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9" r:id="rId2"/>
    <p:sldId id="297" r:id="rId3"/>
    <p:sldId id="290" r:id="rId4"/>
    <p:sldId id="310" r:id="rId5"/>
    <p:sldId id="303" r:id="rId6"/>
    <p:sldId id="300" r:id="rId7"/>
    <p:sldId id="301" r:id="rId8"/>
    <p:sldId id="311" r:id="rId9"/>
    <p:sldId id="304" r:id="rId10"/>
    <p:sldId id="283" r:id="rId11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0"/>
    <a:srgbClr val="F69C93"/>
    <a:srgbClr val="C2D4D2"/>
    <a:srgbClr val="4C4C4C"/>
    <a:srgbClr val="5A7D79"/>
    <a:srgbClr val="3F5754"/>
    <a:srgbClr val="ED7D31"/>
    <a:srgbClr val="5B9BD5"/>
    <a:srgbClr val="FFC000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5BC678-F191-486C-A644-97941D35D067}" v="7" dt="2026-06-10T11:29:10.0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92" autoAdjust="0"/>
    <p:restoredTop sz="91278" autoAdjust="0"/>
  </p:normalViewPr>
  <p:slideViewPr>
    <p:cSldViewPr snapToGrid="0">
      <p:cViewPr varScale="1">
        <p:scale>
          <a:sx n="58" d="100"/>
          <a:sy n="58" d="100"/>
        </p:scale>
        <p:origin x="38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Relationship Id="rId22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athun, Aina Helena" userId="1d234a7f-c325-4f11-8675-9883b60036f4" providerId="ADAL" clId="{D412D4AB-A936-4B6C-865D-59264AA25665}"/>
    <pc:docChg chg="undo redo custSel addSld delSld modSld sldOrd modNotesMaster modHandout">
      <pc:chgData name="Garathun, Aina Helena" userId="1d234a7f-c325-4f11-8675-9883b60036f4" providerId="ADAL" clId="{D412D4AB-A936-4B6C-865D-59264AA25665}" dt="2026-06-10T12:28:35.968" v="8743" actId="20577"/>
      <pc:docMkLst>
        <pc:docMk/>
      </pc:docMkLst>
      <pc:sldChg chg="del">
        <pc:chgData name="Garathun, Aina Helena" userId="1d234a7f-c325-4f11-8675-9883b60036f4" providerId="ADAL" clId="{D412D4AB-A936-4B6C-865D-59264AA25665}" dt="2026-06-10T10:46:02.594" v="8051" actId="47"/>
        <pc:sldMkLst>
          <pc:docMk/>
          <pc:sldMk cId="3144020247" sldId="274"/>
        </pc:sldMkLst>
      </pc:sldChg>
      <pc:sldChg chg="addSp delSp modSp mod setBg modClrScheme chgLayout modNotesTx">
        <pc:chgData name="Garathun, Aina Helena" userId="1d234a7f-c325-4f11-8675-9883b60036f4" providerId="ADAL" clId="{D412D4AB-A936-4B6C-865D-59264AA25665}" dt="2026-05-21T11:10:51.382" v="4631" actId="20577"/>
        <pc:sldMkLst>
          <pc:docMk/>
          <pc:sldMk cId="3487228181" sldId="289"/>
        </pc:sldMkLst>
        <pc:spChg chg="mod ord modVis">
          <ac:chgData name="Garathun, Aina Helena" userId="1d234a7f-c325-4f11-8675-9883b60036f4" providerId="ADAL" clId="{D412D4AB-A936-4B6C-865D-59264AA25665}" dt="2026-05-20T11:51:19.451" v="214" actId="26606"/>
          <ac:spMkLst>
            <pc:docMk/>
            <pc:sldMk cId="3487228181" sldId="289"/>
            <ac:spMk id="2" creationId="{00000000-0000-0000-0000-000000000000}"/>
          </ac:spMkLst>
        </pc:spChg>
        <pc:picChg chg="add mod">
          <ac:chgData name="Garathun, Aina Helena" userId="1d234a7f-c325-4f11-8675-9883b60036f4" providerId="ADAL" clId="{D412D4AB-A936-4B6C-865D-59264AA25665}" dt="2026-05-21T08:27:43.742" v="1510"/>
          <ac:picMkLst>
            <pc:docMk/>
            <pc:sldMk cId="3487228181" sldId="289"/>
            <ac:picMk id="9" creationId="{6B81EC02-28DA-4D99-2663-19CC5B7DF707}"/>
          </ac:picMkLst>
        </pc:picChg>
        <pc:picChg chg="add mod">
          <ac:chgData name="Garathun, Aina Helena" userId="1d234a7f-c325-4f11-8675-9883b60036f4" providerId="ADAL" clId="{D412D4AB-A936-4B6C-865D-59264AA25665}" dt="2026-05-21T08:27:43.742" v="1510"/>
          <ac:picMkLst>
            <pc:docMk/>
            <pc:sldMk cId="3487228181" sldId="289"/>
            <ac:picMk id="10" creationId="{AC389B9B-4228-3E25-5B07-203293C6847E}"/>
          </ac:picMkLst>
        </pc:picChg>
        <pc:picChg chg="add mod">
          <ac:chgData name="Garathun, Aina Helena" userId="1d234a7f-c325-4f11-8675-9883b60036f4" providerId="ADAL" clId="{D412D4AB-A936-4B6C-865D-59264AA25665}" dt="2026-05-21T08:27:43.742" v="1510"/>
          <ac:picMkLst>
            <pc:docMk/>
            <pc:sldMk cId="3487228181" sldId="289"/>
            <ac:picMk id="11" creationId="{21985134-071C-0996-7A56-73DAEB58AFDD}"/>
          </ac:picMkLst>
        </pc:picChg>
      </pc:sldChg>
      <pc:sldChg chg="addSp delSp modSp mod modNotesTx">
        <pc:chgData name="Garathun, Aina Helena" userId="1d234a7f-c325-4f11-8675-9883b60036f4" providerId="ADAL" clId="{D412D4AB-A936-4B6C-865D-59264AA25665}" dt="2026-05-26T08:17:28.467" v="5426" actId="1036"/>
        <pc:sldMkLst>
          <pc:docMk/>
          <pc:sldMk cId="2442211761" sldId="290"/>
        </pc:sldMkLst>
        <pc:spChg chg="mod">
          <ac:chgData name="Garathun, Aina Helena" userId="1d234a7f-c325-4f11-8675-9883b60036f4" providerId="ADAL" clId="{D412D4AB-A936-4B6C-865D-59264AA25665}" dt="2026-05-26T08:15:20.609" v="5336" actId="14100"/>
          <ac:spMkLst>
            <pc:docMk/>
            <pc:sldMk cId="2442211761" sldId="290"/>
            <ac:spMk id="23" creationId="{00000000-0000-0000-0000-000000000000}"/>
          </ac:spMkLst>
        </pc:spChg>
        <pc:picChg chg="add mod">
          <ac:chgData name="Garathun, Aina Helena" userId="1d234a7f-c325-4f11-8675-9883b60036f4" providerId="ADAL" clId="{D412D4AB-A936-4B6C-865D-59264AA25665}" dt="2026-05-21T08:27:07.926" v="1502" actId="1037"/>
          <ac:picMkLst>
            <pc:docMk/>
            <pc:sldMk cId="2442211761" sldId="290"/>
            <ac:picMk id="2" creationId="{06758F14-CF33-E522-06F3-D97D5A953A0C}"/>
          </ac:picMkLst>
        </pc:picChg>
        <pc:picChg chg="add mod">
          <ac:chgData name="Garathun, Aina Helena" userId="1d234a7f-c325-4f11-8675-9883b60036f4" providerId="ADAL" clId="{D412D4AB-A936-4B6C-865D-59264AA25665}" dt="2026-05-21T08:27:07.926" v="1502" actId="1037"/>
          <ac:picMkLst>
            <pc:docMk/>
            <pc:sldMk cId="2442211761" sldId="290"/>
            <ac:picMk id="3" creationId="{C8F29FD9-0EFC-BB48-5AB8-6462750880A0}"/>
          </ac:picMkLst>
        </pc:picChg>
        <pc:picChg chg="add mod">
          <ac:chgData name="Garathun, Aina Helena" userId="1d234a7f-c325-4f11-8675-9883b60036f4" providerId="ADAL" clId="{D412D4AB-A936-4B6C-865D-59264AA25665}" dt="2026-05-21T08:27:07.926" v="1502" actId="1037"/>
          <ac:picMkLst>
            <pc:docMk/>
            <pc:sldMk cId="2442211761" sldId="290"/>
            <ac:picMk id="4" creationId="{F19E2660-F926-515B-74E8-B4A1630B14FE}"/>
          </ac:picMkLst>
        </pc:picChg>
        <pc:picChg chg="add mod">
          <ac:chgData name="Garathun, Aina Helena" userId="1d234a7f-c325-4f11-8675-9883b60036f4" providerId="ADAL" clId="{D412D4AB-A936-4B6C-865D-59264AA25665}" dt="2026-05-26T08:17:28.467" v="5426" actId="1036"/>
          <ac:picMkLst>
            <pc:docMk/>
            <pc:sldMk cId="2442211761" sldId="290"/>
            <ac:picMk id="11" creationId="{9B78E538-E57F-C959-E558-ED87B6D8424A}"/>
          </ac:picMkLst>
        </pc:picChg>
      </pc:sldChg>
      <pc:sldChg chg="addSp delSp modSp add mod setBg modNotesTx">
        <pc:chgData name="Garathun, Aina Helena" userId="1d234a7f-c325-4f11-8675-9883b60036f4" providerId="ADAL" clId="{D412D4AB-A936-4B6C-865D-59264AA25665}" dt="2026-05-26T08:14:04.356" v="5302" actId="27636"/>
        <pc:sldMkLst>
          <pc:docMk/>
          <pc:sldMk cId="2191092248" sldId="297"/>
        </pc:sldMkLst>
        <pc:spChg chg="mod">
          <ac:chgData name="Garathun, Aina Helena" userId="1d234a7f-c325-4f11-8675-9883b60036f4" providerId="ADAL" clId="{D412D4AB-A936-4B6C-865D-59264AA25665}" dt="2026-05-21T07:36:19.290" v="831" actId="20577"/>
          <ac:spMkLst>
            <pc:docMk/>
            <pc:sldMk cId="2191092248" sldId="297"/>
            <ac:spMk id="3" creationId="{00000000-0000-0000-0000-000000000000}"/>
          </ac:spMkLst>
        </pc:spChg>
        <pc:spChg chg="mod">
          <ac:chgData name="Garathun, Aina Helena" userId="1d234a7f-c325-4f11-8675-9883b60036f4" providerId="ADAL" clId="{D412D4AB-A936-4B6C-865D-59264AA25665}" dt="2026-05-26T08:14:04.356" v="5302" actId="27636"/>
          <ac:spMkLst>
            <pc:docMk/>
            <pc:sldMk cId="2191092248" sldId="297"/>
            <ac:spMk id="4" creationId="{00000000-0000-0000-0000-000000000000}"/>
          </ac:spMkLst>
        </pc:spChg>
        <pc:picChg chg="add mod">
          <ac:chgData name="Garathun, Aina Helena" userId="1d234a7f-c325-4f11-8675-9883b60036f4" providerId="ADAL" clId="{D412D4AB-A936-4B6C-865D-59264AA25665}" dt="2026-05-21T08:27:19.202" v="1503"/>
          <ac:picMkLst>
            <pc:docMk/>
            <pc:sldMk cId="2191092248" sldId="297"/>
            <ac:picMk id="18" creationId="{58E0BCAF-89CE-2283-266C-896756A9BC61}"/>
          </ac:picMkLst>
        </pc:picChg>
        <pc:picChg chg="add mod">
          <ac:chgData name="Garathun, Aina Helena" userId="1d234a7f-c325-4f11-8675-9883b60036f4" providerId="ADAL" clId="{D412D4AB-A936-4B6C-865D-59264AA25665}" dt="2026-05-21T08:27:19.202" v="1503"/>
          <ac:picMkLst>
            <pc:docMk/>
            <pc:sldMk cId="2191092248" sldId="297"/>
            <ac:picMk id="19" creationId="{852DE74B-7B50-8FBD-C94F-EC942D8F6659}"/>
          </ac:picMkLst>
        </pc:picChg>
        <pc:picChg chg="add mod">
          <ac:chgData name="Garathun, Aina Helena" userId="1d234a7f-c325-4f11-8675-9883b60036f4" providerId="ADAL" clId="{D412D4AB-A936-4B6C-865D-59264AA25665}" dt="2026-05-21T08:27:19.202" v="1503"/>
          <ac:picMkLst>
            <pc:docMk/>
            <pc:sldMk cId="2191092248" sldId="297"/>
            <ac:picMk id="20" creationId="{F2542586-D74E-6715-8A15-0565ACF5E136}"/>
          </ac:picMkLst>
        </pc:picChg>
      </pc:sldChg>
      <pc:sldChg chg="addSp delSp modSp add mod modNotesTx">
        <pc:chgData name="Garathun, Aina Helena" userId="1d234a7f-c325-4f11-8675-9883b60036f4" providerId="ADAL" clId="{D412D4AB-A936-4B6C-865D-59264AA25665}" dt="2026-06-10T10:28:41.799" v="7626" actId="20577"/>
        <pc:sldMkLst>
          <pc:docMk/>
          <pc:sldMk cId="0" sldId="300"/>
        </pc:sldMkLst>
        <pc:spChg chg="mod">
          <ac:chgData name="Garathun, Aina Helena" userId="1d234a7f-c325-4f11-8675-9883b60036f4" providerId="ADAL" clId="{D412D4AB-A936-4B6C-865D-59264AA25665}" dt="2026-05-26T08:25:33.147" v="5584" actId="20577"/>
          <ac:spMkLst>
            <pc:docMk/>
            <pc:sldMk cId="0" sldId="300"/>
            <ac:spMk id="3" creationId="{BDE03593-0D10-B315-5361-8255A838D299}"/>
          </ac:spMkLst>
        </pc:spChg>
        <pc:spChg chg="mod">
          <ac:chgData name="Garathun, Aina Helena" userId="1d234a7f-c325-4f11-8675-9883b60036f4" providerId="ADAL" clId="{D412D4AB-A936-4B6C-865D-59264AA25665}" dt="2026-06-10T10:27:58.344" v="7554" actId="13926"/>
          <ac:spMkLst>
            <pc:docMk/>
            <pc:sldMk cId="0" sldId="300"/>
            <ac:spMk id="4" creationId="{BC12589A-CBA4-F857-9CC5-4FE72F374FB6}"/>
          </ac:spMkLst>
        </pc:spChg>
        <pc:spChg chg="add mod">
          <ac:chgData name="Garathun, Aina Helena" userId="1d234a7f-c325-4f11-8675-9883b60036f4" providerId="ADAL" clId="{D412D4AB-A936-4B6C-865D-59264AA25665}" dt="2026-06-10T10:24:47.853" v="7424" actId="20577"/>
          <ac:spMkLst>
            <pc:docMk/>
            <pc:sldMk cId="0" sldId="300"/>
            <ac:spMk id="8" creationId="{86411345-A6BB-A78F-1219-CEE9D7F0397E}"/>
          </ac:spMkLst>
        </pc:spChg>
        <pc:picChg chg="add mod">
          <ac:chgData name="Garathun, Aina Helena" userId="1d234a7f-c325-4f11-8675-9883b60036f4" providerId="ADAL" clId="{D412D4AB-A936-4B6C-865D-59264AA25665}" dt="2026-05-21T08:28:28.482" v="1513"/>
          <ac:picMkLst>
            <pc:docMk/>
            <pc:sldMk cId="0" sldId="300"/>
            <ac:picMk id="5" creationId="{4F70EA9E-F6FF-A44F-6F87-A98C85FA4767}"/>
          </ac:picMkLst>
        </pc:picChg>
        <pc:picChg chg="add mod">
          <ac:chgData name="Garathun, Aina Helena" userId="1d234a7f-c325-4f11-8675-9883b60036f4" providerId="ADAL" clId="{D412D4AB-A936-4B6C-865D-59264AA25665}" dt="2026-05-21T08:28:28.482" v="1513"/>
          <ac:picMkLst>
            <pc:docMk/>
            <pc:sldMk cId="0" sldId="300"/>
            <ac:picMk id="6" creationId="{44F7D89D-7C17-2EA1-C58D-8FB9603E5FCA}"/>
          </ac:picMkLst>
        </pc:picChg>
        <pc:picChg chg="add mod">
          <ac:chgData name="Garathun, Aina Helena" userId="1d234a7f-c325-4f11-8675-9883b60036f4" providerId="ADAL" clId="{D412D4AB-A936-4B6C-865D-59264AA25665}" dt="2026-05-21T08:28:28.482" v="1513"/>
          <ac:picMkLst>
            <pc:docMk/>
            <pc:sldMk cId="0" sldId="300"/>
            <ac:picMk id="7" creationId="{E67E28BA-731B-2EA1-6BF3-C6265C88548F}"/>
          </ac:picMkLst>
        </pc:picChg>
      </pc:sldChg>
      <pc:sldChg chg="addSp delSp modSp add mod modNotesTx">
        <pc:chgData name="Garathun, Aina Helena" userId="1d234a7f-c325-4f11-8675-9883b60036f4" providerId="ADAL" clId="{D412D4AB-A936-4B6C-865D-59264AA25665}" dt="2026-06-10T12:14:13.832" v="8367" actId="20577"/>
        <pc:sldMkLst>
          <pc:docMk/>
          <pc:sldMk cId="0" sldId="301"/>
        </pc:sldMkLst>
        <pc:spChg chg="mod">
          <ac:chgData name="Garathun, Aina Helena" userId="1d234a7f-c325-4f11-8675-9883b60036f4" providerId="ADAL" clId="{D412D4AB-A936-4B6C-865D-59264AA25665}" dt="2026-06-10T10:21:46.814" v="7316" actId="27636"/>
          <ac:spMkLst>
            <pc:docMk/>
            <pc:sldMk cId="0" sldId="301"/>
            <ac:spMk id="3" creationId="{3C3D7378-B5A9-10EA-985E-FEA981C265C8}"/>
          </ac:spMkLst>
        </pc:spChg>
        <pc:spChg chg="mod">
          <ac:chgData name="Garathun, Aina Helena" userId="1d234a7f-c325-4f11-8675-9883b60036f4" providerId="ADAL" clId="{D412D4AB-A936-4B6C-865D-59264AA25665}" dt="2026-06-10T12:14:13.832" v="8367" actId="20577"/>
          <ac:spMkLst>
            <pc:docMk/>
            <pc:sldMk cId="0" sldId="301"/>
            <ac:spMk id="4" creationId="{B38B9C75-B392-8BF1-B7C8-3B8F8008BB71}"/>
          </ac:spMkLst>
        </pc:spChg>
        <pc:spChg chg="add mod">
          <ac:chgData name="Garathun, Aina Helena" userId="1d234a7f-c325-4f11-8675-9883b60036f4" providerId="ADAL" clId="{D412D4AB-A936-4B6C-865D-59264AA25665}" dt="2026-06-10T10:21:24.349" v="7314" actId="14100"/>
          <ac:spMkLst>
            <pc:docMk/>
            <pc:sldMk cId="0" sldId="301"/>
            <ac:spMk id="8" creationId="{CD9D8EC8-510D-1AFD-2EEE-6F0087CD8E79}"/>
          </ac:spMkLst>
        </pc:spChg>
        <pc:picChg chg="add mod">
          <ac:chgData name="Garathun, Aina Helena" userId="1d234a7f-c325-4f11-8675-9883b60036f4" providerId="ADAL" clId="{D412D4AB-A936-4B6C-865D-59264AA25665}" dt="2026-05-21T08:28:35.221" v="1514"/>
          <ac:picMkLst>
            <pc:docMk/>
            <pc:sldMk cId="0" sldId="301"/>
            <ac:picMk id="5" creationId="{E6E16E07-3B41-FA9D-E62E-ADD05DBA2155}"/>
          </ac:picMkLst>
        </pc:picChg>
        <pc:picChg chg="add mod">
          <ac:chgData name="Garathun, Aina Helena" userId="1d234a7f-c325-4f11-8675-9883b60036f4" providerId="ADAL" clId="{D412D4AB-A936-4B6C-865D-59264AA25665}" dt="2026-05-21T08:28:35.221" v="1514"/>
          <ac:picMkLst>
            <pc:docMk/>
            <pc:sldMk cId="0" sldId="301"/>
            <ac:picMk id="6" creationId="{27CB5895-6CED-5062-65CE-A58D817416DE}"/>
          </ac:picMkLst>
        </pc:picChg>
        <pc:picChg chg="add mod">
          <ac:chgData name="Garathun, Aina Helena" userId="1d234a7f-c325-4f11-8675-9883b60036f4" providerId="ADAL" clId="{D412D4AB-A936-4B6C-865D-59264AA25665}" dt="2026-05-21T08:28:35.221" v="1514"/>
          <ac:picMkLst>
            <pc:docMk/>
            <pc:sldMk cId="0" sldId="301"/>
            <ac:picMk id="7" creationId="{C6A4A070-AE1A-52B3-B234-29153AD5BCC6}"/>
          </ac:picMkLst>
        </pc:picChg>
      </pc:sldChg>
      <pc:sldChg chg="addSp delSp modSp add del mod ord">
        <pc:chgData name="Garathun, Aina Helena" userId="1d234a7f-c325-4f11-8675-9883b60036f4" providerId="ADAL" clId="{D412D4AB-A936-4B6C-865D-59264AA25665}" dt="2026-06-10T10:14:47.235" v="7173" actId="47"/>
        <pc:sldMkLst>
          <pc:docMk/>
          <pc:sldMk cId="0" sldId="302"/>
        </pc:sldMkLst>
      </pc:sldChg>
      <pc:sldChg chg="addSp delSp modSp add mod">
        <pc:chgData name="Garathun, Aina Helena" userId="1d234a7f-c325-4f11-8675-9883b60036f4" providerId="ADAL" clId="{D412D4AB-A936-4B6C-865D-59264AA25665}" dt="2026-06-10T10:31:27.636" v="7634" actId="20577"/>
        <pc:sldMkLst>
          <pc:docMk/>
          <pc:sldMk cId="0" sldId="303"/>
        </pc:sldMkLst>
        <pc:spChg chg="mod">
          <ac:chgData name="Garathun, Aina Helena" userId="1d234a7f-c325-4f11-8675-9883b60036f4" providerId="ADAL" clId="{D412D4AB-A936-4B6C-865D-59264AA25665}" dt="2026-05-26T08:19:37.908" v="5437" actId="20577"/>
          <ac:spMkLst>
            <pc:docMk/>
            <pc:sldMk cId="0" sldId="303"/>
            <ac:spMk id="3" creationId="{BA0DDFEA-1969-BB3B-6D08-B730AE4216FC}"/>
          </ac:spMkLst>
        </pc:spChg>
        <pc:spChg chg="mod">
          <ac:chgData name="Garathun, Aina Helena" userId="1d234a7f-c325-4f11-8675-9883b60036f4" providerId="ADAL" clId="{D412D4AB-A936-4B6C-865D-59264AA25665}" dt="2026-06-10T10:31:27.636" v="7634" actId="20577"/>
          <ac:spMkLst>
            <pc:docMk/>
            <pc:sldMk cId="0" sldId="303"/>
            <ac:spMk id="4" creationId="{15D8F3B2-C327-A55F-03A0-8CBC13735DB0}"/>
          </ac:spMkLst>
        </pc:spChg>
        <pc:spChg chg="add mod">
          <ac:chgData name="Garathun, Aina Helena" userId="1d234a7f-c325-4f11-8675-9883b60036f4" providerId="ADAL" clId="{D412D4AB-A936-4B6C-865D-59264AA25665}" dt="2026-06-10T10:31:07.008" v="7632" actId="20577"/>
          <ac:spMkLst>
            <pc:docMk/>
            <pc:sldMk cId="0" sldId="303"/>
            <ac:spMk id="8" creationId="{12FB9CC2-3431-9011-AEB1-A26ED1573017}"/>
          </ac:spMkLst>
        </pc:spChg>
        <pc:picChg chg="add mod">
          <ac:chgData name="Garathun, Aina Helena" userId="1d234a7f-c325-4f11-8675-9883b60036f4" providerId="ADAL" clId="{D412D4AB-A936-4B6C-865D-59264AA25665}" dt="2026-05-21T08:28:19.362" v="1512"/>
          <ac:picMkLst>
            <pc:docMk/>
            <pc:sldMk cId="0" sldId="303"/>
            <ac:picMk id="5" creationId="{DDFEE5D6-0DEE-82D2-0910-6722C67C644D}"/>
          </ac:picMkLst>
        </pc:picChg>
        <pc:picChg chg="add mod">
          <ac:chgData name="Garathun, Aina Helena" userId="1d234a7f-c325-4f11-8675-9883b60036f4" providerId="ADAL" clId="{D412D4AB-A936-4B6C-865D-59264AA25665}" dt="2026-05-21T08:28:19.362" v="1512"/>
          <ac:picMkLst>
            <pc:docMk/>
            <pc:sldMk cId="0" sldId="303"/>
            <ac:picMk id="6" creationId="{276D7E6D-7505-7455-6DFF-B13619288B81}"/>
          </ac:picMkLst>
        </pc:picChg>
        <pc:picChg chg="add mod">
          <ac:chgData name="Garathun, Aina Helena" userId="1d234a7f-c325-4f11-8675-9883b60036f4" providerId="ADAL" clId="{D412D4AB-A936-4B6C-865D-59264AA25665}" dt="2026-05-21T08:28:19.362" v="1512"/>
          <ac:picMkLst>
            <pc:docMk/>
            <pc:sldMk cId="0" sldId="303"/>
            <ac:picMk id="7" creationId="{15161047-14A1-CEAF-13D6-0859D52D192E}"/>
          </ac:picMkLst>
        </pc:picChg>
      </pc:sldChg>
      <pc:sldChg chg="addSp delSp modSp add mod">
        <pc:chgData name="Garathun, Aina Helena" userId="1d234a7f-c325-4f11-8675-9883b60036f4" providerId="ADAL" clId="{D412D4AB-A936-4B6C-865D-59264AA25665}" dt="2026-06-10T10:13:05.642" v="7143" actId="20577"/>
        <pc:sldMkLst>
          <pc:docMk/>
          <pc:sldMk cId="0" sldId="304"/>
        </pc:sldMkLst>
        <pc:spChg chg="mod">
          <ac:chgData name="Garathun, Aina Helena" userId="1d234a7f-c325-4f11-8675-9883b60036f4" providerId="ADAL" clId="{D412D4AB-A936-4B6C-865D-59264AA25665}" dt="2026-05-26T10:38:42.521" v="7108" actId="20577"/>
          <ac:spMkLst>
            <pc:docMk/>
            <pc:sldMk cId="0" sldId="304"/>
            <ac:spMk id="3" creationId="{1EC443A7-6E1C-B814-CF78-3822D93FC473}"/>
          </ac:spMkLst>
        </pc:spChg>
        <pc:spChg chg="mod">
          <ac:chgData name="Garathun, Aina Helena" userId="1d234a7f-c325-4f11-8675-9883b60036f4" providerId="ADAL" clId="{D412D4AB-A936-4B6C-865D-59264AA25665}" dt="2026-05-26T10:34:36.533" v="6885" actId="20577"/>
          <ac:spMkLst>
            <pc:docMk/>
            <pc:sldMk cId="0" sldId="304"/>
            <ac:spMk id="4" creationId="{4D536925-0FA6-D1CE-2D2A-CFE714E694FD}"/>
          </ac:spMkLst>
        </pc:spChg>
        <pc:spChg chg="add mod">
          <ac:chgData name="Garathun, Aina Helena" userId="1d234a7f-c325-4f11-8675-9883b60036f4" providerId="ADAL" clId="{D412D4AB-A936-4B6C-865D-59264AA25665}" dt="2026-06-10T10:13:05.642" v="7143" actId="20577"/>
          <ac:spMkLst>
            <pc:docMk/>
            <pc:sldMk cId="0" sldId="304"/>
            <ac:spMk id="8" creationId="{FA850F19-0F7C-54B3-F927-5EC27B16F25E}"/>
          </ac:spMkLst>
        </pc:spChg>
        <pc:picChg chg="add mod">
          <ac:chgData name="Garathun, Aina Helena" userId="1d234a7f-c325-4f11-8675-9883b60036f4" providerId="ADAL" clId="{D412D4AB-A936-4B6C-865D-59264AA25665}" dt="2026-05-21T08:28:54.038" v="1517"/>
          <ac:picMkLst>
            <pc:docMk/>
            <pc:sldMk cId="0" sldId="304"/>
            <ac:picMk id="5" creationId="{97473EEE-003B-AB8D-D1FB-6E31E0C17F92}"/>
          </ac:picMkLst>
        </pc:picChg>
        <pc:picChg chg="add mod">
          <ac:chgData name="Garathun, Aina Helena" userId="1d234a7f-c325-4f11-8675-9883b60036f4" providerId="ADAL" clId="{D412D4AB-A936-4B6C-865D-59264AA25665}" dt="2026-05-21T08:28:54.038" v="1517"/>
          <ac:picMkLst>
            <pc:docMk/>
            <pc:sldMk cId="0" sldId="304"/>
            <ac:picMk id="6" creationId="{F065AEF9-D99B-1C36-9D1D-396820027DEA}"/>
          </ac:picMkLst>
        </pc:picChg>
        <pc:picChg chg="add mod">
          <ac:chgData name="Garathun, Aina Helena" userId="1d234a7f-c325-4f11-8675-9883b60036f4" providerId="ADAL" clId="{D412D4AB-A936-4B6C-865D-59264AA25665}" dt="2026-05-21T08:28:54.038" v="1517"/>
          <ac:picMkLst>
            <pc:docMk/>
            <pc:sldMk cId="0" sldId="304"/>
            <ac:picMk id="7" creationId="{23EE65BE-C8D2-0846-009F-B7BB0DE8DF00}"/>
          </ac:picMkLst>
        </pc:picChg>
      </pc:sldChg>
      <pc:sldChg chg="addSp delSp modSp add mod modClrScheme chgLayout modNotesTx">
        <pc:chgData name="Garathun, Aina Helena" userId="1d234a7f-c325-4f11-8675-9883b60036f4" providerId="ADAL" clId="{D412D4AB-A936-4B6C-865D-59264AA25665}" dt="2026-06-10T12:28:35.968" v="8743" actId="20577"/>
        <pc:sldMkLst>
          <pc:docMk/>
          <pc:sldMk cId="309267049" sldId="310"/>
        </pc:sldMkLst>
        <pc:spChg chg="mod">
          <ac:chgData name="Garathun, Aina Helena" userId="1d234a7f-c325-4f11-8675-9883b60036f4" providerId="ADAL" clId="{D412D4AB-A936-4B6C-865D-59264AA25665}" dt="2026-06-10T10:34:11" v="7684" actId="20577"/>
          <ac:spMkLst>
            <pc:docMk/>
            <pc:sldMk cId="309267049" sldId="310"/>
            <ac:spMk id="5" creationId="{08532DFF-B30E-F282-70CC-41B1BF94F642}"/>
          </ac:spMkLst>
        </pc:spChg>
        <pc:spChg chg="add mod ord">
          <ac:chgData name="Garathun, Aina Helena" userId="1d234a7f-c325-4f11-8675-9883b60036f4" providerId="ADAL" clId="{D412D4AB-A936-4B6C-865D-59264AA25665}" dt="2026-05-26T08:19:31.331" v="5436" actId="20577"/>
          <ac:spMkLst>
            <pc:docMk/>
            <pc:sldMk cId="309267049" sldId="310"/>
            <ac:spMk id="6" creationId="{55D9212F-7F9A-5903-3313-4B2340D8F101}"/>
          </ac:spMkLst>
        </pc:spChg>
        <pc:spChg chg="add mod ord">
          <ac:chgData name="Garathun, Aina Helena" userId="1d234a7f-c325-4f11-8675-9883b60036f4" providerId="ADAL" clId="{D412D4AB-A936-4B6C-865D-59264AA25665}" dt="2026-06-10T12:28:35.968" v="8743" actId="20577"/>
          <ac:spMkLst>
            <pc:docMk/>
            <pc:sldMk cId="309267049" sldId="310"/>
            <ac:spMk id="7" creationId="{3F655B2C-3208-DFE0-D7AB-B55743252F03}"/>
          </ac:spMkLst>
        </pc:spChg>
        <pc:picChg chg="mod">
          <ac:chgData name="Garathun, Aina Helena" userId="1d234a7f-c325-4f11-8675-9883b60036f4" providerId="ADAL" clId="{D412D4AB-A936-4B6C-865D-59264AA25665}" dt="2026-05-21T08:37:43.678" v="1723" actId="26606"/>
          <ac:picMkLst>
            <pc:docMk/>
            <pc:sldMk cId="309267049" sldId="310"/>
            <ac:picMk id="3" creationId="{5AA09E0A-8EC1-86A7-0E68-981EC52C5DED}"/>
          </ac:picMkLst>
        </pc:picChg>
        <pc:picChg chg="mod">
          <ac:chgData name="Garathun, Aina Helena" userId="1d234a7f-c325-4f11-8675-9883b60036f4" providerId="ADAL" clId="{D412D4AB-A936-4B6C-865D-59264AA25665}" dt="2026-05-21T08:37:43.678" v="1723" actId="26606"/>
          <ac:picMkLst>
            <pc:docMk/>
            <pc:sldMk cId="309267049" sldId="310"/>
            <ac:picMk id="4" creationId="{57242915-A7FC-C27F-A123-4E4A85846CA6}"/>
          </ac:picMkLst>
        </pc:picChg>
        <pc:picChg chg="mod">
          <ac:chgData name="Garathun, Aina Helena" userId="1d234a7f-c325-4f11-8675-9883b60036f4" providerId="ADAL" clId="{D412D4AB-A936-4B6C-865D-59264AA25665}" dt="2026-05-21T08:37:43.678" v="1723" actId="26606"/>
          <ac:picMkLst>
            <pc:docMk/>
            <pc:sldMk cId="309267049" sldId="310"/>
            <ac:picMk id="9" creationId="{A77B7A81-BF0B-5E64-3420-5D1620A9FEB0}"/>
          </ac:picMkLst>
        </pc:picChg>
      </pc:sldChg>
      <pc:sldChg chg="modSp add mod modNotesTx">
        <pc:chgData name="Garathun, Aina Helena" userId="1d234a7f-c325-4f11-8675-9883b60036f4" providerId="ADAL" clId="{D412D4AB-A936-4B6C-865D-59264AA25665}" dt="2026-06-10T10:20:50.437" v="7297" actId="20577"/>
        <pc:sldMkLst>
          <pc:docMk/>
          <pc:sldMk cId="0" sldId="311"/>
        </pc:sldMkLst>
        <pc:spChg chg="mod">
          <ac:chgData name="Garathun, Aina Helena" userId="1d234a7f-c325-4f11-8675-9883b60036f4" providerId="ADAL" clId="{D412D4AB-A936-4B6C-865D-59264AA25665}" dt="2026-06-10T10:14:19.437" v="7172" actId="20577"/>
          <ac:spMkLst>
            <pc:docMk/>
            <pc:sldMk cId="0" sldId="311"/>
            <ac:spMk id="8" creationId="{4109DB07-E07E-C737-48A3-AFB0A70E1EF5}"/>
          </ac:spMkLst>
        </pc:spChg>
      </pc:sldChg>
      <pc:sldMasterChg chg="delSldLayout">
        <pc:chgData name="Garathun, Aina Helena" userId="1d234a7f-c325-4f11-8675-9883b60036f4" providerId="ADAL" clId="{D412D4AB-A936-4B6C-865D-59264AA25665}" dt="2026-05-21T08:00:20.796" v="1247" actId="47"/>
        <pc:sldMasterMkLst>
          <pc:docMk/>
          <pc:sldMasterMk cId="4278707933" sldId="2147483648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8E36-008F-4624-899B-FF921834E397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BFEE-0B86-4394-9294-20DA97AE0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8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753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3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99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97512-CFA6-9C54-7D7A-11CB64D15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125BE2-BB9A-017C-DAF6-4A43FA898E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DD0B44-1811-4A4E-BAC0-7711D174F4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87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INTOSAI </a:t>
            </a:r>
            <a:r>
              <a:rPr lang="nb-NO" dirty="0" err="1"/>
              <a:t>Bodies</a:t>
            </a:r>
            <a:r>
              <a:rPr lang="nb-NO" dirty="0"/>
              <a:t>, </a:t>
            </a:r>
            <a:r>
              <a:rPr lang="nb-NO" dirty="0" err="1"/>
              <a:t>f.eks</a:t>
            </a:r>
            <a:r>
              <a:rPr lang="nb-NO" dirty="0"/>
              <a:t> </a:t>
            </a:r>
            <a:r>
              <a:rPr lang="nb-NO" dirty="0" err="1"/>
              <a:t>Governing</a:t>
            </a:r>
            <a:r>
              <a:rPr lang="nb-NO" dirty="0"/>
              <a:t> </a:t>
            </a:r>
            <a:r>
              <a:rPr lang="nb-NO" dirty="0" err="1"/>
              <a:t>board</a:t>
            </a:r>
            <a:r>
              <a:rPr lang="nb-NO" dirty="0"/>
              <a:t>, General </a:t>
            </a:r>
            <a:r>
              <a:rPr lang="nb-NO" dirty="0" err="1"/>
              <a:t>Secretariat</a:t>
            </a:r>
            <a:r>
              <a:rPr lang="nb-NO" dirty="0"/>
              <a:t>, IDI, Goal Chairs, </a:t>
            </a:r>
            <a:r>
              <a:rPr lang="nb-NO" dirty="0" err="1"/>
              <a:t>Working</a:t>
            </a:r>
            <a:r>
              <a:rPr lang="nb-NO" dirty="0"/>
              <a:t> Groups, </a:t>
            </a:r>
            <a:r>
              <a:rPr lang="nb-NO" dirty="0" err="1"/>
              <a:t>Task</a:t>
            </a:r>
            <a:r>
              <a:rPr lang="nb-NO" dirty="0"/>
              <a:t> </a:t>
            </a:r>
            <a:r>
              <a:rPr lang="nb-NO" dirty="0" err="1"/>
              <a:t>forces</a:t>
            </a:r>
            <a:r>
              <a:rPr lang="nb-NO" dirty="0"/>
              <a:t>, WGEA, CBC, </a:t>
            </a:r>
            <a:r>
              <a:rPr lang="nb-NO" dirty="0" err="1"/>
              <a:t>etc</a:t>
            </a:r>
            <a:endParaRPr lang="nb-NO" dirty="0"/>
          </a:p>
          <a:p>
            <a:endParaRPr lang="nb-NO" dirty="0"/>
          </a:p>
          <a:p>
            <a:r>
              <a:rPr lang="nb-NO" dirty="0"/>
              <a:t>Last </a:t>
            </a:r>
            <a:r>
              <a:rPr lang="nb-NO" dirty="0" err="1"/>
              <a:t>two</a:t>
            </a:r>
            <a:r>
              <a:rPr lang="nb-NO" dirty="0"/>
              <a:t> </a:t>
            </a:r>
            <a:r>
              <a:rPr lang="nb-NO" dirty="0" err="1"/>
              <a:t>bullets</a:t>
            </a:r>
            <a:r>
              <a:rPr lang="nb-NO" dirty="0"/>
              <a:t> SAI Brasil – and </a:t>
            </a:r>
            <a:r>
              <a:rPr lang="nb-NO" dirty="0" err="1"/>
              <a:t>two</a:t>
            </a:r>
            <a:r>
              <a:rPr lang="nb-NO" dirty="0"/>
              <a:t> first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next</a:t>
            </a:r>
            <a:r>
              <a:rPr lang="nb-NO" dirty="0"/>
              <a:t> slide</a:t>
            </a:r>
          </a:p>
        </p:txBody>
      </p:sp>
    </p:spTree>
    <p:extLst>
      <p:ext uri="{BB962C8B-B14F-4D97-AF65-F5344CB8AC3E}">
        <p14:creationId xmlns:p14="http://schemas.microsoft.com/office/powerpoint/2010/main" val="3120763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SAI Brasil – IRENA and IEA</a:t>
            </a:r>
          </a:p>
          <a:p>
            <a:endParaRPr lang="nb-NO" dirty="0"/>
          </a:p>
          <a:p>
            <a:r>
              <a:rPr lang="nb-NO" dirty="0"/>
              <a:t>Key </a:t>
            </a:r>
            <a:r>
              <a:rPr lang="nb-NO" dirty="0" err="1"/>
              <a:t>external</a:t>
            </a:r>
            <a:r>
              <a:rPr lang="nb-NO" dirty="0"/>
              <a:t> stakeholders – </a:t>
            </a:r>
            <a:r>
              <a:rPr lang="nb-NO" dirty="0" err="1"/>
              <a:t>external</a:t>
            </a:r>
            <a:r>
              <a:rPr lang="nb-NO" dirty="0"/>
              <a:t> ti </a:t>
            </a:r>
            <a:r>
              <a:rPr lang="nb-NO" dirty="0" err="1"/>
              <a:t>the</a:t>
            </a:r>
            <a:r>
              <a:rPr lang="nb-NO" dirty="0"/>
              <a:t> SAI </a:t>
            </a:r>
            <a:r>
              <a:rPr lang="nb-NO" dirty="0" err="1"/>
              <a:t>communities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87932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GAO</a:t>
            </a:r>
          </a:p>
        </p:txBody>
      </p:sp>
    </p:spTree>
    <p:extLst>
      <p:ext uri="{BB962C8B-B14F-4D97-AF65-F5344CB8AC3E}">
        <p14:creationId xmlns:p14="http://schemas.microsoft.com/office/powerpoint/2010/main" val="406660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baseline="0" dirty="0"/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" r="469" b="23200"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/>
              <a:t>Insert sentence heading.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KEY: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85864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10:30 – 11:00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Physical Address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Email Address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Telephone Number</a:t>
            </a:r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/>
              <a:t>-&gt; </a:t>
            </a:r>
            <a:r>
              <a:rPr lang="en-GB" sz="2000" dirty="0"/>
              <a:t>To add a Logo, just click on the Logo icon on each Slide and Browse to the folder Containing your Logos.</a:t>
            </a:r>
          </a:p>
          <a:p>
            <a:r>
              <a:rPr lang="en-GB" sz="2000" b="1" i="1" dirty="0"/>
              <a:t>-&gt;</a:t>
            </a:r>
            <a:r>
              <a:rPr lang="en-GB" sz="2000" b="0" i="1" dirty="0"/>
              <a:t> If the Logo Icon is accidentally deleted, Right Click on the Slide and Click ‘Reset Slide’ </a:t>
            </a:r>
            <a:br>
              <a:rPr lang="en-GB" sz="2000" b="0" i="1" dirty="0"/>
            </a:br>
            <a:r>
              <a:rPr lang="en-GB" sz="2000" b="1" i="1" dirty="0"/>
              <a:t>-&gt;</a:t>
            </a:r>
            <a:r>
              <a:rPr lang="en-GB" sz="2000" b="0" i="1" dirty="0"/>
              <a:t> Select and Delete extra logo icons.</a:t>
            </a:r>
          </a:p>
          <a:p>
            <a:endParaRPr lang="en-GB" sz="2000" b="1" i="1" dirty="0"/>
          </a:p>
          <a:p>
            <a:r>
              <a:rPr lang="en-GB" sz="2000" b="1" dirty="0"/>
              <a:t>SLIDE LAYOUTS</a:t>
            </a:r>
          </a:p>
          <a:p>
            <a:r>
              <a:rPr lang="en-GB" sz="2000" dirty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SLIDE BY SLIDE INSTRUCTIONS</a:t>
            </a:r>
          </a:p>
          <a:p>
            <a:r>
              <a:rPr lang="en-GB" sz="2000" dirty="0"/>
              <a:t>Find instructions for each slide</a:t>
            </a:r>
            <a:r>
              <a:rPr lang="en-GB" sz="2000" baseline="0" dirty="0"/>
              <a:t> by</a:t>
            </a:r>
            <a:r>
              <a:rPr lang="en-GB" sz="2000" dirty="0"/>
              <a:t> clicking on the </a:t>
            </a:r>
            <a:r>
              <a:rPr lang="en-GB" sz="2000" b="1" dirty="0"/>
              <a:t>‘Notes’ </a:t>
            </a:r>
            <a:r>
              <a:rPr lang="en-GB" sz="2000" dirty="0"/>
              <a:t>icon at the bottom of your screen.</a:t>
            </a:r>
          </a:p>
          <a:p>
            <a:endParaRPr lang="en-GB" sz="2000" dirty="0"/>
          </a:p>
          <a:p>
            <a:endParaRPr lang="en-GB" sz="2000" b="1" dirty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39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  <a:r>
              <a:rPr lang="en-US" sz="2000" b="1" baseline="30000" dirty="0"/>
              <a:t>nd</a:t>
            </a:r>
            <a:r>
              <a:rPr lang="en-US" sz="2000" b="1" dirty="0"/>
              <a:t> last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last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166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Use all other slides based on your content and presentation flow.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Where content does not fit on a slide, simply</a:t>
            </a:r>
          </a:p>
          <a:p>
            <a:r>
              <a:rPr lang="en-US" sz="2000" dirty="0"/>
              <a:t> -&gt;Select the slide.</a:t>
            </a:r>
          </a:p>
          <a:p>
            <a:r>
              <a:rPr lang="en-US" sz="2000" dirty="0"/>
              <a:t> -&gt;right click and select duplicate from the drop down menu.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808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E53F671-0127-06BC-569B-A379FDC1D2C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C10686F-51AC-8BC2-9942-E9D07D6517EF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5EFACB9E-5475-A660-E60E-A99FBEA91C0F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7049036" y="6208885"/>
            <a:ext cx="1368765" cy="64911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 lang="en-GB"/>
            </a:lvl1pPr>
          </a:lstStyle>
          <a:p>
            <a:pPr lvl="0"/>
            <a:r>
              <a:rPr lang="en-GB"/>
              <a:t>Logo</a:t>
            </a:r>
          </a:p>
        </p:txBody>
      </p:sp>
      <p:sp>
        <p:nvSpPr>
          <p:cNvPr id="5" name="Picture Placeholder 18">
            <a:extLst>
              <a:ext uri="{FF2B5EF4-FFF2-40B4-BE49-F238E27FC236}">
                <a16:creationId xmlns:a16="http://schemas.microsoft.com/office/drawing/2014/main" id="{F23C6013-60D9-7B58-53B1-6AD1B2684CC7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8759394" y="6208885"/>
            <a:ext cx="1365683" cy="64911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 lang="en-GB"/>
            </a:lvl1pPr>
          </a:lstStyle>
          <a:p>
            <a:pPr lvl="0"/>
            <a:r>
              <a:rPr lang="en-GB"/>
              <a:t>Logo</a:t>
            </a:r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0E820D3F-32D6-917F-31EF-10EB2E8A1EC3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10475915" y="6208885"/>
            <a:ext cx="1365254" cy="649114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 lang="en-GB"/>
            </a:lvl1pPr>
          </a:lstStyle>
          <a:p>
            <a:pPr lvl="0"/>
            <a:r>
              <a:rPr lang="en-GB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5935223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1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1" r:id="rId3"/>
    <p:sldLayoutId id="2147483650" r:id="rId4"/>
    <p:sldLayoutId id="2147483652" r:id="rId5"/>
    <p:sldLayoutId id="2147483653" r:id="rId6"/>
    <p:sldLayoutId id="2147483654" r:id="rId7"/>
    <p:sldLayoutId id="2147483676" r:id="rId8"/>
    <p:sldLayoutId id="2147483673" r:id="rId9"/>
    <p:sldLayoutId id="2147483655" r:id="rId10"/>
    <p:sldLayoutId id="2147483656" r:id="rId11"/>
    <p:sldLayoutId id="2147483657" r:id="rId12"/>
    <p:sldLayoutId id="2147483658" r:id="rId13"/>
    <p:sldLayoutId id="2147483670" r:id="rId14"/>
    <p:sldLayoutId id="2147483659" r:id="rId15"/>
    <p:sldLayoutId id="2147483664" r:id="rId16"/>
    <p:sldLayoutId id="2147483677" r:id="rId17"/>
    <p:sldLayoutId id="2147483671" r:id="rId18"/>
    <p:sldLayoutId id="2147483674" r:id="rId19"/>
    <p:sldLayoutId id="2147483672" r:id="rId20"/>
    <p:sldLayoutId id="2147483679" r:id="rId21"/>
    <p:sldLayoutId id="2147483678" r:id="rId22"/>
    <p:sldLayoutId id="2147483680" r:id="rId23"/>
    <p:sldLayoutId id="2147483682" r:id="rId2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 smtClean="0"/>
              <a:t>17/o6/2026</a:t>
            </a:r>
            <a:endParaRPr lang="en-GB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6B81EC02-28DA-4D99-2663-19CC5B7DF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AC389B9B-4228-3E25-5B07-203293C68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21985134-071C-0996-7A56-73DAEB58A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2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40775" y="1122363"/>
            <a:ext cx="11300388" cy="238760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+mn-lt"/>
              </a:rPr>
              <a:t>Activity 4</a:t>
            </a:r>
            <a:br>
              <a:rPr lang="en-GB" dirty="0">
                <a:latin typeface="+mn-lt"/>
              </a:rPr>
            </a:br>
            <a:r>
              <a:rPr lang="en-GB" dirty="0">
                <a:latin typeface="+mn-lt"/>
              </a:rPr>
              <a:t>Networking with Key external stakeholders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82880" y="4868241"/>
            <a:ext cx="3857897" cy="958627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en-GB" dirty="0"/>
              <a:t>Presented by: </a:t>
            </a:r>
          </a:p>
          <a:p>
            <a:pPr algn="l"/>
            <a:r>
              <a:rPr lang="en-GB" dirty="0" err="1"/>
              <a:t>Guiherme</a:t>
            </a:r>
            <a:r>
              <a:rPr lang="en-GB" dirty="0"/>
              <a:t> Pereira Souto, SAI </a:t>
            </a:r>
            <a:r>
              <a:rPr lang="en-GB" dirty="0" err="1"/>
              <a:t>Brasil</a:t>
            </a:r>
            <a:endParaRPr lang="en-GB" dirty="0"/>
          </a:p>
          <a:p>
            <a:pPr algn="l"/>
            <a:r>
              <a:rPr lang="en-GB" dirty="0"/>
              <a:t>Glenn C. Fisher, SAI US</a:t>
            </a:r>
          </a:p>
          <a:p>
            <a:pPr algn="l"/>
            <a:r>
              <a:rPr lang="en-GB" dirty="0"/>
              <a:t>Aina Helena Garathun, SAI Norway</a:t>
            </a:r>
          </a:p>
          <a:p>
            <a:pPr algn="l"/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58E0BCAF-89CE-2283-266C-896756A9B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852DE74B-7B50-8FBD-C94F-EC942D8F66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F2542586-D74E-6715-8A15-0565ACF5E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9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1589088" y="1690688"/>
            <a:ext cx="8352580" cy="605252"/>
          </a:xfrm>
        </p:spPr>
        <p:txBody>
          <a:bodyPr/>
          <a:lstStyle/>
          <a:p>
            <a:r>
              <a:rPr lang="en-US" dirty="0"/>
              <a:t>WGEI </a:t>
            </a:r>
            <a:r>
              <a:rPr lang="en-US" dirty="0" err="1"/>
              <a:t>Activityplan</a:t>
            </a:r>
            <a:r>
              <a:rPr lang="en-US" dirty="0"/>
              <a:t> 2023-2025 activity 4 Networking with Key Stakeholders 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758F14-CF33-E522-06F3-D97D5A953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F29FD9-0EFC-BB48-5AB8-646275088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19E2660-F926-515B-74E8-B4A1630B1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B78E538-E57F-C959-E558-ED87B6D842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1254" y="2189294"/>
            <a:ext cx="8725104" cy="353621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cap="flat">
            <a:noFill/>
          </a:ln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442211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C987F-5C78-DD60-43E8-C43AD4B3C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532DFF-B30E-F282-70CC-41B1BF94F6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61382" y="915416"/>
            <a:ext cx="7776754" cy="502194"/>
          </a:xfrm>
        </p:spPr>
        <p:txBody>
          <a:bodyPr/>
          <a:lstStyle/>
          <a:p>
            <a:r>
              <a:rPr lang="en-US" sz="2000" dirty="0"/>
              <a:t>4.i Revise and update Stakeholder Strategy and Communication Plan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AA09E0A-8EC1-86A7-0E68-981EC52C5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7242915-A7FC-C27F-A123-4E4A85846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77B7A81-BF0B-5E64-3420-5D1620A9FE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6" name="Plassholder for innhold 7">
            <a:extLst>
              <a:ext uri="{FF2B5EF4-FFF2-40B4-BE49-F238E27FC236}">
                <a16:creationId xmlns:a16="http://schemas.microsoft.com/office/drawing/2014/main" id="{55D9212F-7F9A-5903-3313-4B2340D8F101}"/>
              </a:ext>
            </a:extLst>
          </p:cNvPr>
          <p:cNvSpPr txBox="1">
            <a:spLocks/>
          </p:cNvSpPr>
          <p:nvPr/>
        </p:nvSpPr>
        <p:spPr>
          <a:xfrm>
            <a:off x="457675" y="1713655"/>
            <a:ext cx="2773439" cy="4351336"/>
          </a:xfrm>
          <a:prstGeom prst="rect">
            <a:avLst/>
          </a:prstGeom>
          <a:solidFill>
            <a:srgbClr val="F8CBAD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/>
              <a:t>Target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sz="1800" dirty="0">
                <a:cs typeface="Times New Roman" pitchFamily="18"/>
              </a:rPr>
              <a:t> 1 </a:t>
            </a:r>
            <a:r>
              <a:rPr lang="nb-NO" sz="1800" dirty="0" err="1">
                <a:cs typeface="Times New Roman" pitchFamily="18"/>
              </a:rPr>
              <a:t>update</a:t>
            </a:r>
            <a:r>
              <a:rPr lang="nb-NO" sz="1800" dirty="0">
                <a:cs typeface="Times New Roman" pitchFamily="18"/>
              </a:rPr>
              <a:t> in 3 </a:t>
            </a:r>
            <a:r>
              <a:rPr lang="nb-NO" sz="1800" dirty="0" err="1">
                <a:cs typeface="Times New Roman" pitchFamily="18"/>
              </a:rPr>
              <a:t>years</a:t>
            </a:r>
            <a:endParaRPr lang="nb-NO" sz="1800" dirty="0">
              <a:cs typeface="Times New Roman" pitchFamily="18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b="1" dirty="0">
                <a:cs typeface="Times New Roman" pitchFamily="18"/>
              </a:rPr>
              <a:t>Output</a:t>
            </a:r>
            <a:endParaRPr lang="en-GB" sz="1800" b="1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sz="1800" dirty="0">
                <a:cs typeface="Times New Roman" pitchFamily="18"/>
              </a:rPr>
              <a:t>Stakeholders </a:t>
            </a:r>
            <a:r>
              <a:rPr lang="nb-NO" sz="1800" dirty="0" err="1">
                <a:cs typeface="Times New Roman" pitchFamily="18"/>
              </a:rPr>
              <a:t>Strategy</a:t>
            </a:r>
            <a:r>
              <a:rPr lang="nb-NO" sz="1800" dirty="0">
                <a:cs typeface="Times New Roman" pitchFamily="18"/>
              </a:rPr>
              <a:t> and </a:t>
            </a:r>
            <a:r>
              <a:rPr lang="nb-NO" sz="1800" dirty="0" err="1">
                <a:cs typeface="Times New Roman" pitchFamily="18"/>
              </a:rPr>
              <a:t>Communication</a:t>
            </a:r>
            <a:r>
              <a:rPr lang="nb-NO" sz="1800" dirty="0">
                <a:cs typeface="Times New Roman" pitchFamily="18"/>
              </a:rPr>
              <a:t> Plan </a:t>
            </a:r>
            <a:r>
              <a:rPr lang="nb-NO" sz="1800" dirty="0" err="1">
                <a:cs typeface="Times New Roman" pitchFamily="18"/>
              </a:rPr>
              <a:t>revised</a:t>
            </a:r>
            <a:r>
              <a:rPr lang="nb-NO" sz="1800" dirty="0">
                <a:cs typeface="Times New Roman" pitchFamily="18"/>
              </a:rPr>
              <a:t> and </a:t>
            </a:r>
            <a:r>
              <a:rPr lang="nb-NO" sz="1800" dirty="0" err="1">
                <a:cs typeface="Times New Roman" pitchFamily="18"/>
              </a:rPr>
              <a:t>updated</a:t>
            </a:r>
            <a:endParaRPr lang="en-GB" sz="1800" dirty="0"/>
          </a:p>
        </p:txBody>
      </p:sp>
      <p:sp>
        <p:nvSpPr>
          <p:cNvPr id="7" name="Plassholder for innhold 8">
            <a:extLst>
              <a:ext uri="{FF2B5EF4-FFF2-40B4-BE49-F238E27FC236}">
                <a16:creationId xmlns:a16="http://schemas.microsoft.com/office/drawing/2014/main" id="{3F655B2C-3208-DFE0-D7AB-B55743252F03}"/>
              </a:ext>
            </a:extLst>
          </p:cNvPr>
          <p:cNvSpPr txBox="1">
            <a:spLocks/>
          </p:cNvSpPr>
          <p:nvPr/>
        </p:nvSpPr>
        <p:spPr>
          <a:xfrm>
            <a:off x="3414656" y="1713655"/>
            <a:ext cx="7967130" cy="4351336"/>
          </a:xfrm>
          <a:prstGeom prst="rect">
            <a:avLst/>
          </a:prstGeom>
          <a:solidFill>
            <a:srgbClr val="FBE5D6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/>
              <a:t>Achievements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b-NO" sz="2000" dirty="0" err="1">
                <a:cs typeface="Calibri"/>
              </a:rPr>
              <a:t>Elaboration</a:t>
            </a:r>
            <a:r>
              <a:rPr lang="nb-NO" sz="2000" dirty="0">
                <a:cs typeface="Calibri"/>
              </a:rPr>
              <a:t> during online </a:t>
            </a:r>
            <a:r>
              <a:rPr lang="nb-NO" sz="2000" dirty="0" err="1">
                <a:cs typeface="Calibri"/>
              </a:rPr>
              <a:t>meetings</a:t>
            </a:r>
            <a:endParaRPr lang="nb-NO" sz="20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b-NO" sz="20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nb-NO" sz="2000" dirty="0">
                <a:cs typeface="Calibri"/>
              </a:rPr>
              <a:t>WGEI </a:t>
            </a:r>
            <a:r>
              <a:rPr lang="nb-NO" sz="2000" dirty="0" err="1">
                <a:cs typeface="Calibri"/>
              </a:rPr>
              <a:t>secretariat</a:t>
            </a:r>
            <a:r>
              <a:rPr lang="nb-NO" sz="2000" dirty="0">
                <a:cs typeface="Calibri"/>
              </a:rPr>
              <a:t> </a:t>
            </a:r>
            <a:r>
              <a:rPr lang="nb-NO" sz="2000" dirty="0" err="1">
                <a:cs typeface="Calibri"/>
              </a:rPr>
              <a:t>shared</a:t>
            </a:r>
            <a:r>
              <a:rPr lang="nb-NO" sz="2000" dirty="0">
                <a:cs typeface="Calibri"/>
              </a:rPr>
              <a:t> draft </a:t>
            </a:r>
            <a:r>
              <a:rPr lang="nb-NO" sz="2000" dirty="0" err="1">
                <a:cs typeface="Calibri"/>
              </a:rPr>
              <a:t>with</a:t>
            </a:r>
            <a:r>
              <a:rPr lang="nb-NO" sz="2000" dirty="0">
                <a:cs typeface="Calibri"/>
              </a:rPr>
              <a:t> </a:t>
            </a:r>
            <a:r>
              <a:rPr lang="nb-NO" sz="2000" dirty="0" err="1">
                <a:cs typeface="Calibri"/>
              </a:rPr>
              <a:t>members</a:t>
            </a:r>
            <a:r>
              <a:rPr lang="nb-NO" sz="2000" dirty="0">
                <a:cs typeface="Calibri"/>
              </a:rPr>
              <a:t> for </a:t>
            </a:r>
            <a:r>
              <a:rPr lang="nb-NO" sz="2000" dirty="0" err="1">
                <a:cs typeface="Calibri"/>
              </a:rPr>
              <a:t>comments</a:t>
            </a:r>
            <a:endParaRPr lang="nb-NO" sz="2000" dirty="0">
              <a:cs typeface="Calibri"/>
            </a:endParaRPr>
          </a:p>
          <a:p>
            <a:pPr marL="0" indent="0">
              <a:buNone/>
            </a:pPr>
            <a:endParaRPr lang="nb-NO" sz="20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nb-NO" sz="2000" dirty="0">
                <a:cs typeface="Calibri"/>
              </a:rPr>
              <a:t>Stakeholder </a:t>
            </a:r>
            <a:r>
              <a:rPr lang="nb-NO" sz="2000" dirty="0" err="1">
                <a:cs typeface="Calibri"/>
              </a:rPr>
              <a:t>Strategy</a:t>
            </a:r>
            <a:r>
              <a:rPr lang="nb-NO" sz="2000" dirty="0">
                <a:cs typeface="Calibri"/>
              </a:rPr>
              <a:t> and </a:t>
            </a:r>
            <a:r>
              <a:rPr lang="nb-NO" sz="2000" dirty="0" err="1">
                <a:cs typeface="Calibri"/>
              </a:rPr>
              <a:t>Communication</a:t>
            </a:r>
            <a:r>
              <a:rPr lang="nb-NO" sz="2000" dirty="0">
                <a:cs typeface="Calibri"/>
              </a:rPr>
              <a:t> Plan </a:t>
            </a:r>
            <a:r>
              <a:rPr lang="nb-NO" sz="2000" dirty="0" err="1">
                <a:cs typeface="Calibri"/>
              </a:rPr>
              <a:t>approved</a:t>
            </a:r>
            <a:r>
              <a:rPr lang="nb-NO" sz="2000" dirty="0">
                <a:cs typeface="Calibri"/>
              </a:rPr>
              <a:t> by </a:t>
            </a:r>
            <a:r>
              <a:rPr lang="en-US" sz="2000" dirty="0"/>
              <a:t>SCM 2025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b-NO" sz="1600" dirty="0">
                <a:cs typeface="Calibri"/>
              </a:rPr>
              <a:t>Regional </a:t>
            </a:r>
            <a:r>
              <a:rPr lang="nb-NO" sz="1600" dirty="0" err="1">
                <a:cs typeface="Calibri"/>
              </a:rPr>
              <a:t>focal</a:t>
            </a:r>
            <a:r>
              <a:rPr lang="nb-NO" sz="1600" dirty="0">
                <a:cs typeface="Calibri"/>
              </a:rPr>
              <a:t> </a:t>
            </a:r>
            <a:r>
              <a:rPr lang="nb-NO" sz="1600" dirty="0" err="1">
                <a:cs typeface="Calibri"/>
              </a:rPr>
              <a:t>point</a:t>
            </a:r>
            <a:r>
              <a:rPr lang="nb-NO" sz="1600" dirty="0">
                <a:cs typeface="Calibri"/>
              </a:rPr>
              <a:t> SAI – </a:t>
            </a:r>
            <a:r>
              <a:rPr lang="nb-NO" sz="1600" dirty="0" err="1">
                <a:cs typeface="Calibri"/>
              </a:rPr>
              <a:t>responsible</a:t>
            </a:r>
            <a:r>
              <a:rPr lang="nb-NO" sz="1600" dirty="0">
                <a:cs typeface="Calibri"/>
              </a:rPr>
              <a:t> for </a:t>
            </a:r>
            <a:r>
              <a:rPr lang="nb-NO" sz="1600" dirty="0" err="1">
                <a:cs typeface="Calibri"/>
              </a:rPr>
              <a:t>follow</a:t>
            </a:r>
            <a:r>
              <a:rPr lang="nb-NO" sz="1600" dirty="0">
                <a:cs typeface="Calibri"/>
              </a:rPr>
              <a:t>-up </a:t>
            </a:r>
            <a:r>
              <a:rPr lang="nb-NO" sz="1600" dirty="0" err="1">
                <a:cs typeface="Calibri"/>
              </a:rPr>
              <a:t>on</a:t>
            </a:r>
            <a:r>
              <a:rPr lang="nb-NO" sz="1600" dirty="0">
                <a:cs typeface="Calibri"/>
              </a:rPr>
              <a:t> stakeholder region-</a:t>
            </a:r>
            <a:r>
              <a:rPr lang="nb-NO" sz="1600" dirty="0" err="1">
                <a:cs typeface="Calibri"/>
              </a:rPr>
              <a:t>specific</a:t>
            </a:r>
            <a:r>
              <a:rPr lang="nb-NO" sz="1600" dirty="0">
                <a:cs typeface="Calibri"/>
              </a:rPr>
              <a:t> </a:t>
            </a:r>
            <a:r>
              <a:rPr lang="nb-NO" sz="1600" dirty="0" err="1">
                <a:cs typeface="Calibri"/>
              </a:rPr>
              <a:t>engagement</a:t>
            </a:r>
            <a:r>
              <a:rPr lang="nb-NO" sz="1600" dirty="0">
                <a:cs typeface="Calibri"/>
              </a:rPr>
              <a:t> and </a:t>
            </a:r>
            <a:r>
              <a:rPr lang="nb-NO" sz="1600" dirty="0" err="1">
                <a:cs typeface="Calibri"/>
              </a:rPr>
              <a:t>initiate</a:t>
            </a:r>
            <a:r>
              <a:rPr lang="nb-NO" sz="1600" dirty="0">
                <a:cs typeface="Calibri"/>
              </a:rPr>
              <a:t> </a:t>
            </a:r>
            <a:r>
              <a:rPr lang="nb-NO" sz="1600" dirty="0" err="1">
                <a:cs typeface="Calibri"/>
              </a:rPr>
              <a:t>ideas</a:t>
            </a:r>
            <a:r>
              <a:rPr lang="nb-NO" sz="1600" dirty="0">
                <a:cs typeface="Calibri"/>
              </a:rPr>
              <a:t> for WGEI-</a:t>
            </a:r>
            <a:r>
              <a:rPr lang="nb-NO" sz="1600" dirty="0" err="1">
                <a:cs typeface="Calibri"/>
              </a:rPr>
              <a:t>activities</a:t>
            </a:r>
            <a:endParaRPr lang="nb-NO" sz="1600" dirty="0">
              <a:cs typeface="Calibri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nb-NO" sz="1200" dirty="0" err="1">
                <a:cs typeface="Calibri"/>
              </a:rPr>
              <a:t>Etablished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focal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point</a:t>
            </a:r>
            <a:r>
              <a:rPr lang="nb-NO" sz="1200" dirty="0">
                <a:cs typeface="Calibri"/>
              </a:rPr>
              <a:t> for </a:t>
            </a:r>
            <a:r>
              <a:rPr lang="nb-NO" sz="1200" dirty="0" err="1">
                <a:cs typeface="Calibri"/>
              </a:rPr>
              <a:t>Africa</a:t>
            </a:r>
            <a:r>
              <a:rPr lang="nb-NO" sz="1200" dirty="0">
                <a:cs typeface="Calibri"/>
              </a:rPr>
              <a:t> – AFROSAI-E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nb-NO" sz="1200" dirty="0" err="1">
                <a:cs typeface="Calibri"/>
              </a:rPr>
              <a:t>Established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focal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point</a:t>
            </a:r>
            <a:r>
              <a:rPr lang="nb-NO" sz="1200" dirty="0">
                <a:cs typeface="Calibri"/>
              </a:rPr>
              <a:t> for America – TCU and GAO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nb-NO" sz="1200" dirty="0" err="1">
                <a:cs typeface="Calibri"/>
              </a:rPr>
              <a:t>Established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focal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point</a:t>
            </a:r>
            <a:r>
              <a:rPr lang="nb-NO" sz="1200" dirty="0">
                <a:cs typeface="Calibri"/>
              </a:rPr>
              <a:t> for Europe – NAO 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nb-NO" sz="1200" dirty="0" err="1">
                <a:cs typeface="Calibri"/>
              </a:rPr>
              <a:t>Need</a:t>
            </a:r>
            <a:r>
              <a:rPr lang="nb-NO" sz="1200" dirty="0">
                <a:cs typeface="Calibri"/>
              </a:rPr>
              <a:t>  for a </a:t>
            </a:r>
            <a:r>
              <a:rPr lang="nb-NO" sz="1200" dirty="0" err="1">
                <a:cs typeface="Calibri"/>
              </a:rPr>
              <a:t>focal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point</a:t>
            </a:r>
            <a:r>
              <a:rPr lang="nb-NO" sz="1200" dirty="0">
                <a:cs typeface="Calibri"/>
              </a:rPr>
              <a:t> for Asia -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nb-NO" sz="1200" dirty="0" err="1">
                <a:cs typeface="Calibri"/>
              </a:rPr>
              <a:t>Need</a:t>
            </a:r>
            <a:r>
              <a:rPr lang="nb-NO" sz="1200" dirty="0">
                <a:cs typeface="Calibri"/>
              </a:rPr>
              <a:t> for a </a:t>
            </a:r>
            <a:r>
              <a:rPr lang="nb-NO" sz="1200" dirty="0" err="1">
                <a:cs typeface="Calibri"/>
              </a:rPr>
              <a:t>focal</a:t>
            </a:r>
            <a:r>
              <a:rPr lang="nb-NO" sz="1200" dirty="0">
                <a:cs typeface="Calibri"/>
              </a:rPr>
              <a:t> </a:t>
            </a:r>
            <a:r>
              <a:rPr lang="nb-NO" sz="1200" dirty="0" err="1">
                <a:cs typeface="Calibri"/>
              </a:rPr>
              <a:t>point</a:t>
            </a:r>
            <a:r>
              <a:rPr lang="nb-NO" sz="1200" dirty="0">
                <a:cs typeface="Calibri"/>
              </a:rPr>
              <a:t> for </a:t>
            </a:r>
            <a:r>
              <a:rPr lang="nb-NO" sz="1200">
                <a:cs typeface="Calibri"/>
              </a:rPr>
              <a:t>ARABOSAI-region - </a:t>
            </a:r>
            <a:endParaRPr lang="nb-NO" sz="12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b-NO" sz="20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b-NO" sz="2000" dirty="0"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b-NO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267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7">
            <a:extLst>
              <a:ext uri="{FF2B5EF4-FFF2-40B4-BE49-F238E27FC236}">
                <a16:creationId xmlns:a16="http://schemas.microsoft.com/office/drawing/2014/main" id="{BA0DDFEA-1969-BB3B-6D08-B730AE4216F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48732" y="1825627"/>
            <a:ext cx="2773439" cy="4116957"/>
          </a:xfrm>
          <a:solidFill>
            <a:srgbClr val="F8CBAD"/>
          </a:solidFill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2000" b="1" dirty="0"/>
              <a:t>Target</a:t>
            </a:r>
            <a:endParaRPr lang="en-GB" sz="2000" b="1" dirty="0">
              <a:cs typeface="Times New Roman" pitchFamily="1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dirty="0"/>
              <a:t>Interact with each INTOSAI region at least once every 3 years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b="1" dirty="0">
                <a:cs typeface="Times New Roman" pitchFamily="18"/>
              </a:rPr>
              <a:t>Output</a:t>
            </a:r>
            <a:endParaRPr lang="en-GB" sz="1800" b="1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GB" sz="1800" dirty="0">
                <a:cs typeface="Times New Roman" pitchFamily="18"/>
              </a:rPr>
              <a:t>WGEI activities included within the workplans of the INTOSAI regions</a:t>
            </a:r>
            <a:endParaRPr lang="nb-NO" sz="1800" dirty="0">
              <a:cs typeface="Times New Roman" pitchFamily="18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1800" dirty="0"/>
              <a:t>Collaborative activities undertaken with INTOSAI regions </a:t>
            </a:r>
            <a:endParaRPr lang="nb-NO" sz="1800" dirty="0"/>
          </a:p>
          <a:p>
            <a:pPr lvl="0"/>
            <a:endParaRPr lang="nb-NO" dirty="0"/>
          </a:p>
        </p:txBody>
      </p:sp>
      <p:sp>
        <p:nvSpPr>
          <p:cNvPr id="4" name="Plassholder for innhold 8">
            <a:extLst>
              <a:ext uri="{FF2B5EF4-FFF2-40B4-BE49-F238E27FC236}">
                <a16:creationId xmlns:a16="http://schemas.microsoft.com/office/drawing/2014/main" id="{15D8F3B2-C327-A55F-03A0-8CBC13735DB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386663" y="1825627"/>
            <a:ext cx="7967130" cy="4116957"/>
          </a:xfrm>
          <a:solidFill>
            <a:srgbClr val="FBE5D6"/>
          </a:solidFill>
        </p:spPr>
        <p:txBody>
          <a:bodyPr/>
          <a:lstStyle/>
          <a:p>
            <a:pPr marL="0" lvl="0" indent="0">
              <a:buNone/>
            </a:pPr>
            <a:r>
              <a:rPr lang="en-GB" sz="2000" b="1" dirty="0"/>
              <a:t>Achievements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 err="1"/>
              <a:t>Comission</a:t>
            </a:r>
            <a:r>
              <a:rPr lang="nb-NO" sz="1800" dirty="0"/>
              <a:t> </a:t>
            </a:r>
            <a:r>
              <a:rPr lang="nb-NO" sz="1800" dirty="0" err="1"/>
              <a:t>within</a:t>
            </a:r>
            <a:r>
              <a:rPr lang="nb-NO" sz="1800" dirty="0"/>
              <a:t> OLACEFS led by SAI Brazil - </a:t>
            </a:r>
            <a:r>
              <a:rPr lang="nb-NO" sz="1800" dirty="0" err="1"/>
              <a:t>Infrastructure</a:t>
            </a:r>
            <a:r>
              <a:rPr lang="nb-NO" sz="1800" dirty="0"/>
              <a:t> and Energy </a:t>
            </a:r>
            <a:r>
              <a:rPr lang="nb-NO" sz="1800" dirty="0" err="1"/>
              <a:t>Transition</a:t>
            </a:r>
            <a:endParaRPr lang="nb-NO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nb-NO" sz="1400" dirty="0"/>
              <a:t> to </a:t>
            </a:r>
            <a:r>
              <a:rPr lang="nb-NO" sz="1400" dirty="0" err="1"/>
              <a:t>adapt</a:t>
            </a:r>
            <a:r>
              <a:rPr lang="nb-NO" sz="1400" dirty="0"/>
              <a:t> </a:t>
            </a:r>
            <a:r>
              <a:rPr lang="nb-NO" sz="1400" dirty="0" err="1"/>
              <a:t>the</a:t>
            </a:r>
            <a:r>
              <a:rPr lang="nb-NO" sz="1400" dirty="0"/>
              <a:t> Energy </a:t>
            </a:r>
            <a:r>
              <a:rPr lang="nb-NO" sz="1400" dirty="0" err="1"/>
              <a:t>Transition</a:t>
            </a:r>
            <a:r>
              <a:rPr lang="nb-NO" sz="1400" dirty="0"/>
              <a:t> Guide to </a:t>
            </a:r>
            <a:r>
              <a:rPr lang="nb-NO" sz="1400" dirty="0" err="1"/>
              <a:t>the</a:t>
            </a:r>
            <a:r>
              <a:rPr lang="nb-NO" sz="1400" dirty="0"/>
              <a:t> Latin American and </a:t>
            </a:r>
            <a:r>
              <a:rPr lang="nb-NO" sz="1400" dirty="0" err="1"/>
              <a:t>Caribean</a:t>
            </a:r>
            <a:r>
              <a:rPr lang="nb-NO" sz="1400" dirty="0"/>
              <a:t> SAIs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b-NO" sz="1400" dirty="0"/>
              <a:t> </a:t>
            </a:r>
            <a:r>
              <a:rPr lang="nb-NO" sz="1400" dirty="0" err="1"/>
              <a:t>participation</a:t>
            </a:r>
            <a:r>
              <a:rPr lang="nb-NO" sz="1400" dirty="0"/>
              <a:t> </a:t>
            </a:r>
            <a:r>
              <a:rPr lang="nb-NO" sz="1400" dirty="0" err="1"/>
              <a:t>of</a:t>
            </a:r>
            <a:r>
              <a:rPr lang="nb-NO" sz="1400" dirty="0"/>
              <a:t> 12 SAIs</a:t>
            </a:r>
            <a:endParaRPr lang="en-US" sz="18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800" dirty="0"/>
              <a:t>Collaboration with AFROSAI-E on support to SAIs related to EI audits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/>
              <a:t>SAI Namibia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/>
              <a:t>SAI Uganda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/>
              <a:t>SAI Sierra Leone</a:t>
            </a:r>
            <a:endParaRPr lang="en-US" sz="18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Collaboration with AFROSAI-E on IGF training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>
                <a:cs typeface="Calibri"/>
              </a:rPr>
              <a:t>36 participants for SAIs of a total of 369 participants from 24 countries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dirty="0">
                <a:cs typeface="Calibri"/>
              </a:rPr>
              <a:t>Follow-up for SAI-participants -  Q&amp;A webinar March 2026</a:t>
            </a:r>
            <a:endParaRPr lang="en-US" sz="1800" dirty="0">
              <a:cs typeface="Calibri"/>
            </a:endParaRPr>
          </a:p>
          <a:p>
            <a:pPr lvl="0"/>
            <a:endParaRPr lang="nb-NO" dirty="0">
              <a:cs typeface="Calibri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DDFEE5D6-0DEE-82D2-0910-6722C67C6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76D7E6D-7505-7455-6DFF-B13619288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5161047-14A1-CEAF-13D6-0859D52D1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2FB9CC2-3431-9011-AEB1-A26ED1573017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4.i.a Cooperate with INTOSAI Regions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8">
            <a:extLst>
              <a:ext uri="{FF2B5EF4-FFF2-40B4-BE49-F238E27FC236}">
                <a16:creationId xmlns:a16="http://schemas.microsoft.com/office/drawing/2014/main" id="{BDE03593-0D10-B315-5361-8255A838D29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69182" y="1715560"/>
            <a:ext cx="2847688" cy="4351336"/>
          </a:xfrm>
          <a:solidFill>
            <a:srgbClr val="F8CBAD"/>
          </a:solidFill>
        </p:spPr>
        <p:txBody>
          <a:bodyPr/>
          <a:lstStyle/>
          <a:p>
            <a:pPr marL="0" indent="0">
              <a:buNone/>
            </a:pPr>
            <a:r>
              <a:rPr lang="en-GB" sz="2000" b="1" dirty="0"/>
              <a:t>Target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dirty="0"/>
              <a:t>Participate in 2 activities or events of INTOSAI bodies every year</a:t>
            </a:r>
          </a:p>
          <a:p>
            <a:pPr marL="0" indent="0">
              <a:buNone/>
            </a:pPr>
            <a:r>
              <a:rPr lang="en-GB" sz="2000" b="1" dirty="0"/>
              <a:t>Output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GB" sz="1800" dirty="0">
                <a:cs typeface="Times New Roman" pitchFamily="18"/>
              </a:rPr>
              <a:t>Participate in activities and events of INTOSAI bodies</a:t>
            </a:r>
            <a:endParaRPr lang="nb-NO" sz="1800" dirty="0">
              <a:cs typeface="Times New Roman" pitchFamily="18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1800" dirty="0"/>
              <a:t>Identify areas of cooperation between WGEI and INTOSAI bodies </a:t>
            </a:r>
            <a:endParaRPr lang="nb-NO" dirty="0"/>
          </a:p>
        </p:txBody>
      </p:sp>
      <p:sp>
        <p:nvSpPr>
          <p:cNvPr id="4" name="Plassholder for innhold 9">
            <a:extLst>
              <a:ext uri="{FF2B5EF4-FFF2-40B4-BE49-F238E27FC236}">
                <a16:creationId xmlns:a16="http://schemas.microsoft.com/office/drawing/2014/main" id="{BC12589A-CBA4-F857-9CC5-4FE72F374FB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953929" y="1715560"/>
            <a:ext cx="7555440" cy="4351336"/>
          </a:xfrm>
          <a:solidFill>
            <a:srgbClr val="FBE5D6"/>
          </a:solidFill>
        </p:spPr>
        <p:txBody>
          <a:bodyPr/>
          <a:lstStyle/>
          <a:p>
            <a:pPr marL="0" indent="0">
              <a:buNone/>
            </a:pPr>
            <a:r>
              <a:rPr lang="en-GB" sz="2000" b="1" dirty="0"/>
              <a:t>Achievements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 err="1"/>
              <a:t>Article</a:t>
            </a:r>
            <a:r>
              <a:rPr lang="nb-NO" sz="1800" dirty="0"/>
              <a:t> </a:t>
            </a:r>
            <a:r>
              <a:rPr lang="nb-NO" sz="1800" dirty="0" err="1"/>
              <a:t>written</a:t>
            </a:r>
            <a:r>
              <a:rPr lang="nb-NO" sz="1800" dirty="0"/>
              <a:t> in </a:t>
            </a:r>
            <a:r>
              <a:rPr lang="nb-NO" sz="1800" dirty="0" err="1"/>
              <a:t>partnership</a:t>
            </a:r>
            <a:r>
              <a:rPr lang="nb-NO" sz="1800" dirty="0"/>
              <a:t> </a:t>
            </a:r>
            <a:r>
              <a:rPr lang="nb-NO" sz="1800" dirty="0" err="1"/>
              <a:t>with</a:t>
            </a:r>
            <a:r>
              <a:rPr lang="nb-NO" sz="1800" dirty="0"/>
              <a:t> WGEA </a:t>
            </a:r>
            <a:r>
              <a:rPr lang="nb-NO" sz="1800" dirty="0" err="1"/>
              <a:t>regarding</a:t>
            </a:r>
            <a:r>
              <a:rPr lang="nb-NO" sz="1800" dirty="0"/>
              <a:t> </a:t>
            </a:r>
            <a:r>
              <a:rPr lang="nb-NO" sz="1800" dirty="0" err="1"/>
              <a:t>the</a:t>
            </a:r>
            <a:r>
              <a:rPr lang="nb-NO" sz="1800" dirty="0"/>
              <a:t> Energy </a:t>
            </a:r>
            <a:r>
              <a:rPr lang="nb-NO" sz="1800" dirty="0" err="1"/>
              <a:t>Transition</a:t>
            </a:r>
            <a:r>
              <a:rPr lang="nb-NO" sz="1800" dirty="0"/>
              <a:t> Guide and </a:t>
            </a:r>
            <a:r>
              <a:rPr lang="nb-NO" sz="1800" dirty="0" err="1"/>
              <a:t>the</a:t>
            </a:r>
            <a:r>
              <a:rPr lang="nb-NO" sz="1800" dirty="0"/>
              <a:t> </a:t>
            </a:r>
            <a:r>
              <a:rPr lang="nb-NO" sz="1800" dirty="0" err="1"/>
              <a:t>critical</a:t>
            </a:r>
            <a:r>
              <a:rPr lang="nb-NO" sz="1800" dirty="0"/>
              <a:t> </a:t>
            </a:r>
            <a:r>
              <a:rPr lang="nb-NO" sz="1800" dirty="0" err="1"/>
              <a:t>role</a:t>
            </a:r>
            <a:r>
              <a:rPr lang="nb-NO" sz="1800" dirty="0"/>
              <a:t> </a:t>
            </a:r>
            <a:r>
              <a:rPr lang="nb-NO" sz="1800" dirty="0" err="1"/>
              <a:t>of</a:t>
            </a:r>
            <a:r>
              <a:rPr lang="nb-NO" sz="1800" dirty="0"/>
              <a:t> SAIs in </a:t>
            </a:r>
            <a:r>
              <a:rPr lang="nb-NO" sz="1800" dirty="0" err="1"/>
              <a:t>Climate</a:t>
            </a:r>
            <a:r>
              <a:rPr lang="nb-NO" sz="1800" dirty="0"/>
              <a:t> </a:t>
            </a:r>
            <a:r>
              <a:rPr lang="nb-NO" sz="1800" dirty="0" err="1"/>
              <a:t>Governance</a:t>
            </a:r>
            <a:endParaRPr lang="nb-NO" sz="1800" dirty="0"/>
          </a:p>
          <a:p>
            <a:pPr>
              <a:buFont typeface="Wingdings" panose="05000000000000000000" pitchFamily="2" charset="2"/>
              <a:buChar char="Ø"/>
            </a:pPr>
            <a:endParaRPr lang="en-US" sz="18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cs typeface="Calibri"/>
              </a:rPr>
              <a:t>IDI located in Oslo, Norway – informal discussions</a:t>
            </a:r>
          </a:p>
          <a:p>
            <a:pPr>
              <a:buFont typeface="Wingdings" panose="05000000000000000000" pitchFamily="2" charset="2"/>
              <a:buChar char="Ø"/>
            </a:pPr>
            <a:endParaRPr lang="nb-NO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 err="1"/>
              <a:t>Received</a:t>
            </a:r>
            <a:r>
              <a:rPr lang="nb-NO" sz="1800" dirty="0"/>
              <a:t> WGPPP </a:t>
            </a:r>
            <a:r>
              <a:rPr lang="nb-NO" sz="1800" dirty="0" err="1"/>
              <a:t>award</a:t>
            </a:r>
            <a:r>
              <a:rPr lang="nb-NO" sz="1800" dirty="0"/>
              <a:t> for </a:t>
            </a:r>
            <a:r>
              <a:rPr lang="nb-NO" sz="1800" dirty="0" err="1"/>
              <a:t>the</a:t>
            </a:r>
            <a:r>
              <a:rPr lang="nb-NO" sz="1800" dirty="0"/>
              <a:t> Energy </a:t>
            </a:r>
            <a:r>
              <a:rPr lang="nb-NO" sz="1800" dirty="0" err="1"/>
              <a:t>Transition</a:t>
            </a:r>
            <a:r>
              <a:rPr lang="nb-NO" sz="1800" dirty="0"/>
              <a:t> Guide</a:t>
            </a:r>
          </a:p>
          <a:p>
            <a:pPr>
              <a:buFont typeface="Wingdings" panose="05000000000000000000" pitchFamily="2" charset="2"/>
              <a:buChar char="Ø"/>
            </a:pPr>
            <a:endParaRPr lang="nb-NO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/>
              <a:t>Presentation </a:t>
            </a:r>
            <a:r>
              <a:rPr lang="nb-NO" sz="1800" dirty="0" err="1"/>
              <a:t>of</a:t>
            </a:r>
            <a:r>
              <a:rPr lang="nb-NO" sz="1800" dirty="0"/>
              <a:t> </a:t>
            </a:r>
            <a:r>
              <a:rPr lang="nb-NO" sz="1800" dirty="0" err="1"/>
              <a:t>the</a:t>
            </a:r>
            <a:r>
              <a:rPr lang="nb-NO" sz="1800" dirty="0"/>
              <a:t> Guide at INCOSAI Egypt 2025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8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b-NO" sz="1800" dirty="0">
              <a:highlight>
                <a:srgbClr val="FFFF00"/>
              </a:highlight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4F70EA9E-F6FF-A44F-6F87-A98C85FA4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44F7D89D-7C17-2EA1-C58D-8FB9603E5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E67E28BA-731B-2EA1-6BF3-C6265C885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6411345-A6BB-A78F-1219-CEE9D7F0397E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4.i.b Engage INTOSAI bodies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7">
            <a:extLst>
              <a:ext uri="{FF2B5EF4-FFF2-40B4-BE49-F238E27FC236}">
                <a16:creationId xmlns:a16="http://schemas.microsoft.com/office/drawing/2014/main" id="{3C3D7378-B5A9-10EA-985E-FEA981C265C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38203" y="1825627"/>
            <a:ext cx="2726265" cy="4261908"/>
          </a:xfrm>
          <a:solidFill>
            <a:srgbClr val="F8CBAD"/>
          </a:solidFill>
        </p:spPr>
        <p:txBody>
          <a:bodyPr>
            <a:normAutofit fontScale="70000" lnSpcReduction="20000"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600" b="1" dirty="0">
                <a:cs typeface="Times New Roman" pitchFamily="18"/>
              </a:rPr>
              <a:t>Target</a:t>
            </a:r>
            <a:endParaRPr lang="en-GB" sz="2300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GB" sz="2300" dirty="0">
                <a:cs typeface="Times New Roman" pitchFamily="18"/>
              </a:rPr>
              <a:t>As required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400" b="1" dirty="0">
                <a:cs typeface="Times New Roman" pitchFamily="18"/>
              </a:rPr>
              <a:t>Output</a:t>
            </a:r>
            <a:endParaRPr lang="en-GB" sz="2100" b="1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GB" sz="2100" dirty="0">
                <a:cs typeface="Times New Roman" pitchFamily="18"/>
              </a:rPr>
              <a:t>Continuous dialogue and follow-up with key External Stakeholders </a:t>
            </a:r>
            <a:endParaRPr lang="nb-NO" sz="2100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100" dirty="0">
                <a:cs typeface="Times New Roman" pitchFamily="18"/>
              </a:rPr>
              <a:t>Identify areas of cooperation between WGEI and External Stakeholders</a:t>
            </a:r>
            <a:endParaRPr lang="nb-NO" sz="2100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GB" sz="2100" dirty="0">
                <a:cs typeface="Times New Roman" pitchFamily="18"/>
              </a:rPr>
              <a:t>Participate in relevant External Stakeholder activities</a:t>
            </a:r>
            <a:endParaRPr lang="nb-NO" sz="2100" dirty="0">
              <a:cs typeface="Times New Roman" pitchFamily="18"/>
            </a:endParaRPr>
          </a:p>
          <a:p>
            <a:pPr marL="0" lvl="0" indent="0">
              <a:buNone/>
            </a:pPr>
            <a:endParaRPr lang="nb-NO" dirty="0">
              <a:solidFill>
                <a:srgbClr val="FF0000"/>
              </a:solidFill>
            </a:endParaRPr>
          </a:p>
        </p:txBody>
      </p:sp>
      <p:sp>
        <p:nvSpPr>
          <p:cNvPr id="4" name="Plassholder for innhold 8">
            <a:extLst>
              <a:ext uri="{FF2B5EF4-FFF2-40B4-BE49-F238E27FC236}">
                <a16:creationId xmlns:a16="http://schemas.microsoft.com/office/drawing/2014/main" id="{B38B9C75-B392-8BF1-B7C8-3B8F8008BB7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793068" y="1825627"/>
            <a:ext cx="7560734" cy="4261908"/>
          </a:xfrm>
          <a:solidFill>
            <a:srgbClr val="FBE5D6"/>
          </a:solidFill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nb-NO" sz="2000" b="1" dirty="0" err="1"/>
              <a:t>Achievements</a:t>
            </a:r>
            <a:endParaRPr lang="nb-NO" sz="2000" b="1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nb-NO" sz="1800" dirty="0"/>
              <a:t>Collaboration </a:t>
            </a:r>
            <a:r>
              <a:rPr lang="nb-NO" sz="1800" dirty="0" err="1"/>
              <a:t>with</a:t>
            </a:r>
            <a:r>
              <a:rPr lang="nb-NO" sz="1800" dirty="0"/>
              <a:t> IRENA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b-NO" sz="1600" dirty="0"/>
              <a:t>Meeting </a:t>
            </a:r>
            <a:r>
              <a:rPr lang="nb-NO" sz="1600" dirty="0" err="1"/>
              <a:t>with</a:t>
            </a:r>
            <a:r>
              <a:rPr lang="nb-NO" sz="1600" dirty="0"/>
              <a:t> IRENA </a:t>
            </a:r>
            <a:r>
              <a:rPr lang="nb-NO" sz="1600" dirty="0" err="1"/>
              <a:t>on</a:t>
            </a:r>
            <a:r>
              <a:rPr lang="nb-NO" sz="1600" dirty="0"/>
              <a:t> </a:t>
            </a:r>
            <a:r>
              <a:rPr lang="nb-NO" sz="1600" dirty="0" err="1"/>
              <a:t>the</a:t>
            </a:r>
            <a:r>
              <a:rPr lang="nb-NO" sz="1600" dirty="0"/>
              <a:t> Energy </a:t>
            </a:r>
            <a:r>
              <a:rPr lang="nb-NO" sz="1600" dirty="0" err="1"/>
              <a:t>Transition</a:t>
            </a:r>
            <a:r>
              <a:rPr lang="nb-NO" sz="1600" dirty="0"/>
              <a:t> Guide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 err="1"/>
              <a:t>IEA’s</a:t>
            </a:r>
            <a:r>
              <a:rPr lang="nb-NO" sz="1800" dirty="0"/>
              <a:t> peer </a:t>
            </a:r>
            <a:r>
              <a:rPr lang="nb-NO" sz="1800" dirty="0" err="1"/>
              <a:t>review</a:t>
            </a:r>
            <a:r>
              <a:rPr lang="nb-NO" sz="1800" dirty="0"/>
              <a:t> and </a:t>
            </a:r>
            <a:r>
              <a:rPr lang="nb-NO" sz="1800" dirty="0" err="1"/>
              <a:t>endorsment</a:t>
            </a:r>
            <a:r>
              <a:rPr lang="nb-NO" sz="1800" dirty="0"/>
              <a:t> </a:t>
            </a:r>
            <a:r>
              <a:rPr lang="nb-NO" sz="1800" dirty="0" err="1"/>
              <a:t>of</a:t>
            </a:r>
            <a:r>
              <a:rPr lang="nb-NO" sz="1800" dirty="0"/>
              <a:t> </a:t>
            </a:r>
            <a:r>
              <a:rPr lang="nb-NO" sz="1800" dirty="0" err="1"/>
              <a:t>the</a:t>
            </a:r>
            <a:r>
              <a:rPr lang="nb-NO" sz="1800" dirty="0"/>
              <a:t> Energy </a:t>
            </a:r>
            <a:r>
              <a:rPr lang="nb-NO" sz="1800" dirty="0" err="1"/>
              <a:t>Transition</a:t>
            </a:r>
            <a:r>
              <a:rPr lang="nb-NO" sz="1800" dirty="0"/>
              <a:t> Guide</a:t>
            </a:r>
            <a:endParaRPr lang="en-US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/>
              <a:t>Collaboration with EITI</a:t>
            </a:r>
            <a:endParaRPr lang="en-US" sz="16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/>
              <a:t>Meetings at the headquarter of EITI in Oslo, Norway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/>
              <a:t>Planning for webinars – Meetings and follow-ups online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200" dirty="0"/>
              <a:t>First webinar for WGEI members in March 2026, planning for more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/>
              <a:t>Planning for WGEI side-event at EITI Global Conference in Brüssel in October 2026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/>
              <a:t>Collaboration with IGF </a:t>
            </a:r>
            <a:endParaRPr lang="en-US" sz="16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/>
              <a:t>Participation at IGF Annual Meeting in Geneva in 2024 and 2025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/>
              <a:t>Initiated SAIs participation in IGF 8 modules tax-training in 2025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200" dirty="0"/>
              <a:t>AFROSAI-E in 2025 and follow-up Q&amp;A Webinar for SAI within AFROSAI-E in March 2026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200" dirty="0"/>
              <a:t> OLACEFS region - next step IGF-training -– delayed due to lack of finances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/>
              <a:t>Meetings with NRGI at IGF meeting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/>
              <a:t>Possibilities for inclusion of experts from NRGI in webinars/events</a:t>
            </a:r>
            <a:endParaRPr lang="en-US" sz="1800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E6E16E07-3B41-FA9D-E62E-ADD05DBA2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27CB5895-6CED-5062-65CE-A58D81741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6A4A070-AE1A-52B3-B234-29153AD5BC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D9D8EC8-510D-1AFD-2EEE-6F0087CD8E79}"/>
              </a:ext>
            </a:extLst>
          </p:cNvPr>
          <p:cNvSpPr txBox="1">
            <a:spLocks/>
          </p:cNvSpPr>
          <p:nvPr/>
        </p:nvSpPr>
        <p:spPr>
          <a:xfrm>
            <a:off x="838203" y="1036719"/>
            <a:ext cx="10515599" cy="4748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4.i.c Key external stakeholders networking and outreach based on the WGEI Stakeholder Strategy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8">
            <a:extLst>
              <a:ext uri="{FF2B5EF4-FFF2-40B4-BE49-F238E27FC236}">
                <a16:creationId xmlns:a16="http://schemas.microsoft.com/office/drawing/2014/main" id="{86A7CC52-80C8-D114-89F3-94EC91A4D86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38203" y="1830921"/>
            <a:ext cx="2131420" cy="4035041"/>
          </a:xfrm>
          <a:solidFill>
            <a:srgbClr val="F8CBAD"/>
          </a:solidFill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en-GB" sz="3200" b="1" dirty="0">
                <a:cs typeface="Times New Roman" pitchFamily="18"/>
              </a:rPr>
              <a:t>Target</a:t>
            </a:r>
            <a:endParaRPr lang="en-GB" dirty="0">
              <a:cs typeface="Times New Roman" pitchFamily="18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GB" dirty="0">
                <a:cs typeface="Times New Roman" pitchFamily="18"/>
              </a:rPr>
              <a:t>1 academic institution or research organisation actively engaged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b="1" dirty="0">
                <a:cs typeface="Times New Roman" pitchFamily="18"/>
              </a:rPr>
              <a:t>Output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dirty="0" err="1">
                <a:cs typeface="Times New Roman" pitchFamily="18"/>
              </a:rPr>
              <a:t>Academia</a:t>
            </a:r>
            <a:r>
              <a:rPr lang="nb-NO" dirty="0">
                <a:cs typeface="Times New Roman" pitchFamily="18"/>
              </a:rPr>
              <a:t> and </a:t>
            </a:r>
            <a:r>
              <a:rPr lang="nb-NO" dirty="0" err="1">
                <a:cs typeface="Times New Roman" pitchFamily="18"/>
              </a:rPr>
              <a:t>research</a:t>
            </a:r>
            <a:r>
              <a:rPr lang="nb-NO" dirty="0">
                <a:cs typeface="Times New Roman" pitchFamily="18"/>
              </a:rPr>
              <a:t> </a:t>
            </a:r>
            <a:r>
              <a:rPr lang="nb-NO" dirty="0" err="1">
                <a:cs typeface="Times New Roman" pitchFamily="18"/>
              </a:rPr>
              <a:t>organisations</a:t>
            </a:r>
            <a:r>
              <a:rPr lang="nb-NO" dirty="0">
                <a:cs typeface="Times New Roman" pitchFamily="18"/>
              </a:rPr>
              <a:t> </a:t>
            </a:r>
            <a:r>
              <a:rPr lang="nb-NO" dirty="0" err="1">
                <a:cs typeface="Times New Roman" pitchFamily="18"/>
              </a:rPr>
              <a:t>actively</a:t>
            </a:r>
            <a:r>
              <a:rPr lang="nb-NO" dirty="0">
                <a:cs typeface="Times New Roman" pitchFamily="18"/>
              </a:rPr>
              <a:t> </a:t>
            </a:r>
            <a:r>
              <a:rPr lang="nb-NO" dirty="0" err="1">
                <a:cs typeface="Times New Roman" pitchFamily="18"/>
              </a:rPr>
              <a:t>engaged</a:t>
            </a:r>
            <a:r>
              <a:rPr lang="nb-NO" dirty="0">
                <a:cs typeface="Times New Roman" pitchFamily="18"/>
              </a:rPr>
              <a:t> in WGEI </a:t>
            </a:r>
            <a:r>
              <a:rPr lang="nb-NO" dirty="0" err="1">
                <a:cs typeface="Times New Roman" pitchFamily="18"/>
              </a:rPr>
              <a:t>activities</a:t>
            </a:r>
            <a:endParaRPr lang="nb-NO" dirty="0">
              <a:cs typeface="Times New Roman" pitchFamily="18"/>
            </a:endParaRPr>
          </a:p>
        </p:txBody>
      </p:sp>
      <p:sp>
        <p:nvSpPr>
          <p:cNvPr id="4" name="Plassholder for innhold 9">
            <a:extLst>
              <a:ext uri="{FF2B5EF4-FFF2-40B4-BE49-F238E27FC236}">
                <a16:creationId xmlns:a16="http://schemas.microsoft.com/office/drawing/2014/main" id="{C3B988E8-7547-CDA6-1C69-2EFEF6F1CD8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66530" y="1830921"/>
            <a:ext cx="8081586" cy="4035041"/>
          </a:xfrm>
          <a:solidFill>
            <a:srgbClr val="FBE5D6"/>
          </a:solidFill>
        </p:spPr>
        <p:txBody>
          <a:bodyPr/>
          <a:lstStyle/>
          <a:p>
            <a:pPr marL="0" lvl="0" indent="0">
              <a:buNone/>
            </a:pPr>
            <a:r>
              <a:rPr lang="nb-NO" sz="1800" b="1" dirty="0" err="1"/>
              <a:t>Achievements</a:t>
            </a:r>
            <a:endParaRPr lang="nb-NO" sz="1800" b="1" dirty="0"/>
          </a:p>
          <a:p>
            <a:r>
              <a:rPr lang="nb-NO" sz="1800" dirty="0"/>
              <a:t>Reached out to three reasearch/academic organisations to provide webinar on extactive industry related topics (overlap with Activity 2.0 i):</a:t>
            </a:r>
          </a:p>
          <a:p>
            <a:pPr lvl="1"/>
            <a:r>
              <a:rPr lang="nb-NO" sz="1800" dirty="0"/>
              <a:t>April 2025 – Soverign Wealth Funds: Corruptions and Other Governance Risks, Lakshmi Kumar, Ajdunct Professor at Georgetown University</a:t>
            </a:r>
          </a:p>
          <a:p>
            <a:pPr marL="457200" lvl="1" indent="0">
              <a:buNone/>
            </a:pPr>
            <a:endParaRPr lang="nb-NO" sz="1800" dirty="0"/>
          </a:p>
          <a:p>
            <a:pPr lvl="1"/>
            <a:r>
              <a:rPr lang="nb-NO" sz="1800" dirty="0"/>
              <a:t>July 2025 – Seafloor Mining: Regulatory Quagmire or Key to Energy Transition, Dr. Seaver Wang, Breakthrough Institute</a:t>
            </a:r>
          </a:p>
          <a:p>
            <a:pPr marL="457200" lvl="1" indent="0">
              <a:buNone/>
            </a:pPr>
            <a:endParaRPr lang="nb-NO" sz="1800" dirty="0"/>
          </a:p>
          <a:p>
            <a:pPr lvl="1"/>
            <a:r>
              <a:rPr lang="nb-NO" sz="1800" dirty="0"/>
              <a:t>April 2026 – The promise of Byproduct Recovery to Meet Critical Mineral Needs, Dr. Elizabeth Holley, Colorado School of Mines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7F5DC99-05C4-E543-175E-AE754B68B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DDB739A-1ADC-F729-AD87-F62486D7F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ACF18EC-8EA6-1A25-04F3-CAEE867159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109DB07-E07E-C737-48A3-AFB0A70E1EF5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4.i.d Engage ac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ademia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research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organisations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WGEI activities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8">
            <a:extLst>
              <a:ext uri="{FF2B5EF4-FFF2-40B4-BE49-F238E27FC236}">
                <a16:creationId xmlns:a16="http://schemas.microsoft.com/office/drawing/2014/main" id="{1EC443A7-6E1C-B814-CF78-3822D93FC47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46876" y="2203219"/>
            <a:ext cx="2226052" cy="3734080"/>
          </a:xfrm>
          <a:solidFill>
            <a:srgbClr val="F8CBAD"/>
          </a:solidFill>
        </p:spPr>
        <p:txBody>
          <a:bodyPr/>
          <a:lstStyle/>
          <a:p>
            <a:pPr marL="0" indent="0">
              <a:buNone/>
            </a:pPr>
            <a:r>
              <a:rPr lang="en-GB" sz="2000" b="1" dirty="0"/>
              <a:t>Target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sz="1800" dirty="0">
                <a:cs typeface="Times New Roman" pitchFamily="18"/>
              </a:rPr>
              <a:t>1 </a:t>
            </a:r>
            <a:r>
              <a:rPr lang="nb-NO" sz="1800" dirty="0" err="1">
                <a:cs typeface="Times New Roman" pitchFamily="18"/>
              </a:rPr>
              <a:t>update</a:t>
            </a:r>
            <a:r>
              <a:rPr lang="nb-NO" sz="1800" dirty="0">
                <a:cs typeface="Times New Roman" pitchFamily="18"/>
              </a:rPr>
              <a:t> in 3 </a:t>
            </a:r>
            <a:r>
              <a:rPr lang="nb-NO" sz="1800" dirty="0" err="1">
                <a:cs typeface="Times New Roman" pitchFamily="18"/>
              </a:rPr>
              <a:t>years</a:t>
            </a:r>
            <a:endParaRPr lang="nb-NO" sz="1800" dirty="0"/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1800" b="1" dirty="0">
                <a:cs typeface="Times New Roman" pitchFamily="18"/>
              </a:rPr>
              <a:t>Output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nb-NO" sz="1800" u="sng" dirty="0">
                <a:cs typeface="Times New Roman" pitchFamily="18"/>
              </a:rPr>
              <a:t>Briefing Note </a:t>
            </a:r>
            <a:r>
              <a:rPr lang="nb-NO" sz="1800" u="sng" dirty="0" err="1">
                <a:cs typeface="Times New Roman" pitchFamily="18"/>
              </a:rPr>
              <a:t>on</a:t>
            </a:r>
            <a:r>
              <a:rPr lang="nb-NO" sz="1800" u="sng" dirty="0">
                <a:cs typeface="Times New Roman" pitchFamily="18"/>
              </a:rPr>
              <a:t> </a:t>
            </a:r>
            <a:r>
              <a:rPr lang="nb-NO" sz="1800" u="sng" dirty="0" err="1">
                <a:cs typeface="Times New Roman" pitchFamily="18"/>
              </a:rPr>
              <a:t>the</a:t>
            </a:r>
            <a:r>
              <a:rPr lang="nb-NO" sz="1800" u="sng" dirty="0">
                <a:cs typeface="Times New Roman" pitchFamily="18"/>
              </a:rPr>
              <a:t> </a:t>
            </a:r>
            <a:r>
              <a:rPr lang="nb-NO" sz="1800" u="sng" dirty="0" err="1">
                <a:cs typeface="Times New Roman" pitchFamily="18"/>
              </a:rPr>
              <a:t>role</a:t>
            </a:r>
            <a:r>
              <a:rPr lang="nb-NO" sz="1800" u="sng" dirty="0">
                <a:cs typeface="Times New Roman" pitchFamily="18"/>
              </a:rPr>
              <a:t> </a:t>
            </a:r>
            <a:r>
              <a:rPr lang="nb-NO" sz="1800" u="sng" dirty="0" err="1">
                <a:cs typeface="Times New Roman" pitchFamily="18"/>
              </a:rPr>
              <a:t>of</a:t>
            </a:r>
            <a:r>
              <a:rPr lang="nb-NO" sz="1800" u="sng" dirty="0">
                <a:cs typeface="Times New Roman" pitchFamily="18"/>
              </a:rPr>
              <a:t> SAIs in EI </a:t>
            </a:r>
            <a:r>
              <a:rPr lang="nb-NO" sz="1800" u="sng" dirty="0" err="1">
                <a:cs typeface="Times New Roman" pitchFamily="18"/>
              </a:rPr>
              <a:t>revised</a:t>
            </a:r>
            <a:r>
              <a:rPr lang="nb-NO" sz="1800" u="sng" dirty="0">
                <a:cs typeface="Times New Roman" pitchFamily="18"/>
              </a:rPr>
              <a:t> and </a:t>
            </a:r>
            <a:r>
              <a:rPr lang="nb-NO" sz="1800" u="sng" dirty="0" err="1">
                <a:cs typeface="Times New Roman" pitchFamily="18"/>
              </a:rPr>
              <a:t>updated</a:t>
            </a:r>
            <a:endParaRPr lang="en-GB" sz="1800" u="sng" dirty="0"/>
          </a:p>
        </p:txBody>
      </p:sp>
      <p:sp>
        <p:nvSpPr>
          <p:cNvPr id="4" name="Plassholder for innhold 9">
            <a:extLst>
              <a:ext uri="{FF2B5EF4-FFF2-40B4-BE49-F238E27FC236}">
                <a16:creationId xmlns:a16="http://schemas.microsoft.com/office/drawing/2014/main" id="{4D536925-0FA6-D1CE-2D2A-CFE714E694F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579962" y="2208504"/>
            <a:ext cx="7668154" cy="3734080"/>
          </a:xfrm>
          <a:solidFill>
            <a:srgbClr val="FBE5D6"/>
          </a:solidFill>
        </p:spPr>
        <p:txBody>
          <a:bodyPr/>
          <a:lstStyle/>
          <a:p>
            <a:pPr marL="0" lvl="0" indent="0">
              <a:buNone/>
            </a:pPr>
            <a:r>
              <a:rPr lang="nb-NO" sz="2000" b="1" dirty="0" err="1"/>
              <a:t>Achievements</a:t>
            </a: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 err="1">
                <a:cs typeface="Calibri"/>
              </a:rPr>
              <a:t>Elaboration</a:t>
            </a:r>
            <a:r>
              <a:rPr lang="nb-NO" sz="1800" dirty="0">
                <a:cs typeface="Calibri"/>
              </a:rPr>
              <a:t> during online </a:t>
            </a:r>
            <a:r>
              <a:rPr lang="nb-NO" sz="1800" dirty="0" err="1">
                <a:cs typeface="Calibri"/>
              </a:rPr>
              <a:t>meetings</a:t>
            </a:r>
            <a:r>
              <a:rPr lang="nb-NO" sz="1800" dirty="0">
                <a:cs typeface="Calibri"/>
              </a:rPr>
              <a:t> </a:t>
            </a:r>
            <a:endParaRPr lang="nb-NO" sz="1800" dirty="0">
              <a:highlight>
                <a:srgbClr val="FFFF00"/>
              </a:highlight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b-NO" sz="18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nb-NO" sz="1800" dirty="0">
                <a:cs typeface="Calibri"/>
              </a:rPr>
              <a:t>WGEI </a:t>
            </a:r>
            <a:r>
              <a:rPr lang="nb-NO" sz="1800" dirty="0" err="1">
                <a:cs typeface="Calibri"/>
              </a:rPr>
              <a:t>secretariat</a:t>
            </a:r>
            <a:r>
              <a:rPr lang="nb-NO" sz="1800" dirty="0">
                <a:cs typeface="Calibri"/>
              </a:rPr>
              <a:t> </a:t>
            </a:r>
            <a:r>
              <a:rPr lang="nb-NO" sz="1800" dirty="0" err="1">
                <a:cs typeface="Calibri"/>
              </a:rPr>
              <a:t>shared</a:t>
            </a:r>
            <a:r>
              <a:rPr lang="nb-NO" sz="1800" dirty="0">
                <a:cs typeface="Calibri"/>
              </a:rPr>
              <a:t> draft </a:t>
            </a:r>
            <a:r>
              <a:rPr lang="nb-NO" sz="1800" dirty="0" err="1">
                <a:cs typeface="Calibri"/>
              </a:rPr>
              <a:t>with</a:t>
            </a:r>
            <a:r>
              <a:rPr lang="nb-NO" sz="1800" dirty="0">
                <a:cs typeface="Calibri"/>
              </a:rPr>
              <a:t> </a:t>
            </a:r>
            <a:r>
              <a:rPr lang="nb-NO" sz="1800" dirty="0" err="1">
                <a:cs typeface="Calibri"/>
              </a:rPr>
              <a:t>members</a:t>
            </a:r>
            <a:r>
              <a:rPr lang="nb-NO" sz="1800" dirty="0">
                <a:cs typeface="Calibri"/>
              </a:rPr>
              <a:t> for </a:t>
            </a:r>
            <a:r>
              <a:rPr lang="nb-NO" sz="1800" dirty="0" err="1">
                <a:cs typeface="Calibri"/>
              </a:rPr>
              <a:t>comments</a:t>
            </a:r>
            <a:endParaRPr lang="nb-NO" sz="18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b-NO" sz="1800" dirty="0"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/>
              <a:t>Updated Briefing Note </a:t>
            </a:r>
            <a:r>
              <a:rPr lang="nb-NO" sz="1800" dirty="0" err="1">
                <a:cs typeface="Calibri"/>
              </a:rPr>
              <a:t>approved</a:t>
            </a:r>
            <a:r>
              <a:rPr lang="nb-NO" sz="1800" dirty="0">
                <a:cs typeface="Calibri"/>
              </a:rPr>
              <a:t> by WGEI </a:t>
            </a:r>
            <a:r>
              <a:rPr lang="en-US" sz="1800" dirty="0"/>
              <a:t>SCM 2024</a:t>
            </a:r>
            <a:endParaRPr lang="nb-NO" sz="1800" dirty="0">
              <a:cs typeface="Calibri"/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97473EEE-003B-AB8D-D1FB-6E31E0C17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902" y="6193027"/>
            <a:ext cx="1730784" cy="66462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065AEF9-D99B-1C36-9D1D-396820027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59" y="6193027"/>
            <a:ext cx="2404903" cy="66744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3EE65BE-C8D2-0846-009F-B7BB0DE8D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5927" y="6208888"/>
            <a:ext cx="1123741" cy="671011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A850F19-0F7C-54B3-F927-5EC27B16F25E}"/>
              </a:ext>
            </a:extLst>
          </p:cNvPr>
          <p:cNvSpPr txBox="1">
            <a:spLocks/>
          </p:cNvSpPr>
          <p:nvPr/>
        </p:nvSpPr>
        <p:spPr>
          <a:xfrm>
            <a:off x="2161382" y="915416"/>
            <a:ext cx="7776754" cy="5021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4.ii. Revise and update the Briefing Note on the role of SAIs in EI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76e2e4-eeb4-4170-9e7c-98394b1c5e02">
      <Terms xmlns="http://schemas.microsoft.com/office/infopath/2007/PartnerControls"/>
    </lcf76f155ced4ddcb4097134ff3c332f>
    <TaxCatchAll xmlns="3540e4c0-8285-40e1-81c1-d907a126b4be" xsi:nil="true"/>
  </documentManagement>
</p:properties>
</file>

<file path=customXml/itemProps1.xml><?xml version="1.0" encoding="utf-8"?>
<ds:datastoreItem xmlns:ds="http://schemas.openxmlformats.org/officeDocument/2006/customXml" ds:itemID="{25AD5221-240D-484B-80FE-382A2344DF3B}"/>
</file>

<file path=customXml/itemProps2.xml><?xml version="1.0" encoding="utf-8"?>
<ds:datastoreItem xmlns:ds="http://schemas.openxmlformats.org/officeDocument/2006/customXml" ds:itemID="{552F4591-A2E2-489B-92F2-11A7C7375237}"/>
</file>

<file path=customXml/itemProps3.xml><?xml version="1.0" encoding="utf-8"?>
<ds:datastoreItem xmlns:ds="http://schemas.openxmlformats.org/officeDocument/2006/customXml" ds:itemID="{EBF08D8A-AD80-4652-A96D-8A0A238DBA20}"/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1810</TotalTime>
  <Words>734</Words>
  <Application>Microsoft Office PowerPoint</Application>
  <PresentationFormat>Widescreen</PresentationFormat>
  <Paragraphs>110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Arial  </vt:lpstr>
      <vt:lpstr>Arial Black</vt:lpstr>
      <vt:lpstr>Calibri</vt:lpstr>
      <vt:lpstr>Calibri Light</vt:lpstr>
      <vt:lpstr>Karla</vt:lpstr>
      <vt:lpstr>Open Sans</vt:lpstr>
      <vt:lpstr>Pe-icon-7-stroke</vt:lpstr>
      <vt:lpstr>Poppins</vt:lpstr>
      <vt:lpstr>Raleway ExtraBold</vt:lpstr>
      <vt:lpstr>Times New Roman</vt:lpstr>
      <vt:lpstr>Wingdings</vt:lpstr>
      <vt:lpstr>Office Theme</vt:lpstr>
      <vt:lpstr>PowerPoint Presentation</vt:lpstr>
      <vt:lpstr>Activity 4 Networking with Key external stakeholders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Sheilla Ngira</cp:lastModifiedBy>
  <cp:revision>227</cp:revision>
  <cp:lastPrinted>2026-05-26T07:52:47Z</cp:lastPrinted>
  <dcterms:created xsi:type="dcterms:W3CDTF">2021-03-12T10:37:58Z</dcterms:created>
  <dcterms:modified xsi:type="dcterms:W3CDTF">2026-06-15T21:25:40Z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</Properties>
</file>