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3.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Masters/slideMaster1.xml" ContentType="application/vnd.openxmlformats-officedocument.presentationml.slideMaster+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7.xml" ContentType="application/vnd.openxmlformats-officedocument.presentationml.notesSlide+xml"/>
  <Override PartName="/ppt/slideLayouts/slideLayout27.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notesSlides/notesSlide3.xml" ContentType="application/vnd.openxmlformats-officedocument.presentationml.notesSl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2.xml" ContentType="application/vnd.openxmlformats-officedocument.presentationml.notesSlide+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89" r:id="rId2"/>
    <p:sldId id="256" r:id="rId3"/>
    <p:sldId id="290" r:id="rId4"/>
    <p:sldId id="284" r:id="rId5"/>
    <p:sldId id="271" r:id="rId6"/>
    <p:sldId id="285" r:id="rId7"/>
    <p:sldId id="287" r:id="rId8"/>
    <p:sldId id="297" r:id="rId9"/>
    <p:sldId id="296" r:id="rId10"/>
    <p:sldId id="294" r:id="rId11"/>
    <p:sldId id="295" r:id="rId12"/>
    <p:sldId id="299" r:id="rId13"/>
    <p:sldId id="298" r:id="rId14"/>
    <p:sldId id="283"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7920"/>
    <a:srgbClr val="F69C93"/>
    <a:srgbClr val="C2D4D2"/>
    <a:srgbClr val="4C4C4C"/>
    <a:srgbClr val="5A7D79"/>
    <a:srgbClr val="3F5754"/>
    <a:srgbClr val="ED7D31"/>
    <a:srgbClr val="5B9BD5"/>
    <a:srgbClr val="FFC000"/>
    <a:srgbClr val="C4C4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06" autoAdjust="0"/>
    <p:restoredTop sz="91278" autoAdjust="0"/>
  </p:normalViewPr>
  <p:slideViewPr>
    <p:cSldViewPr snapToGrid="0">
      <p:cViewPr varScale="1">
        <p:scale>
          <a:sx n="58" d="100"/>
          <a:sy n="58" d="100"/>
        </p:scale>
        <p:origin x="1088" y="56"/>
      </p:cViewPr>
      <p:guideLst>
        <p:guide orient="horz" pos="2160"/>
        <p:guide pos="3840"/>
      </p:guideLst>
    </p:cSldViewPr>
  </p:slideViewPr>
  <p:outlineViewPr>
    <p:cViewPr>
      <p:scale>
        <a:sx n="33" d="100"/>
        <a:sy n="33" d="100"/>
      </p:scale>
      <p:origin x="0" y="-34"/>
    </p:cViewPr>
  </p:outlineViewPr>
  <p:notesTextViewPr>
    <p:cViewPr>
      <p:scale>
        <a:sx n="1" d="1"/>
        <a:sy n="1" d="1"/>
      </p:scale>
      <p:origin x="0" y="0"/>
    </p:cViewPr>
  </p:notesTextViewPr>
  <p:sorterViewPr>
    <p:cViewPr>
      <p:scale>
        <a:sx n="64" d="100"/>
        <a:sy n="64" d="100"/>
      </p:scale>
      <p:origin x="0" y="0"/>
    </p:cViewPr>
  </p:sorterViewPr>
  <p:notesViewPr>
    <p:cSldViewPr snapToGrid="0">
      <p:cViewPr varScale="1">
        <p:scale>
          <a:sx n="66" d="100"/>
          <a:sy n="66" d="100"/>
        </p:scale>
        <p:origin x="3134"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37A8E36-008F-4624-899B-FF921834E397}" type="datetimeFigureOut">
              <a:rPr lang="en-US" smtClean="0"/>
              <a:t>6/15/2026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DAEBFEE-0B86-4394-9294-20DA97AE014B}" type="slidenum">
              <a:rPr lang="en-US" smtClean="0"/>
              <a:t>‹#›</a:t>
            </a:fld>
            <a:endParaRPr lang="en-US"/>
          </a:p>
        </p:txBody>
      </p:sp>
    </p:spTree>
    <p:extLst>
      <p:ext uri="{BB962C8B-B14F-4D97-AF65-F5344CB8AC3E}">
        <p14:creationId xmlns:p14="http://schemas.microsoft.com/office/powerpoint/2010/main" val="28389849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D33324-F24A-4224-9595-A72EC771DBE5}" type="datetimeFigureOut">
              <a:rPr lang="en-GB" smtClean="0"/>
              <a:t>15/06/2026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967EDE-007B-48C8-9D97-2499A3BC382F}" type="slidenum">
              <a:rPr lang="en-GB" smtClean="0"/>
              <a:t>‹#›</a:t>
            </a:fld>
            <a:endParaRPr lang="en-GB"/>
          </a:p>
        </p:txBody>
      </p:sp>
    </p:spTree>
    <p:extLst>
      <p:ext uri="{BB962C8B-B14F-4D97-AF65-F5344CB8AC3E}">
        <p14:creationId xmlns:p14="http://schemas.microsoft.com/office/powerpoint/2010/main" val="1795479177"/>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ar-IQ"/>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68753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ar-IQ"/>
          </a:p>
        </p:txBody>
      </p:sp>
      <p:sp>
        <p:nvSpPr>
          <p:cNvPr id="3" name="Notes Placeholder 2"/>
          <p:cNvSpPr>
            <a:spLocks noGrp="1"/>
          </p:cNvSpPr>
          <p:nvPr>
            <p:ph type="body" idx="1"/>
          </p:nvPr>
        </p:nvSpPr>
        <p:spPr/>
        <p:txBody>
          <a:bodyPr/>
          <a:lstStyle/>
          <a:p>
            <a:endParaRPr lang="en-GB" b="0" baseline="0" dirty="0"/>
          </a:p>
        </p:txBody>
      </p:sp>
    </p:spTree>
    <p:extLst>
      <p:ext uri="{BB962C8B-B14F-4D97-AF65-F5344CB8AC3E}">
        <p14:creationId xmlns:p14="http://schemas.microsoft.com/office/powerpoint/2010/main" val="1183404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ar-IQ"/>
          </a:p>
        </p:txBody>
      </p:sp>
      <p:sp>
        <p:nvSpPr>
          <p:cNvPr id="3" name="Notes Placeholder 2"/>
          <p:cNvSpPr>
            <a:spLocks noGrp="1"/>
          </p:cNvSpPr>
          <p:nvPr>
            <p:ph type="body" idx="1"/>
          </p:nvPr>
        </p:nvSpPr>
        <p:spPr/>
        <p:txBody>
          <a:bodyPr/>
          <a:lstStyle/>
          <a:p>
            <a:pPr marL="0" indent="0">
              <a:buFont typeface="+mj-lt"/>
              <a:buNone/>
            </a:pPr>
            <a:endParaRPr lang="en-US" dirty="0"/>
          </a:p>
        </p:txBody>
      </p:sp>
    </p:spTree>
    <p:extLst>
      <p:ext uri="{BB962C8B-B14F-4D97-AF65-F5344CB8AC3E}">
        <p14:creationId xmlns:p14="http://schemas.microsoft.com/office/powerpoint/2010/main" val="650353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ar-IQ"/>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6799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ar-IQ"/>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16176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ar-IQ"/>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9102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ar-IQ"/>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93850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ar-IQ"/>
          </a:p>
        </p:txBody>
      </p:sp>
      <p:sp>
        <p:nvSpPr>
          <p:cNvPr id="3" name="Notes Placeholder 2"/>
          <p:cNvSpPr>
            <a:spLocks noGrp="1"/>
          </p:cNvSpPr>
          <p:nvPr>
            <p:ph type="body" idx="1"/>
          </p:nvPr>
        </p:nvSpPr>
        <p:spPr/>
        <p:txBody>
          <a:bodyPr/>
          <a:lstStyle/>
          <a:p>
            <a:endParaRPr lang="en-US" b="1" dirty="0"/>
          </a:p>
        </p:txBody>
      </p:sp>
    </p:spTree>
    <p:extLst>
      <p:ext uri="{BB962C8B-B14F-4D97-AF65-F5344CB8AC3E}">
        <p14:creationId xmlns:p14="http://schemas.microsoft.com/office/powerpoint/2010/main" val="2556677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19172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6739451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3.jp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4.emf"/><Relationship Id="rId4" Type="http://schemas.openxmlformats.org/officeDocument/2006/relationships/image" Target="../media/image10.emf"/></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print">
            <a:duotone>
              <a:prstClr val="black"/>
              <a:srgbClr val="C4C4C4">
                <a:alpha val="69804"/>
                <a:tint val="45000"/>
                <a:satMod val="400000"/>
              </a:srgbClr>
            </a:duotone>
            <a:extLst>
              <a:ext uri="{BEBA8EAE-BF5A-486C-A8C5-ECC9F3942E4B}">
                <a14:imgProps xmlns:a14="http://schemas.microsoft.com/office/drawing/2010/main">
                  <a14:imgLayer r:embed="rId3">
                    <a14:imgEffect>
                      <a14:sharpenSoften amount="-15000"/>
                    </a14:imgEffect>
                    <a14:imgEffect>
                      <a14:colorTemperature colorTemp="5781"/>
                    </a14:imgEffect>
                    <a14:imgEffect>
                      <a14:saturation sat="78000"/>
                    </a14:imgEffect>
                    <a14:imgEffect>
                      <a14:brightnessContrast bright="-29000" contrast="18000"/>
                    </a14:imgEffect>
                  </a14:imgLayer>
                </a14:imgProps>
              </a:ext>
              <a:ext uri="{28A0092B-C50C-407E-A947-70E740481C1C}">
                <a14:useLocalDpi xmlns:a14="http://schemas.microsoft.com/office/drawing/2010/main" val="0"/>
              </a:ext>
            </a:extLst>
          </a:blip>
          <a:srcRect l="655" r="469" b="23200"/>
          <a:stretch/>
        </p:blipFill>
        <p:spPr>
          <a:xfrm>
            <a:off x="-1" y="122120"/>
            <a:ext cx="12192001" cy="6423413"/>
          </a:xfrm>
          <a:prstGeom prst="rect">
            <a:avLst/>
          </a:prstGeom>
          <a:effectLst>
            <a:outerShdw blurRad="50800" dist="50800" dir="5400000" algn="ctr" rotWithShape="0">
              <a:srgbClr val="000000">
                <a:alpha val="61000"/>
              </a:srgbClr>
            </a:outerShdw>
          </a:effectLst>
        </p:spPr>
      </p:pic>
      <p:sp>
        <p:nvSpPr>
          <p:cNvPr id="27" name="Rectangle 26"/>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 y="2862943"/>
            <a:ext cx="12192002" cy="3507029"/>
          </a:xfrm>
          <a:prstGeom prst="rect">
            <a:avLst/>
          </a:prstGeom>
        </p:spPr>
      </p:pic>
      <p:sp>
        <p:nvSpPr>
          <p:cNvPr id="4" name="Date Placeholder 3"/>
          <p:cNvSpPr>
            <a:spLocks noGrp="1"/>
          </p:cNvSpPr>
          <p:nvPr>
            <p:ph type="dt" sz="half" idx="10"/>
          </p:nvPr>
        </p:nvSpPr>
        <p:spPr>
          <a:xfrm>
            <a:off x="522515" y="6493052"/>
            <a:ext cx="1210492" cy="276483"/>
          </a:xfrm>
          <a:prstGeom prst="rect">
            <a:avLst/>
          </a:prstGeom>
        </p:spPr>
        <p:txBody>
          <a:bodyPr/>
          <a:lstStyle>
            <a:lvl1pPr>
              <a:defRPr sz="1200" b="1">
                <a:latin typeface="Karla"/>
              </a:defRPr>
            </a:lvl1pPr>
          </a:lstStyle>
          <a:p>
            <a:endParaRPr lang="en-GB" dirty="0"/>
          </a:p>
        </p:txBody>
      </p:sp>
      <p:sp>
        <p:nvSpPr>
          <p:cNvPr id="11" name="TextBox 10"/>
          <p:cNvSpPr txBox="1"/>
          <p:nvPr userDrawn="1"/>
        </p:nvSpPr>
        <p:spPr>
          <a:xfrm>
            <a:off x="1953105" y="6461758"/>
            <a:ext cx="4415246" cy="307777"/>
          </a:xfrm>
          <a:prstGeom prst="rect">
            <a:avLst/>
          </a:prstGeom>
          <a:noFill/>
        </p:spPr>
        <p:txBody>
          <a:bodyPr wrap="square" rtlCol="0">
            <a:spAutoFit/>
          </a:bodyPr>
          <a:lstStyle/>
          <a:p>
            <a:r>
              <a:rPr lang="en-GB" sz="1400" i="1" dirty="0">
                <a:solidFill>
                  <a:schemeClr val="bg1"/>
                </a:solidFill>
                <a:latin typeface="+mn-lt"/>
              </a:rPr>
              <a:t>To promote the audit of extractive industries</a:t>
            </a:r>
          </a:p>
        </p:txBody>
      </p:sp>
      <p:sp>
        <p:nvSpPr>
          <p:cNvPr id="17" name="Picture Placeholder 16"/>
          <p:cNvSpPr>
            <a:spLocks noGrp="1"/>
          </p:cNvSpPr>
          <p:nvPr>
            <p:ph type="pic" sz="quarter" idx="11" hasCustomPrompt="1"/>
          </p:nvPr>
        </p:nvSpPr>
        <p:spPr>
          <a:xfrm>
            <a:off x="7049039" y="6208888"/>
            <a:ext cx="1368766" cy="649111"/>
          </a:xfrm>
          <a:solidFill>
            <a:srgbClr val="F2F2F2">
              <a:alpha val="18824"/>
            </a:srgbClr>
          </a:solidFill>
        </p:spPr>
        <p:txBody>
          <a:bodyPr/>
          <a:lstStyle>
            <a:lvl1pPr>
              <a:defRPr/>
            </a:lvl1pPr>
          </a:lstStyle>
          <a:p>
            <a:r>
              <a:rPr lang="en-GB" dirty="0"/>
              <a:t>Logo</a:t>
            </a:r>
          </a:p>
        </p:txBody>
      </p:sp>
      <p:sp>
        <p:nvSpPr>
          <p:cNvPr id="19"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23"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pic>
        <p:nvPicPr>
          <p:cNvPr id="29" name="Picture 2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099283" y="1800028"/>
            <a:ext cx="2712306" cy="1638232"/>
          </a:xfrm>
          <a:prstGeom prst="rect">
            <a:avLst/>
          </a:prstGeom>
        </p:spPr>
      </p:pic>
    </p:spTree>
    <p:extLst>
      <p:ext uri="{BB962C8B-B14F-4D97-AF65-F5344CB8AC3E}">
        <p14:creationId xmlns:p14="http://schemas.microsoft.com/office/powerpoint/2010/main" val="925770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6"/>
          <p:cNvSpPr>
            <a:spLocks noGrp="1"/>
          </p:cNvSpPr>
          <p:nvPr>
            <p:ph type="pic" sz="quarter" idx="14"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8" name="Picture Placeholder 18"/>
          <p:cNvSpPr>
            <a:spLocks noGrp="1"/>
          </p:cNvSpPr>
          <p:nvPr>
            <p:ph type="pic" sz="quarter" idx="15"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9" name="Picture Placeholder 22"/>
          <p:cNvSpPr>
            <a:spLocks noGrp="1"/>
          </p:cNvSpPr>
          <p:nvPr>
            <p:ph type="pic" sz="quarter" idx="16"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6" name="Rectangle 5"/>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13"/>
          <p:cNvSpPr>
            <a:spLocks noGrp="1"/>
          </p:cNvSpPr>
          <p:nvPr>
            <p:ph type="body" sz="quarter" idx="17" hasCustomPrompt="1"/>
          </p:nvPr>
        </p:nvSpPr>
        <p:spPr>
          <a:xfrm>
            <a:off x="2207623" y="915416"/>
            <a:ext cx="7776754" cy="502194"/>
          </a:xfrm>
        </p:spPr>
        <p:txBody>
          <a:bodyPr>
            <a:noAutofit/>
          </a:bodyPr>
          <a:lstStyle>
            <a:lvl1pPr marL="0" indent="0">
              <a:buNone/>
              <a:defRPr lang="en-GB" sz="1800" b="1" i="0" baseline="0" smtClean="0">
                <a:effectLst/>
              </a:defRPr>
            </a:lvl1pPr>
          </a:lstStyle>
          <a:p>
            <a:pPr lvl="0"/>
            <a:r>
              <a:rPr lang="en-US" sz="1800" b="1" dirty="0"/>
              <a:t>Insert sentence heading.</a:t>
            </a:r>
            <a:endParaRPr lang="en-US" dirty="0"/>
          </a:p>
        </p:txBody>
      </p:sp>
    </p:spTree>
    <p:extLst>
      <p:ext uri="{BB962C8B-B14F-4D97-AF65-F5344CB8AC3E}">
        <p14:creationId xmlns:p14="http://schemas.microsoft.com/office/powerpoint/2010/main" val="1022692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6"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7"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Tree>
    <p:extLst>
      <p:ext uri="{BB962C8B-B14F-4D97-AF65-F5344CB8AC3E}">
        <p14:creationId xmlns:p14="http://schemas.microsoft.com/office/powerpoint/2010/main" val="2802155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endParaRPr lang="en-GB"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6"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7"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Tree>
    <p:extLst>
      <p:ext uri="{BB962C8B-B14F-4D97-AF65-F5344CB8AC3E}">
        <p14:creationId xmlns:p14="http://schemas.microsoft.com/office/powerpoint/2010/main" val="1106299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7" name="Rectangle 6"/>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16"/>
          <p:cNvSpPr>
            <a:spLocks noGrp="1"/>
          </p:cNvSpPr>
          <p:nvPr>
            <p:ph type="pic" sz="quarter" idx="11" hasCustomPrompt="1"/>
          </p:nvPr>
        </p:nvSpPr>
        <p:spPr>
          <a:xfrm>
            <a:off x="7049039" y="6197599"/>
            <a:ext cx="1368766" cy="649112"/>
          </a:xfrm>
          <a:solidFill>
            <a:srgbClr val="F2F2F2">
              <a:alpha val="18824"/>
            </a:srgbClr>
          </a:solidFill>
        </p:spPr>
        <p:txBody>
          <a:bodyPr/>
          <a:lstStyle>
            <a:lvl1pPr>
              <a:defRPr/>
            </a:lvl1pPr>
          </a:lstStyle>
          <a:p>
            <a:r>
              <a:rPr lang="en-GB" dirty="0"/>
              <a:t>Logo</a:t>
            </a:r>
          </a:p>
        </p:txBody>
      </p:sp>
      <p:sp>
        <p:nvSpPr>
          <p:cNvPr id="5"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6"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Tree>
    <p:extLst>
      <p:ext uri="{BB962C8B-B14F-4D97-AF65-F5344CB8AC3E}">
        <p14:creationId xmlns:p14="http://schemas.microsoft.com/office/powerpoint/2010/main" val="3152187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6" name="Rectangle 15"/>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userDrawn="1"/>
        </p:nvSpPr>
        <p:spPr>
          <a:xfrm>
            <a:off x="5879939" y="1387134"/>
            <a:ext cx="81023" cy="4342334"/>
          </a:xfrm>
          <a:prstGeom prst="rect">
            <a:avLst/>
          </a:prstGeom>
          <a:solidFill>
            <a:srgbClr val="5A7D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Овал 14"/>
          <p:cNvSpPr/>
          <p:nvPr userDrawn="1"/>
        </p:nvSpPr>
        <p:spPr>
          <a:xfrm>
            <a:off x="5618825" y="1804865"/>
            <a:ext cx="603250" cy="603250"/>
          </a:xfrm>
          <a:prstGeom prst="ellipse">
            <a:avLst/>
          </a:prstGeom>
          <a:solidFill>
            <a:srgbClr val="F69C93"/>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10" name="Овал 31"/>
          <p:cNvSpPr/>
          <p:nvPr userDrawn="1"/>
        </p:nvSpPr>
        <p:spPr>
          <a:xfrm>
            <a:off x="5617238" y="4575247"/>
            <a:ext cx="604837" cy="603250"/>
          </a:xfrm>
          <a:prstGeom prst="ellipse">
            <a:avLst/>
          </a:prstGeom>
          <a:solidFill>
            <a:srgbClr val="5A7D7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19" name="Date Placeholder 18"/>
          <p:cNvSpPr>
            <a:spLocks noGrp="1"/>
          </p:cNvSpPr>
          <p:nvPr>
            <p:ph type="dt" sz="half" idx="10"/>
          </p:nvPr>
        </p:nvSpPr>
        <p:spPr/>
        <p:txBody>
          <a:bodyPr/>
          <a:lstStyle/>
          <a:p>
            <a:endParaRPr lang="en-GB" dirty="0"/>
          </a:p>
        </p:txBody>
      </p:sp>
      <p:sp>
        <p:nvSpPr>
          <p:cNvPr id="20" name="Footer Placeholder 19"/>
          <p:cNvSpPr>
            <a:spLocks noGrp="1"/>
          </p:cNvSpPr>
          <p:nvPr>
            <p:ph type="ftr" sz="quarter" idx="11"/>
          </p:nvPr>
        </p:nvSpPr>
        <p:spPr/>
        <p:txBody>
          <a:bodyPr/>
          <a:lstStyle/>
          <a:p>
            <a:endParaRPr lang="en-GB" dirty="0"/>
          </a:p>
        </p:txBody>
      </p:sp>
      <p:sp>
        <p:nvSpPr>
          <p:cNvPr id="21" name="Slide Number Placeholder 20"/>
          <p:cNvSpPr>
            <a:spLocks noGrp="1"/>
          </p:cNvSpPr>
          <p:nvPr>
            <p:ph type="sldNum" sz="quarter" idx="12"/>
          </p:nvPr>
        </p:nvSpPr>
        <p:spPr/>
        <p:txBody>
          <a:bodyPr/>
          <a:lstStyle/>
          <a:p>
            <a:fld id="{6CC57E06-F7B5-4BA1-9AE8-4CB2A18CCDC1}" type="slidenum">
              <a:rPr lang="en-GB" smtClean="0"/>
              <a:pPr/>
              <a:t>‹#›</a:t>
            </a:fld>
            <a:endParaRPr lang="en-GB" dirty="0"/>
          </a:p>
        </p:txBody>
      </p:sp>
      <p:sp>
        <p:nvSpPr>
          <p:cNvPr id="11" name="Picture Placeholder 16"/>
          <p:cNvSpPr>
            <a:spLocks noGrp="1"/>
          </p:cNvSpPr>
          <p:nvPr>
            <p:ph type="pic" sz="quarter" idx="13"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12" name="Picture Placeholder 18"/>
          <p:cNvSpPr>
            <a:spLocks noGrp="1"/>
          </p:cNvSpPr>
          <p:nvPr>
            <p:ph type="pic" sz="quarter" idx="14"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13" name="Picture Placeholder 22"/>
          <p:cNvSpPr>
            <a:spLocks noGrp="1"/>
          </p:cNvSpPr>
          <p:nvPr>
            <p:ph type="pic" sz="quarter" idx="15"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18" name="Text Placeholder 13"/>
          <p:cNvSpPr>
            <a:spLocks noGrp="1"/>
          </p:cNvSpPr>
          <p:nvPr>
            <p:ph type="body" sz="quarter" idx="16" hasCustomPrompt="1"/>
          </p:nvPr>
        </p:nvSpPr>
        <p:spPr>
          <a:xfrm>
            <a:off x="2959079" y="424699"/>
            <a:ext cx="3144202" cy="502194"/>
          </a:xfrm>
        </p:spPr>
        <p:txBody>
          <a:bodyPr>
            <a:noAutofit/>
          </a:bodyPr>
          <a:lstStyle>
            <a:lvl1pPr marL="0" indent="0">
              <a:buNone/>
              <a:defRPr sz="3200" b="1" baseline="0">
                <a:solidFill>
                  <a:srgbClr val="4C4C4C"/>
                </a:solidFill>
              </a:defRPr>
            </a:lvl1pPr>
          </a:lstStyle>
          <a:p>
            <a:pPr lvl="0"/>
            <a:r>
              <a:rPr lang="en-US" dirty="0"/>
              <a:t>COMPARISON OF</a:t>
            </a:r>
          </a:p>
        </p:txBody>
      </p:sp>
      <p:sp>
        <p:nvSpPr>
          <p:cNvPr id="22" name="Text Placeholder 13"/>
          <p:cNvSpPr>
            <a:spLocks noGrp="1"/>
          </p:cNvSpPr>
          <p:nvPr>
            <p:ph type="body" sz="quarter" idx="17" hasCustomPrompt="1"/>
          </p:nvPr>
        </p:nvSpPr>
        <p:spPr>
          <a:xfrm>
            <a:off x="6184055" y="424143"/>
            <a:ext cx="2575340" cy="502194"/>
          </a:xfrm>
        </p:spPr>
        <p:txBody>
          <a:bodyPr>
            <a:noAutofit/>
          </a:bodyPr>
          <a:lstStyle>
            <a:lvl1pPr marL="0" indent="0">
              <a:buNone/>
              <a:defRPr sz="3200" b="1">
                <a:solidFill>
                  <a:srgbClr val="F47920"/>
                </a:solidFill>
              </a:defRPr>
            </a:lvl1pPr>
          </a:lstStyle>
          <a:p>
            <a:pPr lvl="0"/>
            <a:r>
              <a:rPr lang="en-US" dirty="0"/>
              <a:t>X AND Y</a:t>
            </a:r>
          </a:p>
        </p:txBody>
      </p:sp>
      <p:sp>
        <p:nvSpPr>
          <p:cNvPr id="23" name="Text Placeholder 13"/>
          <p:cNvSpPr>
            <a:spLocks noGrp="1"/>
          </p:cNvSpPr>
          <p:nvPr>
            <p:ph type="body" sz="quarter" idx="18" hasCustomPrompt="1"/>
          </p:nvPr>
        </p:nvSpPr>
        <p:spPr>
          <a:xfrm>
            <a:off x="453176" y="1136037"/>
            <a:ext cx="4885178" cy="502194"/>
          </a:xfrm>
          <a:solidFill>
            <a:srgbClr val="5A7D79"/>
          </a:solidFill>
        </p:spPr>
        <p:txBody>
          <a:bodyPr>
            <a:noAutofit/>
          </a:bodyPr>
          <a:lstStyle>
            <a:lvl1pPr marL="0" indent="0" algn="ctr">
              <a:buNone/>
              <a:defRPr sz="3200" b="1" baseline="0">
                <a:solidFill>
                  <a:schemeClr val="bg1"/>
                </a:solidFill>
              </a:defRPr>
            </a:lvl1pPr>
          </a:lstStyle>
          <a:p>
            <a:pPr lvl="0"/>
            <a:r>
              <a:rPr lang="en-US" dirty="0"/>
              <a:t>X</a:t>
            </a:r>
          </a:p>
        </p:txBody>
      </p:sp>
      <p:sp>
        <p:nvSpPr>
          <p:cNvPr id="24" name="Text Placeholder 13"/>
          <p:cNvSpPr>
            <a:spLocks noGrp="1"/>
          </p:cNvSpPr>
          <p:nvPr>
            <p:ph type="body" sz="quarter" idx="19" hasCustomPrompt="1"/>
          </p:nvPr>
        </p:nvSpPr>
        <p:spPr>
          <a:xfrm>
            <a:off x="6589003" y="1136037"/>
            <a:ext cx="5045647" cy="502194"/>
          </a:xfrm>
          <a:solidFill>
            <a:srgbClr val="F47920"/>
          </a:solidFill>
        </p:spPr>
        <p:txBody>
          <a:bodyPr>
            <a:noAutofit/>
          </a:bodyPr>
          <a:lstStyle>
            <a:lvl1pPr marL="0" indent="0" algn="ctr">
              <a:buNone/>
              <a:defRPr sz="3200" b="1">
                <a:solidFill>
                  <a:schemeClr val="bg1"/>
                </a:solidFill>
              </a:defRPr>
            </a:lvl1pPr>
          </a:lstStyle>
          <a:p>
            <a:pPr lvl="0"/>
            <a:r>
              <a:rPr lang="en-US" dirty="0"/>
              <a:t>Y</a:t>
            </a:r>
          </a:p>
        </p:txBody>
      </p:sp>
    </p:spTree>
    <p:extLst>
      <p:ext uri="{BB962C8B-B14F-4D97-AF65-F5344CB8AC3E}">
        <p14:creationId xmlns:p14="http://schemas.microsoft.com/office/powerpoint/2010/main" val="18798035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7" name="Rectangle 6"/>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5"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6"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Tree>
    <p:extLst>
      <p:ext uri="{BB962C8B-B14F-4D97-AF65-F5344CB8AC3E}">
        <p14:creationId xmlns:p14="http://schemas.microsoft.com/office/powerpoint/2010/main" val="6639807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ntent and Image">
    <p:spTree>
      <p:nvGrpSpPr>
        <p:cNvPr id="1" name=""/>
        <p:cNvGrpSpPr/>
        <p:nvPr/>
      </p:nvGrpSpPr>
      <p:grpSpPr>
        <a:xfrm>
          <a:off x="0" y="0"/>
          <a:ext cx="0" cy="0"/>
          <a:chOff x="0" y="0"/>
          <a:chExt cx="0" cy="0"/>
        </a:xfrm>
      </p:grpSpPr>
      <p:sp>
        <p:nvSpPr>
          <p:cNvPr id="7" name="Rectangle 6"/>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Рисунок 7"/>
          <p:cNvSpPr>
            <a:spLocks noGrp="1"/>
          </p:cNvSpPr>
          <p:nvPr>
            <p:ph type="pic" sz="quarter" idx="10"/>
          </p:nvPr>
        </p:nvSpPr>
        <p:spPr>
          <a:xfrm>
            <a:off x="6557554" y="125103"/>
            <a:ext cx="5634445" cy="6258888"/>
          </a:xfrm>
          <a:prstGeom prst="rect">
            <a:avLst/>
          </a:prstGeom>
        </p:spPr>
        <p:txBody>
          <a:bodyPr/>
          <a:lstStyle/>
          <a:p>
            <a:pPr lvl="0"/>
            <a:r>
              <a:rPr lang="en-US" noProof="0"/>
              <a:t>Click icon to add picture</a:t>
            </a:r>
            <a:endParaRPr lang="ru-RU" noProof="0" dirty="0"/>
          </a:p>
        </p:txBody>
      </p:sp>
      <p:pic>
        <p:nvPicPr>
          <p:cNvPr id="3" name="Picture Placeholder 13"/>
          <p:cNvPicPr>
            <a:picLocks noChangeAspect="1"/>
          </p:cNvPicPr>
          <p:nvPr userDrawn="1"/>
        </p:nvPicPr>
        <p:blipFill rotWithShape="1">
          <a:blip r:embed="rId2">
            <a:extLst>
              <a:ext uri="{28A0092B-C50C-407E-A947-70E740481C1C}">
                <a14:useLocalDpi xmlns:a14="http://schemas.microsoft.com/office/drawing/2010/main" val="0"/>
              </a:ext>
            </a:extLst>
          </a:blip>
          <a:srcRect l="19978" r="19978"/>
          <a:stretch/>
        </p:blipFill>
        <p:spPr>
          <a:xfrm>
            <a:off x="6557554" y="125103"/>
            <a:ext cx="5634447" cy="6258887"/>
          </a:xfrm>
          <a:prstGeom prst="rect">
            <a:avLst/>
          </a:prstGeom>
          <a:gradFill>
            <a:gsLst>
              <a:gs pos="63624">
                <a:srgbClr val="BED8EE"/>
              </a:gs>
              <a:gs pos="33744">
                <a:srgbClr val="D9E8F5"/>
              </a:gs>
              <a:gs pos="48692">
                <a:srgbClr val="CCE0F2"/>
              </a:gs>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4"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5"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6"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14" name="Text Placeholder 13"/>
          <p:cNvSpPr>
            <a:spLocks noGrp="1"/>
          </p:cNvSpPr>
          <p:nvPr>
            <p:ph type="body" sz="quarter" idx="14" hasCustomPrompt="1"/>
          </p:nvPr>
        </p:nvSpPr>
        <p:spPr>
          <a:xfrm>
            <a:off x="452438" y="1265647"/>
            <a:ext cx="3144202" cy="502194"/>
          </a:xfrm>
        </p:spPr>
        <p:txBody>
          <a:bodyPr>
            <a:noAutofit/>
          </a:bodyPr>
          <a:lstStyle>
            <a:lvl1pPr marL="0" indent="0">
              <a:buNone/>
              <a:defRPr sz="3200" b="1">
                <a:solidFill>
                  <a:srgbClr val="4C4C4C"/>
                </a:solidFill>
              </a:defRPr>
            </a:lvl1pPr>
          </a:lstStyle>
          <a:p>
            <a:pPr lvl="0"/>
            <a:r>
              <a:rPr lang="en-US" dirty="0"/>
              <a:t>WORDS ABOUT</a:t>
            </a:r>
          </a:p>
        </p:txBody>
      </p:sp>
      <p:sp>
        <p:nvSpPr>
          <p:cNvPr id="15" name="Text Placeholder 13"/>
          <p:cNvSpPr>
            <a:spLocks noGrp="1"/>
          </p:cNvSpPr>
          <p:nvPr>
            <p:ph type="body" sz="quarter" idx="15" hasCustomPrompt="1"/>
          </p:nvPr>
        </p:nvSpPr>
        <p:spPr>
          <a:xfrm>
            <a:off x="3677414" y="1265091"/>
            <a:ext cx="2575340" cy="502194"/>
          </a:xfrm>
        </p:spPr>
        <p:txBody>
          <a:bodyPr>
            <a:noAutofit/>
          </a:bodyPr>
          <a:lstStyle>
            <a:lvl1pPr marL="0" indent="0">
              <a:buNone/>
              <a:defRPr sz="3200" b="1">
                <a:solidFill>
                  <a:srgbClr val="F47920"/>
                </a:solidFill>
              </a:defRPr>
            </a:lvl1pPr>
          </a:lstStyle>
          <a:p>
            <a:pPr lvl="0"/>
            <a:r>
              <a:rPr lang="en-US" dirty="0"/>
              <a:t>INSTITUTION</a:t>
            </a:r>
          </a:p>
        </p:txBody>
      </p:sp>
      <p:sp>
        <p:nvSpPr>
          <p:cNvPr id="18" name="Text Placeholder 13"/>
          <p:cNvSpPr>
            <a:spLocks noGrp="1"/>
          </p:cNvSpPr>
          <p:nvPr>
            <p:ph type="body" sz="quarter" idx="16" hasCustomPrompt="1"/>
          </p:nvPr>
        </p:nvSpPr>
        <p:spPr>
          <a:xfrm>
            <a:off x="561723" y="2405512"/>
            <a:ext cx="3491827" cy="1870395"/>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0">
                <a:solidFill>
                  <a:srgbClr val="4C4C4C"/>
                </a:solidFill>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 quam vitae, </a:t>
            </a:r>
            <a:r>
              <a:rPr lang="en-US" sz="1100" kern="0" dirty="0" err="1">
                <a:latin typeface="Karla" pitchFamily="2" charset="0"/>
                <a:ea typeface="Karla" pitchFamily="2" charset="0"/>
                <a:cs typeface="Poppins" panose="02000000000000000000" pitchFamily="2" charset="0"/>
              </a:rPr>
              <a:t>luctus</a:t>
            </a:r>
            <a:r>
              <a:rPr lang="en-US" sz="1100" kern="0" dirty="0">
                <a:latin typeface="Karla" pitchFamily="2" charset="0"/>
                <a:ea typeface="Karla" pitchFamily="2" charset="0"/>
                <a:cs typeface="Poppins" panose="02000000000000000000" pitchFamily="2" charset="0"/>
              </a:rPr>
              <a:t> ligula. </a:t>
            </a:r>
            <a:r>
              <a:rPr lang="en-US" sz="1100" kern="0" dirty="0" err="1">
                <a:latin typeface="Karla" pitchFamily="2" charset="0"/>
                <a:ea typeface="Karla" pitchFamily="2" charset="0"/>
                <a:cs typeface="Poppins" panose="02000000000000000000" pitchFamily="2" charset="0"/>
              </a:rPr>
              <a:t>Sed</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posuere</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nunc</a:t>
            </a:r>
            <a:r>
              <a:rPr lang="en-US" sz="1100" kern="0" dirty="0">
                <a:latin typeface="Karla" pitchFamily="2" charset="0"/>
                <a:ea typeface="Karla" pitchFamily="2" charset="0"/>
                <a:cs typeface="Poppins" panose="02000000000000000000" pitchFamily="2" charset="0"/>
              </a:rPr>
              <a:t> in </a:t>
            </a:r>
            <a:r>
              <a:rPr lang="en-US" sz="1100" kern="0" dirty="0" err="1">
                <a:latin typeface="Karla" pitchFamily="2" charset="0"/>
                <a:ea typeface="Karla" pitchFamily="2" charset="0"/>
                <a:cs typeface="Poppins" panose="02000000000000000000" pitchFamily="2" charset="0"/>
              </a:rPr>
              <a:t>leo</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commod</a:t>
            </a:r>
            <a:r>
              <a:rPr lang="en-US" sz="1100" kern="0" dirty="0">
                <a:latin typeface="Karla" pitchFamily="2" charset="0"/>
                <a:ea typeface="Karla" pitchFamily="2" charset="0"/>
                <a:cs typeface="Poppins" panose="02000000000000000000" pitchFamily="2" charset="0"/>
              </a:rPr>
              <a:t> else cuprum less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Etiam</a:t>
            </a:r>
            <a:r>
              <a:rPr lang="en-US" sz="1100" dirty="0">
                <a:latin typeface="Karla" pitchFamily="2" charset="0"/>
                <a:ea typeface="Karla" pitchFamily="2" charset="0"/>
                <a:cs typeface="Poppins" panose="02000000000000000000" pitchFamily="2" charset="0"/>
              </a:rPr>
              <a:t> vitae dui </a:t>
            </a:r>
            <a:r>
              <a:rPr lang="en-US" sz="1100" dirty="0" err="1">
                <a:latin typeface="Karla" pitchFamily="2" charset="0"/>
                <a:ea typeface="Karla" pitchFamily="2" charset="0"/>
                <a:cs typeface="Poppins" panose="02000000000000000000" pitchFamily="2" charset="0"/>
              </a:rPr>
              <a:t>congue</a:t>
            </a:r>
            <a:r>
              <a:rPr lang="en-US" sz="1100" dirty="0">
                <a:latin typeface="Karla" pitchFamily="2" charset="0"/>
                <a:ea typeface="Karla" pitchFamily="2" charset="0"/>
                <a:cs typeface="Poppins" panose="02000000000000000000" pitchFamily="2" charset="0"/>
              </a:rPr>
              <a:t>, semper quam vitae, </a:t>
            </a:r>
            <a:r>
              <a:rPr lang="en-US" sz="1100" dirty="0" err="1">
                <a:latin typeface="Karla" pitchFamily="2" charset="0"/>
                <a:ea typeface="Karla" pitchFamily="2" charset="0"/>
                <a:cs typeface="Poppins" panose="02000000000000000000" pitchFamily="2" charset="0"/>
              </a:rPr>
              <a:t>luctus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Donec</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ut</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tortor</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sed</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purus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tincidunt</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lacinia</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Etiam</a:t>
            </a:r>
            <a:r>
              <a:rPr lang="en-US" sz="1100" dirty="0">
                <a:latin typeface="Karla" pitchFamily="2" charset="0"/>
                <a:ea typeface="Karla" pitchFamily="2" charset="0"/>
                <a:cs typeface="Poppins" panose="02000000000000000000" pitchFamily="2" charset="0"/>
              </a:rPr>
              <a:t> dui </a:t>
            </a:r>
            <a:r>
              <a:rPr lang="en-US" sz="1100" dirty="0" err="1">
                <a:latin typeface="Karla" pitchFamily="2" charset="0"/>
                <a:ea typeface="Karla" pitchFamily="2" charset="0"/>
                <a:cs typeface="Poppins" panose="02000000000000000000" pitchFamily="2" charset="0"/>
              </a:rPr>
              <a:t>sem</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blandit</a:t>
            </a:r>
            <a:r>
              <a:rPr lang="en-US" sz="1100" dirty="0">
                <a:latin typeface="Karla" pitchFamily="2" charset="0"/>
                <a:ea typeface="Karla" pitchFamily="2" charset="0"/>
                <a:cs typeface="Poppins" panose="02000000000000000000" pitchFamily="2" charset="0"/>
              </a:rPr>
              <a:t> tempus </a:t>
            </a:r>
            <a:r>
              <a:rPr lang="en-US" sz="1100" dirty="0" err="1">
                <a:latin typeface="Karla" pitchFamily="2" charset="0"/>
                <a:ea typeface="Karla" pitchFamily="2" charset="0"/>
                <a:cs typeface="Poppins" panose="02000000000000000000" pitchFamily="2" charset="0"/>
              </a:rPr>
              <a:t>finibus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quis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posuere</a:t>
            </a:r>
            <a:r>
              <a:rPr lang="en-US" sz="1100" dirty="0">
                <a:latin typeface="Karla" pitchFamily="2" charset="0"/>
                <a:ea typeface="Karla" pitchFamily="2" charset="0"/>
                <a:cs typeface="Poppins" panose="02000000000000000000" pitchFamily="2" charset="0"/>
              </a:rPr>
              <a:t> a libero. Maecenas </a:t>
            </a:r>
            <a:r>
              <a:rPr lang="en-US" sz="1100" dirty="0" err="1">
                <a:latin typeface="Karla" pitchFamily="2" charset="0"/>
                <a:ea typeface="Karla" pitchFamily="2" charset="0"/>
                <a:cs typeface="Poppins" panose="02000000000000000000" pitchFamily="2" charset="0"/>
              </a:rPr>
              <a:t>tristique</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orci</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sollicitudin</a:t>
            </a:r>
            <a:r>
              <a:rPr lang="en-US" sz="1100" dirty="0">
                <a:latin typeface="Karla" pitchFamily="2" charset="0"/>
                <a:ea typeface="Karla" pitchFamily="2" charset="0"/>
                <a:cs typeface="Poppins" panose="02000000000000000000" pitchFamily="2" charset="0"/>
              </a:rPr>
              <a:t> mi </a:t>
            </a:r>
            <a:r>
              <a:rPr lang="en-US" sz="1100" dirty="0" err="1">
                <a:latin typeface="Karla" pitchFamily="2" charset="0"/>
                <a:ea typeface="Karla" pitchFamily="2" charset="0"/>
                <a:cs typeface="Poppins" panose="02000000000000000000" pitchFamily="2" charset="0"/>
              </a:rPr>
              <a:t>ornare</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commodo</a:t>
            </a:r>
            <a:r>
              <a:rPr lang="en-US" sz="1100" dirty="0">
                <a:latin typeface="Karla" pitchFamily="2" charset="0"/>
                <a:ea typeface="Karla" pitchFamily="2" charset="0"/>
                <a:cs typeface="Poppins" panose="02000000000000000000" pitchFamily="2" charset="0"/>
              </a:rPr>
              <a:t>. </a:t>
            </a:r>
          </a:p>
        </p:txBody>
      </p:sp>
      <p:sp>
        <p:nvSpPr>
          <p:cNvPr id="19" name="Text Placeholder 13"/>
          <p:cNvSpPr>
            <a:spLocks noGrp="1"/>
          </p:cNvSpPr>
          <p:nvPr>
            <p:ph type="body" sz="quarter" idx="17" hasCustomPrompt="1"/>
          </p:nvPr>
        </p:nvSpPr>
        <p:spPr>
          <a:xfrm>
            <a:off x="561722" y="4752271"/>
            <a:ext cx="3491827" cy="878054"/>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0">
                <a:solidFill>
                  <a:srgbClr val="4C4C4C"/>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 quam vitae, </a:t>
            </a:r>
            <a:r>
              <a:rPr lang="en-US" sz="1100" kern="0" dirty="0" err="1">
                <a:latin typeface="Karla" pitchFamily="2" charset="0"/>
                <a:ea typeface="Karla" pitchFamily="2" charset="0"/>
                <a:cs typeface="Poppins" panose="02000000000000000000" pitchFamily="2" charset="0"/>
              </a:rPr>
              <a:t>luctus</a:t>
            </a:r>
            <a:r>
              <a:rPr lang="en-US" sz="1100" kern="0" dirty="0">
                <a:latin typeface="Karla" pitchFamily="2" charset="0"/>
                <a:ea typeface="Karla" pitchFamily="2" charset="0"/>
                <a:cs typeface="Poppins" panose="02000000000000000000" pitchFamily="2" charset="0"/>
              </a:rPr>
              <a:t> ligula. </a:t>
            </a:r>
            <a:r>
              <a:rPr lang="en-US" sz="1100" kern="0" dirty="0" err="1">
                <a:latin typeface="Karla" pitchFamily="2" charset="0"/>
                <a:ea typeface="Karla" pitchFamily="2" charset="0"/>
                <a:cs typeface="Poppins" panose="02000000000000000000" pitchFamily="2" charset="0"/>
              </a:rPr>
              <a:t>Sed</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posuere</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nunc</a:t>
            </a:r>
            <a:r>
              <a:rPr lang="en-US" sz="1100" kern="0" dirty="0">
                <a:latin typeface="Karla" pitchFamily="2" charset="0"/>
                <a:ea typeface="Karla" pitchFamily="2" charset="0"/>
                <a:cs typeface="Poppins" panose="02000000000000000000" pitchFamily="2" charset="0"/>
              </a:rPr>
              <a:t> in </a:t>
            </a:r>
            <a:r>
              <a:rPr lang="en-US" sz="1100" kern="0" dirty="0" err="1">
                <a:latin typeface="Karla" pitchFamily="2" charset="0"/>
                <a:ea typeface="Karla" pitchFamily="2" charset="0"/>
                <a:cs typeface="Poppins" panose="02000000000000000000" pitchFamily="2" charset="0"/>
              </a:rPr>
              <a:t>leo</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commod</a:t>
            </a:r>
            <a:r>
              <a:rPr lang="en-US" sz="1100" kern="0" dirty="0">
                <a:latin typeface="Karla" pitchFamily="2" charset="0"/>
                <a:ea typeface="Karla" pitchFamily="2" charset="0"/>
                <a:cs typeface="Poppins" panose="02000000000000000000" pitchFamily="2" charset="0"/>
              </a:rPr>
              <a:t> else cuprum less </a:t>
            </a:r>
            <a:r>
              <a:rPr lang="en-US" sz="1100" kern="0" dirty="0" err="1">
                <a:latin typeface="Karla" pitchFamily="2" charset="0"/>
                <a:ea typeface="Karla" pitchFamily="2" charset="0"/>
                <a:cs typeface="Poppins" panose="02000000000000000000" pitchFamily="2" charset="0"/>
              </a:rPr>
              <a:t>eu</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scelerisque</a:t>
            </a:r>
            <a:r>
              <a:rPr lang="en-US" sz="1100" kern="0" dirty="0">
                <a:latin typeface="Karla" pitchFamily="2" charset="0"/>
                <a:ea typeface="Karla" pitchFamily="2" charset="0"/>
                <a:cs typeface="Poppins" panose="02000000000000000000" pitchFamily="2" charset="0"/>
              </a:rPr>
              <a:t> magna ac gravida diam</a:t>
            </a:r>
            <a:r>
              <a:rPr lang="en-US" sz="1100" dirty="0">
                <a:latin typeface="Karla" pitchFamily="2" charset="0"/>
                <a:ea typeface="Karla" pitchFamily="2" charset="0"/>
                <a:cs typeface="Poppins" panose="02000000000000000000" pitchFamily="2" charset="0"/>
              </a:rPr>
              <a:t>. </a:t>
            </a:r>
          </a:p>
        </p:txBody>
      </p:sp>
    </p:spTree>
    <p:extLst>
      <p:ext uri="{BB962C8B-B14F-4D97-AF65-F5344CB8AC3E}">
        <p14:creationId xmlns:p14="http://schemas.microsoft.com/office/powerpoint/2010/main" val="36057680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eam Slide">
    <p:spTree>
      <p:nvGrpSpPr>
        <p:cNvPr id="1" name=""/>
        <p:cNvGrpSpPr/>
        <p:nvPr/>
      </p:nvGrpSpPr>
      <p:grpSpPr>
        <a:xfrm>
          <a:off x="0" y="0"/>
          <a:ext cx="0" cy="0"/>
          <a:chOff x="0" y="0"/>
          <a:chExt cx="0" cy="0"/>
        </a:xfrm>
      </p:grpSpPr>
      <p:sp>
        <p:nvSpPr>
          <p:cNvPr id="10" name="Rectangle 9"/>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Рисунок 12"/>
          <p:cNvSpPr>
            <a:spLocks noGrp="1"/>
          </p:cNvSpPr>
          <p:nvPr>
            <p:ph type="pic" sz="quarter" idx="10"/>
          </p:nvPr>
        </p:nvSpPr>
        <p:spPr>
          <a:xfrm>
            <a:off x="1388001" y="2538749"/>
            <a:ext cx="1989470" cy="2478422"/>
          </a:xfrm>
          <a:prstGeom prst="rect">
            <a:avLst/>
          </a:prstGeom>
          <a:effectLst/>
        </p:spPr>
        <p:txBody>
          <a:bodyPr/>
          <a:lstStyle/>
          <a:p>
            <a:pPr lvl="0"/>
            <a:r>
              <a:rPr lang="en-US" noProof="0"/>
              <a:t>Click icon to add picture</a:t>
            </a:r>
            <a:endParaRPr lang="ru-RU" noProof="0" dirty="0"/>
          </a:p>
        </p:txBody>
      </p:sp>
      <p:sp>
        <p:nvSpPr>
          <p:cNvPr id="4" name="Рисунок 12"/>
          <p:cNvSpPr>
            <a:spLocks noGrp="1"/>
          </p:cNvSpPr>
          <p:nvPr>
            <p:ph type="pic" sz="quarter" idx="11"/>
          </p:nvPr>
        </p:nvSpPr>
        <p:spPr>
          <a:xfrm>
            <a:off x="3866507" y="2538749"/>
            <a:ext cx="1989470" cy="2478422"/>
          </a:xfrm>
          <a:prstGeom prst="rect">
            <a:avLst/>
          </a:prstGeom>
          <a:effectLst/>
        </p:spPr>
        <p:txBody>
          <a:bodyPr/>
          <a:lstStyle/>
          <a:p>
            <a:pPr lvl="0"/>
            <a:r>
              <a:rPr lang="en-US" noProof="0"/>
              <a:t>Click icon to add picture</a:t>
            </a:r>
            <a:endParaRPr lang="ru-RU" noProof="0" dirty="0"/>
          </a:p>
        </p:txBody>
      </p:sp>
      <p:sp>
        <p:nvSpPr>
          <p:cNvPr id="5" name="Рисунок 12"/>
          <p:cNvSpPr>
            <a:spLocks noGrp="1"/>
          </p:cNvSpPr>
          <p:nvPr>
            <p:ph type="pic" sz="quarter" idx="12"/>
          </p:nvPr>
        </p:nvSpPr>
        <p:spPr>
          <a:xfrm>
            <a:off x="6345013" y="2538749"/>
            <a:ext cx="1989470" cy="2478422"/>
          </a:xfrm>
          <a:prstGeom prst="rect">
            <a:avLst/>
          </a:prstGeom>
          <a:effectLst/>
        </p:spPr>
        <p:txBody>
          <a:bodyPr/>
          <a:lstStyle/>
          <a:p>
            <a:pPr lvl="0"/>
            <a:r>
              <a:rPr lang="en-US" noProof="0"/>
              <a:t>Click icon to add picture</a:t>
            </a:r>
            <a:endParaRPr lang="ru-RU" noProof="0" dirty="0"/>
          </a:p>
        </p:txBody>
      </p:sp>
      <p:sp>
        <p:nvSpPr>
          <p:cNvPr id="6" name="Рисунок 12"/>
          <p:cNvSpPr>
            <a:spLocks noGrp="1"/>
          </p:cNvSpPr>
          <p:nvPr>
            <p:ph type="pic" sz="quarter" idx="13"/>
          </p:nvPr>
        </p:nvSpPr>
        <p:spPr>
          <a:xfrm>
            <a:off x="8823519" y="2538749"/>
            <a:ext cx="1989470" cy="2478422"/>
          </a:xfrm>
          <a:prstGeom prst="rect">
            <a:avLst/>
          </a:prstGeom>
          <a:effectLst/>
        </p:spPr>
        <p:txBody>
          <a:bodyPr/>
          <a:lstStyle/>
          <a:p>
            <a:pPr lvl="0"/>
            <a:r>
              <a:rPr lang="en-US" noProof="0"/>
              <a:t>Click icon to add picture</a:t>
            </a:r>
            <a:endParaRPr lang="ru-RU" noProof="0" dirty="0"/>
          </a:p>
        </p:txBody>
      </p:sp>
      <p:sp>
        <p:nvSpPr>
          <p:cNvPr id="7" name="Picture Placeholder 16"/>
          <p:cNvSpPr>
            <a:spLocks noGrp="1"/>
          </p:cNvSpPr>
          <p:nvPr>
            <p:ph type="pic" sz="quarter" idx="14"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8" name="Picture Placeholder 18"/>
          <p:cNvSpPr>
            <a:spLocks noGrp="1"/>
          </p:cNvSpPr>
          <p:nvPr>
            <p:ph type="pic" sz="quarter" idx="15"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9" name="Picture Placeholder 22"/>
          <p:cNvSpPr>
            <a:spLocks noGrp="1"/>
          </p:cNvSpPr>
          <p:nvPr>
            <p:ph type="pic" sz="quarter" idx="16"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14" name="Text Placeholder 13"/>
          <p:cNvSpPr>
            <a:spLocks noGrp="1"/>
          </p:cNvSpPr>
          <p:nvPr>
            <p:ph type="body" sz="quarter" idx="17" hasCustomPrompt="1"/>
          </p:nvPr>
        </p:nvSpPr>
        <p:spPr>
          <a:xfrm>
            <a:off x="4484915" y="904732"/>
            <a:ext cx="1611085" cy="502194"/>
          </a:xfrm>
        </p:spPr>
        <p:txBody>
          <a:bodyPr>
            <a:noAutofit/>
          </a:bodyPr>
          <a:lstStyle>
            <a:lvl1pPr marL="0" indent="0">
              <a:buNone/>
              <a:defRPr sz="4400" b="1">
                <a:solidFill>
                  <a:schemeClr val="tx1"/>
                </a:solidFill>
              </a:defRPr>
            </a:lvl1pPr>
          </a:lstStyle>
          <a:p>
            <a:pPr lvl="0"/>
            <a:r>
              <a:rPr lang="en-US" dirty="0"/>
              <a:t>TEAM</a:t>
            </a:r>
          </a:p>
        </p:txBody>
      </p:sp>
      <p:sp>
        <p:nvSpPr>
          <p:cNvPr id="15" name="Text Placeholder 13"/>
          <p:cNvSpPr>
            <a:spLocks noGrp="1"/>
          </p:cNvSpPr>
          <p:nvPr>
            <p:ph type="body" sz="quarter" idx="18" hasCustomPrompt="1"/>
          </p:nvPr>
        </p:nvSpPr>
        <p:spPr>
          <a:xfrm>
            <a:off x="6176775" y="906950"/>
            <a:ext cx="1565145" cy="502194"/>
          </a:xfrm>
        </p:spPr>
        <p:txBody>
          <a:bodyPr>
            <a:noAutofit/>
          </a:bodyPr>
          <a:lstStyle>
            <a:lvl1pPr marL="0" indent="0">
              <a:buNone/>
              <a:defRPr sz="4400" b="1">
                <a:solidFill>
                  <a:srgbClr val="F47920"/>
                </a:solidFill>
              </a:defRPr>
            </a:lvl1pPr>
          </a:lstStyle>
          <a:p>
            <a:pPr lvl="0"/>
            <a:r>
              <a:rPr lang="en-US" dirty="0"/>
              <a:t>SLIDE</a:t>
            </a:r>
          </a:p>
        </p:txBody>
      </p:sp>
      <p:sp>
        <p:nvSpPr>
          <p:cNvPr id="16" name="Text Placeholder 13"/>
          <p:cNvSpPr>
            <a:spLocks noGrp="1"/>
          </p:cNvSpPr>
          <p:nvPr>
            <p:ph type="body" sz="quarter" idx="19" hasCustomPrompt="1"/>
          </p:nvPr>
        </p:nvSpPr>
        <p:spPr>
          <a:xfrm>
            <a:off x="2044584" y="1609577"/>
            <a:ext cx="8600857" cy="654652"/>
          </a:xfrm>
        </p:spPr>
        <p:txBody>
          <a:bodyPr>
            <a:noAutofit/>
          </a:bodyPr>
          <a:lstStyle>
            <a:lvl1pPr marL="0" indent="0" fontAlgn="auto">
              <a:lnSpc>
                <a:spcPct val="150000"/>
              </a:lnSpc>
              <a:spcBef>
                <a:spcPts val="0"/>
              </a:spcBef>
              <a:spcAft>
                <a:spcPts val="0"/>
              </a:spcAft>
              <a:buFont typeface="Arial" panose="020B0604020202020204" pitchFamily="34" charset="0"/>
              <a:buNone/>
              <a:defRPr sz="1200" b="0">
                <a:solidFill>
                  <a:srgbClr val="4C4C4C"/>
                </a:solidFill>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 quam vitae, </a:t>
            </a:r>
            <a:r>
              <a:rPr lang="en-US" sz="1100" kern="0" dirty="0" err="1">
                <a:latin typeface="Karla" pitchFamily="2" charset="0"/>
                <a:ea typeface="Karla" pitchFamily="2" charset="0"/>
                <a:cs typeface="Poppins" panose="02000000000000000000" pitchFamily="2" charset="0"/>
              </a:rPr>
              <a:t>luctus</a:t>
            </a:r>
            <a:r>
              <a:rPr lang="en-US" sz="1100" kern="0" dirty="0">
                <a:latin typeface="Karla" pitchFamily="2" charset="0"/>
                <a:ea typeface="Karla" pitchFamily="2" charset="0"/>
                <a:cs typeface="Poppins" panose="02000000000000000000" pitchFamily="2" charset="0"/>
              </a:rPr>
              <a:t> ligula. </a:t>
            </a:r>
            <a:r>
              <a:rPr lang="en-US" sz="1100" kern="0" dirty="0" err="1">
                <a:latin typeface="Karla" pitchFamily="2" charset="0"/>
                <a:ea typeface="Karla" pitchFamily="2" charset="0"/>
                <a:cs typeface="Poppins" panose="02000000000000000000" pitchFamily="2" charset="0"/>
              </a:rPr>
              <a:t>Sed</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posuere</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nunc</a:t>
            </a:r>
            <a:r>
              <a:rPr lang="en-US" sz="1100" kern="0" dirty="0">
                <a:latin typeface="Karla" pitchFamily="2" charset="0"/>
                <a:ea typeface="Karla" pitchFamily="2" charset="0"/>
                <a:cs typeface="Poppins" panose="02000000000000000000" pitchFamily="2" charset="0"/>
              </a:rPr>
              <a:t> in </a:t>
            </a:r>
            <a:r>
              <a:rPr lang="en-US" sz="1100" kern="0" dirty="0" err="1">
                <a:latin typeface="Karla" pitchFamily="2" charset="0"/>
                <a:ea typeface="Karla" pitchFamily="2" charset="0"/>
                <a:cs typeface="Poppins" panose="02000000000000000000" pitchFamily="2" charset="0"/>
              </a:rPr>
              <a:t>leo</a:t>
            </a:r>
            <a:r>
              <a:rPr lang="en-US" sz="1100" kern="0" dirty="0">
                <a:latin typeface="Karla" pitchFamily="2" charset="0"/>
                <a:ea typeface="Karla" pitchFamily="2" charset="0"/>
                <a:cs typeface="Poppins" panose="02000000000000000000" pitchFamily="2" charset="0"/>
              </a:rPr>
              <a:t> </a:t>
            </a:r>
            <a:r>
              <a:rPr lang="en-US" sz="1100" kern="0" dirty="0" err="1">
                <a:latin typeface="Karla" pitchFamily="2" charset="0"/>
                <a:ea typeface="Karla" pitchFamily="2" charset="0"/>
                <a:cs typeface="Poppins" panose="02000000000000000000" pitchFamily="2" charset="0"/>
              </a:rPr>
              <a:t>commod</a:t>
            </a:r>
            <a:r>
              <a:rPr lang="en-US" sz="1100" kern="0" dirty="0">
                <a:latin typeface="Karla" pitchFamily="2" charset="0"/>
                <a:ea typeface="Karla" pitchFamily="2" charset="0"/>
                <a:cs typeface="Poppins" panose="02000000000000000000" pitchFamily="2" charset="0"/>
              </a:rPr>
              <a:t> else cuprum less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Etiam</a:t>
            </a:r>
            <a:r>
              <a:rPr lang="en-US" sz="1100" dirty="0">
                <a:latin typeface="Karla" pitchFamily="2" charset="0"/>
                <a:ea typeface="Karla" pitchFamily="2" charset="0"/>
                <a:cs typeface="Poppins" panose="02000000000000000000" pitchFamily="2" charset="0"/>
              </a:rPr>
              <a:t> vitae dui </a:t>
            </a:r>
            <a:r>
              <a:rPr lang="en-US" sz="1100" dirty="0" err="1">
                <a:latin typeface="Karla" pitchFamily="2" charset="0"/>
                <a:ea typeface="Karla" pitchFamily="2" charset="0"/>
                <a:cs typeface="Poppins" panose="02000000000000000000" pitchFamily="2" charset="0"/>
              </a:rPr>
              <a:t>congue</a:t>
            </a:r>
            <a:r>
              <a:rPr lang="en-US" sz="1100" dirty="0">
                <a:latin typeface="Karla" pitchFamily="2" charset="0"/>
                <a:ea typeface="Karla" pitchFamily="2" charset="0"/>
                <a:cs typeface="Poppins" panose="02000000000000000000" pitchFamily="2" charset="0"/>
              </a:rPr>
              <a:t>, semper quam vitae, </a:t>
            </a:r>
            <a:r>
              <a:rPr lang="en-US" sz="1100" dirty="0" err="1">
                <a:latin typeface="Karla" pitchFamily="2" charset="0"/>
                <a:ea typeface="Karla" pitchFamily="2" charset="0"/>
                <a:cs typeface="Poppins" panose="02000000000000000000" pitchFamily="2" charset="0"/>
              </a:rPr>
              <a:t>luctus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Donec</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ut</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tortor</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sed</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purus</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tincidunt</a:t>
            </a:r>
            <a:r>
              <a:rPr lang="en-US" sz="1100" dirty="0">
                <a:latin typeface="Karla" pitchFamily="2" charset="0"/>
                <a:ea typeface="Karla" pitchFamily="2" charset="0"/>
                <a:cs typeface="Poppins" panose="02000000000000000000" pitchFamily="2" charset="0"/>
              </a:rPr>
              <a:t> </a:t>
            </a:r>
            <a:r>
              <a:rPr lang="en-US" sz="1100" dirty="0" err="1">
                <a:latin typeface="Karla" pitchFamily="2" charset="0"/>
                <a:ea typeface="Karla" pitchFamily="2" charset="0"/>
                <a:cs typeface="Poppins" panose="02000000000000000000" pitchFamily="2" charset="0"/>
              </a:rPr>
              <a:t>lacinia</a:t>
            </a:r>
            <a:r>
              <a:rPr lang="en-US" sz="1100" dirty="0">
                <a:latin typeface="Karla" pitchFamily="2" charset="0"/>
                <a:ea typeface="Karla" pitchFamily="2" charset="0"/>
                <a:cs typeface="Poppins" panose="02000000000000000000" pitchFamily="2" charset="0"/>
              </a:rPr>
              <a:t>. </a:t>
            </a:r>
          </a:p>
        </p:txBody>
      </p:sp>
      <p:sp>
        <p:nvSpPr>
          <p:cNvPr id="17" name="Text Placeholder 13"/>
          <p:cNvSpPr>
            <a:spLocks noGrp="1"/>
          </p:cNvSpPr>
          <p:nvPr>
            <p:ph type="body" sz="quarter" idx="20" hasCustomPrompt="1"/>
          </p:nvPr>
        </p:nvSpPr>
        <p:spPr>
          <a:xfrm>
            <a:off x="1388001" y="5162538"/>
            <a:ext cx="1989470" cy="608566"/>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1">
                <a:solidFill>
                  <a:srgbClr val="4C4C4C"/>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a:t>
            </a:r>
            <a:endParaRPr lang="en-US" sz="1100" dirty="0">
              <a:latin typeface="Karla" pitchFamily="2" charset="0"/>
              <a:ea typeface="Karla" pitchFamily="2" charset="0"/>
              <a:cs typeface="Poppins" panose="02000000000000000000" pitchFamily="2" charset="0"/>
            </a:endParaRPr>
          </a:p>
        </p:txBody>
      </p:sp>
      <p:sp>
        <p:nvSpPr>
          <p:cNvPr id="18" name="Text Placeholder 13"/>
          <p:cNvSpPr>
            <a:spLocks noGrp="1"/>
          </p:cNvSpPr>
          <p:nvPr>
            <p:ph type="body" sz="quarter" idx="21" hasCustomPrompt="1"/>
          </p:nvPr>
        </p:nvSpPr>
        <p:spPr>
          <a:xfrm>
            <a:off x="3866507" y="5158022"/>
            <a:ext cx="1989470" cy="608566"/>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1">
                <a:solidFill>
                  <a:srgbClr val="4C4C4C"/>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a:t>
            </a:r>
            <a:endParaRPr lang="en-US" sz="1100" dirty="0">
              <a:latin typeface="Karla" pitchFamily="2" charset="0"/>
              <a:ea typeface="Karla" pitchFamily="2" charset="0"/>
              <a:cs typeface="Poppins" panose="02000000000000000000" pitchFamily="2" charset="0"/>
            </a:endParaRPr>
          </a:p>
        </p:txBody>
      </p:sp>
      <p:sp>
        <p:nvSpPr>
          <p:cNvPr id="19" name="Text Placeholder 13"/>
          <p:cNvSpPr>
            <a:spLocks noGrp="1"/>
          </p:cNvSpPr>
          <p:nvPr>
            <p:ph type="body" sz="quarter" idx="22" hasCustomPrompt="1"/>
          </p:nvPr>
        </p:nvSpPr>
        <p:spPr>
          <a:xfrm>
            <a:off x="6345013" y="5153085"/>
            <a:ext cx="1989470" cy="608566"/>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1">
                <a:solidFill>
                  <a:srgbClr val="4C4C4C"/>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a:t>
            </a:r>
            <a:endParaRPr lang="en-US" sz="1100" dirty="0">
              <a:latin typeface="Karla" pitchFamily="2" charset="0"/>
              <a:ea typeface="Karla" pitchFamily="2" charset="0"/>
              <a:cs typeface="Poppins" panose="02000000000000000000" pitchFamily="2" charset="0"/>
            </a:endParaRPr>
          </a:p>
        </p:txBody>
      </p:sp>
      <p:sp>
        <p:nvSpPr>
          <p:cNvPr id="20" name="Text Placeholder 13"/>
          <p:cNvSpPr>
            <a:spLocks noGrp="1"/>
          </p:cNvSpPr>
          <p:nvPr>
            <p:ph type="body" sz="quarter" idx="23" hasCustomPrompt="1"/>
          </p:nvPr>
        </p:nvSpPr>
        <p:spPr>
          <a:xfrm>
            <a:off x="8823519" y="5148148"/>
            <a:ext cx="1989470" cy="608566"/>
          </a:xfrm>
        </p:spPr>
        <p:txBody>
          <a:bodyPr>
            <a:noAutofit/>
          </a:bodyPr>
          <a:lstStyle>
            <a:lvl1pPr marL="0" indent="0" fontAlgn="auto">
              <a:lnSpc>
                <a:spcPct val="150000"/>
              </a:lnSpc>
              <a:spcBef>
                <a:spcPts val="0"/>
              </a:spcBef>
              <a:spcAft>
                <a:spcPts val="0"/>
              </a:spcAft>
              <a:buFont typeface="Arial" panose="020B0604020202020204" pitchFamily="34" charset="0"/>
              <a:buNone/>
              <a:defRPr sz="1100" b="1">
                <a:solidFill>
                  <a:srgbClr val="4C4C4C"/>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100" kern="0" dirty="0" err="1">
                <a:latin typeface="Karla" pitchFamily="2" charset="0"/>
                <a:ea typeface="Karla" pitchFamily="2" charset="0"/>
                <a:cs typeface="Poppins" panose="02000000000000000000" pitchFamily="2" charset="0"/>
              </a:rPr>
              <a:t>Etiam</a:t>
            </a:r>
            <a:r>
              <a:rPr lang="en-US" sz="1100" kern="0" dirty="0">
                <a:latin typeface="Karla" pitchFamily="2" charset="0"/>
                <a:ea typeface="Karla" pitchFamily="2" charset="0"/>
                <a:cs typeface="Poppins" panose="02000000000000000000" pitchFamily="2" charset="0"/>
              </a:rPr>
              <a:t> vitae dui </a:t>
            </a:r>
            <a:r>
              <a:rPr lang="en-US" sz="1100" kern="0" dirty="0" err="1">
                <a:latin typeface="Karla" pitchFamily="2" charset="0"/>
                <a:ea typeface="Karla" pitchFamily="2" charset="0"/>
                <a:cs typeface="Poppins" panose="02000000000000000000" pitchFamily="2" charset="0"/>
              </a:rPr>
              <a:t>congue</a:t>
            </a:r>
            <a:r>
              <a:rPr lang="en-US" sz="1100" kern="0" dirty="0">
                <a:latin typeface="Karla" pitchFamily="2" charset="0"/>
                <a:ea typeface="Karla" pitchFamily="2" charset="0"/>
                <a:cs typeface="Poppins" panose="02000000000000000000" pitchFamily="2" charset="0"/>
              </a:rPr>
              <a:t>, semper</a:t>
            </a:r>
            <a:endParaRPr lang="en-US" sz="1100" dirty="0">
              <a:latin typeface="Karla" pitchFamily="2" charset="0"/>
              <a:ea typeface="Karla" pitchFamily="2" charset="0"/>
              <a:cs typeface="Poppins" panose="02000000000000000000" pitchFamily="2" charset="0"/>
            </a:endParaRPr>
          </a:p>
        </p:txBody>
      </p:sp>
    </p:spTree>
    <p:extLst>
      <p:ext uri="{BB962C8B-B14F-4D97-AF65-F5344CB8AC3E}">
        <p14:creationId xmlns:p14="http://schemas.microsoft.com/office/powerpoint/2010/main" val="22830087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Image in the Center">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Рисунок 7"/>
          <p:cNvSpPr>
            <a:spLocks noGrp="1"/>
          </p:cNvSpPr>
          <p:nvPr>
            <p:ph type="pic" sz="quarter" idx="10"/>
          </p:nvPr>
        </p:nvSpPr>
        <p:spPr>
          <a:xfrm>
            <a:off x="4247017" y="587298"/>
            <a:ext cx="4099727" cy="5342022"/>
          </a:xfrm>
          <a:prstGeom prst="rect">
            <a:avLst/>
          </a:prstGeom>
        </p:spPr>
        <p:txBody>
          <a:bodyPr/>
          <a:lstStyle/>
          <a:p>
            <a:pPr lvl="0"/>
            <a:r>
              <a:rPr lang="en-US" noProof="0"/>
              <a:t>Click icon to add picture</a:t>
            </a:r>
            <a:endParaRPr lang="ru-RU" noProof="0" dirty="0"/>
          </a:p>
        </p:txBody>
      </p:sp>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21035" t="1811" r="36932" b="15989"/>
          <a:stretch/>
        </p:blipFill>
        <p:spPr>
          <a:xfrm>
            <a:off x="4247017" y="586836"/>
            <a:ext cx="4099728" cy="5347505"/>
          </a:xfrm>
          <a:prstGeom prst="rect">
            <a:avLst/>
          </a:prstGeom>
        </p:spPr>
      </p:pic>
      <p:sp>
        <p:nvSpPr>
          <p:cNvPr id="4"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5"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6"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10" name="Text Placeholder 13"/>
          <p:cNvSpPr>
            <a:spLocks noGrp="1"/>
          </p:cNvSpPr>
          <p:nvPr>
            <p:ph type="body" sz="quarter" idx="17" hasCustomPrompt="1"/>
          </p:nvPr>
        </p:nvSpPr>
        <p:spPr>
          <a:xfrm>
            <a:off x="453176" y="1376971"/>
            <a:ext cx="2674127" cy="502194"/>
          </a:xfrm>
        </p:spPr>
        <p:txBody>
          <a:bodyPr>
            <a:noAutofit/>
          </a:bodyPr>
          <a:lstStyle>
            <a:lvl1pPr marL="0" indent="0">
              <a:buNone/>
              <a:defRPr sz="4400" b="1">
                <a:solidFill>
                  <a:schemeClr val="tx1"/>
                </a:solidFill>
              </a:defRPr>
            </a:lvl1pPr>
          </a:lstStyle>
          <a:p>
            <a:pPr lvl="0"/>
            <a:r>
              <a:rPr lang="en-US" dirty="0"/>
              <a:t>WHAT WE</a:t>
            </a:r>
          </a:p>
        </p:txBody>
      </p:sp>
      <p:sp>
        <p:nvSpPr>
          <p:cNvPr id="11" name="Text Placeholder 13"/>
          <p:cNvSpPr>
            <a:spLocks noGrp="1"/>
          </p:cNvSpPr>
          <p:nvPr>
            <p:ph type="body" sz="quarter" idx="18" hasCustomPrompt="1"/>
          </p:nvPr>
        </p:nvSpPr>
        <p:spPr>
          <a:xfrm>
            <a:off x="453176" y="2068057"/>
            <a:ext cx="2674127" cy="502194"/>
          </a:xfrm>
        </p:spPr>
        <p:txBody>
          <a:bodyPr>
            <a:noAutofit/>
          </a:bodyPr>
          <a:lstStyle>
            <a:lvl1pPr marL="0" indent="0">
              <a:buNone/>
              <a:defRPr sz="4400" b="1">
                <a:solidFill>
                  <a:srgbClr val="F47920"/>
                </a:solidFill>
              </a:defRPr>
            </a:lvl1pPr>
          </a:lstStyle>
          <a:p>
            <a:pPr lvl="0"/>
            <a:r>
              <a:rPr lang="en-US" dirty="0"/>
              <a:t>DO?</a:t>
            </a:r>
          </a:p>
        </p:txBody>
      </p:sp>
    </p:spTree>
    <p:extLst>
      <p:ext uri="{BB962C8B-B14F-4D97-AF65-F5344CB8AC3E}">
        <p14:creationId xmlns:p14="http://schemas.microsoft.com/office/powerpoint/2010/main" val="26953300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Full Image">
    <p:spTree>
      <p:nvGrpSpPr>
        <p:cNvPr id="1" name=""/>
        <p:cNvGrpSpPr/>
        <p:nvPr/>
      </p:nvGrpSpPr>
      <p:grpSpPr>
        <a:xfrm>
          <a:off x="0" y="0"/>
          <a:ext cx="0" cy="0"/>
          <a:chOff x="0" y="0"/>
          <a:chExt cx="0" cy="0"/>
        </a:xfrm>
      </p:grpSpPr>
      <p:sp>
        <p:nvSpPr>
          <p:cNvPr id="6" name="Rectangle 5"/>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Рисунок 8"/>
          <p:cNvSpPr>
            <a:spLocks noGrp="1"/>
          </p:cNvSpPr>
          <p:nvPr>
            <p:ph type="pic" sz="quarter" idx="10"/>
          </p:nvPr>
        </p:nvSpPr>
        <p:spPr>
          <a:xfrm>
            <a:off x="0" y="-1"/>
            <a:ext cx="12192000" cy="6015790"/>
          </a:xfrm>
          <a:prstGeom prst="rect">
            <a:avLst/>
          </a:prstGeom>
        </p:spPr>
        <p:txBody>
          <a:bodyPr/>
          <a:lstStyle/>
          <a:p>
            <a:pPr lvl="0"/>
            <a:r>
              <a:rPr lang="en-US" noProof="0" dirty="0"/>
              <a:t>Click icon to add picture</a:t>
            </a:r>
            <a:endParaRPr lang="ru-RU" noProof="0" dirty="0"/>
          </a:p>
        </p:txBody>
      </p:sp>
      <p:sp>
        <p:nvSpPr>
          <p:cNvPr id="3"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4"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5"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Tree>
    <p:extLst>
      <p:ext uri="{BB962C8B-B14F-4D97-AF65-F5344CB8AC3E}">
        <p14:creationId xmlns:p14="http://schemas.microsoft.com/office/powerpoint/2010/main" val="4252755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7" name="Rectangle 26"/>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1219200" y="1122363"/>
            <a:ext cx="9448799" cy="2387600"/>
          </a:xfrm>
        </p:spPr>
        <p:txBody>
          <a:bodyPr anchor="b"/>
          <a:lstStyle>
            <a:lvl1pPr algn="ctr">
              <a:defRPr sz="6000">
                <a:latin typeface="Karla"/>
              </a:defRPr>
            </a:lvl1pPr>
          </a:lstStyle>
          <a:p>
            <a:r>
              <a:rPr lang="en-US" dirty="0"/>
              <a:t>Click to edit Master title style</a:t>
            </a:r>
            <a:endParaRPr lang="en-GB" dirty="0"/>
          </a:p>
        </p:txBody>
      </p:sp>
      <p:sp>
        <p:nvSpPr>
          <p:cNvPr id="3" name="Subtitle 2"/>
          <p:cNvSpPr>
            <a:spLocks noGrp="1"/>
          </p:cNvSpPr>
          <p:nvPr>
            <p:ph type="subTitle" idx="1" hasCustomPrompt="1"/>
          </p:nvPr>
        </p:nvSpPr>
        <p:spPr>
          <a:xfrm>
            <a:off x="182880" y="4868241"/>
            <a:ext cx="3857897" cy="643572"/>
          </a:xfrm>
          <a:noFill/>
        </p:spPr>
        <p:txBody>
          <a:bodyPr/>
          <a:lstStyle>
            <a:lvl1pPr marL="0" indent="0" algn="ctr">
              <a:buNone/>
              <a:defRPr sz="2400">
                <a:solidFill>
                  <a:srgbClr val="5A7D79"/>
                </a:solidFill>
                <a:latin typeface="Karl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Presented by: John Doe</a:t>
            </a:r>
            <a:endParaRPr lang="en-GB" dirty="0"/>
          </a:p>
        </p:txBody>
      </p:sp>
      <p:sp>
        <p:nvSpPr>
          <p:cNvPr id="28" name="Rectangle 27"/>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182880" y="269966"/>
            <a:ext cx="1636088" cy="757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Picture Placeholder 16"/>
          <p:cNvSpPr>
            <a:spLocks noGrp="1"/>
          </p:cNvSpPr>
          <p:nvPr>
            <p:ph type="pic" sz="quarter" idx="11" hasCustomPrompt="1"/>
          </p:nvPr>
        </p:nvSpPr>
        <p:spPr>
          <a:xfrm>
            <a:off x="7049039" y="6208888"/>
            <a:ext cx="1368766" cy="649111"/>
          </a:xfrm>
          <a:solidFill>
            <a:srgbClr val="F2F2F2">
              <a:alpha val="18824"/>
            </a:srgbClr>
          </a:solidFill>
        </p:spPr>
        <p:txBody>
          <a:bodyPr/>
          <a:lstStyle>
            <a:lvl1pPr>
              <a:defRPr/>
            </a:lvl1pPr>
          </a:lstStyle>
          <a:p>
            <a:r>
              <a:rPr lang="en-GB" dirty="0"/>
              <a:t>Logo</a:t>
            </a:r>
          </a:p>
        </p:txBody>
      </p:sp>
      <p:sp>
        <p:nvSpPr>
          <p:cNvPr id="19"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23"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1723" y="288881"/>
            <a:ext cx="1148696" cy="693812"/>
          </a:xfrm>
          <a:prstGeom prst="rect">
            <a:avLst/>
          </a:prstGeom>
        </p:spPr>
      </p:pic>
      <p:sp>
        <p:nvSpPr>
          <p:cNvPr id="15" name="Rectangle 14"/>
          <p:cNvSpPr/>
          <p:nvPr userDrawn="1"/>
        </p:nvSpPr>
        <p:spPr>
          <a:xfrm rot="5400000" flipV="1">
            <a:off x="126441" y="587667"/>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32307112"/>
      </p:ext>
    </p:extLst>
  </p:cSld>
  <p:clrMapOvr>
    <a:masterClrMapping/>
  </p:clrMapOvr>
  <p:hf sldNum="0"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Picture Collage">
    <p:spTree>
      <p:nvGrpSpPr>
        <p:cNvPr id="1" name=""/>
        <p:cNvGrpSpPr/>
        <p:nvPr/>
      </p:nvGrpSpPr>
      <p:grpSpPr>
        <a:xfrm>
          <a:off x="0" y="0"/>
          <a:ext cx="0" cy="0"/>
          <a:chOff x="0" y="0"/>
          <a:chExt cx="0" cy="0"/>
        </a:xfrm>
      </p:grpSpPr>
      <p:sp>
        <p:nvSpPr>
          <p:cNvPr id="15" name="Rectangle 14"/>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Рисунок 8"/>
          <p:cNvSpPr>
            <a:spLocks noGrp="1"/>
          </p:cNvSpPr>
          <p:nvPr>
            <p:ph type="pic" sz="quarter" idx="10"/>
          </p:nvPr>
        </p:nvSpPr>
        <p:spPr>
          <a:xfrm>
            <a:off x="5445457" y="554350"/>
            <a:ext cx="3575714" cy="2624920"/>
          </a:xfrm>
          <a:prstGeom prst="rect">
            <a:avLst/>
          </a:prstGeom>
        </p:spPr>
        <p:txBody>
          <a:bodyPr/>
          <a:lstStyle/>
          <a:p>
            <a:pPr lvl="0"/>
            <a:r>
              <a:rPr lang="en-US" noProof="0"/>
              <a:t>Click icon to add picture</a:t>
            </a:r>
            <a:endParaRPr lang="ru-RU" noProof="0" dirty="0"/>
          </a:p>
        </p:txBody>
      </p:sp>
      <p:sp>
        <p:nvSpPr>
          <p:cNvPr id="8" name="Рисунок 8"/>
          <p:cNvSpPr>
            <a:spLocks noGrp="1"/>
          </p:cNvSpPr>
          <p:nvPr>
            <p:ph type="pic" sz="quarter" idx="11"/>
          </p:nvPr>
        </p:nvSpPr>
        <p:spPr>
          <a:xfrm>
            <a:off x="9230736" y="554350"/>
            <a:ext cx="2194502" cy="1423917"/>
          </a:xfrm>
          <a:prstGeom prst="rect">
            <a:avLst/>
          </a:prstGeom>
        </p:spPr>
        <p:txBody>
          <a:bodyPr/>
          <a:lstStyle/>
          <a:p>
            <a:pPr lvl="0"/>
            <a:r>
              <a:rPr lang="en-US" noProof="0"/>
              <a:t>Click icon to add picture</a:t>
            </a:r>
            <a:endParaRPr lang="ru-RU" noProof="0" dirty="0"/>
          </a:p>
        </p:txBody>
      </p:sp>
      <p:sp>
        <p:nvSpPr>
          <p:cNvPr id="9" name="Рисунок 8"/>
          <p:cNvSpPr>
            <a:spLocks noGrp="1"/>
          </p:cNvSpPr>
          <p:nvPr>
            <p:ph type="pic" sz="quarter" idx="12"/>
          </p:nvPr>
        </p:nvSpPr>
        <p:spPr>
          <a:xfrm>
            <a:off x="9230736" y="2194356"/>
            <a:ext cx="2194502" cy="2991135"/>
          </a:xfrm>
          <a:prstGeom prst="rect">
            <a:avLst/>
          </a:prstGeom>
        </p:spPr>
        <p:txBody>
          <a:bodyPr/>
          <a:lstStyle/>
          <a:p>
            <a:pPr lvl="0"/>
            <a:r>
              <a:rPr lang="en-US" noProof="0"/>
              <a:t>Click icon to add picture</a:t>
            </a:r>
            <a:endParaRPr lang="ru-RU" noProof="0" dirty="0"/>
          </a:p>
        </p:txBody>
      </p:sp>
      <p:sp>
        <p:nvSpPr>
          <p:cNvPr id="10" name="Рисунок 8"/>
          <p:cNvSpPr>
            <a:spLocks noGrp="1"/>
          </p:cNvSpPr>
          <p:nvPr>
            <p:ph type="pic" sz="quarter" idx="13"/>
          </p:nvPr>
        </p:nvSpPr>
        <p:spPr>
          <a:xfrm>
            <a:off x="5445457" y="3368063"/>
            <a:ext cx="1703395" cy="1817428"/>
          </a:xfrm>
          <a:prstGeom prst="rect">
            <a:avLst/>
          </a:prstGeom>
        </p:spPr>
        <p:txBody>
          <a:bodyPr/>
          <a:lstStyle/>
          <a:p>
            <a:pPr lvl="0"/>
            <a:r>
              <a:rPr lang="en-US" noProof="0"/>
              <a:t>Click icon to add picture</a:t>
            </a:r>
            <a:endParaRPr lang="ru-RU" noProof="0" dirty="0"/>
          </a:p>
        </p:txBody>
      </p:sp>
      <p:sp>
        <p:nvSpPr>
          <p:cNvPr id="11" name="Рисунок 8"/>
          <p:cNvSpPr>
            <a:spLocks noGrp="1"/>
          </p:cNvSpPr>
          <p:nvPr>
            <p:ph type="pic" sz="quarter" idx="14"/>
          </p:nvPr>
        </p:nvSpPr>
        <p:spPr>
          <a:xfrm>
            <a:off x="7358417" y="3368063"/>
            <a:ext cx="1653955" cy="1817428"/>
          </a:xfrm>
          <a:prstGeom prst="rect">
            <a:avLst/>
          </a:prstGeom>
        </p:spPr>
        <p:txBody>
          <a:bodyPr/>
          <a:lstStyle/>
          <a:p>
            <a:pPr lvl="0"/>
            <a:r>
              <a:rPr lang="en-US" noProof="0"/>
              <a:t>Click icon to add picture</a:t>
            </a:r>
            <a:endParaRPr lang="ru-RU" noProof="0" dirty="0"/>
          </a:p>
        </p:txBody>
      </p:sp>
      <p:sp>
        <p:nvSpPr>
          <p:cNvPr id="12" name="Picture Placeholder 16"/>
          <p:cNvSpPr>
            <a:spLocks noGrp="1"/>
          </p:cNvSpPr>
          <p:nvPr>
            <p:ph type="pic" sz="quarter" idx="15"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13" name="Picture Placeholder 18"/>
          <p:cNvSpPr>
            <a:spLocks noGrp="1"/>
          </p:cNvSpPr>
          <p:nvPr>
            <p:ph type="pic" sz="quarter" idx="16"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14" name="Picture Placeholder 22"/>
          <p:cNvSpPr>
            <a:spLocks noGrp="1"/>
          </p:cNvSpPr>
          <p:nvPr>
            <p:ph type="pic" sz="quarter" idx="17"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pic>
        <p:nvPicPr>
          <p:cNvPr id="17" name="Picture Placeholder 15"/>
          <p:cNvPicPr>
            <a:picLocks noChangeAspect="1"/>
          </p:cNvPicPr>
          <p:nvPr userDrawn="1"/>
        </p:nvPicPr>
        <p:blipFill>
          <a:blip r:embed="rId2" cstate="print">
            <a:extLst>
              <a:ext uri="{28A0092B-C50C-407E-A947-70E740481C1C}">
                <a14:useLocalDpi xmlns:a14="http://schemas.microsoft.com/office/drawing/2010/main" val="0"/>
              </a:ext>
            </a:extLst>
          </a:blip>
          <a:srcRect l="4658" r="4658"/>
          <a:stretch>
            <a:fillRect/>
          </a:stretch>
        </p:blipFill>
        <p:spPr>
          <a:xfrm>
            <a:off x="5446706" y="554350"/>
            <a:ext cx="3575714" cy="2624920"/>
          </a:xfrm>
          <a:prstGeom prst="rect">
            <a:avLst/>
          </a:prstGeom>
          <a:solidFill>
            <a:schemeClr val="bg2"/>
          </a:solidFill>
        </p:spPr>
      </p:pic>
      <p:sp>
        <p:nvSpPr>
          <p:cNvPr id="19" name="Text Placeholder 13"/>
          <p:cNvSpPr>
            <a:spLocks noGrp="1"/>
          </p:cNvSpPr>
          <p:nvPr>
            <p:ph type="body" sz="quarter" idx="18" hasCustomPrompt="1"/>
          </p:nvPr>
        </p:nvSpPr>
        <p:spPr>
          <a:xfrm>
            <a:off x="451926" y="1476073"/>
            <a:ext cx="3144714" cy="502194"/>
          </a:xfrm>
        </p:spPr>
        <p:txBody>
          <a:bodyPr>
            <a:noAutofit/>
          </a:bodyPr>
          <a:lstStyle>
            <a:lvl1pPr marL="0" indent="0">
              <a:buNone/>
              <a:defRPr sz="4400" b="1">
                <a:solidFill>
                  <a:schemeClr val="tx1"/>
                </a:solidFill>
              </a:defRPr>
            </a:lvl1pPr>
          </a:lstStyle>
          <a:p>
            <a:pPr lvl="0"/>
            <a:r>
              <a:rPr lang="en-US" dirty="0"/>
              <a:t>OUR LATEST</a:t>
            </a:r>
          </a:p>
        </p:txBody>
      </p:sp>
      <p:sp>
        <p:nvSpPr>
          <p:cNvPr id="20" name="Text Placeholder 13"/>
          <p:cNvSpPr>
            <a:spLocks noGrp="1"/>
          </p:cNvSpPr>
          <p:nvPr>
            <p:ph type="body" sz="quarter" idx="19" hasCustomPrompt="1"/>
          </p:nvPr>
        </p:nvSpPr>
        <p:spPr>
          <a:xfrm>
            <a:off x="462989" y="2194356"/>
            <a:ext cx="1836069" cy="502194"/>
          </a:xfrm>
        </p:spPr>
        <p:txBody>
          <a:bodyPr>
            <a:noAutofit/>
          </a:bodyPr>
          <a:lstStyle>
            <a:lvl1pPr marL="0" indent="0">
              <a:buNone/>
              <a:defRPr sz="4400" b="1">
                <a:solidFill>
                  <a:srgbClr val="F47920"/>
                </a:solidFill>
              </a:defRPr>
            </a:lvl1pPr>
          </a:lstStyle>
          <a:p>
            <a:pPr lvl="0"/>
            <a:r>
              <a:rPr lang="en-US" dirty="0"/>
              <a:t>WORK</a:t>
            </a:r>
          </a:p>
        </p:txBody>
      </p:sp>
    </p:spTree>
    <p:extLst>
      <p:ext uri="{BB962C8B-B14F-4D97-AF65-F5344CB8AC3E}">
        <p14:creationId xmlns:p14="http://schemas.microsoft.com/office/powerpoint/2010/main" val="38651355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Data Analysis2">
    <p:spTree>
      <p:nvGrpSpPr>
        <p:cNvPr id="1" name=""/>
        <p:cNvGrpSpPr/>
        <p:nvPr/>
      </p:nvGrpSpPr>
      <p:grpSpPr>
        <a:xfrm>
          <a:off x="0" y="0"/>
          <a:ext cx="0" cy="0"/>
          <a:chOff x="0" y="0"/>
          <a:chExt cx="0" cy="0"/>
        </a:xfrm>
      </p:grpSpPr>
      <p:sp>
        <p:nvSpPr>
          <p:cNvPr id="5" name="Rectangle 4"/>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3"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4"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8" name="Text Placeholder 13"/>
          <p:cNvSpPr>
            <a:spLocks noGrp="1"/>
          </p:cNvSpPr>
          <p:nvPr>
            <p:ph type="body" sz="quarter" idx="18" hasCustomPrompt="1"/>
          </p:nvPr>
        </p:nvSpPr>
        <p:spPr>
          <a:xfrm>
            <a:off x="2472315" y="668885"/>
            <a:ext cx="3475639" cy="619692"/>
          </a:xfrm>
        </p:spPr>
        <p:txBody>
          <a:bodyPr>
            <a:noAutofit/>
          </a:bodyPr>
          <a:lstStyle>
            <a:lvl1pPr marL="0" indent="0" eaLnBrk="1" hangingPunct="1">
              <a:buNone/>
              <a:defRPr sz="4800" b="1">
                <a:solidFill>
                  <a:schemeClr val="tx1"/>
                </a:solidFill>
              </a:defRPr>
            </a:lvl1pPr>
          </a:lstStyle>
          <a:p>
            <a:pPr eaLnBrk="1" hangingPunct="1"/>
            <a:r>
              <a:rPr lang="en-US" altLang="en-US" sz="4800" b="1" dirty="0">
                <a:solidFill>
                  <a:srgbClr val="4C4C4C"/>
                </a:solidFill>
                <a:latin typeface="Karla" pitchFamily="2" charset="0"/>
                <a:cs typeface="Karla" pitchFamily="2" charset="0"/>
              </a:rPr>
              <a:t>PIE CHART</a:t>
            </a:r>
            <a:endParaRPr lang="en-US" altLang="en-US" sz="4800" b="1" dirty="0">
              <a:solidFill>
                <a:srgbClr val="F47920"/>
              </a:solidFill>
              <a:latin typeface="Karla" pitchFamily="2" charset="0"/>
              <a:cs typeface="Karla" pitchFamily="2" charset="0"/>
            </a:endParaRPr>
          </a:p>
        </p:txBody>
      </p:sp>
      <p:sp>
        <p:nvSpPr>
          <p:cNvPr id="9" name="Text Placeholder 13"/>
          <p:cNvSpPr>
            <a:spLocks noGrp="1"/>
          </p:cNvSpPr>
          <p:nvPr>
            <p:ph type="body" sz="quarter" idx="19" hasCustomPrompt="1"/>
          </p:nvPr>
        </p:nvSpPr>
        <p:spPr>
          <a:xfrm>
            <a:off x="6096000" y="649793"/>
            <a:ext cx="2081349" cy="647269"/>
          </a:xfrm>
        </p:spPr>
        <p:txBody>
          <a:bodyPr>
            <a:noAutofit/>
          </a:bodyPr>
          <a:lstStyle>
            <a:lvl1pPr marL="0" indent="0" eaLnBrk="1" hangingPunct="1">
              <a:buNone/>
              <a:defRPr sz="4800" b="1">
                <a:solidFill>
                  <a:srgbClr val="F47920"/>
                </a:solidFill>
              </a:defRPr>
            </a:lvl1pPr>
          </a:lstStyle>
          <a:p>
            <a:pPr eaLnBrk="1" hangingPunct="1"/>
            <a:r>
              <a:rPr lang="en-US" altLang="en-US" sz="4800" b="1" dirty="0">
                <a:solidFill>
                  <a:srgbClr val="F47920"/>
                </a:solidFill>
                <a:latin typeface="Karla" pitchFamily="2" charset="0"/>
                <a:cs typeface="Karla" pitchFamily="2" charset="0"/>
              </a:rPr>
              <a:t>SLIDE</a:t>
            </a:r>
          </a:p>
        </p:txBody>
      </p:sp>
      <p:cxnSp>
        <p:nvCxnSpPr>
          <p:cNvPr id="12" name="Прямая соединительная линия 17"/>
          <p:cNvCxnSpPr/>
          <p:nvPr userDrawn="1"/>
        </p:nvCxnSpPr>
        <p:spPr>
          <a:xfrm>
            <a:off x="7371968" y="2260912"/>
            <a:ext cx="0" cy="36750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7631499" y="1844660"/>
            <a:ext cx="1902959" cy="400110"/>
          </a:xfrm>
          <a:prstGeom prst="rect">
            <a:avLst/>
          </a:prstGeom>
          <a:noFill/>
        </p:spPr>
        <p:txBody>
          <a:bodyPr wrap="square" rtlCol="0">
            <a:spAutoFit/>
          </a:bodyPr>
          <a:lstStyle/>
          <a:p>
            <a:r>
              <a:rPr lang="en-US" sz="2000" b="1" dirty="0"/>
              <a:t>KEY:</a:t>
            </a:r>
          </a:p>
        </p:txBody>
      </p:sp>
      <p:sp>
        <p:nvSpPr>
          <p:cNvPr id="15" name="Text Placeholder 14"/>
          <p:cNvSpPr>
            <a:spLocks noGrp="1"/>
          </p:cNvSpPr>
          <p:nvPr>
            <p:ph type="body" sz="quarter" idx="20" hasCustomPrompt="1"/>
          </p:nvPr>
        </p:nvSpPr>
        <p:spPr>
          <a:xfrm>
            <a:off x="2952297" y="1440115"/>
            <a:ext cx="5042172" cy="348979"/>
          </a:xfrm>
        </p:spPr>
        <p:txBody>
          <a:bodyPr>
            <a:normAutofit/>
          </a:bodyPr>
          <a:lstStyle>
            <a:lvl1pPr marL="0" indent="0">
              <a:buNone/>
              <a:defRPr sz="1600" baseline="0"/>
            </a:lvl1pPr>
          </a:lstStyle>
          <a:p>
            <a:pPr lvl="0"/>
            <a:r>
              <a:rPr lang="en-US" dirty="0"/>
              <a:t>The Pie Chart below demonstrates, the …………………..</a:t>
            </a:r>
          </a:p>
        </p:txBody>
      </p:sp>
    </p:spTree>
    <p:extLst>
      <p:ext uri="{BB962C8B-B14F-4D97-AF65-F5344CB8AC3E}">
        <p14:creationId xmlns:p14="http://schemas.microsoft.com/office/powerpoint/2010/main" val="1858649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reak Slide">
    <p:spTree>
      <p:nvGrpSpPr>
        <p:cNvPr id="1" name=""/>
        <p:cNvGrpSpPr/>
        <p:nvPr/>
      </p:nvGrpSpPr>
      <p:grpSpPr>
        <a:xfrm>
          <a:off x="0" y="0"/>
          <a:ext cx="0" cy="0"/>
          <a:chOff x="0" y="0"/>
          <a:chExt cx="0" cy="0"/>
        </a:xfrm>
      </p:grpSpPr>
      <p:sp>
        <p:nvSpPr>
          <p:cNvPr id="13" name="Rectangle 12"/>
          <p:cNvSpPr/>
          <p:nvPr userDrawn="1"/>
        </p:nvSpPr>
        <p:spPr>
          <a:xfrm>
            <a:off x="0" y="139337"/>
            <a:ext cx="12192000" cy="6191797"/>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userDrawn="1"/>
        </p:nvSpPr>
        <p:spPr>
          <a:xfrm>
            <a:off x="-1" y="6371304"/>
            <a:ext cx="12192000" cy="486695"/>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7032" y="288881"/>
            <a:ext cx="1148696" cy="693812"/>
          </a:xfrm>
          <a:prstGeom prst="rect">
            <a:avLst/>
          </a:prstGeom>
        </p:spPr>
      </p:pic>
      <p:sp>
        <p:nvSpPr>
          <p:cNvPr id="5" name="Rectangle 4"/>
          <p:cNvSpPr/>
          <p:nvPr userDrawn="1"/>
        </p:nvSpPr>
        <p:spPr>
          <a:xfrm rot="5400000" flipV="1">
            <a:off x="225295" y="587667"/>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userDrawn="1"/>
        </p:nvSpPr>
        <p:spPr>
          <a:xfrm>
            <a:off x="453175" y="6371304"/>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8"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9"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11" name="TextBox 10"/>
          <p:cNvSpPr txBox="1">
            <a:spLocks noChangeArrowheads="1"/>
          </p:cNvSpPr>
          <p:nvPr userDrawn="1"/>
        </p:nvSpPr>
        <p:spPr bwMode="auto">
          <a:xfrm>
            <a:off x="3580638" y="1733596"/>
            <a:ext cx="62948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400" b="1" dirty="0">
                <a:solidFill>
                  <a:schemeClr val="bg1"/>
                </a:solidFill>
                <a:latin typeface="Karla" pitchFamily="2" charset="0"/>
                <a:cs typeface="Karla" pitchFamily="2" charset="0"/>
              </a:rPr>
              <a:t>LET’S HAVE A BREAK</a:t>
            </a:r>
          </a:p>
          <a:p>
            <a:pPr eaLnBrk="1" hangingPunct="1"/>
            <a:endParaRPr lang="en-US" altLang="en-US" sz="1600" dirty="0">
              <a:solidFill>
                <a:schemeClr val="bg1"/>
              </a:solidFill>
              <a:latin typeface="Raleway ExtraBold" panose="020B0903030101060003" pitchFamily="34" charset="0"/>
            </a:endParaRPr>
          </a:p>
        </p:txBody>
      </p:sp>
      <p:sp>
        <p:nvSpPr>
          <p:cNvPr id="16" name="Text Placeholder 15"/>
          <p:cNvSpPr>
            <a:spLocks noGrp="1"/>
          </p:cNvSpPr>
          <p:nvPr>
            <p:ph type="body" sz="quarter" idx="14" hasCustomPrompt="1"/>
          </p:nvPr>
        </p:nvSpPr>
        <p:spPr>
          <a:xfrm>
            <a:off x="4289094" y="3257700"/>
            <a:ext cx="4052779" cy="685309"/>
          </a:xfrm>
        </p:spPr>
        <p:txBody>
          <a:bodyPr>
            <a:noAutofit/>
          </a:bodyPr>
          <a:lstStyle>
            <a:lvl1pPr marL="0" indent="0">
              <a:buNone/>
              <a:defRPr sz="4800" b="1">
                <a:solidFill>
                  <a:schemeClr val="bg1"/>
                </a:solidFill>
              </a:defRPr>
            </a:lvl1pPr>
          </a:lstStyle>
          <a:p>
            <a:pPr lvl="0"/>
            <a:r>
              <a:rPr lang="en-US" dirty="0"/>
              <a:t>10:30 – 11:00</a:t>
            </a:r>
          </a:p>
        </p:txBody>
      </p:sp>
      <p:sp>
        <p:nvSpPr>
          <p:cNvPr id="17" name="Text Placeholder 15"/>
          <p:cNvSpPr>
            <a:spLocks noGrp="1"/>
          </p:cNvSpPr>
          <p:nvPr>
            <p:ph type="body" sz="quarter" idx="15" hasCustomPrompt="1"/>
          </p:nvPr>
        </p:nvSpPr>
        <p:spPr>
          <a:xfrm>
            <a:off x="3862376" y="4449566"/>
            <a:ext cx="5053776" cy="1373126"/>
          </a:xfrm>
        </p:spPr>
        <p:txBody>
          <a:bodyPr>
            <a:noAutofit/>
          </a:bodyPr>
          <a:lstStyle>
            <a:lvl1pPr marL="0" indent="0" fontAlgn="auto">
              <a:lnSpc>
                <a:spcPct val="150000"/>
              </a:lnSpc>
              <a:spcBef>
                <a:spcPts val="0"/>
              </a:spcBef>
              <a:spcAft>
                <a:spcPts val="0"/>
              </a:spcAft>
              <a:buFont typeface="Arial" panose="020B0604020202020204" pitchFamily="34" charset="0"/>
              <a:buNone/>
              <a:defRPr sz="1800" b="0">
                <a:solidFill>
                  <a:schemeClr val="bg1"/>
                </a:solidFill>
                <a:latin typeface="+mn-lt"/>
              </a:defRPr>
            </a:lvl1pPr>
          </a:lstStyle>
          <a:p>
            <a:pPr marL="0" indent="0" fontAlgn="auto">
              <a:lnSpc>
                <a:spcPct val="150000"/>
              </a:lnSpc>
              <a:spcBef>
                <a:spcPts val="0"/>
              </a:spcBef>
              <a:spcAft>
                <a:spcPts val="0"/>
              </a:spcAft>
              <a:buFont typeface="Arial" panose="020B0604020202020204" pitchFamily="34" charset="0"/>
              <a:buNone/>
              <a:defRPr/>
            </a:pPr>
            <a:r>
              <a:rPr lang="en-US" sz="1400" kern="0" dirty="0">
                <a:solidFill>
                  <a:schemeClr val="bg1"/>
                </a:solidFill>
                <a:latin typeface="Karla" pitchFamily="2" charset="0"/>
                <a:ea typeface="Karla" pitchFamily="2" charset="0"/>
                <a:cs typeface="Poppins" panose="02000000000000000000" pitchFamily="2" charset="0"/>
              </a:rPr>
              <a:t>“</a:t>
            </a:r>
            <a:r>
              <a:rPr lang="en-US" sz="1400" kern="0" dirty="0" err="1">
                <a:solidFill>
                  <a:schemeClr val="bg1"/>
                </a:solidFill>
                <a:latin typeface="Karla" pitchFamily="2" charset="0"/>
                <a:ea typeface="Karla" pitchFamily="2" charset="0"/>
                <a:cs typeface="Poppins" panose="02000000000000000000" pitchFamily="2" charset="0"/>
              </a:rPr>
              <a:t>Etiam</a:t>
            </a:r>
            <a:r>
              <a:rPr lang="en-US" sz="1400" kern="0" dirty="0">
                <a:solidFill>
                  <a:schemeClr val="bg1"/>
                </a:solidFill>
                <a:latin typeface="Karla" pitchFamily="2" charset="0"/>
                <a:ea typeface="Karla" pitchFamily="2" charset="0"/>
                <a:cs typeface="Poppins" panose="02000000000000000000" pitchFamily="2" charset="0"/>
              </a:rPr>
              <a:t> vitae dui </a:t>
            </a:r>
            <a:r>
              <a:rPr lang="en-US" sz="1400" kern="0" dirty="0" err="1">
                <a:solidFill>
                  <a:schemeClr val="bg1"/>
                </a:solidFill>
                <a:latin typeface="Karla" pitchFamily="2" charset="0"/>
                <a:ea typeface="Karla" pitchFamily="2" charset="0"/>
                <a:cs typeface="Poppins" panose="02000000000000000000" pitchFamily="2" charset="0"/>
              </a:rPr>
              <a:t>congue</a:t>
            </a:r>
            <a:r>
              <a:rPr lang="en-US" sz="1400" kern="0" dirty="0">
                <a:solidFill>
                  <a:schemeClr val="bg1"/>
                </a:solidFill>
                <a:latin typeface="Karla" pitchFamily="2" charset="0"/>
                <a:ea typeface="Karla" pitchFamily="2" charset="0"/>
                <a:cs typeface="Poppins" panose="02000000000000000000" pitchFamily="2" charset="0"/>
              </a:rPr>
              <a:t>, semper quam vitae, </a:t>
            </a:r>
            <a:r>
              <a:rPr lang="en-US" sz="1400" kern="0" dirty="0" err="1">
                <a:solidFill>
                  <a:schemeClr val="bg1"/>
                </a:solidFill>
                <a:latin typeface="Karla" pitchFamily="2" charset="0"/>
                <a:ea typeface="Karla" pitchFamily="2" charset="0"/>
                <a:cs typeface="Poppins" panose="02000000000000000000" pitchFamily="2" charset="0"/>
              </a:rPr>
              <a:t>luctus</a:t>
            </a:r>
            <a:r>
              <a:rPr lang="en-US" sz="1400" kern="0" dirty="0">
                <a:solidFill>
                  <a:schemeClr val="bg1"/>
                </a:solidFill>
                <a:latin typeface="Karla" pitchFamily="2" charset="0"/>
                <a:ea typeface="Karla" pitchFamily="2" charset="0"/>
                <a:cs typeface="Poppins" panose="02000000000000000000" pitchFamily="2" charset="0"/>
              </a:rPr>
              <a:t> ligula. </a:t>
            </a:r>
            <a:r>
              <a:rPr lang="en-US" sz="1400" kern="0" dirty="0" err="1">
                <a:solidFill>
                  <a:schemeClr val="bg1"/>
                </a:solidFill>
                <a:latin typeface="Karla" pitchFamily="2" charset="0"/>
                <a:ea typeface="Karla" pitchFamily="2" charset="0"/>
                <a:cs typeface="Poppins" panose="02000000000000000000" pitchFamily="2" charset="0"/>
              </a:rPr>
              <a:t>Sed</a:t>
            </a:r>
            <a:r>
              <a:rPr lang="en-US" sz="1400" kern="0" dirty="0">
                <a:solidFill>
                  <a:schemeClr val="bg1"/>
                </a:solidFill>
                <a:latin typeface="Karla" pitchFamily="2" charset="0"/>
                <a:ea typeface="Karla" pitchFamily="2" charset="0"/>
                <a:cs typeface="Poppins" panose="02000000000000000000" pitchFamily="2" charset="0"/>
              </a:rPr>
              <a:t> </a:t>
            </a:r>
            <a:r>
              <a:rPr lang="en-US" sz="1400" kern="0" dirty="0" err="1">
                <a:solidFill>
                  <a:schemeClr val="bg1"/>
                </a:solidFill>
                <a:latin typeface="Karla" pitchFamily="2" charset="0"/>
                <a:ea typeface="Karla" pitchFamily="2" charset="0"/>
                <a:cs typeface="Poppins" panose="02000000000000000000" pitchFamily="2" charset="0"/>
              </a:rPr>
              <a:t>posuere</a:t>
            </a:r>
            <a:r>
              <a:rPr lang="en-US" sz="1400" kern="0" dirty="0">
                <a:solidFill>
                  <a:schemeClr val="bg1"/>
                </a:solidFill>
                <a:latin typeface="Karla" pitchFamily="2" charset="0"/>
                <a:ea typeface="Karla" pitchFamily="2" charset="0"/>
                <a:cs typeface="Poppins" panose="02000000000000000000" pitchFamily="2" charset="0"/>
              </a:rPr>
              <a:t> </a:t>
            </a:r>
            <a:r>
              <a:rPr lang="en-US" sz="1400" kern="0" dirty="0" err="1">
                <a:solidFill>
                  <a:schemeClr val="bg1"/>
                </a:solidFill>
                <a:latin typeface="Karla" pitchFamily="2" charset="0"/>
                <a:ea typeface="Karla" pitchFamily="2" charset="0"/>
                <a:cs typeface="Poppins" panose="02000000000000000000" pitchFamily="2" charset="0"/>
              </a:rPr>
              <a:t>nunc</a:t>
            </a:r>
            <a:r>
              <a:rPr lang="en-US" sz="1400" kern="0" dirty="0">
                <a:solidFill>
                  <a:schemeClr val="bg1"/>
                </a:solidFill>
                <a:latin typeface="Karla" pitchFamily="2" charset="0"/>
                <a:ea typeface="Karla" pitchFamily="2" charset="0"/>
                <a:cs typeface="Poppins" panose="02000000000000000000" pitchFamily="2" charset="0"/>
              </a:rPr>
              <a:t> in </a:t>
            </a:r>
            <a:r>
              <a:rPr lang="en-US" sz="1400" kern="0" dirty="0" err="1">
                <a:solidFill>
                  <a:schemeClr val="bg1"/>
                </a:solidFill>
                <a:latin typeface="Karla" pitchFamily="2" charset="0"/>
                <a:ea typeface="Karla" pitchFamily="2" charset="0"/>
                <a:cs typeface="Poppins" panose="02000000000000000000" pitchFamily="2" charset="0"/>
              </a:rPr>
              <a:t>leo</a:t>
            </a:r>
            <a:r>
              <a:rPr lang="en-US" sz="1400" kern="0" dirty="0">
                <a:solidFill>
                  <a:schemeClr val="bg1"/>
                </a:solidFill>
                <a:latin typeface="Karla" pitchFamily="2" charset="0"/>
                <a:ea typeface="Karla" pitchFamily="2" charset="0"/>
                <a:cs typeface="Poppins" panose="02000000000000000000" pitchFamily="2" charset="0"/>
              </a:rPr>
              <a:t> </a:t>
            </a:r>
            <a:r>
              <a:rPr lang="en-US" sz="1400" kern="0" dirty="0" err="1">
                <a:solidFill>
                  <a:schemeClr val="bg1"/>
                </a:solidFill>
                <a:latin typeface="Karla" pitchFamily="2" charset="0"/>
                <a:ea typeface="Karla" pitchFamily="2" charset="0"/>
                <a:cs typeface="Poppins" panose="02000000000000000000" pitchFamily="2" charset="0"/>
              </a:rPr>
              <a:t>commod</a:t>
            </a:r>
            <a:r>
              <a:rPr lang="en-US" sz="1400" kern="0" dirty="0">
                <a:solidFill>
                  <a:schemeClr val="bg1"/>
                </a:solidFill>
                <a:latin typeface="Karla" pitchFamily="2" charset="0"/>
                <a:ea typeface="Karla" pitchFamily="2" charset="0"/>
                <a:cs typeface="Poppins" panose="02000000000000000000" pitchFamily="2" charset="0"/>
              </a:rPr>
              <a:t> else cuprum less</a:t>
            </a:r>
            <a:r>
              <a:rPr lang="en-US" sz="1400" dirty="0">
                <a:solidFill>
                  <a:schemeClr val="bg1"/>
                </a:solidFill>
                <a:latin typeface="Karla" pitchFamily="2" charset="0"/>
                <a:ea typeface="Karla" pitchFamily="2" charset="0"/>
                <a:cs typeface="Poppins" panose="02000000000000000000" pitchFamily="2" charset="0"/>
              </a:rPr>
              <a:t>. </a:t>
            </a:r>
            <a:r>
              <a:rPr lang="en-US" sz="1400" dirty="0" err="1">
                <a:solidFill>
                  <a:schemeClr val="bg1"/>
                </a:solidFill>
                <a:latin typeface="Karla" pitchFamily="2" charset="0"/>
                <a:ea typeface="Karla" pitchFamily="2" charset="0"/>
                <a:cs typeface="Poppins" panose="02000000000000000000" pitchFamily="2" charset="0"/>
              </a:rPr>
              <a:t>Etiam</a:t>
            </a:r>
            <a:r>
              <a:rPr lang="en-US" sz="1400" dirty="0">
                <a:solidFill>
                  <a:schemeClr val="bg1"/>
                </a:solidFill>
                <a:latin typeface="Karla" pitchFamily="2" charset="0"/>
                <a:ea typeface="Karla" pitchFamily="2" charset="0"/>
                <a:cs typeface="Poppins" panose="02000000000000000000" pitchFamily="2" charset="0"/>
              </a:rPr>
              <a:t> vitae”</a:t>
            </a:r>
          </a:p>
        </p:txBody>
      </p:sp>
    </p:spTree>
    <p:extLst>
      <p:ext uri="{BB962C8B-B14F-4D97-AF65-F5344CB8AC3E}">
        <p14:creationId xmlns:p14="http://schemas.microsoft.com/office/powerpoint/2010/main" val="39031027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esenter Contact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129" t="44822" r="-129" b="22070"/>
          <a:stretch/>
        </p:blipFill>
        <p:spPr>
          <a:xfrm>
            <a:off x="0" y="139206"/>
            <a:ext cx="12192000" cy="2692400"/>
          </a:xfrm>
          <a:prstGeom prst="rect">
            <a:avLst/>
          </a:prstGeom>
        </p:spPr>
      </p:pic>
      <p:sp>
        <p:nvSpPr>
          <p:cNvPr id="23" name="Прямоугольник 3"/>
          <p:cNvSpPr/>
          <p:nvPr userDrawn="1"/>
        </p:nvSpPr>
        <p:spPr>
          <a:xfrm>
            <a:off x="0" y="140901"/>
            <a:ext cx="12192000" cy="2690705"/>
          </a:xfrm>
          <a:prstGeom prst="rect">
            <a:avLst/>
          </a:prstGeom>
          <a:solidFill>
            <a:srgbClr val="5A7D79">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9" name="TextBox 8"/>
          <p:cNvSpPr txBox="1">
            <a:spLocks noChangeArrowheads="1"/>
          </p:cNvSpPr>
          <p:nvPr userDrawn="1"/>
        </p:nvSpPr>
        <p:spPr bwMode="auto">
          <a:xfrm>
            <a:off x="3616325" y="1128748"/>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solidFill>
                  <a:schemeClr val="bg1"/>
                </a:solidFill>
                <a:latin typeface="Arial Black" panose="020B0A04020102020204" pitchFamily="34" charset="0"/>
                <a:cs typeface="Karla" pitchFamily="2" charset="0"/>
              </a:rPr>
              <a:t>GET IN TOUCH</a:t>
            </a:r>
            <a:endParaRPr lang="en-US" altLang="en-US" sz="1400" b="1" dirty="0">
              <a:solidFill>
                <a:schemeClr val="bg1"/>
              </a:solidFill>
              <a:latin typeface="Arial Black" panose="020B0A04020102020204" pitchFamily="34" charset="0"/>
              <a:cs typeface="Karla" pitchFamily="2" charset="0"/>
            </a:endParaRPr>
          </a:p>
        </p:txBody>
      </p:sp>
      <p:pic>
        <p:nvPicPr>
          <p:cNvPr id="12" name="Picture 11"/>
          <p:cNvPicPr>
            <a:picLocks noChangeAspect="1"/>
          </p:cNvPicPr>
          <p:nvPr/>
        </p:nvPicPr>
        <p:blipFill>
          <a:blip r:embed="rId3"/>
          <a:stretch>
            <a:fillRect/>
          </a:stretch>
        </p:blipFill>
        <p:spPr>
          <a:xfrm>
            <a:off x="8292314" y="5063063"/>
            <a:ext cx="340294" cy="341174"/>
          </a:xfrm>
          <a:prstGeom prst="rect">
            <a:avLst/>
          </a:prstGeom>
        </p:spPr>
      </p:pic>
      <p:pic>
        <p:nvPicPr>
          <p:cNvPr id="15" name="Picture 14"/>
          <p:cNvPicPr>
            <a:picLocks noChangeAspect="1"/>
          </p:cNvPicPr>
          <p:nvPr/>
        </p:nvPicPr>
        <p:blipFill>
          <a:blip r:embed="rId4"/>
          <a:stretch>
            <a:fillRect/>
          </a:stretch>
        </p:blipFill>
        <p:spPr>
          <a:xfrm>
            <a:off x="8292314" y="3656549"/>
            <a:ext cx="314772" cy="358232"/>
          </a:xfrm>
          <a:prstGeom prst="rect">
            <a:avLst/>
          </a:prstGeom>
        </p:spPr>
      </p:pic>
      <p:sp>
        <p:nvSpPr>
          <p:cNvPr id="20" name="Rectangle 19"/>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userDrawn="1"/>
        </p:nvPicPr>
        <p:blipFill>
          <a:blip r:embed="rId5"/>
          <a:stretch>
            <a:fillRect/>
          </a:stretch>
        </p:blipFill>
        <p:spPr>
          <a:xfrm>
            <a:off x="4729254" y="5063063"/>
            <a:ext cx="340294" cy="341174"/>
          </a:xfrm>
          <a:prstGeom prst="rect">
            <a:avLst/>
          </a:prstGeom>
        </p:spPr>
      </p:pic>
      <p:pic>
        <p:nvPicPr>
          <p:cNvPr id="5" name="Picture 4"/>
          <p:cNvPicPr>
            <a:picLocks noChangeAspect="1"/>
          </p:cNvPicPr>
          <p:nvPr userDrawn="1"/>
        </p:nvPicPr>
        <p:blipFill>
          <a:blip r:embed="rId6"/>
          <a:stretch>
            <a:fillRect/>
          </a:stretch>
        </p:blipFill>
        <p:spPr>
          <a:xfrm>
            <a:off x="4778978" y="3671887"/>
            <a:ext cx="283216" cy="410977"/>
          </a:xfrm>
          <a:prstGeom prst="rect">
            <a:avLst/>
          </a:prstGeom>
        </p:spPr>
      </p:pic>
      <p:pic>
        <p:nvPicPr>
          <p:cNvPr id="13" name="Picture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61723" y="288881"/>
            <a:ext cx="1148696" cy="693812"/>
          </a:xfrm>
          <a:prstGeom prst="rect">
            <a:avLst/>
          </a:prstGeom>
        </p:spPr>
      </p:pic>
      <p:sp>
        <p:nvSpPr>
          <p:cNvPr id="14" name="Rectangle 13"/>
          <p:cNvSpPr/>
          <p:nvPr userDrawn="1"/>
        </p:nvSpPr>
        <p:spPr>
          <a:xfrm rot="5400000" flipV="1">
            <a:off x="126441" y="587667"/>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6"/>
          <p:cNvSpPr>
            <a:spLocks noGrp="1"/>
          </p:cNvSpPr>
          <p:nvPr>
            <p:ph type="pic" sz="quarter" idx="16" hasCustomPrompt="1"/>
          </p:nvPr>
        </p:nvSpPr>
        <p:spPr>
          <a:xfrm>
            <a:off x="201168" y="3278257"/>
            <a:ext cx="4243740" cy="2088322"/>
          </a:xfrm>
        </p:spPr>
        <p:txBody>
          <a:bodyPr/>
          <a:lstStyle>
            <a:lvl1pPr>
              <a:defRPr/>
            </a:lvl1pPr>
          </a:lstStyle>
          <a:p>
            <a:r>
              <a:rPr lang="en-US" dirty="0"/>
              <a:t>Logo</a:t>
            </a:r>
          </a:p>
        </p:txBody>
      </p:sp>
      <p:sp>
        <p:nvSpPr>
          <p:cNvPr id="32" name="Text Placeholder 31"/>
          <p:cNvSpPr>
            <a:spLocks noGrp="1"/>
          </p:cNvSpPr>
          <p:nvPr>
            <p:ph type="body" sz="quarter" idx="20" hasCustomPrompt="1"/>
          </p:nvPr>
        </p:nvSpPr>
        <p:spPr>
          <a:xfrm>
            <a:off x="5317944" y="3609633"/>
            <a:ext cx="2624950" cy="726639"/>
          </a:xfrm>
        </p:spPr>
        <p:txBody>
          <a:bodyPr>
            <a:normAutofit/>
          </a:bodyPr>
          <a:lstStyle>
            <a:lvl1pPr marL="0" indent="0">
              <a:buNone/>
              <a:defRPr sz="2000" baseline="0"/>
            </a:lvl1pPr>
          </a:lstStyle>
          <a:p>
            <a:pPr lvl="0"/>
            <a:r>
              <a:rPr lang="en-US" dirty="0"/>
              <a:t>Physical Address</a:t>
            </a:r>
          </a:p>
        </p:txBody>
      </p:sp>
      <p:sp>
        <p:nvSpPr>
          <p:cNvPr id="33" name="Text Placeholder 31"/>
          <p:cNvSpPr>
            <a:spLocks noGrp="1"/>
          </p:cNvSpPr>
          <p:nvPr>
            <p:ph type="body" sz="quarter" idx="21" hasCustomPrompt="1"/>
          </p:nvPr>
        </p:nvSpPr>
        <p:spPr>
          <a:xfrm>
            <a:off x="8862836" y="3605687"/>
            <a:ext cx="2624950" cy="726639"/>
          </a:xfrm>
        </p:spPr>
        <p:txBody>
          <a:bodyPr>
            <a:normAutofit/>
          </a:bodyPr>
          <a:lstStyle>
            <a:lvl1pPr marL="0" indent="0">
              <a:buNone/>
              <a:defRPr sz="2000" baseline="0"/>
            </a:lvl1pPr>
          </a:lstStyle>
          <a:p>
            <a:pPr lvl="0"/>
            <a:r>
              <a:rPr lang="en-US" dirty="0"/>
              <a:t>Email Address</a:t>
            </a:r>
          </a:p>
        </p:txBody>
      </p:sp>
      <p:sp>
        <p:nvSpPr>
          <p:cNvPr id="34" name="Text Placeholder 31"/>
          <p:cNvSpPr>
            <a:spLocks noGrp="1"/>
          </p:cNvSpPr>
          <p:nvPr>
            <p:ph type="body" sz="quarter" idx="22" hasCustomPrompt="1"/>
          </p:nvPr>
        </p:nvSpPr>
        <p:spPr>
          <a:xfrm>
            <a:off x="5317944" y="5003259"/>
            <a:ext cx="2624950" cy="726639"/>
          </a:xfrm>
        </p:spPr>
        <p:txBody>
          <a:bodyPr>
            <a:normAutofit/>
          </a:bodyPr>
          <a:lstStyle>
            <a:lvl1pPr marL="0" indent="0">
              <a:buNone/>
              <a:defRPr sz="2000" baseline="0"/>
            </a:lvl1pPr>
          </a:lstStyle>
          <a:p>
            <a:pPr lvl="0"/>
            <a:r>
              <a:rPr lang="en-US" dirty="0"/>
              <a:t>Telephone Number</a:t>
            </a:r>
          </a:p>
        </p:txBody>
      </p:sp>
      <p:sp>
        <p:nvSpPr>
          <p:cNvPr id="35" name="Text Placeholder 31"/>
          <p:cNvSpPr>
            <a:spLocks noGrp="1"/>
          </p:cNvSpPr>
          <p:nvPr>
            <p:ph type="body" sz="quarter" idx="23" hasCustomPrompt="1"/>
          </p:nvPr>
        </p:nvSpPr>
        <p:spPr>
          <a:xfrm>
            <a:off x="8862836" y="5040917"/>
            <a:ext cx="2624950" cy="726639"/>
          </a:xfrm>
        </p:spPr>
        <p:txBody>
          <a:bodyPr>
            <a:normAutofit/>
          </a:bodyPr>
          <a:lstStyle>
            <a:lvl1pPr marL="0" indent="0">
              <a:buNone/>
              <a:defRPr sz="2000" baseline="0"/>
            </a:lvl1pPr>
          </a:lstStyle>
          <a:p>
            <a:pPr lvl="0"/>
            <a:r>
              <a:rPr lang="en-US" dirty="0"/>
              <a:t>Website</a:t>
            </a:r>
          </a:p>
        </p:txBody>
      </p:sp>
    </p:spTree>
    <p:extLst>
      <p:ext uri="{BB962C8B-B14F-4D97-AF65-F5344CB8AC3E}">
        <p14:creationId xmlns:p14="http://schemas.microsoft.com/office/powerpoint/2010/main" val="1866012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GEI Contact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l="9557" t="27766" r="9002" b="9402"/>
          <a:stretch/>
        </p:blipFill>
        <p:spPr>
          <a:xfrm>
            <a:off x="0" y="129702"/>
            <a:ext cx="12179300" cy="6240936"/>
          </a:xfrm>
          <a:prstGeom prst="rect">
            <a:avLst/>
          </a:prstGeom>
        </p:spPr>
      </p:pic>
      <p:sp>
        <p:nvSpPr>
          <p:cNvPr id="7" name="Прямоугольник 3"/>
          <p:cNvSpPr/>
          <p:nvPr userDrawn="1"/>
        </p:nvSpPr>
        <p:spPr>
          <a:xfrm>
            <a:off x="1136072" y="1209726"/>
            <a:ext cx="10169525" cy="4949774"/>
          </a:xfrm>
          <a:prstGeom prst="rect">
            <a:avLst/>
          </a:prstGeom>
          <a:solidFill>
            <a:srgbClr val="4C4C4C">
              <a:alpha val="9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9" name="TextBox 8"/>
          <p:cNvSpPr txBox="1">
            <a:spLocks noChangeArrowheads="1"/>
          </p:cNvSpPr>
          <p:nvPr userDrawn="1"/>
        </p:nvSpPr>
        <p:spPr bwMode="auto">
          <a:xfrm>
            <a:off x="3616325" y="1311275"/>
            <a:ext cx="4959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algn="ctr" eaLnBrk="1" hangingPunct="1"/>
            <a:r>
              <a:rPr lang="en-US" altLang="en-US" sz="4000" b="1" dirty="0">
                <a:solidFill>
                  <a:schemeClr val="bg1"/>
                </a:solidFill>
                <a:latin typeface="Arial Black" panose="020B0A04020102020204" pitchFamily="34" charset="0"/>
                <a:cs typeface="Karla" pitchFamily="2" charset="0"/>
              </a:rPr>
              <a:t>GET IN TOUCH</a:t>
            </a:r>
            <a:endParaRPr lang="en-US" altLang="en-US" sz="1400" b="1" dirty="0">
              <a:solidFill>
                <a:schemeClr val="bg1"/>
              </a:solidFill>
              <a:latin typeface="Arial Black" panose="020B0A04020102020204" pitchFamily="34" charset="0"/>
              <a:cs typeface="Karla" pitchFamily="2" charset="0"/>
            </a:endParaRPr>
          </a:p>
        </p:txBody>
      </p:sp>
      <p:sp>
        <p:nvSpPr>
          <p:cNvPr id="10" name="Подзаголовок 2"/>
          <p:cNvSpPr txBox="1">
            <a:spLocks/>
          </p:cNvSpPr>
          <p:nvPr userDrawn="1"/>
        </p:nvSpPr>
        <p:spPr>
          <a:xfrm>
            <a:off x="2560054" y="3828708"/>
            <a:ext cx="7546587" cy="632619"/>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lnSpc>
                <a:spcPct val="150000"/>
              </a:lnSpc>
              <a:spcBef>
                <a:spcPts val="0"/>
              </a:spcBef>
              <a:spcAft>
                <a:spcPts val="0"/>
              </a:spcAft>
              <a:buFont typeface="Arial" panose="020B0604020202020204" pitchFamily="34" charset="0"/>
              <a:buNone/>
              <a:defRPr/>
            </a:pPr>
            <a:r>
              <a:rPr lang="en-US" sz="3200" kern="0" dirty="0">
                <a:solidFill>
                  <a:schemeClr val="bg1"/>
                </a:solidFill>
                <a:latin typeface="Arial  "/>
                <a:ea typeface="Karla" pitchFamily="2" charset="0"/>
                <a:cs typeface="Poppins" panose="02000000000000000000" pitchFamily="2" charset="0"/>
              </a:rPr>
              <a:t>https://www.intosaicommunity.net/wgei/</a:t>
            </a:r>
            <a:endParaRPr lang="en-US" sz="3200" dirty="0">
              <a:solidFill>
                <a:schemeClr val="bg1"/>
              </a:solidFill>
              <a:latin typeface="Arial  "/>
              <a:ea typeface="Karla" pitchFamily="2" charset="0"/>
              <a:cs typeface="Poppins" panose="02000000000000000000" pitchFamily="2" charset="0"/>
            </a:endParaRPr>
          </a:p>
        </p:txBody>
      </p:sp>
      <p:grpSp>
        <p:nvGrpSpPr>
          <p:cNvPr id="11" name="Group 10"/>
          <p:cNvGrpSpPr/>
          <p:nvPr userDrawn="1"/>
        </p:nvGrpSpPr>
        <p:grpSpPr>
          <a:xfrm>
            <a:off x="2103302" y="2460935"/>
            <a:ext cx="2316297" cy="1096984"/>
            <a:chOff x="2103302" y="2905431"/>
            <a:chExt cx="2316297" cy="1096984"/>
          </a:xfrm>
        </p:grpSpPr>
        <p:pic>
          <p:nvPicPr>
            <p:cNvPr id="12" name="Picture 11"/>
            <p:cNvPicPr>
              <a:picLocks noChangeAspect="1"/>
            </p:cNvPicPr>
            <p:nvPr/>
          </p:nvPicPr>
          <p:blipFill>
            <a:blip r:embed="rId3"/>
            <a:stretch>
              <a:fillRect/>
            </a:stretch>
          </p:blipFill>
          <p:spPr>
            <a:xfrm>
              <a:off x="2856194" y="2905431"/>
              <a:ext cx="544244" cy="545651"/>
            </a:xfrm>
            <a:prstGeom prst="rect">
              <a:avLst/>
            </a:prstGeom>
          </p:spPr>
        </p:pic>
        <p:sp>
          <p:nvSpPr>
            <p:cNvPr id="13" name="TextBox 12"/>
            <p:cNvSpPr txBox="1"/>
            <p:nvPr/>
          </p:nvSpPr>
          <p:spPr>
            <a:xfrm>
              <a:off x="2103302" y="3540750"/>
              <a:ext cx="2316297" cy="461665"/>
            </a:xfrm>
            <a:prstGeom prst="rect">
              <a:avLst/>
            </a:prstGeom>
            <a:noFill/>
          </p:spPr>
          <p:txBody>
            <a:bodyPr wrap="square" rtlCol="0">
              <a:spAutoFit/>
            </a:bodyPr>
            <a:lstStyle/>
            <a:p>
              <a:r>
                <a:rPr lang="en-US" altLang="en-US" sz="2400" dirty="0">
                  <a:solidFill>
                    <a:schemeClr val="bg1"/>
                  </a:solidFill>
                  <a:latin typeface="Arial  "/>
                  <a:ea typeface="Karla" pitchFamily="2" charset="0"/>
                  <a:cs typeface="Poppins" pitchFamily="2" charset="0"/>
                </a:rPr>
                <a:t> </a:t>
              </a:r>
              <a:r>
                <a:rPr lang="en-GB" sz="2400" dirty="0">
                  <a:solidFill>
                    <a:schemeClr val="bg1"/>
                  </a:solidFill>
                  <a:latin typeface="Arial  "/>
                </a:rPr>
                <a:t>www.wgei.org</a:t>
              </a:r>
              <a:r>
                <a:rPr lang="en-US" altLang="en-US" sz="2400" dirty="0">
                  <a:solidFill>
                    <a:schemeClr val="bg1"/>
                  </a:solidFill>
                  <a:latin typeface="Arial  "/>
                  <a:ea typeface="Karla" pitchFamily="2" charset="0"/>
                  <a:cs typeface="Poppins" pitchFamily="2" charset="0"/>
                </a:rPr>
                <a:t> </a:t>
              </a:r>
              <a:endParaRPr lang="en-GB" sz="2400" dirty="0">
                <a:latin typeface="Arial  "/>
              </a:endParaRPr>
            </a:p>
          </p:txBody>
        </p:sp>
      </p:grpSp>
      <p:grpSp>
        <p:nvGrpSpPr>
          <p:cNvPr id="14" name="Group 13"/>
          <p:cNvGrpSpPr/>
          <p:nvPr userDrawn="1"/>
        </p:nvGrpSpPr>
        <p:grpSpPr>
          <a:xfrm>
            <a:off x="5060170" y="2411200"/>
            <a:ext cx="2534430" cy="1139345"/>
            <a:chOff x="4803411" y="2863070"/>
            <a:chExt cx="2534430" cy="1139345"/>
          </a:xfrm>
        </p:grpSpPr>
        <p:pic>
          <p:nvPicPr>
            <p:cNvPr id="15" name="Picture 14"/>
            <p:cNvPicPr>
              <a:picLocks noChangeAspect="1"/>
            </p:cNvPicPr>
            <p:nvPr/>
          </p:nvPicPr>
          <p:blipFill>
            <a:blip r:embed="rId4"/>
            <a:stretch>
              <a:fillRect/>
            </a:stretch>
          </p:blipFill>
          <p:spPr>
            <a:xfrm>
              <a:off x="5660108" y="2863070"/>
              <a:ext cx="503426" cy="572933"/>
            </a:xfrm>
            <a:prstGeom prst="rect">
              <a:avLst/>
            </a:prstGeom>
          </p:spPr>
        </p:pic>
        <p:sp>
          <p:nvSpPr>
            <p:cNvPr id="16" name="TextBox 15"/>
            <p:cNvSpPr txBox="1"/>
            <p:nvPr/>
          </p:nvSpPr>
          <p:spPr>
            <a:xfrm>
              <a:off x="4803411" y="3540750"/>
              <a:ext cx="2534430" cy="461665"/>
            </a:xfrm>
            <a:prstGeom prst="rect">
              <a:avLst/>
            </a:prstGeom>
            <a:noFill/>
          </p:spPr>
          <p:txBody>
            <a:bodyPr wrap="square" rtlCol="0">
              <a:spAutoFit/>
            </a:bodyPr>
            <a:lstStyle/>
            <a:p>
              <a:r>
                <a:rPr lang="en-GB" sz="2400" dirty="0">
                  <a:solidFill>
                    <a:schemeClr val="bg1"/>
                  </a:solidFill>
                  <a:latin typeface="Arial  "/>
                </a:rPr>
                <a:t>wgei@oag.go.ug</a:t>
              </a:r>
              <a:endParaRPr lang="en-GB" sz="2400" dirty="0">
                <a:latin typeface="Arial  "/>
              </a:endParaRPr>
            </a:p>
          </p:txBody>
        </p:sp>
      </p:grpSp>
      <p:grpSp>
        <p:nvGrpSpPr>
          <p:cNvPr id="17" name="Group 16"/>
          <p:cNvGrpSpPr/>
          <p:nvPr userDrawn="1"/>
        </p:nvGrpSpPr>
        <p:grpSpPr>
          <a:xfrm>
            <a:off x="8183832" y="2478870"/>
            <a:ext cx="2661968" cy="1061113"/>
            <a:chOff x="7284176" y="2941302"/>
            <a:chExt cx="2661968" cy="1061113"/>
          </a:xfrm>
        </p:grpSpPr>
        <p:pic>
          <p:nvPicPr>
            <p:cNvPr id="18" name="Picture 17"/>
            <p:cNvPicPr>
              <a:picLocks noChangeAspect="1"/>
            </p:cNvPicPr>
            <p:nvPr/>
          </p:nvPicPr>
          <p:blipFill>
            <a:blip r:embed="rId5"/>
            <a:stretch>
              <a:fillRect/>
            </a:stretch>
          </p:blipFill>
          <p:spPr>
            <a:xfrm>
              <a:off x="8051436" y="2941302"/>
              <a:ext cx="517032" cy="518367"/>
            </a:xfrm>
            <a:prstGeom prst="rect">
              <a:avLst/>
            </a:prstGeom>
          </p:spPr>
        </p:pic>
        <p:sp>
          <p:nvSpPr>
            <p:cNvPr id="19" name="TextBox 18"/>
            <p:cNvSpPr txBox="1"/>
            <p:nvPr/>
          </p:nvSpPr>
          <p:spPr>
            <a:xfrm>
              <a:off x="7284176" y="3540750"/>
              <a:ext cx="2661968" cy="461665"/>
            </a:xfrm>
            <a:prstGeom prst="rect">
              <a:avLst/>
            </a:prstGeom>
            <a:noFill/>
          </p:spPr>
          <p:txBody>
            <a:bodyPr wrap="square" rtlCol="0">
              <a:spAutoFit/>
            </a:bodyPr>
            <a:lstStyle/>
            <a:p>
              <a:r>
                <a:rPr lang="en-US" altLang="en-US" sz="2400" dirty="0">
                  <a:solidFill>
                    <a:schemeClr val="bg1"/>
                  </a:solidFill>
                  <a:latin typeface="Pe-icon-7-stroke" pitchFamily="2" charset="0"/>
                </a:rPr>
                <a:t> </a:t>
              </a:r>
              <a:r>
                <a:rPr lang="en-GB" sz="2400" dirty="0">
                  <a:solidFill>
                    <a:schemeClr val="bg1"/>
                  </a:solidFill>
                  <a:latin typeface="Arial  "/>
                </a:rPr>
                <a:t>@</a:t>
              </a:r>
              <a:r>
                <a:rPr lang="en-GB" sz="2400" dirty="0" err="1">
                  <a:solidFill>
                    <a:schemeClr val="bg1"/>
                  </a:solidFill>
                  <a:latin typeface="Arial  "/>
                </a:rPr>
                <a:t>IntosaiWgei</a:t>
              </a:r>
              <a:endParaRPr lang="en-GB" sz="2400" dirty="0"/>
            </a:p>
          </p:txBody>
        </p:sp>
      </p:grpSp>
      <p:sp>
        <p:nvSpPr>
          <p:cNvPr id="20" name="Rectangle 19"/>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59077" y="4738371"/>
            <a:ext cx="2148542" cy="1297719"/>
          </a:xfrm>
          <a:prstGeom prst="rect">
            <a:avLst/>
          </a:prstGeom>
        </p:spPr>
      </p:pic>
      <p:sp>
        <p:nvSpPr>
          <p:cNvPr id="3" name="Rectangle 2"/>
          <p:cNvSpPr/>
          <p:nvPr userDrawn="1"/>
        </p:nvSpPr>
        <p:spPr>
          <a:xfrm>
            <a:off x="958376" y="1209726"/>
            <a:ext cx="177696" cy="4949774"/>
          </a:xfrm>
          <a:prstGeom prst="rect">
            <a:avLst/>
          </a:prstGeom>
          <a:solidFill>
            <a:srgbClr val="F69C93">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39300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uide Lines 2">
    <p:spTree>
      <p:nvGrpSpPr>
        <p:cNvPr id="1" name=""/>
        <p:cNvGrpSpPr/>
        <p:nvPr/>
      </p:nvGrpSpPr>
      <p:grpSpPr>
        <a:xfrm>
          <a:off x="0" y="0"/>
          <a:ext cx="0" cy="0"/>
          <a:chOff x="0" y="0"/>
          <a:chExt cx="0" cy="0"/>
        </a:xfrm>
      </p:grpSpPr>
      <p:sp>
        <p:nvSpPr>
          <p:cNvPr id="5" name="Rectangle 4"/>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3"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4"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8" name="Text Placeholder 13"/>
          <p:cNvSpPr>
            <a:spLocks noGrp="1"/>
          </p:cNvSpPr>
          <p:nvPr>
            <p:ph type="body" sz="quarter" idx="18" hasCustomPrompt="1"/>
          </p:nvPr>
        </p:nvSpPr>
        <p:spPr>
          <a:xfrm>
            <a:off x="2107474" y="251161"/>
            <a:ext cx="2908663" cy="619692"/>
          </a:xfrm>
        </p:spPr>
        <p:txBody>
          <a:bodyPr>
            <a:noAutofit/>
          </a:bodyPr>
          <a:lstStyle>
            <a:lvl1pPr marL="0" indent="0">
              <a:buNone/>
              <a:defRPr sz="4800" b="1">
                <a:solidFill>
                  <a:schemeClr val="tx1"/>
                </a:solidFill>
              </a:defRPr>
            </a:lvl1pPr>
          </a:lstStyle>
          <a:p>
            <a:pPr lvl="0"/>
            <a:r>
              <a:rPr lang="en-US" dirty="0"/>
              <a:t>TEMPLATE</a:t>
            </a:r>
          </a:p>
        </p:txBody>
      </p:sp>
      <p:sp>
        <p:nvSpPr>
          <p:cNvPr id="9" name="Text Placeholder 13"/>
          <p:cNvSpPr>
            <a:spLocks noGrp="1"/>
          </p:cNvSpPr>
          <p:nvPr>
            <p:ph type="body" sz="quarter" idx="19" hasCustomPrompt="1"/>
          </p:nvPr>
        </p:nvSpPr>
        <p:spPr>
          <a:xfrm>
            <a:off x="5159966" y="256433"/>
            <a:ext cx="3661818" cy="64726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800" b="1" baseline="0">
                <a:solidFill>
                  <a:srgbClr val="F47920"/>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GUIDELINES</a:t>
            </a:r>
          </a:p>
        </p:txBody>
      </p:sp>
      <p:sp>
        <p:nvSpPr>
          <p:cNvPr id="10" name="TextBox 9"/>
          <p:cNvSpPr txBox="1"/>
          <p:nvPr userDrawn="1"/>
        </p:nvSpPr>
        <p:spPr>
          <a:xfrm>
            <a:off x="668742" y="1184856"/>
            <a:ext cx="7064680" cy="5632311"/>
          </a:xfrm>
          <a:prstGeom prst="rect">
            <a:avLst/>
          </a:prstGeom>
          <a:noFill/>
        </p:spPr>
        <p:txBody>
          <a:bodyPr wrap="square" rtlCol="0">
            <a:spAutoFit/>
          </a:bodyPr>
          <a:lstStyle/>
          <a:p>
            <a:r>
              <a:rPr lang="en-GB" sz="2000" b="1" dirty="0"/>
              <a:t>ADD PRESENTER’S LOGOS</a:t>
            </a:r>
            <a:endParaRPr lang="en-GB" sz="2000" dirty="0"/>
          </a:p>
          <a:p>
            <a:pPr marL="0" indent="0">
              <a:buFont typeface="Arial" panose="020B0604020202020204" pitchFamily="34" charset="0"/>
              <a:buNone/>
            </a:pPr>
            <a:r>
              <a:rPr lang="en-GB" sz="2000" b="1" dirty="0"/>
              <a:t>-&gt; </a:t>
            </a:r>
            <a:r>
              <a:rPr lang="en-GB" sz="2000" dirty="0"/>
              <a:t>To add a Logo, just click on the Logo icon on each Slide and Browse to the folder Containing your Logos.</a:t>
            </a:r>
          </a:p>
          <a:p>
            <a:r>
              <a:rPr lang="en-GB" sz="2000" b="1" i="1" dirty="0"/>
              <a:t>-&gt;</a:t>
            </a:r>
            <a:r>
              <a:rPr lang="en-GB" sz="2000" b="0" i="1" dirty="0"/>
              <a:t> If the Logo Icon is accidentally deleted, Right Click on the Slide and Click ‘Reset Slide’ </a:t>
            </a:r>
            <a:br>
              <a:rPr lang="en-GB" sz="2000" b="0" i="1" dirty="0"/>
            </a:br>
            <a:r>
              <a:rPr lang="en-GB" sz="2000" b="1" i="1" dirty="0"/>
              <a:t>-&gt;</a:t>
            </a:r>
            <a:r>
              <a:rPr lang="en-GB" sz="2000" b="0" i="1" dirty="0"/>
              <a:t> Select and Delete extra logo icons.</a:t>
            </a:r>
          </a:p>
          <a:p>
            <a:endParaRPr lang="en-GB" sz="2000" b="1" i="1" dirty="0"/>
          </a:p>
          <a:p>
            <a:r>
              <a:rPr lang="en-GB" sz="2000" b="1" dirty="0"/>
              <a:t>SLIDE LAYOUTS</a:t>
            </a:r>
          </a:p>
          <a:p>
            <a:r>
              <a:rPr lang="en-GB" sz="2000" dirty="0"/>
              <a:t>If you wish to use a different layout for your existing slide,. Simply</a:t>
            </a:r>
          </a:p>
          <a:p>
            <a:pPr marL="857250" lvl="1" indent="-400050">
              <a:buFont typeface="+mj-lt"/>
              <a:buAutoNum type="romanLcPeriod"/>
            </a:pPr>
            <a:r>
              <a:rPr lang="en-GB" sz="2000" dirty="0"/>
              <a:t> Right click on the slide and select ‘Layout’</a:t>
            </a:r>
          </a:p>
          <a:p>
            <a:pPr marL="857250" lvl="1" indent="-400050">
              <a:buFont typeface="+mj-lt"/>
              <a:buAutoNum type="romanLcPeriod"/>
            </a:pPr>
            <a:r>
              <a:rPr lang="en-GB" sz="2000" dirty="0"/>
              <a:t>Choose a New Layout from the gallery.</a:t>
            </a:r>
          </a:p>
          <a:p>
            <a:pPr lvl="1"/>
            <a:endParaRPr lang="en-GB" sz="2000" dirty="0"/>
          </a:p>
          <a:p>
            <a:r>
              <a:rPr lang="en-GB" sz="2000" b="1" dirty="0"/>
              <a:t>SLIDE BY SLIDE INSTRUCTIONS</a:t>
            </a:r>
          </a:p>
          <a:p>
            <a:r>
              <a:rPr lang="en-GB" sz="2000" dirty="0"/>
              <a:t>Find instructions for each slide</a:t>
            </a:r>
            <a:r>
              <a:rPr lang="en-GB" sz="2000" baseline="0" dirty="0"/>
              <a:t> by</a:t>
            </a:r>
            <a:r>
              <a:rPr lang="en-GB" sz="2000" dirty="0"/>
              <a:t> clicking on the </a:t>
            </a:r>
            <a:r>
              <a:rPr lang="en-GB" sz="2000" b="1" dirty="0"/>
              <a:t>‘Notes’ </a:t>
            </a:r>
            <a:r>
              <a:rPr lang="en-GB" sz="2000" dirty="0"/>
              <a:t>icon at the bottom of your screen.</a:t>
            </a:r>
          </a:p>
          <a:p>
            <a:endParaRPr lang="en-GB" sz="2000" dirty="0"/>
          </a:p>
          <a:p>
            <a:endParaRPr lang="en-GB" sz="2000" b="1" dirty="0"/>
          </a:p>
          <a:p>
            <a:endParaRPr lang="en-GB" sz="2000" dirty="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7248" y="1579144"/>
            <a:ext cx="3130685" cy="901083"/>
          </a:xfrm>
          <a:prstGeom prst="rect">
            <a:avLst/>
          </a:prstGeom>
        </p:spPr>
      </p:pic>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20489" y="4957835"/>
            <a:ext cx="2744205" cy="965553"/>
          </a:xfrm>
          <a:prstGeom prst="rect">
            <a:avLst/>
          </a:prstGeom>
        </p:spPr>
      </p:pic>
    </p:spTree>
    <p:extLst>
      <p:ext uri="{BB962C8B-B14F-4D97-AF65-F5344CB8AC3E}">
        <p14:creationId xmlns:p14="http://schemas.microsoft.com/office/powerpoint/2010/main" val="25444390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uideLInes">
    <p:spTree>
      <p:nvGrpSpPr>
        <p:cNvPr id="1" name=""/>
        <p:cNvGrpSpPr/>
        <p:nvPr/>
      </p:nvGrpSpPr>
      <p:grpSpPr>
        <a:xfrm>
          <a:off x="0" y="0"/>
          <a:ext cx="0" cy="0"/>
          <a:chOff x="0" y="0"/>
          <a:chExt cx="0" cy="0"/>
        </a:xfrm>
      </p:grpSpPr>
      <p:sp>
        <p:nvSpPr>
          <p:cNvPr id="5" name="Rectangle 4"/>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userDrawn="1"/>
        </p:nvPicPr>
        <p:blipFill>
          <a:blip r:embed="rId2"/>
          <a:stretch>
            <a:fillRect/>
          </a:stretch>
        </p:blipFill>
        <p:spPr>
          <a:xfrm>
            <a:off x="954405" y="2105657"/>
            <a:ext cx="2726285" cy="1533858"/>
          </a:xfrm>
          <a:prstGeom prst="rect">
            <a:avLst/>
          </a:prstGeom>
        </p:spPr>
      </p:pic>
      <p:pic>
        <p:nvPicPr>
          <p:cNvPr id="13" name="Picture 12"/>
          <p:cNvPicPr>
            <a:picLocks noChangeAspect="1"/>
          </p:cNvPicPr>
          <p:nvPr userDrawn="1"/>
        </p:nvPicPr>
        <p:blipFill>
          <a:blip r:embed="rId3"/>
          <a:stretch>
            <a:fillRect/>
          </a:stretch>
        </p:blipFill>
        <p:spPr>
          <a:xfrm>
            <a:off x="4120842" y="2104991"/>
            <a:ext cx="2795839" cy="1574821"/>
          </a:xfrm>
          <a:prstGeom prst="rect">
            <a:avLst/>
          </a:prstGeom>
        </p:spPr>
      </p:pic>
      <p:pic>
        <p:nvPicPr>
          <p:cNvPr id="14" name="Picture 13"/>
          <p:cNvPicPr>
            <a:picLocks noChangeAspect="1"/>
          </p:cNvPicPr>
          <p:nvPr userDrawn="1"/>
        </p:nvPicPr>
        <p:blipFill>
          <a:blip r:embed="rId4"/>
          <a:stretch>
            <a:fillRect/>
          </a:stretch>
        </p:blipFill>
        <p:spPr>
          <a:xfrm>
            <a:off x="7430483" y="2104991"/>
            <a:ext cx="2834422" cy="1590500"/>
          </a:xfrm>
          <a:prstGeom prst="rect">
            <a:avLst/>
          </a:prstGeom>
        </p:spPr>
      </p:pic>
      <p:pic>
        <p:nvPicPr>
          <p:cNvPr id="15" name="Picture 14"/>
          <p:cNvPicPr>
            <a:picLocks noChangeAspect="1"/>
          </p:cNvPicPr>
          <p:nvPr userDrawn="1"/>
        </p:nvPicPr>
        <p:blipFill>
          <a:blip r:embed="rId5"/>
          <a:stretch>
            <a:fillRect/>
          </a:stretch>
        </p:blipFill>
        <p:spPr>
          <a:xfrm>
            <a:off x="890661" y="4551552"/>
            <a:ext cx="2716153" cy="1527031"/>
          </a:xfrm>
          <a:prstGeom prst="rect">
            <a:avLst/>
          </a:prstGeom>
        </p:spPr>
      </p:pic>
      <p:pic>
        <p:nvPicPr>
          <p:cNvPr id="16" name="Picture 15"/>
          <p:cNvPicPr>
            <a:picLocks noChangeAspect="1"/>
          </p:cNvPicPr>
          <p:nvPr userDrawn="1"/>
        </p:nvPicPr>
        <p:blipFill>
          <a:blip r:embed="rId6"/>
          <a:stretch>
            <a:fillRect/>
          </a:stretch>
        </p:blipFill>
        <p:spPr>
          <a:xfrm>
            <a:off x="3955375" y="4551552"/>
            <a:ext cx="2729990" cy="1527031"/>
          </a:xfrm>
          <a:prstGeom prst="rect">
            <a:avLst/>
          </a:prstGeom>
        </p:spPr>
      </p:pic>
      <p:sp>
        <p:nvSpPr>
          <p:cNvPr id="19" name="TextBox 18"/>
          <p:cNvSpPr txBox="1"/>
          <p:nvPr userDrawn="1"/>
        </p:nvSpPr>
        <p:spPr>
          <a:xfrm>
            <a:off x="660899" y="2634431"/>
            <a:ext cx="247378" cy="400110"/>
          </a:xfrm>
          <a:prstGeom prst="rect">
            <a:avLst/>
          </a:prstGeom>
          <a:noFill/>
        </p:spPr>
        <p:txBody>
          <a:bodyPr wrap="square" rtlCol="0">
            <a:spAutoFit/>
          </a:bodyPr>
          <a:lstStyle/>
          <a:p>
            <a:r>
              <a:rPr lang="en-US" sz="2000" b="1" dirty="0"/>
              <a:t>1</a:t>
            </a:r>
          </a:p>
        </p:txBody>
      </p:sp>
      <p:sp>
        <p:nvSpPr>
          <p:cNvPr id="20" name="TextBox 19"/>
          <p:cNvSpPr txBox="1"/>
          <p:nvPr userDrawn="1"/>
        </p:nvSpPr>
        <p:spPr>
          <a:xfrm>
            <a:off x="3858631" y="2634431"/>
            <a:ext cx="247378" cy="400110"/>
          </a:xfrm>
          <a:prstGeom prst="rect">
            <a:avLst/>
          </a:prstGeom>
          <a:noFill/>
        </p:spPr>
        <p:txBody>
          <a:bodyPr wrap="square" rtlCol="0">
            <a:spAutoFit/>
          </a:bodyPr>
          <a:lstStyle/>
          <a:p>
            <a:r>
              <a:rPr lang="en-US" sz="2000" b="1" dirty="0"/>
              <a:t>2</a:t>
            </a:r>
          </a:p>
        </p:txBody>
      </p:sp>
      <p:sp>
        <p:nvSpPr>
          <p:cNvPr id="21" name="TextBox 20"/>
          <p:cNvSpPr txBox="1"/>
          <p:nvPr userDrawn="1"/>
        </p:nvSpPr>
        <p:spPr>
          <a:xfrm>
            <a:off x="7162288" y="2634431"/>
            <a:ext cx="208923" cy="400110"/>
          </a:xfrm>
          <a:prstGeom prst="rect">
            <a:avLst/>
          </a:prstGeom>
          <a:noFill/>
        </p:spPr>
        <p:txBody>
          <a:bodyPr wrap="square" rtlCol="0">
            <a:spAutoFit/>
          </a:bodyPr>
          <a:lstStyle/>
          <a:p>
            <a:r>
              <a:rPr lang="en-US" sz="2000" b="1" dirty="0"/>
              <a:t>3</a:t>
            </a:r>
          </a:p>
        </p:txBody>
      </p:sp>
      <p:sp>
        <p:nvSpPr>
          <p:cNvPr id="22" name="TextBox 21"/>
          <p:cNvSpPr txBox="1"/>
          <p:nvPr userDrawn="1"/>
        </p:nvSpPr>
        <p:spPr>
          <a:xfrm>
            <a:off x="908277" y="3995525"/>
            <a:ext cx="9374244" cy="400110"/>
          </a:xfrm>
          <a:prstGeom prst="rect">
            <a:avLst/>
          </a:prstGeom>
          <a:noFill/>
        </p:spPr>
        <p:txBody>
          <a:bodyPr wrap="square" rtlCol="0">
            <a:spAutoFit/>
          </a:bodyPr>
          <a:lstStyle/>
          <a:p>
            <a:r>
              <a:rPr lang="en-US" sz="2000" b="1" dirty="0"/>
              <a:t>Each presentation</a:t>
            </a:r>
            <a:r>
              <a:rPr lang="en-US" sz="2000" b="1" baseline="0" dirty="0"/>
              <a:t> should have the last two slides in the order:</a:t>
            </a:r>
            <a:endParaRPr lang="en-US" sz="2000" b="1" dirty="0"/>
          </a:p>
        </p:txBody>
      </p:sp>
      <p:sp>
        <p:nvSpPr>
          <p:cNvPr id="23" name="TextBox 22"/>
          <p:cNvSpPr txBox="1"/>
          <p:nvPr userDrawn="1"/>
        </p:nvSpPr>
        <p:spPr>
          <a:xfrm>
            <a:off x="954405" y="1566802"/>
            <a:ext cx="9374244" cy="400110"/>
          </a:xfrm>
          <a:prstGeom prst="rect">
            <a:avLst/>
          </a:prstGeom>
          <a:noFill/>
        </p:spPr>
        <p:txBody>
          <a:bodyPr wrap="square" rtlCol="0">
            <a:spAutoFit/>
          </a:bodyPr>
          <a:lstStyle/>
          <a:p>
            <a:r>
              <a:rPr lang="en-US" sz="2000" b="1" dirty="0"/>
              <a:t>Each presentation</a:t>
            </a:r>
            <a:r>
              <a:rPr lang="en-US" sz="2000" b="1" baseline="0" dirty="0"/>
              <a:t> should have the first three slides in the order:</a:t>
            </a:r>
            <a:endParaRPr lang="en-US" sz="2000" b="1" dirty="0"/>
          </a:p>
        </p:txBody>
      </p:sp>
      <p:sp>
        <p:nvSpPr>
          <p:cNvPr id="24" name="TextBox 23"/>
          <p:cNvSpPr txBox="1"/>
          <p:nvPr userDrawn="1"/>
        </p:nvSpPr>
        <p:spPr>
          <a:xfrm>
            <a:off x="1043061" y="6008833"/>
            <a:ext cx="2143568" cy="400110"/>
          </a:xfrm>
          <a:prstGeom prst="rect">
            <a:avLst/>
          </a:prstGeom>
          <a:noFill/>
        </p:spPr>
        <p:txBody>
          <a:bodyPr wrap="square" rtlCol="0">
            <a:spAutoFit/>
          </a:bodyPr>
          <a:lstStyle/>
          <a:p>
            <a:r>
              <a:rPr lang="en-US" sz="2000" b="1" dirty="0"/>
              <a:t>2</a:t>
            </a:r>
            <a:r>
              <a:rPr lang="en-US" sz="2000" b="1" baseline="30000" dirty="0"/>
              <a:t>nd</a:t>
            </a:r>
            <a:r>
              <a:rPr lang="en-US" sz="2000" b="1" dirty="0"/>
              <a:t> last</a:t>
            </a:r>
          </a:p>
        </p:txBody>
      </p:sp>
      <p:sp>
        <p:nvSpPr>
          <p:cNvPr id="25" name="TextBox 24"/>
          <p:cNvSpPr txBox="1"/>
          <p:nvPr userDrawn="1"/>
        </p:nvSpPr>
        <p:spPr>
          <a:xfrm>
            <a:off x="3982320" y="6040278"/>
            <a:ext cx="2143568" cy="400110"/>
          </a:xfrm>
          <a:prstGeom prst="rect">
            <a:avLst/>
          </a:prstGeom>
          <a:noFill/>
        </p:spPr>
        <p:txBody>
          <a:bodyPr wrap="square" rtlCol="0">
            <a:spAutoFit/>
          </a:bodyPr>
          <a:lstStyle/>
          <a:p>
            <a:r>
              <a:rPr lang="en-US" sz="2000" b="1" dirty="0"/>
              <a:t>last</a:t>
            </a:r>
          </a:p>
        </p:txBody>
      </p:sp>
      <p:sp>
        <p:nvSpPr>
          <p:cNvPr id="26" name="TextBox 25"/>
          <p:cNvSpPr txBox="1"/>
          <p:nvPr userDrawn="1"/>
        </p:nvSpPr>
        <p:spPr>
          <a:xfrm>
            <a:off x="756041" y="1026770"/>
            <a:ext cx="3199334" cy="461665"/>
          </a:xfrm>
          <a:prstGeom prst="rect">
            <a:avLst/>
          </a:prstGeom>
          <a:noFill/>
        </p:spPr>
        <p:txBody>
          <a:bodyPr wrap="square" rtlCol="0">
            <a:spAutoFit/>
          </a:bodyPr>
          <a:lstStyle/>
          <a:p>
            <a:r>
              <a:rPr lang="en-US" sz="2400" b="1" dirty="0">
                <a:solidFill>
                  <a:schemeClr val="tx1">
                    <a:lumMod val="75000"/>
                    <a:lumOff val="25000"/>
                  </a:schemeClr>
                </a:solidFill>
              </a:rPr>
              <a:t>MANDATORY SLIDES</a:t>
            </a:r>
          </a:p>
        </p:txBody>
      </p:sp>
      <p:sp>
        <p:nvSpPr>
          <p:cNvPr id="27" name="Text Placeholder 13"/>
          <p:cNvSpPr>
            <a:spLocks noGrp="1"/>
          </p:cNvSpPr>
          <p:nvPr>
            <p:ph type="body" sz="quarter" idx="18" hasCustomPrompt="1"/>
          </p:nvPr>
        </p:nvSpPr>
        <p:spPr>
          <a:xfrm>
            <a:off x="2107474" y="251161"/>
            <a:ext cx="2908663" cy="619692"/>
          </a:xfrm>
        </p:spPr>
        <p:txBody>
          <a:bodyPr>
            <a:noAutofit/>
          </a:bodyPr>
          <a:lstStyle>
            <a:lvl1pPr marL="0" indent="0">
              <a:buNone/>
              <a:defRPr sz="4800" b="1">
                <a:solidFill>
                  <a:schemeClr val="tx1"/>
                </a:solidFill>
              </a:defRPr>
            </a:lvl1pPr>
          </a:lstStyle>
          <a:p>
            <a:pPr lvl="0"/>
            <a:r>
              <a:rPr lang="en-US" dirty="0"/>
              <a:t>TEMPLATE</a:t>
            </a:r>
          </a:p>
        </p:txBody>
      </p:sp>
      <p:sp>
        <p:nvSpPr>
          <p:cNvPr id="28" name="Text Placeholder 13"/>
          <p:cNvSpPr>
            <a:spLocks noGrp="1"/>
          </p:cNvSpPr>
          <p:nvPr>
            <p:ph type="body" sz="quarter" idx="19" hasCustomPrompt="1"/>
          </p:nvPr>
        </p:nvSpPr>
        <p:spPr>
          <a:xfrm>
            <a:off x="5159966" y="256433"/>
            <a:ext cx="3661818" cy="64726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800" b="1" baseline="0">
                <a:solidFill>
                  <a:srgbClr val="F47920"/>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GUIDELINES</a:t>
            </a:r>
          </a:p>
        </p:txBody>
      </p:sp>
      <p:cxnSp>
        <p:nvCxnSpPr>
          <p:cNvPr id="30" name="Straight Connector 29"/>
          <p:cNvCxnSpPr/>
          <p:nvPr userDrawn="1"/>
        </p:nvCxnSpPr>
        <p:spPr>
          <a:xfrm>
            <a:off x="660899" y="1483915"/>
            <a:ext cx="7749676"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6564166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uideLIne 3">
    <p:spTree>
      <p:nvGrpSpPr>
        <p:cNvPr id="1" name=""/>
        <p:cNvGrpSpPr/>
        <p:nvPr/>
      </p:nvGrpSpPr>
      <p:grpSpPr>
        <a:xfrm>
          <a:off x="0" y="0"/>
          <a:ext cx="0" cy="0"/>
          <a:chOff x="0" y="0"/>
          <a:chExt cx="0" cy="0"/>
        </a:xfrm>
      </p:grpSpPr>
      <p:sp>
        <p:nvSpPr>
          <p:cNvPr id="5" name="Rectangle 4"/>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userDrawn="1"/>
        </p:nvSpPr>
        <p:spPr>
          <a:xfrm>
            <a:off x="677880" y="1019378"/>
            <a:ext cx="3199334" cy="461665"/>
          </a:xfrm>
          <a:prstGeom prst="rect">
            <a:avLst/>
          </a:prstGeom>
          <a:noFill/>
        </p:spPr>
        <p:txBody>
          <a:bodyPr wrap="square" rtlCol="0">
            <a:spAutoFit/>
          </a:bodyPr>
          <a:lstStyle/>
          <a:p>
            <a:r>
              <a:rPr lang="en-US" sz="2400" b="1" dirty="0">
                <a:solidFill>
                  <a:schemeClr val="tx1">
                    <a:lumMod val="75000"/>
                    <a:lumOff val="25000"/>
                  </a:schemeClr>
                </a:solidFill>
              </a:rPr>
              <a:t>OTHER SLIDES</a:t>
            </a:r>
            <a:r>
              <a:rPr lang="en-US" sz="2400" b="1" baseline="0" dirty="0">
                <a:solidFill>
                  <a:schemeClr val="tx1">
                    <a:lumMod val="75000"/>
                    <a:lumOff val="25000"/>
                  </a:schemeClr>
                </a:solidFill>
              </a:rPr>
              <a:t> </a:t>
            </a:r>
            <a:endParaRPr lang="en-US" sz="2400" b="1" dirty="0">
              <a:solidFill>
                <a:schemeClr val="tx1">
                  <a:lumMod val="75000"/>
                  <a:lumOff val="25000"/>
                </a:schemeClr>
              </a:solidFill>
            </a:endParaRPr>
          </a:p>
        </p:txBody>
      </p:sp>
      <p:sp>
        <p:nvSpPr>
          <p:cNvPr id="23" name="TextBox 22"/>
          <p:cNvSpPr txBox="1"/>
          <p:nvPr userDrawn="1"/>
        </p:nvSpPr>
        <p:spPr>
          <a:xfrm>
            <a:off x="1043061" y="1598017"/>
            <a:ext cx="9374244" cy="400110"/>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t>Use all other slides based on your content and presentation flow.</a:t>
            </a:r>
          </a:p>
        </p:txBody>
      </p:sp>
      <p:sp>
        <p:nvSpPr>
          <p:cNvPr id="26" name="TextBox 25"/>
          <p:cNvSpPr txBox="1"/>
          <p:nvPr userDrawn="1"/>
        </p:nvSpPr>
        <p:spPr>
          <a:xfrm>
            <a:off x="1043061" y="2412181"/>
            <a:ext cx="9374244" cy="1015663"/>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t>Where content does not fit on a slide, simply</a:t>
            </a:r>
          </a:p>
          <a:p>
            <a:r>
              <a:rPr lang="en-US" sz="2000" dirty="0"/>
              <a:t> -&gt;Select the slide.</a:t>
            </a:r>
          </a:p>
          <a:p>
            <a:r>
              <a:rPr lang="en-US" sz="2000" dirty="0"/>
              <a:t> -&gt;right click and select duplicate from the drop down menu. </a:t>
            </a:r>
          </a:p>
        </p:txBody>
      </p:sp>
      <p:sp>
        <p:nvSpPr>
          <p:cNvPr id="27" name="TextBox 26"/>
          <p:cNvSpPr txBox="1"/>
          <p:nvPr userDrawn="1"/>
        </p:nvSpPr>
        <p:spPr>
          <a:xfrm>
            <a:off x="1043061" y="3811120"/>
            <a:ext cx="9374244" cy="400110"/>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t>Extra slides that are not used should be DELETED.</a:t>
            </a:r>
          </a:p>
        </p:txBody>
      </p:sp>
      <p:sp>
        <p:nvSpPr>
          <p:cNvPr id="28" name="TextBox 27"/>
          <p:cNvSpPr txBox="1"/>
          <p:nvPr userDrawn="1"/>
        </p:nvSpPr>
        <p:spPr>
          <a:xfrm>
            <a:off x="1043061" y="4625284"/>
            <a:ext cx="9374244" cy="707886"/>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t>Ensure that you replace the Title Place Holder Text with  a title relevant to your content.</a:t>
            </a:r>
          </a:p>
        </p:txBody>
      </p:sp>
      <p:sp>
        <p:nvSpPr>
          <p:cNvPr id="29" name="TextBox 28"/>
          <p:cNvSpPr txBox="1"/>
          <p:nvPr userDrawn="1"/>
        </p:nvSpPr>
        <p:spPr>
          <a:xfrm>
            <a:off x="1043061" y="5439446"/>
            <a:ext cx="9374244" cy="400110"/>
          </a:xfrm>
          <a:prstGeom prst="rect">
            <a:avLst/>
          </a:prstGeom>
          <a:noFill/>
        </p:spPr>
        <p:txBody>
          <a:bodyPr wrap="square" rtlCol="0">
            <a:spAutoFit/>
          </a:bodyPr>
          <a:lstStyle/>
          <a:p>
            <a:pPr marL="285750" indent="-285750">
              <a:buFont typeface="Wingdings" panose="05000000000000000000" pitchFamily="2" charset="2"/>
              <a:buChar char="Ø"/>
            </a:pPr>
            <a:r>
              <a:rPr lang="en-US" sz="2000" b="1" dirty="0"/>
              <a:t>Delete all slides containing template guidelines before making your presentation.</a:t>
            </a:r>
          </a:p>
        </p:txBody>
      </p:sp>
      <p:sp>
        <p:nvSpPr>
          <p:cNvPr id="30" name="Text Placeholder 13"/>
          <p:cNvSpPr>
            <a:spLocks noGrp="1"/>
          </p:cNvSpPr>
          <p:nvPr>
            <p:ph type="body" sz="quarter" idx="18" hasCustomPrompt="1"/>
          </p:nvPr>
        </p:nvSpPr>
        <p:spPr>
          <a:xfrm>
            <a:off x="2107474" y="251161"/>
            <a:ext cx="2908663" cy="619692"/>
          </a:xfrm>
        </p:spPr>
        <p:txBody>
          <a:bodyPr>
            <a:noAutofit/>
          </a:bodyPr>
          <a:lstStyle>
            <a:lvl1pPr marL="0" indent="0">
              <a:buNone/>
              <a:defRPr sz="4800" b="1">
                <a:solidFill>
                  <a:schemeClr val="tx1"/>
                </a:solidFill>
              </a:defRPr>
            </a:lvl1pPr>
          </a:lstStyle>
          <a:p>
            <a:pPr lvl="0"/>
            <a:r>
              <a:rPr lang="en-US" dirty="0"/>
              <a:t>TEMPLATE</a:t>
            </a:r>
          </a:p>
        </p:txBody>
      </p:sp>
      <p:sp>
        <p:nvSpPr>
          <p:cNvPr id="31" name="Text Placeholder 13"/>
          <p:cNvSpPr>
            <a:spLocks noGrp="1"/>
          </p:cNvSpPr>
          <p:nvPr>
            <p:ph type="body" sz="quarter" idx="19" hasCustomPrompt="1"/>
          </p:nvPr>
        </p:nvSpPr>
        <p:spPr>
          <a:xfrm>
            <a:off x="5159966" y="256433"/>
            <a:ext cx="3661818" cy="64726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800" b="1" baseline="0">
                <a:solidFill>
                  <a:srgbClr val="F47920"/>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GUIDELINES</a:t>
            </a:r>
          </a:p>
        </p:txBody>
      </p:sp>
      <p:cxnSp>
        <p:nvCxnSpPr>
          <p:cNvPr id="32" name="Straight Connector 31"/>
          <p:cNvCxnSpPr/>
          <p:nvPr userDrawn="1"/>
        </p:nvCxnSpPr>
        <p:spPr>
          <a:xfrm>
            <a:off x="660899" y="1483915"/>
            <a:ext cx="7749676"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118680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5"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6"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Tree>
    <p:extLst>
      <p:ext uri="{BB962C8B-B14F-4D97-AF65-F5344CB8AC3E}">
        <p14:creationId xmlns:p14="http://schemas.microsoft.com/office/powerpoint/2010/main" val="1198244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95" t="5627" r="-65" b="27120"/>
          <a:stretch/>
        </p:blipFill>
        <p:spPr>
          <a:xfrm>
            <a:off x="3857" y="934214"/>
            <a:ext cx="12188143" cy="5469038"/>
          </a:xfrm>
          <a:prstGeom prst="rect">
            <a:avLst/>
          </a:prstGeom>
        </p:spPr>
      </p:pic>
      <p:sp>
        <p:nvSpPr>
          <p:cNvPr id="15" name="Rectangle 14"/>
          <p:cNvSpPr/>
          <p:nvPr userDrawn="1"/>
        </p:nvSpPr>
        <p:spPr>
          <a:xfrm>
            <a:off x="0" y="1528365"/>
            <a:ext cx="4868809" cy="3836047"/>
          </a:xfrm>
          <a:prstGeom prst="rect">
            <a:avLst/>
          </a:prstGeom>
          <a:solidFill>
            <a:srgbClr val="4C4C4C">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4803494" y="1528364"/>
            <a:ext cx="7388506" cy="3836047"/>
          </a:xfrm>
          <a:prstGeom prst="rect">
            <a:avLst/>
          </a:prstGeom>
          <a:solidFill>
            <a:schemeClr val="bg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userDrawn="1"/>
        </p:nvSpPr>
        <p:spPr>
          <a:xfrm>
            <a:off x="4128314" y="3068103"/>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5722413" y="1672787"/>
            <a:ext cx="6277998" cy="3430436"/>
          </a:xfrm>
        </p:spPr>
        <p:txBody>
          <a:bodyPr>
            <a:normAutofit/>
          </a:bodyPr>
          <a:lstStyle>
            <a:lvl1pPr marL="0" indent="0">
              <a:buNone/>
              <a:defRPr lang="en-GB" b="0" i="0" smtClean="0">
                <a:effectLst/>
              </a:defRPr>
            </a:lvl1pPr>
          </a:lstStyle>
          <a:p>
            <a:pPr lvl="0"/>
            <a:r>
              <a:rPr lang="en-GB" b="1" i="0" dirty="0">
                <a:solidFill>
                  <a:srgbClr val="000000"/>
                </a:solidFill>
                <a:effectLst/>
                <a:latin typeface="Open Sans" panose="020B0606030504020204" pitchFamily="34" charset="0"/>
              </a:rPr>
              <a:t>Lorem Ipsum</a:t>
            </a:r>
            <a:r>
              <a:rPr lang="en-GB" b="0" i="0" dirty="0">
                <a:solidFill>
                  <a:srgbClr val="000000"/>
                </a:solidFill>
                <a:effectLst/>
                <a:latin typeface="Open Sans" panose="020B0606030504020204"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a:t>
            </a:r>
            <a:endParaRPr lang="en-US" dirty="0"/>
          </a:p>
        </p:txBody>
      </p:sp>
      <p:sp>
        <p:nvSpPr>
          <p:cNvPr id="4"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5"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6"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16" name="Text Placeholder 15"/>
          <p:cNvSpPr>
            <a:spLocks noGrp="1"/>
          </p:cNvSpPr>
          <p:nvPr>
            <p:ph type="body" sz="quarter" idx="14" hasCustomPrompt="1"/>
          </p:nvPr>
        </p:nvSpPr>
        <p:spPr>
          <a:xfrm>
            <a:off x="479626" y="1689879"/>
            <a:ext cx="3420382" cy="879475"/>
          </a:xfrm>
        </p:spPr>
        <p:txBody>
          <a:bodyPr>
            <a:normAutofit/>
          </a:bodyPr>
          <a:lstStyle>
            <a:lvl1pPr marL="0" indent="0">
              <a:buNone/>
              <a:defRPr sz="4800" b="1">
                <a:solidFill>
                  <a:schemeClr val="bg1"/>
                </a:solidFill>
              </a:defRPr>
            </a:lvl1pPr>
          </a:lstStyle>
          <a:p>
            <a:pPr lvl="0"/>
            <a:r>
              <a:rPr lang="en-US" dirty="0"/>
              <a:t>ENTER</a:t>
            </a:r>
          </a:p>
        </p:txBody>
      </p:sp>
      <p:sp>
        <p:nvSpPr>
          <p:cNvPr id="17" name="Text Placeholder 15"/>
          <p:cNvSpPr>
            <a:spLocks noGrp="1"/>
          </p:cNvSpPr>
          <p:nvPr>
            <p:ph type="body" sz="quarter" idx="15" hasCustomPrompt="1"/>
          </p:nvPr>
        </p:nvSpPr>
        <p:spPr>
          <a:xfrm>
            <a:off x="479626" y="2628365"/>
            <a:ext cx="3420382" cy="879475"/>
          </a:xfrm>
        </p:spPr>
        <p:txBody>
          <a:bodyPr>
            <a:normAutofit/>
          </a:bodyPr>
          <a:lstStyle>
            <a:lvl1pPr marL="0" indent="0">
              <a:buNone/>
              <a:defRPr sz="4800" b="1">
                <a:solidFill>
                  <a:srgbClr val="F47920"/>
                </a:solidFill>
              </a:defRPr>
            </a:lvl1pPr>
          </a:lstStyle>
          <a:p>
            <a:pPr lvl="0"/>
            <a:r>
              <a:rPr lang="en-US" dirty="0"/>
              <a:t>HEADING</a:t>
            </a:r>
          </a:p>
        </p:txBody>
      </p:sp>
    </p:spTree>
    <p:extLst>
      <p:ext uri="{BB962C8B-B14F-4D97-AF65-F5344CB8AC3E}">
        <p14:creationId xmlns:p14="http://schemas.microsoft.com/office/powerpoint/2010/main" val="3656022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6"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7"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Tree>
    <p:extLst>
      <p:ext uri="{BB962C8B-B14F-4D97-AF65-F5344CB8AC3E}">
        <p14:creationId xmlns:p14="http://schemas.microsoft.com/office/powerpoint/2010/main" val="2931667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8"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9"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Tree>
    <p:extLst>
      <p:ext uri="{BB962C8B-B14F-4D97-AF65-F5344CB8AC3E}">
        <p14:creationId xmlns:p14="http://schemas.microsoft.com/office/powerpoint/2010/main" val="3701784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a:spLocks noChangeArrowheads="1"/>
          </p:cNvSpPr>
          <p:nvPr userDrawn="1"/>
        </p:nvSpPr>
        <p:spPr bwMode="auto">
          <a:xfrm>
            <a:off x="3104445" y="591856"/>
            <a:ext cx="36647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400" b="1" dirty="0">
                <a:solidFill>
                  <a:srgbClr val="4C4C4C"/>
                </a:solidFill>
                <a:latin typeface="Karla" pitchFamily="2" charset="0"/>
                <a:cs typeface="Karla" pitchFamily="2" charset="0"/>
              </a:rPr>
              <a:t>Presentation</a:t>
            </a:r>
            <a:endParaRPr lang="en-US" altLang="en-US" sz="4400" b="1" dirty="0">
              <a:solidFill>
                <a:srgbClr val="F47920"/>
              </a:solidFill>
              <a:latin typeface="Karla" pitchFamily="2" charset="0"/>
              <a:cs typeface="Karla" pitchFamily="2" charset="0"/>
            </a:endParaRPr>
          </a:p>
        </p:txBody>
      </p:sp>
      <p:sp>
        <p:nvSpPr>
          <p:cNvPr id="31" name="TextBox 30"/>
          <p:cNvSpPr txBox="1">
            <a:spLocks noChangeArrowheads="1"/>
          </p:cNvSpPr>
          <p:nvPr userDrawn="1"/>
        </p:nvSpPr>
        <p:spPr bwMode="auto">
          <a:xfrm>
            <a:off x="6910785" y="591856"/>
            <a:ext cx="35095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King" pitchFamily="2" charset="0"/>
              </a:defRPr>
            </a:lvl1pPr>
            <a:lvl2pPr marL="742950" indent="-285750">
              <a:defRPr>
                <a:solidFill>
                  <a:schemeClr val="tx1"/>
                </a:solidFill>
                <a:latin typeface="King" pitchFamily="2" charset="0"/>
              </a:defRPr>
            </a:lvl2pPr>
            <a:lvl3pPr marL="1143000" indent="-228600">
              <a:defRPr>
                <a:solidFill>
                  <a:schemeClr val="tx1"/>
                </a:solidFill>
                <a:latin typeface="King" pitchFamily="2" charset="0"/>
              </a:defRPr>
            </a:lvl3pPr>
            <a:lvl4pPr marL="1600200" indent="-228600">
              <a:defRPr>
                <a:solidFill>
                  <a:schemeClr val="tx1"/>
                </a:solidFill>
                <a:latin typeface="King" pitchFamily="2" charset="0"/>
              </a:defRPr>
            </a:lvl4pPr>
            <a:lvl5pPr marL="2057400" indent="-228600">
              <a:defRPr>
                <a:solidFill>
                  <a:schemeClr val="tx1"/>
                </a:solidFill>
                <a:latin typeface="King" pitchFamily="2" charset="0"/>
              </a:defRPr>
            </a:lvl5pPr>
            <a:lvl6pPr marL="2514600" indent="-228600" fontAlgn="base">
              <a:spcBef>
                <a:spcPct val="0"/>
              </a:spcBef>
              <a:spcAft>
                <a:spcPct val="0"/>
              </a:spcAft>
              <a:defRPr>
                <a:solidFill>
                  <a:schemeClr val="tx1"/>
                </a:solidFill>
                <a:latin typeface="King" pitchFamily="2" charset="0"/>
              </a:defRPr>
            </a:lvl6pPr>
            <a:lvl7pPr marL="2971800" indent="-228600" fontAlgn="base">
              <a:spcBef>
                <a:spcPct val="0"/>
              </a:spcBef>
              <a:spcAft>
                <a:spcPct val="0"/>
              </a:spcAft>
              <a:defRPr>
                <a:solidFill>
                  <a:schemeClr val="tx1"/>
                </a:solidFill>
                <a:latin typeface="King" pitchFamily="2" charset="0"/>
              </a:defRPr>
            </a:lvl7pPr>
            <a:lvl8pPr marL="3429000" indent="-228600" fontAlgn="base">
              <a:spcBef>
                <a:spcPct val="0"/>
              </a:spcBef>
              <a:spcAft>
                <a:spcPct val="0"/>
              </a:spcAft>
              <a:defRPr>
                <a:solidFill>
                  <a:schemeClr val="tx1"/>
                </a:solidFill>
                <a:latin typeface="King" pitchFamily="2" charset="0"/>
              </a:defRPr>
            </a:lvl8pPr>
            <a:lvl9pPr marL="3886200" indent="-228600" fontAlgn="base">
              <a:spcBef>
                <a:spcPct val="0"/>
              </a:spcBef>
              <a:spcAft>
                <a:spcPct val="0"/>
              </a:spcAft>
              <a:defRPr>
                <a:solidFill>
                  <a:schemeClr val="tx1"/>
                </a:solidFill>
                <a:latin typeface="King" pitchFamily="2" charset="0"/>
              </a:defRPr>
            </a:lvl9pPr>
          </a:lstStyle>
          <a:p>
            <a:pPr eaLnBrk="1" hangingPunct="1"/>
            <a:r>
              <a:rPr lang="en-US" altLang="en-US" sz="4400" b="1" dirty="0">
                <a:solidFill>
                  <a:srgbClr val="F47920"/>
                </a:solidFill>
                <a:latin typeface="Karla" pitchFamily="2" charset="0"/>
                <a:cs typeface="Karla" pitchFamily="2" charset="0"/>
              </a:rPr>
              <a:t>Outline</a:t>
            </a:r>
          </a:p>
        </p:txBody>
      </p:sp>
      <p:sp>
        <p:nvSpPr>
          <p:cNvPr id="32"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33"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34"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41" name="Text Placeholder 40"/>
          <p:cNvSpPr>
            <a:spLocks noGrp="1"/>
          </p:cNvSpPr>
          <p:nvPr>
            <p:ph type="body" sz="quarter" idx="17" hasCustomPrompt="1"/>
          </p:nvPr>
        </p:nvSpPr>
        <p:spPr>
          <a:xfrm>
            <a:off x="1589088" y="1690688"/>
            <a:ext cx="4306887" cy="605252"/>
          </a:xfrm>
        </p:spPr>
        <p:txBody>
          <a:bodyPr>
            <a:noAutofit/>
          </a:bodyPr>
          <a:lstStyle>
            <a:lvl1pPr marL="0" indent="0">
              <a:buNone/>
              <a:defRPr sz="2000" b="1" baseline="0"/>
            </a:lvl1pPr>
          </a:lstStyle>
          <a:p>
            <a:pPr lvl="0"/>
            <a:r>
              <a:rPr lang="en-US" dirty="0"/>
              <a:t>WORDS ABOUT THE COMPANY</a:t>
            </a:r>
          </a:p>
        </p:txBody>
      </p:sp>
      <p:sp>
        <p:nvSpPr>
          <p:cNvPr id="42" name="Text Placeholder 40"/>
          <p:cNvSpPr>
            <a:spLocks noGrp="1"/>
          </p:cNvSpPr>
          <p:nvPr>
            <p:ph type="body" sz="quarter" idx="18" hasCustomPrompt="1"/>
          </p:nvPr>
        </p:nvSpPr>
        <p:spPr>
          <a:xfrm>
            <a:off x="1588555" y="4096232"/>
            <a:ext cx="4306887" cy="605252"/>
          </a:xfrm>
        </p:spPr>
        <p:txBody>
          <a:bodyPr>
            <a:noAutofit/>
          </a:bodyPr>
          <a:lstStyle>
            <a:lvl1pPr marL="0" indent="0">
              <a:buNone/>
              <a:defRPr sz="2000" b="1" baseline="0"/>
            </a:lvl1pPr>
          </a:lstStyle>
          <a:p>
            <a:pPr lvl="0"/>
            <a:r>
              <a:rPr lang="en-US" dirty="0"/>
              <a:t>WHAT WE DO</a:t>
            </a:r>
          </a:p>
        </p:txBody>
      </p:sp>
      <p:sp>
        <p:nvSpPr>
          <p:cNvPr id="45" name="Text Placeholder 40"/>
          <p:cNvSpPr>
            <a:spLocks noGrp="1"/>
          </p:cNvSpPr>
          <p:nvPr>
            <p:ph type="body" sz="quarter" idx="19" hasCustomPrompt="1"/>
          </p:nvPr>
        </p:nvSpPr>
        <p:spPr>
          <a:xfrm>
            <a:off x="1611620" y="5248457"/>
            <a:ext cx="4306887" cy="605252"/>
          </a:xfrm>
        </p:spPr>
        <p:txBody>
          <a:bodyPr>
            <a:noAutofit/>
          </a:bodyPr>
          <a:lstStyle>
            <a:lvl1pPr marL="0" indent="0">
              <a:buNone/>
              <a:defRPr sz="2000" b="1" baseline="0"/>
            </a:lvl1pPr>
          </a:lstStyle>
          <a:p>
            <a:pPr lvl="0"/>
            <a:r>
              <a:rPr lang="en-US" dirty="0"/>
              <a:t>OUR STARTEGY</a:t>
            </a:r>
          </a:p>
        </p:txBody>
      </p:sp>
      <p:sp>
        <p:nvSpPr>
          <p:cNvPr id="46" name="Text Placeholder 40"/>
          <p:cNvSpPr>
            <a:spLocks noGrp="1"/>
          </p:cNvSpPr>
          <p:nvPr>
            <p:ph type="body" sz="quarter" idx="20" hasCustomPrompt="1"/>
          </p:nvPr>
        </p:nvSpPr>
        <p:spPr>
          <a:xfrm>
            <a:off x="1588555" y="2886514"/>
            <a:ext cx="4306887" cy="605252"/>
          </a:xfrm>
        </p:spPr>
        <p:txBody>
          <a:bodyPr>
            <a:noAutofit/>
          </a:bodyPr>
          <a:lstStyle>
            <a:lvl1pPr marL="0" indent="0">
              <a:buNone/>
              <a:defRPr sz="2000" b="1" baseline="0"/>
            </a:lvl1pPr>
          </a:lstStyle>
          <a:p>
            <a:pPr lvl="0"/>
            <a:r>
              <a:rPr lang="en-US" dirty="0"/>
              <a:t>TEAM SLIDE</a:t>
            </a:r>
          </a:p>
        </p:txBody>
      </p:sp>
      <p:sp>
        <p:nvSpPr>
          <p:cNvPr id="47" name="Text Placeholder 40"/>
          <p:cNvSpPr>
            <a:spLocks noGrp="1"/>
          </p:cNvSpPr>
          <p:nvPr>
            <p:ph type="body" sz="quarter" idx="21" hasCustomPrompt="1"/>
          </p:nvPr>
        </p:nvSpPr>
        <p:spPr>
          <a:xfrm>
            <a:off x="7699819" y="1799848"/>
            <a:ext cx="4306887" cy="605252"/>
          </a:xfrm>
        </p:spPr>
        <p:txBody>
          <a:bodyPr>
            <a:noAutofit/>
          </a:bodyPr>
          <a:lstStyle>
            <a:lvl1pPr marL="0" indent="0">
              <a:buNone/>
              <a:defRPr sz="2000" b="1" baseline="0"/>
            </a:lvl1pPr>
          </a:lstStyle>
          <a:p>
            <a:pPr lvl="0"/>
            <a:r>
              <a:rPr lang="en-US" dirty="0"/>
              <a:t>OUR LATEST WORK</a:t>
            </a:r>
          </a:p>
        </p:txBody>
      </p:sp>
      <p:sp>
        <p:nvSpPr>
          <p:cNvPr id="48" name="Text Placeholder 40"/>
          <p:cNvSpPr>
            <a:spLocks noGrp="1"/>
          </p:cNvSpPr>
          <p:nvPr>
            <p:ph type="body" sz="quarter" idx="22" hasCustomPrompt="1"/>
          </p:nvPr>
        </p:nvSpPr>
        <p:spPr>
          <a:xfrm>
            <a:off x="7699818" y="2891463"/>
            <a:ext cx="4306887" cy="605252"/>
          </a:xfrm>
        </p:spPr>
        <p:txBody>
          <a:bodyPr>
            <a:noAutofit/>
          </a:bodyPr>
          <a:lstStyle>
            <a:lvl1pPr marL="0" indent="0">
              <a:buNone/>
              <a:defRPr sz="2000" b="1" baseline="0"/>
            </a:lvl1pPr>
          </a:lstStyle>
          <a:p>
            <a:pPr lvl="0"/>
            <a:r>
              <a:rPr lang="en-US" dirty="0"/>
              <a:t>MAIN STEPS</a:t>
            </a:r>
          </a:p>
        </p:txBody>
      </p:sp>
      <p:sp>
        <p:nvSpPr>
          <p:cNvPr id="49" name="Text Placeholder 40"/>
          <p:cNvSpPr>
            <a:spLocks noGrp="1"/>
          </p:cNvSpPr>
          <p:nvPr>
            <p:ph type="body" sz="quarter" idx="23" hasCustomPrompt="1"/>
          </p:nvPr>
        </p:nvSpPr>
        <p:spPr>
          <a:xfrm>
            <a:off x="7709440" y="5248457"/>
            <a:ext cx="4306887" cy="605252"/>
          </a:xfrm>
        </p:spPr>
        <p:txBody>
          <a:bodyPr>
            <a:noAutofit/>
          </a:bodyPr>
          <a:lstStyle>
            <a:lvl1pPr marL="0" indent="0">
              <a:buNone/>
              <a:defRPr sz="2000" b="1" baseline="0"/>
            </a:lvl1pPr>
          </a:lstStyle>
          <a:p>
            <a:pPr lvl="0"/>
            <a:r>
              <a:rPr lang="en-US" dirty="0"/>
              <a:t>CONCLUSION</a:t>
            </a:r>
          </a:p>
        </p:txBody>
      </p:sp>
      <p:sp>
        <p:nvSpPr>
          <p:cNvPr id="50" name="Text Placeholder 40"/>
          <p:cNvSpPr>
            <a:spLocks noGrp="1"/>
          </p:cNvSpPr>
          <p:nvPr>
            <p:ph type="body" sz="quarter" idx="24" hasCustomPrompt="1"/>
          </p:nvPr>
        </p:nvSpPr>
        <p:spPr>
          <a:xfrm>
            <a:off x="7699817" y="4066071"/>
            <a:ext cx="4306887" cy="605252"/>
          </a:xfrm>
        </p:spPr>
        <p:txBody>
          <a:bodyPr>
            <a:noAutofit/>
          </a:bodyPr>
          <a:lstStyle>
            <a:lvl1pPr marL="0" indent="0">
              <a:buNone/>
              <a:defRPr sz="2000" b="1" baseline="0"/>
            </a:lvl1pPr>
          </a:lstStyle>
          <a:p>
            <a:pPr lvl="0"/>
            <a:r>
              <a:rPr lang="en-US" dirty="0"/>
              <a:t>ANALYSIS</a:t>
            </a:r>
          </a:p>
        </p:txBody>
      </p:sp>
    </p:spTree>
    <p:extLst>
      <p:ext uri="{BB962C8B-B14F-4D97-AF65-F5344CB8AC3E}">
        <p14:creationId xmlns:p14="http://schemas.microsoft.com/office/powerpoint/2010/main" val="649535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Instructions">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05312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ree Slide">
    <p:spTree>
      <p:nvGrpSpPr>
        <p:cNvPr id="1" name=""/>
        <p:cNvGrpSpPr/>
        <p:nvPr/>
      </p:nvGrpSpPr>
      <p:grpSpPr>
        <a:xfrm>
          <a:off x="0" y="0"/>
          <a:ext cx="0" cy="0"/>
          <a:chOff x="0" y="0"/>
          <a:chExt cx="0" cy="0"/>
        </a:xfrm>
      </p:grpSpPr>
      <p:sp>
        <p:nvSpPr>
          <p:cNvPr id="8" name="Rectangle 7"/>
          <p:cNvSpPr/>
          <p:nvPr userDrawn="1"/>
        </p:nvSpPr>
        <p:spPr>
          <a:xfrm>
            <a:off x="0" y="6370638"/>
            <a:ext cx="12192000" cy="486696"/>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453176" y="6370638"/>
            <a:ext cx="1365793" cy="486696"/>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Picture Placeholder 16"/>
          <p:cNvSpPr>
            <a:spLocks noGrp="1"/>
          </p:cNvSpPr>
          <p:nvPr>
            <p:ph type="pic" sz="quarter" idx="11" hasCustomPrompt="1"/>
          </p:nvPr>
        </p:nvSpPr>
        <p:spPr>
          <a:xfrm>
            <a:off x="7049039" y="6208888"/>
            <a:ext cx="1368766" cy="649112"/>
          </a:xfrm>
          <a:solidFill>
            <a:srgbClr val="F2F2F2">
              <a:alpha val="18824"/>
            </a:srgbClr>
          </a:solidFill>
        </p:spPr>
        <p:txBody>
          <a:bodyPr/>
          <a:lstStyle>
            <a:lvl1pPr>
              <a:defRPr/>
            </a:lvl1pPr>
          </a:lstStyle>
          <a:p>
            <a:r>
              <a:rPr lang="en-GB" dirty="0"/>
              <a:t>Logo</a:t>
            </a:r>
          </a:p>
        </p:txBody>
      </p:sp>
      <p:sp>
        <p:nvSpPr>
          <p:cNvPr id="5" name="Picture Placeholder 18"/>
          <p:cNvSpPr>
            <a:spLocks noGrp="1"/>
          </p:cNvSpPr>
          <p:nvPr>
            <p:ph type="pic" sz="quarter" idx="12" hasCustomPrompt="1"/>
          </p:nvPr>
        </p:nvSpPr>
        <p:spPr>
          <a:xfrm>
            <a:off x="8759395" y="6208888"/>
            <a:ext cx="1365680" cy="649112"/>
          </a:xfrm>
          <a:solidFill>
            <a:srgbClr val="F2F2F2">
              <a:alpha val="18824"/>
            </a:srgbClr>
          </a:solidFill>
        </p:spPr>
        <p:txBody>
          <a:bodyPr/>
          <a:lstStyle>
            <a:lvl1pPr>
              <a:defRPr/>
            </a:lvl1pPr>
          </a:lstStyle>
          <a:p>
            <a:r>
              <a:rPr lang="en-GB" dirty="0"/>
              <a:t>Logo</a:t>
            </a:r>
          </a:p>
        </p:txBody>
      </p:sp>
      <p:sp>
        <p:nvSpPr>
          <p:cNvPr id="6" name="Picture Placeholder 22"/>
          <p:cNvSpPr>
            <a:spLocks noGrp="1"/>
          </p:cNvSpPr>
          <p:nvPr>
            <p:ph type="pic" sz="quarter" idx="13" hasCustomPrompt="1"/>
          </p:nvPr>
        </p:nvSpPr>
        <p:spPr>
          <a:xfrm>
            <a:off x="10475913" y="6208888"/>
            <a:ext cx="1365250" cy="649112"/>
          </a:xfrm>
          <a:solidFill>
            <a:srgbClr val="F2F2F2">
              <a:alpha val="18824"/>
            </a:srgbClr>
          </a:solidFill>
        </p:spPr>
        <p:txBody>
          <a:bodyPr/>
          <a:lstStyle>
            <a:lvl1pPr>
              <a:defRPr/>
            </a:lvl1pPr>
          </a:lstStyle>
          <a:p>
            <a:r>
              <a:rPr lang="en-GB" dirty="0"/>
              <a:t>Logo</a:t>
            </a:r>
          </a:p>
        </p:txBody>
      </p:sp>
      <p:sp>
        <p:nvSpPr>
          <p:cNvPr id="11" name="Text Placeholder 13"/>
          <p:cNvSpPr>
            <a:spLocks noGrp="1"/>
          </p:cNvSpPr>
          <p:nvPr>
            <p:ph type="body" sz="quarter" idx="17" hasCustomPrompt="1"/>
          </p:nvPr>
        </p:nvSpPr>
        <p:spPr>
          <a:xfrm>
            <a:off x="1950720" y="723828"/>
            <a:ext cx="4702629" cy="502194"/>
          </a:xfrm>
        </p:spPr>
        <p:txBody>
          <a:bodyPr>
            <a:noAutofit/>
          </a:bodyPr>
          <a:lstStyle>
            <a:lvl1pPr marL="0" indent="0">
              <a:buNone/>
              <a:defRPr sz="4400" b="1">
                <a:solidFill>
                  <a:schemeClr val="tx1"/>
                </a:solidFill>
              </a:defRPr>
            </a:lvl1pPr>
          </a:lstStyle>
          <a:p>
            <a:pPr lvl="0"/>
            <a:r>
              <a:rPr lang="en-US" dirty="0"/>
              <a:t>INSERT</a:t>
            </a:r>
          </a:p>
        </p:txBody>
      </p:sp>
      <p:sp>
        <p:nvSpPr>
          <p:cNvPr id="12" name="Text Placeholder 13"/>
          <p:cNvSpPr>
            <a:spLocks noGrp="1"/>
          </p:cNvSpPr>
          <p:nvPr>
            <p:ph type="body" sz="quarter" idx="18" hasCustomPrompt="1"/>
          </p:nvPr>
        </p:nvSpPr>
        <p:spPr>
          <a:xfrm>
            <a:off x="6757256" y="724845"/>
            <a:ext cx="5164778" cy="502194"/>
          </a:xfrm>
        </p:spPr>
        <p:txBody>
          <a:bodyPr>
            <a:noAutofit/>
          </a:bodyPr>
          <a:lstStyle>
            <a:lvl1pPr marL="0" indent="0">
              <a:buNone/>
              <a:defRPr sz="4400" b="1">
                <a:solidFill>
                  <a:srgbClr val="F47920"/>
                </a:solidFill>
              </a:defRPr>
            </a:lvl1pPr>
          </a:lstStyle>
          <a:p>
            <a:pPr lvl="0"/>
            <a:r>
              <a:rPr lang="en-US" dirty="0"/>
              <a:t>HEADING</a:t>
            </a:r>
          </a:p>
        </p:txBody>
      </p:sp>
    </p:spTree>
    <p:extLst>
      <p:ext uri="{BB962C8B-B14F-4D97-AF65-F5344CB8AC3E}">
        <p14:creationId xmlns:p14="http://schemas.microsoft.com/office/powerpoint/2010/main" val="3242580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Picture 9"/>
          <p:cNvPicPr>
            <a:picLocks noChangeAspect="1"/>
          </p:cNvPicPr>
          <p:nvPr userDrawn="1"/>
        </p:nvPicPr>
        <p:blipFill>
          <a:blip r:embed="rId29" cstate="print">
            <a:extLst>
              <a:ext uri="{28A0092B-C50C-407E-A947-70E740481C1C}">
                <a14:useLocalDpi xmlns:a14="http://schemas.microsoft.com/office/drawing/2010/main" val="0"/>
              </a:ext>
            </a:extLst>
          </a:blip>
          <a:stretch>
            <a:fillRect/>
          </a:stretch>
        </p:blipFill>
        <p:spPr>
          <a:xfrm>
            <a:off x="561723" y="288881"/>
            <a:ext cx="1148696" cy="693812"/>
          </a:xfrm>
          <a:prstGeom prst="rect">
            <a:avLst/>
          </a:prstGeom>
        </p:spPr>
      </p:pic>
      <p:sp>
        <p:nvSpPr>
          <p:cNvPr id="11" name="Rectangle 10"/>
          <p:cNvSpPr/>
          <p:nvPr userDrawn="1"/>
        </p:nvSpPr>
        <p:spPr>
          <a:xfrm rot="5400000" flipV="1">
            <a:off x="126441" y="587667"/>
            <a:ext cx="583473" cy="122249"/>
          </a:xfrm>
          <a:prstGeom prst="rect">
            <a:avLst/>
          </a:prstGeom>
          <a:solidFill>
            <a:srgbClr val="F69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0" y="-3582"/>
            <a:ext cx="12192000" cy="144554"/>
          </a:xfrm>
          <a:prstGeom prst="rect">
            <a:avLst/>
          </a:prstGeom>
          <a:solidFill>
            <a:srgbClr val="5A7D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78707933"/>
      </p:ext>
    </p:extLst>
  </p:cSld>
  <p:clrMap bg1="lt1" tx1="dk1" bg2="lt2" tx2="dk2" accent1="accent1" accent2="accent2" accent3="accent3" accent4="accent4" accent5="accent5" accent6="accent6" hlink="hlink" folHlink="folHlink"/>
  <p:sldLayoutIdLst>
    <p:sldLayoutId id="2147483675" r:id="rId1"/>
    <p:sldLayoutId id="2147483649" r:id="rId2"/>
    <p:sldLayoutId id="2147483651" r:id="rId3"/>
    <p:sldLayoutId id="2147483650" r:id="rId4"/>
    <p:sldLayoutId id="2147483652" r:id="rId5"/>
    <p:sldLayoutId id="2147483653" r:id="rId6"/>
    <p:sldLayoutId id="2147483654" r:id="rId7"/>
    <p:sldLayoutId id="2147483676" r:id="rId8"/>
    <p:sldLayoutId id="2147483673" r:id="rId9"/>
    <p:sldLayoutId id="2147483655" r:id="rId10"/>
    <p:sldLayoutId id="2147483656" r:id="rId11"/>
    <p:sldLayoutId id="2147483657" r:id="rId12"/>
    <p:sldLayoutId id="2147483658" r:id="rId13"/>
    <p:sldLayoutId id="2147483670" r:id="rId14"/>
    <p:sldLayoutId id="2147483659" r:id="rId15"/>
    <p:sldLayoutId id="2147483660" r:id="rId16"/>
    <p:sldLayoutId id="2147483661" r:id="rId17"/>
    <p:sldLayoutId id="2147483662" r:id="rId18"/>
    <p:sldLayoutId id="2147483664" r:id="rId19"/>
    <p:sldLayoutId id="2147483665" r:id="rId20"/>
    <p:sldLayoutId id="2147483677" r:id="rId21"/>
    <p:sldLayoutId id="2147483671" r:id="rId22"/>
    <p:sldLayoutId id="2147483674" r:id="rId23"/>
    <p:sldLayoutId id="2147483672" r:id="rId24"/>
    <p:sldLayoutId id="2147483679" r:id="rId25"/>
    <p:sldLayoutId id="2147483678" r:id="rId26"/>
    <p:sldLayoutId id="2147483680" r:id="rId27"/>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2.jp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24.jpg"/></Relationships>
</file>

<file path=ppt/slides/_rels/slide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GB" dirty="0" smtClean="0"/>
              <a:t>17/06/2026</a:t>
            </a:r>
            <a:endParaRPr lang="en-GB" dirty="0"/>
          </a:p>
        </p:txBody>
      </p:sp>
      <p:pic>
        <p:nvPicPr>
          <p:cNvPr id="13" name="عنصر نائب للصورة 12">
            <a:extLst>
              <a:ext uri="{FF2B5EF4-FFF2-40B4-BE49-F238E27FC236}">
                <a16:creationId xmlns:a16="http://schemas.microsoft.com/office/drawing/2014/main" id="{ED08A4E7-2AF8-0D87-F225-9A34F1FF47A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1538" b="11538"/>
          <a:stretch>
            <a:fillRect/>
          </a:stretch>
        </p:blipFill>
        <p:spPr>
          <a:xfrm>
            <a:off x="7048500" y="6146800"/>
            <a:ext cx="1210492" cy="711199"/>
          </a:xfrm>
          <a:prstGeom prst="rect">
            <a:avLst/>
          </a:prstGeom>
          <a:solidFill>
            <a:srgbClr val="F2F2F2">
              <a:alpha val="18824"/>
            </a:srgbClr>
          </a:solidFill>
        </p:spPr>
      </p:pic>
    </p:spTree>
    <p:extLst>
      <p:ext uri="{BB962C8B-B14F-4D97-AF65-F5344CB8AC3E}">
        <p14:creationId xmlns:p14="http://schemas.microsoft.com/office/powerpoint/2010/main" val="34872281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1266941" y="1465243"/>
            <a:ext cx="9860096" cy="3816429"/>
          </a:xfrm>
          <a:prstGeom prst="rect">
            <a:avLst/>
          </a:prstGeom>
        </p:spPr>
        <p:txBody>
          <a:bodyPr wrap="square">
            <a:spAutoFit/>
          </a:bodyPr>
          <a:lstStyle/>
          <a:p>
            <a:pPr marL="285750" indent="-285750" algn="just">
              <a:buFont typeface="Arial" panose="020B0604020202020204" pitchFamily="34" charset="0"/>
              <a:buChar char="•"/>
            </a:pPr>
            <a:r>
              <a:rPr lang="en-US" dirty="0"/>
              <a:t> </a:t>
            </a:r>
            <a:r>
              <a:rPr lang="en-US" sz="2800" b="1" dirty="0"/>
              <a:t>Second: Contribution to the Energy Transition Audit Guide</a:t>
            </a:r>
          </a:p>
          <a:p>
            <a:pPr algn="just"/>
            <a:endParaRPr lang="en-US" sz="2800" b="1" dirty="0"/>
          </a:p>
          <a:p>
            <a:pPr algn="just"/>
            <a:r>
              <a:rPr lang="en-US" sz="2800" b="1" dirty="0"/>
              <a:t>The Board’s team joined the review team for the Energy Transition Audit Guide and provided SAI Brazil with a set of technical comments and observations regarding the guide. In addition, an Arabic translation of the guide was submitted to the Working Group Secretariat as part of the translation responsibilities undertaken by the Board within this activity</a:t>
            </a:r>
            <a:r>
              <a:rPr lang="en-US" sz="2400" b="1" dirty="0"/>
              <a:t>.</a:t>
            </a:r>
            <a:endParaRPr lang="en-US" sz="2400" dirty="0"/>
          </a:p>
          <a:p>
            <a:pPr algn="just"/>
            <a:endParaRPr lang="en-US" b="1" dirty="0"/>
          </a:p>
        </p:txBody>
      </p:sp>
      <p:pic>
        <p:nvPicPr>
          <p:cNvPr id="12" name="عنصر نائب للصورة 11">
            <a:extLst>
              <a:ext uri="{FF2B5EF4-FFF2-40B4-BE49-F238E27FC236}">
                <a16:creationId xmlns:a16="http://schemas.microsoft.com/office/drawing/2014/main" id="{C106BBFA-48D0-CCD4-8F13-C045161E1E71}"/>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5838" b="15838"/>
          <a:stretch>
            <a:fillRect/>
          </a:stretch>
        </p:blipFill>
        <p:spPr>
          <a:xfrm>
            <a:off x="7048500" y="5740400"/>
            <a:ext cx="1681163" cy="1117600"/>
          </a:xfrm>
          <a:prstGeom prst="rect">
            <a:avLst/>
          </a:prstGeom>
          <a:solidFill>
            <a:srgbClr val="F2F2F2">
              <a:alpha val="18824"/>
            </a:srgbClr>
          </a:solidFill>
        </p:spPr>
      </p:pic>
    </p:spTree>
    <p:extLst>
      <p:ext uri="{BB962C8B-B14F-4D97-AF65-F5344CB8AC3E}">
        <p14:creationId xmlns:p14="http://schemas.microsoft.com/office/powerpoint/2010/main" val="3956625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عنصر نائب للصورة 4">
            <a:extLst>
              <a:ext uri="{FF2B5EF4-FFF2-40B4-BE49-F238E27FC236}">
                <a16:creationId xmlns:a16="http://schemas.microsoft.com/office/drawing/2014/main" id="{052CD32D-1F9B-999B-3A01-9B26CD9EA819}"/>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8778" b="8778"/>
          <a:stretch>
            <a:fillRect/>
          </a:stretch>
        </p:blipFill>
        <p:spPr>
          <a:xfrm>
            <a:off x="4952471" y="5825065"/>
            <a:ext cx="1626130" cy="1032935"/>
          </a:xfrm>
          <a:prstGeom prst="rect">
            <a:avLst/>
          </a:prstGeom>
          <a:solidFill>
            <a:srgbClr val="F2F2F2">
              <a:alpha val="18824"/>
            </a:srgbClr>
          </a:solidFill>
        </p:spPr>
      </p:pic>
      <p:sp>
        <p:nvSpPr>
          <p:cNvPr id="12" name="عنصر نائب للنص 11"/>
          <p:cNvSpPr>
            <a:spLocks noGrp="1"/>
          </p:cNvSpPr>
          <p:nvPr>
            <p:ph type="body" sz="quarter" idx="16"/>
          </p:nvPr>
        </p:nvSpPr>
        <p:spPr>
          <a:xfrm>
            <a:off x="683046" y="1310639"/>
            <a:ext cx="5702514" cy="4594401"/>
          </a:xfrm>
        </p:spPr>
        <p:txBody>
          <a:bodyPr/>
          <a:lstStyle/>
          <a:p>
            <a:pPr marL="285750" indent="-285750">
              <a:buFont typeface="Arial" panose="020B0604020202020204" pitchFamily="34" charset="0"/>
              <a:buChar char="•"/>
            </a:pPr>
            <a:r>
              <a:rPr lang="en-US" sz="2000" b="1" dirty="0"/>
              <a:t>Third: Translation of the Extractive Industries Auditor’s Toolkit</a:t>
            </a:r>
            <a:endParaRPr lang="en-US" sz="2000" dirty="0"/>
          </a:p>
          <a:p>
            <a:r>
              <a:rPr lang="en-US" sz="2000" b="1" dirty="0"/>
              <a:t>The Board’s team completed the Arabic translation of the Extractive Industries Auditor’s Toolkit. </a:t>
            </a:r>
            <a:endParaRPr lang="en-US" sz="2000" b="1" dirty="0" smtClean="0"/>
          </a:p>
          <a:p>
            <a:endParaRPr lang="en-US" sz="2000" b="1" dirty="0"/>
          </a:p>
          <a:p>
            <a:r>
              <a:rPr lang="en-US" sz="2000" b="1" dirty="0" smtClean="0"/>
              <a:t>The </a:t>
            </a:r>
            <a:r>
              <a:rPr lang="en-US" sz="2000" b="1" dirty="0"/>
              <a:t>translated version was shared with the Secretariat to support knowledge dissemination efforts and promote broader utilization of the Working Group’s outputs among Arabic-speaking Supreme Audit Institutions.</a:t>
            </a:r>
            <a:endParaRPr lang="en-US" sz="2000" dirty="0"/>
          </a:p>
          <a:p>
            <a:endParaRPr lang="en-US" sz="1400" b="1" dirty="0"/>
          </a:p>
        </p:txBody>
      </p:sp>
      <p:pic>
        <p:nvPicPr>
          <p:cNvPr id="2050" name="Picture 2" descr="ترجمة النصوص والصور والفيديوهات من العربية او الانجليزية اوالفرنسية">
            <a:extLst>
              <a:ext uri="{FF2B5EF4-FFF2-40B4-BE49-F238E27FC236}">
                <a16:creationId xmlns:a16="http://schemas.microsoft.com/office/drawing/2014/main" id="{71D0D35E-FE38-719A-249D-6C880AF798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8601" y="169333"/>
            <a:ext cx="5613400" cy="66886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8553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4E720-B515-B715-281F-606074EBAAD8}"/>
            </a:ext>
          </a:extLst>
        </p:cNvPr>
        <p:cNvGrpSpPr/>
        <p:nvPr/>
      </p:nvGrpSpPr>
      <p:grpSpPr>
        <a:xfrm>
          <a:off x="0" y="0"/>
          <a:ext cx="0" cy="0"/>
          <a:chOff x="0" y="0"/>
          <a:chExt cx="0" cy="0"/>
        </a:xfrm>
      </p:grpSpPr>
      <p:pic>
        <p:nvPicPr>
          <p:cNvPr id="5" name="عنصر نائب للصورة 4">
            <a:extLst>
              <a:ext uri="{FF2B5EF4-FFF2-40B4-BE49-F238E27FC236}">
                <a16:creationId xmlns:a16="http://schemas.microsoft.com/office/drawing/2014/main" id="{C1F8242B-ABA1-4FB7-9128-F619D86EAF92}"/>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8778" b="8778"/>
          <a:stretch>
            <a:fillRect/>
          </a:stretch>
        </p:blipFill>
        <p:spPr>
          <a:xfrm>
            <a:off x="4952471" y="5825065"/>
            <a:ext cx="1626130" cy="1032935"/>
          </a:xfrm>
          <a:prstGeom prst="rect">
            <a:avLst/>
          </a:prstGeom>
          <a:solidFill>
            <a:srgbClr val="F2F2F2">
              <a:alpha val="18824"/>
            </a:srgbClr>
          </a:solidFill>
        </p:spPr>
      </p:pic>
      <p:sp>
        <p:nvSpPr>
          <p:cNvPr id="12" name="عنصر نائب للنص 11">
            <a:extLst>
              <a:ext uri="{FF2B5EF4-FFF2-40B4-BE49-F238E27FC236}">
                <a16:creationId xmlns:a16="http://schemas.microsoft.com/office/drawing/2014/main" id="{44F94204-2B41-0B71-5E40-5DE981FCDB82}"/>
              </a:ext>
            </a:extLst>
          </p:cNvPr>
          <p:cNvSpPr>
            <a:spLocks noGrp="1"/>
          </p:cNvSpPr>
          <p:nvPr>
            <p:ph type="body" sz="quarter" idx="16"/>
          </p:nvPr>
        </p:nvSpPr>
        <p:spPr>
          <a:xfrm>
            <a:off x="605928" y="1310639"/>
            <a:ext cx="5779632" cy="4514425"/>
          </a:xfrm>
        </p:spPr>
        <p:txBody>
          <a:bodyPr/>
          <a:lstStyle/>
          <a:p>
            <a:pPr marL="285750" indent="-285750" algn="just">
              <a:buFont typeface="Arial" panose="020B0604020202020204" pitchFamily="34" charset="0"/>
              <a:buChar char="•"/>
            </a:pPr>
            <a:r>
              <a:rPr lang="en-US" sz="2400" b="1" dirty="0"/>
              <a:t>Fourth: Participation in Training Activities</a:t>
            </a:r>
            <a:endParaRPr lang="en-US" sz="2400" dirty="0"/>
          </a:p>
          <a:p>
            <a:pPr algn="just"/>
            <a:r>
              <a:rPr lang="en-US" sz="2400" b="1" dirty="0"/>
              <a:t>The Board’s team actively participated in all training programs and virtual workshops organized by the Working Group during the reporting period, contributing to professional capacity development and the exchange of knowledge and experience among members.</a:t>
            </a:r>
            <a:endParaRPr lang="en-US" sz="2400" dirty="0"/>
          </a:p>
          <a:p>
            <a:endParaRPr lang="en-US" sz="1400" b="1" dirty="0"/>
          </a:p>
        </p:txBody>
      </p:sp>
      <p:pic>
        <p:nvPicPr>
          <p:cNvPr id="5122" name="Picture 2" descr="Online Training Course ...">
            <a:extLst>
              <a:ext uri="{FF2B5EF4-FFF2-40B4-BE49-F238E27FC236}">
                <a16:creationId xmlns:a16="http://schemas.microsoft.com/office/drawing/2014/main" id="{9CB11EF9-6EB2-9D26-2D9C-555B131A0A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8602" y="118534"/>
            <a:ext cx="5613398" cy="6739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23594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19919-6129-01EF-BE2F-2EBA7B16C7DC}"/>
            </a:ext>
          </a:extLst>
        </p:cNvPr>
        <p:cNvGrpSpPr/>
        <p:nvPr/>
      </p:nvGrpSpPr>
      <p:grpSpPr>
        <a:xfrm>
          <a:off x="0" y="0"/>
          <a:ext cx="0" cy="0"/>
          <a:chOff x="0" y="0"/>
          <a:chExt cx="0" cy="0"/>
        </a:xfrm>
      </p:grpSpPr>
      <p:pic>
        <p:nvPicPr>
          <p:cNvPr id="4098" name="Picture 2" descr="Mastering the **thank you slide in powerpoint presentation**">
            <a:extLst>
              <a:ext uri="{FF2B5EF4-FFF2-40B4-BE49-F238E27FC236}">
                <a16:creationId xmlns:a16="http://schemas.microsoft.com/office/drawing/2014/main" id="{70666AFE-CB99-91FE-0B39-B4F33B7868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24467"/>
            <a:ext cx="12192000" cy="7882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5270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1321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tle 2"/>
          <p:cNvSpPr>
            <a:spLocks noGrp="1"/>
          </p:cNvSpPr>
          <p:nvPr>
            <p:ph type="ctrTitle"/>
          </p:nvPr>
        </p:nvSpPr>
        <p:spPr>
          <a:xfrm>
            <a:off x="540775" y="1122362"/>
            <a:ext cx="11300388" cy="3617277"/>
          </a:xfrm>
        </p:spPr>
        <p:txBody>
          <a:bodyPr>
            <a:normAutofit/>
          </a:bodyPr>
          <a:lstStyle/>
          <a:p>
            <a:pPr rtl="1"/>
            <a:r>
              <a:rPr lang="en-US" sz="2700" b="1" dirty="0" smtClean="0"/>
              <a:t>6th </a:t>
            </a:r>
            <a:r>
              <a:rPr lang="en-US" sz="2700" b="1" dirty="0"/>
              <a:t>All Members’ </a:t>
            </a:r>
            <a:r>
              <a:rPr lang="en-US" sz="2700" b="1" dirty="0" smtClean="0"/>
              <a:t>Meeting</a:t>
            </a:r>
            <a:r>
              <a:rPr lang="en-US" dirty="0"/>
              <a:t/>
            </a:r>
            <a:br>
              <a:rPr lang="en-US" dirty="0"/>
            </a:br>
            <a:r>
              <a:rPr lang="en-US" sz="2400" b="1" dirty="0"/>
              <a:t>INTOSAI Working Group on Extractive </a:t>
            </a:r>
            <a:r>
              <a:rPr lang="en-US" sz="2400" b="1" dirty="0" smtClean="0"/>
              <a:t>Industries</a:t>
            </a:r>
            <a:r>
              <a:rPr lang="en-US" sz="2400" dirty="0" smtClean="0"/>
              <a:t/>
            </a:r>
            <a:br>
              <a:rPr lang="en-US" sz="2400" dirty="0" smtClean="0"/>
            </a:br>
            <a:r>
              <a:rPr lang="en-US" sz="2400" dirty="0" smtClean="0"/>
              <a:t>16–19 </a:t>
            </a:r>
            <a:r>
              <a:rPr lang="en-US" sz="2400" dirty="0"/>
              <a:t>June </a:t>
            </a:r>
            <a:r>
              <a:rPr lang="en-US" sz="2400" dirty="0" smtClean="0"/>
              <a:t>2026</a:t>
            </a:r>
            <a:r>
              <a:rPr lang="en-US" sz="2400" dirty="0" smtClean="0"/>
              <a:t>, </a:t>
            </a:r>
            <a:r>
              <a:rPr lang="en-US" sz="2400" dirty="0" smtClean="0"/>
              <a:t>Brazil</a:t>
            </a:r>
            <a:r>
              <a:rPr lang="en-US" sz="2400" b="1" dirty="0" smtClean="0"/>
              <a:t/>
            </a:r>
            <a:br>
              <a:rPr lang="en-US" sz="2400" b="1" dirty="0" smtClean="0"/>
            </a:br>
            <a:r>
              <a:rPr lang="en-US" sz="2400" dirty="0"/>
              <a:t/>
            </a:r>
            <a:br>
              <a:rPr lang="en-US" sz="2400" dirty="0"/>
            </a:br>
            <a:r>
              <a:rPr lang="en-US" sz="2800" b="1" dirty="0"/>
              <a:t>Activity </a:t>
            </a:r>
            <a:r>
              <a:rPr lang="en-US" sz="2800" b="1" dirty="0" smtClean="0"/>
              <a:t>3:</a:t>
            </a:r>
            <a:r>
              <a:rPr lang="en-US" sz="2800" dirty="0"/>
              <a:t/>
            </a:r>
            <a:br>
              <a:rPr lang="en-US" sz="2800" dirty="0"/>
            </a:br>
            <a:r>
              <a:rPr lang="en-US" sz="2800" b="1" dirty="0"/>
              <a:t>Knowledge and Experience Sharing </a:t>
            </a:r>
            <a:r>
              <a:rPr lang="en-US" sz="2400" b="1" dirty="0" smtClean="0"/>
              <a:t/>
            </a:r>
            <a:br>
              <a:rPr lang="en-US" sz="2400" b="1" dirty="0" smtClean="0"/>
            </a:br>
            <a:r>
              <a:rPr lang="en-US" sz="2400" i="1" dirty="0" smtClean="0"/>
              <a:t>Performance report by -</a:t>
            </a:r>
            <a:r>
              <a:rPr lang="en-US" sz="2400" i="1" dirty="0"/>
              <a:t/>
            </a:r>
            <a:br>
              <a:rPr lang="en-US" sz="2400" i="1" dirty="0"/>
            </a:br>
            <a:r>
              <a:rPr lang="en-US" sz="2400" dirty="0" smtClean="0"/>
              <a:t>Federal </a:t>
            </a:r>
            <a:r>
              <a:rPr lang="en-US" sz="2400" dirty="0"/>
              <a:t>Board of Supreme Audit</a:t>
            </a:r>
            <a:br>
              <a:rPr lang="en-US" sz="2400" dirty="0"/>
            </a:br>
            <a:r>
              <a:rPr lang="en-US" sz="2400" dirty="0"/>
              <a:t>Republic of Iraq</a:t>
            </a:r>
          </a:p>
        </p:txBody>
      </p:sp>
      <p:sp>
        <p:nvSpPr>
          <p:cNvPr id="4" name="Subtitle 3"/>
          <p:cNvSpPr>
            <a:spLocks noGrp="1"/>
          </p:cNvSpPr>
          <p:nvPr>
            <p:ph type="subTitle" idx="1"/>
          </p:nvPr>
        </p:nvSpPr>
        <p:spPr>
          <a:xfrm>
            <a:off x="182880" y="4868241"/>
            <a:ext cx="4067148" cy="1043162"/>
          </a:xfrm>
        </p:spPr>
        <p:txBody>
          <a:bodyPr>
            <a:normAutofit/>
          </a:bodyPr>
          <a:lstStyle/>
          <a:p>
            <a:endParaRPr lang="en-GB" sz="6200" dirty="0"/>
          </a:p>
          <a:p>
            <a:endParaRPr lang="en-GB" dirty="0"/>
          </a:p>
        </p:txBody>
      </p:sp>
      <p:pic>
        <p:nvPicPr>
          <p:cNvPr id="6" name="صورة 5">
            <a:extLst>
              <a:ext uri="{FF2B5EF4-FFF2-40B4-BE49-F238E27FC236}">
                <a16:creationId xmlns:a16="http://schemas.microsoft.com/office/drawing/2014/main" id="{92DDC579-AFA3-EFE8-E87E-3CD229E0FC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7046" y="5212080"/>
            <a:ext cx="1691640" cy="1645920"/>
          </a:xfrm>
          <a:prstGeom prst="rect">
            <a:avLst/>
          </a:prstGeom>
        </p:spPr>
      </p:pic>
    </p:spTree>
    <p:extLst>
      <p:ext uri="{BB962C8B-B14F-4D97-AF65-F5344CB8AC3E}">
        <p14:creationId xmlns:p14="http://schemas.microsoft.com/office/powerpoint/2010/main" val="674302264"/>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p:cNvSpPr>
            <a:spLocks noGrp="1"/>
          </p:cNvSpPr>
          <p:nvPr>
            <p:ph type="body" sz="quarter" idx="17"/>
          </p:nvPr>
        </p:nvSpPr>
        <p:spPr>
          <a:xfrm>
            <a:off x="1589088" y="1690688"/>
            <a:ext cx="8579481" cy="438960"/>
          </a:xfrm>
        </p:spPr>
        <p:txBody>
          <a:bodyPr/>
          <a:lstStyle/>
          <a:p>
            <a:r>
              <a:rPr lang="ar-IQ" sz="2400" dirty="0"/>
              <a:t>Contributions of SAI Iraq’s Team within the Working Group</a:t>
            </a:r>
          </a:p>
          <a:p>
            <a:r>
              <a:rPr lang="en-US" dirty="0"/>
              <a:t>  </a:t>
            </a:r>
          </a:p>
        </p:txBody>
      </p:sp>
      <p:sp>
        <p:nvSpPr>
          <p:cNvPr id="26" name="Text Placeholder 25"/>
          <p:cNvSpPr>
            <a:spLocks noGrp="1"/>
          </p:cNvSpPr>
          <p:nvPr>
            <p:ph type="body" sz="quarter" idx="20"/>
          </p:nvPr>
        </p:nvSpPr>
        <p:spPr/>
        <p:txBody>
          <a:bodyPr/>
          <a:lstStyle/>
          <a:p>
            <a:r>
              <a:rPr lang="en-US" sz="2400" dirty="0"/>
              <a:t>SAI Iraq Team Composition  </a:t>
            </a:r>
          </a:p>
        </p:txBody>
      </p:sp>
      <p:sp>
        <p:nvSpPr>
          <p:cNvPr id="31" name="Овал 14"/>
          <p:cNvSpPr/>
          <p:nvPr/>
        </p:nvSpPr>
        <p:spPr>
          <a:xfrm>
            <a:off x="778931" y="2897428"/>
            <a:ext cx="603250" cy="603250"/>
          </a:xfrm>
          <a:prstGeom prst="ellipse">
            <a:avLst/>
          </a:prstGeom>
          <a:solidFill>
            <a:srgbClr val="C1CAC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32" name="Овал 19"/>
          <p:cNvSpPr/>
          <p:nvPr/>
        </p:nvSpPr>
        <p:spPr>
          <a:xfrm>
            <a:off x="778931" y="1691103"/>
            <a:ext cx="603250" cy="604837"/>
          </a:xfrm>
          <a:prstGeom prst="ellipse">
            <a:avLst/>
          </a:prstGeom>
          <a:solidFill>
            <a:srgbClr val="C1CAC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34" name="Овал 31"/>
          <p:cNvSpPr/>
          <p:nvPr/>
        </p:nvSpPr>
        <p:spPr>
          <a:xfrm>
            <a:off x="778931" y="4102166"/>
            <a:ext cx="604837" cy="603250"/>
          </a:xfrm>
          <a:prstGeom prst="ellipse">
            <a:avLst/>
          </a:prstGeom>
          <a:solidFill>
            <a:srgbClr val="C1CAC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ru-RU" dirty="0"/>
          </a:p>
        </p:txBody>
      </p:sp>
      <p:sp>
        <p:nvSpPr>
          <p:cNvPr id="35" name="Text Placeholder 2"/>
          <p:cNvSpPr txBox="1">
            <a:spLocks/>
          </p:cNvSpPr>
          <p:nvPr/>
        </p:nvSpPr>
        <p:spPr>
          <a:xfrm>
            <a:off x="909240" y="1881157"/>
            <a:ext cx="365209" cy="300504"/>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GB" b="1" dirty="0">
                <a:solidFill>
                  <a:srgbClr val="4C4C4C"/>
                </a:solidFill>
                <a:latin typeface="Karla"/>
              </a:rPr>
              <a:t>1</a:t>
            </a:r>
          </a:p>
        </p:txBody>
      </p:sp>
      <p:sp>
        <p:nvSpPr>
          <p:cNvPr id="36" name="Text Placeholder 2"/>
          <p:cNvSpPr txBox="1">
            <a:spLocks/>
          </p:cNvSpPr>
          <p:nvPr/>
        </p:nvSpPr>
        <p:spPr>
          <a:xfrm>
            <a:off x="919824" y="3082191"/>
            <a:ext cx="365209" cy="300504"/>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GB" b="1" dirty="0">
                <a:solidFill>
                  <a:srgbClr val="4C4C4C"/>
                </a:solidFill>
                <a:latin typeface="Karla"/>
              </a:rPr>
              <a:t>2</a:t>
            </a:r>
          </a:p>
        </p:txBody>
      </p:sp>
      <p:sp>
        <p:nvSpPr>
          <p:cNvPr id="37" name="Text Placeholder 2"/>
          <p:cNvSpPr txBox="1">
            <a:spLocks/>
          </p:cNvSpPr>
          <p:nvPr/>
        </p:nvSpPr>
        <p:spPr>
          <a:xfrm>
            <a:off x="920617" y="4279344"/>
            <a:ext cx="365209" cy="300504"/>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GB" b="1" dirty="0">
                <a:solidFill>
                  <a:srgbClr val="4C4C4C"/>
                </a:solidFill>
                <a:latin typeface="Karla"/>
              </a:rPr>
              <a:t>3</a:t>
            </a:r>
          </a:p>
        </p:txBody>
      </p:sp>
      <p:sp>
        <p:nvSpPr>
          <p:cNvPr id="38" name="Text Placeholder 2"/>
          <p:cNvSpPr txBox="1">
            <a:spLocks/>
          </p:cNvSpPr>
          <p:nvPr/>
        </p:nvSpPr>
        <p:spPr>
          <a:xfrm>
            <a:off x="920616" y="5489175"/>
            <a:ext cx="365209" cy="300504"/>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GB" b="1" dirty="0">
              <a:solidFill>
                <a:srgbClr val="4C4C4C"/>
              </a:solidFill>
              <a:latin typeface="Karla"/>
            </a:endParaRPr>
          </a:p>
        </p:txBody>
      </p:sp>
      <p:sp>
        <p:nvSpPr>
          <p:cNvPr id="45" name="Text Placeholder 2"/>
          <p:cNvSpPr txBox="1">
            <a:spLocks/>
          </p:cNvSpPr>
          <p:nvPr/>
        </p:nvSpPr>
        <p:spPr>
          <a:xfrm>
            <a:off x="6910785" y="4292031"/>
            <a:ext cx="365209" cy="300504"/>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GB" b="1" dirty="0">
              <a:solidFill>
                <a:srgbClr val="4C4C4C"/>
              </a:solidFill>
              <a:latin typeface="Karla"/>
            </a:endParaRPr>
          </a:p>
        </p:txBody>
      </p:sp>
      <p:sp>
        <p:nvSpPr>
          <p:cNvPr id="46" name="Text Placeholder 2"/>
          <p:cNvSpPr txBox="1">
            <a:spLocks/>
          </p:cNvSpPr>
          <p:nvPr/>
        </p:nvSpPr>
        <p:spPr>
          <a:xfrm>
            <a:off x="6910785" y="5492144"/>
            <a:ext cx="365209" cy="300504"/>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GB" b="1" dirty="0">
              <a:solidFill>
                <a:srgbClr val="4C4C4C"/>
              </a:solidFill>
              <a:latin typeface="Karla"/>
            </a:endParaRPr>
          </a:p>
        </p:txBody>
      </p:sp>
      <p:pic>
        <p:nvPicPr>
          <p:cNvPr id="18" name="عنصر نائب للصورة 17">
            <a:extLst>
              <a:ext uri="{FF2B5EF4-FFF2-40B4-BE49-F238E27FC236}">
                <a16:creationId xmlns:a16="http://schemas.microsoft.com/office/drawing/2014/main" id="{292C5B8B-8EA8-5DFE-20B1-4670863054B1}"/>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295" r="1295"/>
          <a:stretch>
            <a:fillRect/>
          </a:stretch>
        </p:blipFill>
        <p:spPr>
          <a:xfrm>
            <a:off x="7048500" y="5489575"/>
            <a:ext cx="1900767" cy="1368425"/>
          </a:xfrm>
          <a:prstGeom prst="rect">
            <a:avLst/>
          </a:prstGeom>
          <a:solidFill>
            <a:srgbClr val="F2F2F2">
              <a:alpha val="18824"/>
            </a:srgbClr>
          </a:solidFill>
        </p:spPr>
      </p:pic>
      <p:sp>
        <p:nvSpPr>
          <p:cNvPr id="21" name="Text Placeholder 23">
            <a:extLst>
              <a:ext uri="{FF2B5EF4-FFF2-40B4-BE49-F238E27FC236}">
                <a16:creationId xmlns:a16="http://schemas.microsoft.com/office/drawing/2014/main" id="{8EB5300E-F5A7-E732-2E1C-16C9ECCC2239}"/>
              </a:ext>
            </a:extLst>
          </p:cNvPr>
          <p:cNvSpPr txBox="1">
            <a:spLocks/>
          </p:cNvSpPr>
          <p:nvPr/>
        </p:nvSpPr>
        <p:spPr>
          <a:xfrm>
            <a:off x="1740955" y="4248632"/>
            <a:ext cx="5535039" cy="67590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Activity 3 : Tasks  of SAI Iraq Team </a:t>
            </a:r>
            <a:endParaRPr lang="ar-IQ" sz="2400" dirty="0"/>
          </a:p>
        </p:txBody>
      </p:sp>
    </p:spTree>
    <p:extLst>
      <p:ext uri="{BB962C8B-B14F-4D97-AF65-F5344CB8AC3E}">
        <p14:creationId xmlns:p14="http://schemas.microsoft.com/office/powerpoint/2010/main" val="2442211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عنصر نائب للصورة 2"/>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1703" b="11703"/>
          <a:stretch>
            <a:fillRect/>
          </a:stretch>
        </p:blipFill>
        <p:spPr>
          <a:xfrm>
            <a:off x="5187541" y="5808663"/>
            <a:ext cx="1370013" cy="1049337"/>
          </a:xfrm>
        </p:spPr>
      </p:pic>
      <p:sp>
        <p:nvSpPr>
          <p:cNvPr id="16" name="Text Placeholder 15"/>
          <p:cNvSpPr>
            <a:spLocks noGrp="1"/>
          </p:cNvSpPr>
          <p:nvPr>
            <p:ph type="body" sz="quarter" idx="15"/>
          </p:nvPr>
        </p:nvSpPr>
        <p:spPr>
          <a:xfrm>
            <a:off x="618309" y="969484"/>
            <a:ext cx="5634445" cy="893183"/>
          </a:xfrm>
        </p:spPr>
        <p:txBody>
          <a:bodyPr/>
          <a:lstStyle/>
          <a:p>
            <a:r>
              <a:rPr lang="ar-IQ" sz="2400" dirty="0"/>
              <a:t>Contributions of SAI Iraq’s Team within the Working Group</a:t>
            </a:r>
            <a:endParaRPr lang="en-US" sz="2400" dirty="0"/>
          </a:p>
        </p:txBody>
      </p:sp>
      <p:sp>
        <p:nvSpPr>
          <p:cNvPr id="17" name="Text Placeholder 16"/>
          <p:cNvSpPr>
            <a:spLocks noGrp="1"/>
          </p:cNvSpPr>
          <p:nvPr>
            <p:ph type="body" sz="quarter" idx="16"/>
          </p:nvPr>
        </p:nvSpPr>
        <p:spPr>
          <a:xfrm>
            <a:off x="561722" y="1767285"/>
            <a:ext cx="5072725" cy="3906402"/>
          </a:xfrm>
        </p:spPr>
        <p:txBody>
          <a:bodyPr/>
          <a:lstStyle/>
          <a:p>
            <a:pPr algn="just"/>
            <a:r>
              <a:rPr lang="ar-IQ" sz="2000" dirty="0"/>
              <a:t>The Federal Board of Supreme Audit of the Republic of Iraq is pleased to present the contributions of SAI Iraq’s team within the activities of the Working Group. These efforts reflect SAI Iraq’s commitment to strengthening transparency, accountability, professional cooperation, and knowledge sharing among Supreme Audit Institutions.</a:t>
            </a:r>
            <a:endParaRPr lang="en-US" sz="2000" dirty="0"/>
          </a:p>
        </p:txBody>
      </p:sp>
      <p:pic>
        <p:nvPicPr>
          <p:cNvPr id="7" name="عنصر نائب للصورة 6">
            <a:extLst>
              <a:ext uri="{FF2B5EF4-FFF2-40B4-BE49-F238E27FC236}">
                <a16:creationId xmlns:a16="http://schemas.microsoft.com/office/drawing/2014/main" id="{9E04BBD0-64CE-3638-FD00-74BCAECC3B9F}"/>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21488" r="21488"/>
          <a:stretch>
            <a:fillRect/>
          </a:stretch>
        </p:blipFill>
        <p:spPr>
          <a:xfrm>
            <a:off x="6557554" y="125103"/>
            <a:ext cx="5634445" cy="6732897"/>
          </a:xfrm>
          <a:prstGeom prst="rect">
            <a:avLst/>
          </a:prstGeom>
        </p:spPr>
      </p:pic>
    </p:spTree>
    <p:extLst>
      <p:ext uri="{BB962C8B-B14F-4D97-AF65-F5344CB8AC3E}">
        <p14:creationId xmlns:p14="http://schemas.microsoft.com/office/powerpoint/2010/main" val="2261737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 Placeholder 49"/>
          <p:cNvSpPr>
            <a:spLocks noGrp="1"/>
          </p:cNvSpPr>
          <p:nvPr>
            <p:ph type="body" sz="quarter" idx="17"/>
          </p:nvPr>
        </p:nvSpPr>
        <p:spPr>
          <a:xfrm>
            <a:off x="2870200" y="921772"/>
            <a:ext cx="5619969" cy="2004762"/>
          </a:xfrm>
        </p:spPr>
        <p:txBody>
          <a:bodyPr/>
          <a:lstStyle/>
          <a:p>
            <a:pPr algn="ctr"/>
            <a:r>
              <a:rPr lang="en-US" dirty="0"/>
              <a:t>SAI Iraq Team</a:t>
            </a:r>
          </a:p>
        </p:txBody>
      </p:sp>
      <p:sp>
        <p:nvSpPr>
          <p:cNvPr id="53" name="Text Placeholder 52"/>
          <p:cNvSpPr>
            <a:spLocks noGrp="1"/>
          </p:cNvSpPr>
          <p:nvPr>
            <p:ph type="body" sz="quarter" idx="20"/>
          </p:nvPr>
        </p:nvSpPr>
        <p:spPr>
          <a:xfrm>
            <a:off x="473726" y="2467778"/>
            <a:ext cx="2999836" cy="2963538"/>
          </a:xfrm>
        </p:spPr>
        <p:txBody>
          <a:bodyPr/>
          <a:lstStyle/>
          <a:p>
            <a:pPr algn="ctr"/>
            <a:r>
              <a:rPr lang="en-US" sz="2400" dirty="0"/>
              <a:t>Dr. Arif Almas Ghaib </a:t>
            </a:r>
          </a:p>
          <a:p>
            <a:pPr algn="ctr"/>
            <a:endParaRPr lang="en-US" sz="1600" dirty="0"/>
          </a:p>
          <a:p>
            <a:pPr algn="ctr"/>
            <a:r>
              <a:rPr lang="en-US" sz="1600" dirty="0"/>
              <a:t>Director General, Fourth Region Audit Office (Team Leader).</a:t>
            </a:r>
          </a:p>
          <a:p>
            <a:endParaRPr lang="en-US" sz="1600" dirty="0"/>
          </a:p>
        </p:txBody>
      </p:sp>
      <p:sp>
        <p:nvSpPr>
          <p:cNvPr id="54" name="Text Placeholder 53"/>
          <p:cNvSpPr>
            <a:spLocks noGrp="1"/>
          </p:cNvSpPr>
          <p:nvPr>
            <p:ph type="body" sz="quarter" idx="21"/>
          </p:nvPr>
        </p:nvSpPr>
        <p:spPr>
          <a:xfrm>
            <a:off x="3855720" y="2688116"/>
            <a:ext cx="2123268" cy="2644047"/>
          </a:xfrm>
        </p:spPr>
        <p:txBody>
          <a:bodyPr/>
          <a:lstStyle/>
          <a:p>
            <a:pPr lvl="0"/>
            <a:r>
              <a:rPr lang="en-US" sz="2400" dirty="0"/>
              <a:t>Dr. Bilal Mustafa Abed</a:t>
            </a:r>
            <a:r>
              <a:rPr lang="en-US" sz="1800" dirty="0"/>
              <a:t> </a:t>
            </a:r>
            <a:r>
              <a:rPr lang="en-US" sz="1600" dirty="0" smtClean="0"/>
              <a:t> </a:t>
            </a:r>
            <a:endParaRPr lang="en-US" sz="1600" dirty="0"/>
          </a:p>
          <a:p>
            <a:pPr lvl="0"/>
            <a:r>
              <a:rPr lang="en-US" sz="1600" dirty="0"/>
              <a:t>Assistant Director General, Industrial Activity Audit Office (Member).</a:t>
            </a:r>
          </a:p>
        </p:txBody>
      </p:sp>
      <p:sp>
        <p:nvSpPr>
          <p:cNvPr id="55" name="Text Placeholder 54"/>
          <p:cNvSpPr>
            <a:spLocks noGrp="1"/>
          </p:cNvSpPr>
          <p:nvPr>
            <p:ph type="body" sz="quarter" idx="22"/>
          </p:nvPr>
        </p:nvSpPr>
        <p:spPr>
          <a:xfrm>
            <a:off x="6114890" y="2688117"/>
            <a:ext cx="2389029" cy="2644046"/>
          </a:xfrm>
        </p:spPr>
        <p:txBody>
          <a:bodyPr/>
          <a:lstStyle/>
          <a:p>
            <a:pPr lvl="0"/>
            <a:r>
              <a:rPr lang="en-US" sz="2400" dirty="0"/>
              <a:t>Dr. Ahmed Abdul Hussein </a:t>
            </a:r>
            <a:r>
              <a:rPr lang="en-US" sz="2400" dirty="0" err="1"/>
              <a:t>Majdi</a:t>
            </a:r>
            <a:r>
              <a:rPr lang="en-US" sz="2400" dirty="0"/>
              <a:t> </a:t>
            </a:r>
            <a:endParaRPr lang="en-US" sz="1800" dirty="0"/>
          </a:p>
          <a:p>
            <a:pPr lvl="0"/>
            <a:r>
              <a:rPr lang="en-US" sz="1600" dirty="0"/>
              <a:t>Assistant Chief of Audit Team (Member).</a:t>
            </a:r>
          </a:p>
        </p:txBody>
      </p:sp>
      <p:sp>
        <p:nvSpPr>
          <p:cNvPr id="56" name="Text Placeholder 55"/>
          <p:cNvSpPr>
            <a:spLocks noGrp="1"/>
          </p:cNvSpPr>
          <p:nvPr>
            <p:ph type="body" sz="quarter" idx="23"/>
          </p:nvPr>
        </p:nvSpPr>
        <p:spPr>
          <a:xfrm>
            <a:off x="8886077" y="2688115"/>
            <a:ext cx="2074003" cy="2555913"/>
          </a:xfrm>
        </p:spPr>
        <p:txBody>
          <a:bodyPr/>
          <a:lstStyle/>
          <a:p>
            <a:pPr algn="ctr"/>
            <a:r>
              <a:rPr lang="en-US" sz="2400" dirty="0" smtClean="0"/>
              <a:t>Ms. Salma </a:t>
            </a:r>
            <a:r>
              <a:rPr lang="en-US" sz="2400" dirty="0"/>
              <a:t>Suhail</a:t>
            </a:r>
          </a:p>
          <a:p>
            <a:pPr algn="ctr"/>
            <a:endParaRPr lang="en-US" sz="1600" dirty="0"/>
          </a:p>
          <a:p>
            <a:pPr algn="ctr"/>
            <a:r>
              <a:rPr lang="en-US" sz="1600" dirty="0"/>
              <a:t>Chief translator</a:t>
            </a:r>
          </a:p>
          <a:p>
            <a:pPr algn="ctr"/>
            <a:r>
              <a:rPr lang="en-US" sz="1600" dirty="0"/>
              <a:t>(member) </a:t>
            </a:r>
          </a:p>
        </p:txBody>
      </p:sp>
      <p:pic>
        <p:nvPicPr>
          <p:cNvPr id="4" name="عنصر نائب للصورة 3"/>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11182" b="11182"/>
          <a:stretch>
            <a:fillRect/>
          </a:stretch>
        </p:blipFill>
        <p:spPr>
          <a:xfrm>
            <a:off x="7063869" y="5556223"/>
            <a:ext cx="1943659" cy="1346731"/>
          </a:xfrm>
        </p:spPr>
      </p:pic>
    </p:spTree>
    <p:extLst>
      <p:ext uri="{BB962C8B-B14F-4D97-AF65-F5344CB8AC3E}">
        <p14:creationId xmlns:p14="http://schemas.microsoft.com/office/powerpoint/2010/main" val="1647306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p:cNvSpPr>
            <a:spLocks noGrp="1"/>
          </p:cNvSpPr>
          <p:nvPr>
            <p:ph type="body" sz="quarter" idx="17"/>
          </p:nvPr>
        </p:nvSpPr>
        <p:spPr/>
        <p:txBody>
          <a:bodyPr/>
          <a:lstStyle/>
          <a:p>
            <a:r>
              <a:rPr lang="en-GB" dirty="0"/>
              <a:t>activity 3</a:t>
            </a:r>
            <a:endParaRPr lang="en-US" dirty="0"/>
          </a:p>
        </p:txBody>
      </p:sp>
      <p:sp>
        <p:nvSpPr>
          <p:cNvPr id="23" name="Text Placeholder 22"/>
          <p:cNvSpPr>
            <a:spLocks noGrp="1"/>
          </p:cNvSpPr>
          <p:nvPr>
            <p:ph type="body" sz="quarter" idx="18"/>
          </p:nvPr>
        </p:nvSpPr>
        <p:spPr>
          <a:xfrm>
            <a:off x="453176" y="2068056"/>
            <a:ext cx="2869144" cy="2717303"/>
          </a:xfrm>
        </p:spPr>
        <p:txBody>
          <a:bodyPr/>
          <a:lstStyle/>
          <a:p>
            <a:r>
              <a:rPr lang="en-US" dirty="0"/>
              <a:t>Knowledge and Experience Sharing</a:t>
            </a:r>
          </a:p>
        </p:txBody>
      </p:sp>
      <p:sp>
        <p:nvSpPr>
          <p:cNvPr id="13" name="Подзаголовок 2"/>
          <p:cNvSpPr txBox="1">
            <a:spLocks/>
          </p:cNvSpPr>
          <p:nvPr/>
        </p:nvSpPr>
        <p:spPr>
          <a:xfrm>
            <a:off x="8597899" y="587297"/>
            <a:ext cx="3146425" cy="4198061"/>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First: Updating the Framework of Government auditing standards for   Oil Companies under Service Contracts</a:t>
            </a:r>
            <a:endParaRPr lang="en-US" dirty="0"/>
          </a:p>
        </p:txBody>
      </p:sp>
      <p:pic>
        <p:nvPicPr>
          <p:cNvPr id="5" name="عنصر نائب للصورة 4"/>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5064" b="15064"/>
          <a:stretch>
            <a:fillRect/>
          </a:stretch>
        </p:blipFill>
        <p:spPr>
          <a:xfrm>
            <a:off x="8999220" y="6050280"/>
            <a:ext cx="1370013" cy="807720"/>
          </a:xfrm>
        </p:spPr>
      </p:pic>
      <p:pic>
        <p:nvPicPr>
          <p:cNvPr id="6" name="صورة 5">
            <a:extLst>
              <a:ext uri="{FF2B5EF4-FFF2-40B4-BE49-F238E27FC236}">
                <a16:creationId xmlns:a16="http://schemas.microsoft.com/office/drawing/2014/main" id="{E92E3F78-BF7C-8009-67A6-84A15D294C40}"/>
              </a:ext>
            </a:extLst>
          </p:cNvPr>
          <p:cNvPicPr>
            <a:picLocks noChangeAspect="1"/>
          </p:cNvPicPr>
          <p:nvPr/>
        </p:nvPicPr>
        <p:blipFill>
          <a:blip r:embed="rId4"/>
          <a:stretch>
            <a:fillRect/>
          </a:stretch>
        </p:blipFill>
        <p:spPr>
          <a:xfrm>
            <a:off x="4241799" y="207101"/>
            <a:ext cx="4267201" cy="6193699"/>
          </a:xfrm>
          <a:prstGeom prst="rect">
            <a:avLst/>
          </a:prstGeom>
        </p:spPr>
      </p:pic>
    </p:spTree>
    <p:extLst>
      <p:ext uri="{BB962C8B-B14F-4D97-AF65-F5344CB8AC3E}">
        <p14:creationId xmlns:p14="http://schemas.microsoft.com/office/powerpoint/2010/main" val="3117919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одзаголовок 2"/>
          <p:cNvSpPr txBox="1">
            <a:spLocks/>
          </p:cNvSpPr>
          <p:nvPr/>
        </p:nvSpPr>
        <p:spPr>
          <a:xfrm>
            <a:off x="453175" y="3032125"/>
            <a:ext cx="4332287" cy="1562100"/>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Font typeface="Arial" panose="020B0604020202020204" pitchFamily="34" charset="0"/>
              <a:buNone/>
              <a:defRPr/>
            </a:pPr>
            <a:endParaRPr lang="en-US" sz="1000" dirty="0">
              <a:latin typeface="Karla" pitchFamily="2" charset="0"/>
              <a:ea typeface="Karla" pitchFamily="2" charset="0"/>
              <a:cs typeface="Poppins" panose="02000000000000000000" pitchFamily="2" charset="0"/>
            </a:endParaRPr>
          </a:p>
        </p:txBody>
      </p:sp>
      <p:sp>
        <p:nvSpPr>
          <p:cNvPr id="13" name="Подзаголовок 2"/>
          <p:cNvSpPr txBox="1">
            <a:spLocks/>
          </p:cNvSpPr>
          <p:nvPr/>
        </p:nvSpPr>
        <p:spPr>
          <a:xfrm>
            <a:off x="1041991" y="1467294"/>
            <a:ext cx="9845749" cy="3126932"/>
          </a:xfrm>
          <a:prstGeom prst="rect">
            <a:avLst/>
          </a:prstGeom>
        </p:spPr>
        <p:txBody>
          <a:bodyPr spcCol="18000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None/>
              <a:defRPr/>
            </a:pPr>
            <a:endParaRPr lang="en-US" sz="1200" dirty="0"/>
          </a:p>
        </p:txBody>
      </p:sp>
      <p:sp>
        <p:nvSpPr>
          <p:cNvPr id="5" name="TextBox 4">
            <a:extLst>
              <a:ext uri="{FF2B5EF4-FFF2-40B4-BE49-F238E27FC236}">
                <a16:creationId xmlns:a16="http://schemas.microsoft.com/office/drawing/2014/main" id="{70CA049F-13A3-E74F-AB8C-0F5674425D8E}"/>
              </a:ext>
            </a:extLst>
          </p:cNvPr>
          <p:cNvSpPr txBox="1"/>
          <p:nvPr/>
        </p:nvSpPr>
        <p:spPr>
          <a:xfrm>
            <a:off x="925418" y="859316"/>
            <a:ext cx="10256702" cy="4725396"/>
          </a:xfrm>
          <a:prstGeom prst="rect">
            <a:avLst/>
          </a:prstGeom>
          <a:noFill/>
        </p:spPr>
        <p:txBody>
          <a:bodyPr wrap="square">
            <a:spAutoFit/>
          </a:bodyPr>
          <a:lstStyle/>
          <a:p>
            <a:pPr marL="685800" algn="just">
              <a:lnSpc>
                <a:spcPct val="115000"/>
              </a:lnSpc>
              <a:spcAft>
                <a:spcPts val="800"/>
              </a:spcAft>
              <a:buNone/>
              <a:tabLst>
                <a:tab pos="2035810" algn="l"/>
              </a:tabLst>
            </a:pPr>
            <a:r>
              <a:rPr lang="en-US" sz="3200" b="1" kern="100" dirty="0">
                <a:effectLst/>
                <a:latin typeface="Calibri" panose="020F0502020204030204" pitchFamily="34" charset="0"/>
                <a:ea typeface="Aptos" panose="020B0004020202020204" pitchFamily="34" charset="0"/>
                <a:cs typeface="Arial" panose="020B0604020202020204" pitchFamily="34" charset="0"/>
              </a:rPr>
              <a:t>The Board’s team continued its efforts to update the framework by adding new sections and revising existing ones in line with relevant developments and emerging practices. </a:t>
            </a:r>
            <a:endParaRPr lang="en-US" sz="3200" b="1" kern="100" dirty="0" smtClean="0">
              <a:effectLst/>
              <a:latin typeface="Calibri" panose="020F0502020204030204" pitchFamily="34" charset="0"/>
              <a:ea typeface="Aptos" panose="020B0004020202020204" pitchFamily="34" charset="0"/>
              <a:cs typeface="Arial" panose="020B0604020202020204" pitchFamily="34" charset="0"/>
            </a:endParaRPr>
          </a:p>
          <a:p>
            <a:pPr marL="685800" algn="just">
              <a:lnSpc>
                <a:spcPct val="115000"/>
              </a:lnSpc>
              <a:spcAft>
                <a:spcPts val="800"/>
              </a:spcAft>
              <a:buNone/>
              <a:tabLst>
                <a:tab pos="2035810" algn="l"/>
              </a:tabLst>
            </a:pPr>
            <a:r>
              <a:rPr lang="en-US" sz="3200" b="1" kern="100" dirty="0" smtClean="0">
                <a:effectLst/>
                <a:latin typeface="Calibri" panose="020F0502020204030204" pitchFamily="34" charset="0"/>
                <a:ea typeface="Aptos" panose="020B0004020202020204" pitchFamily="34" charset="0"/>
                <a:cs typeface="Arial" panose="020B0604020202020204" pitchFamily="34" charset="0"/>
              </a:rPr>
              <a:t>The </a:t>
            </a:r>
            <a:r>
              <a:rPr lang="en-US" sz="3200" b="1" kern="100" dirty="0">
                <a:effectLst/>
                <a:latin typeface="Calibri" panose="020F0502020204030204" pitchFamily="34" charset="0"/>
                <a:ea typeface="Aptos" panose="020B0004020202020204" pitchFamily="34" charset="0"/>
                <a:cs typeface="Arial" panose="020B0604020202020204" pitchFamily="34" charset="0"/>
              </a:rPr>
              <a:t>Secretariat of the Working Group circulated the framework to all members to collect comments, observations, and proposals aimed at enhancing and further developing its content.</a:t>
            </a:r>
            <a:endParaRPr lang="en-US" sz="3200" b="1" kern="100" dirty="0">
              <a:effectLst/>
              <a:latin typeface="Aptos" panose="020B0004020202020204" pitchFamily="34" charset="0"/>
              <a:ea typeface="Aptos" panose="020B0004020202020204" pitchFamily="34" charset="0"/>
              <a:cs typeface="Arial" panose="020B0604020202020204" pitchFamily="34" charset="0"/>
            </a:endParaRPr>
          </a:p>
        </p:txBody>
      </p:sp>
      <p:pic>
        <p:nvPicPr>
          <p:cNvPr id="12" name="عنصر نائب للصورة 11">
            <a:extLst>
              <a:ext uri="{FF2B5EF4-FFF2-40B4-BE49-F238E27FC236}">
                <a16:creationId xmlns:a16="http://schemas.microsoft.com/office/drawing/2014/main" id="{D0EE1859-8B5E-4D42-A5BA-0E69E34F4829}"/>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7707" b="7707"/>
          <a:stretch>
            <a:fillRect/>
          </a:stretch>
        </p:blipFill>
        <p:spPr>
          <a:xfrm>
            <a:off x="7345363" y="5265738"/>
            <a:ext cx="1739900" cy="1431925"/>
          </a:xfrm>
          <a:prstGeom prst="rect">
            <a:avLst/>
          </a:prstGeom>
          <a:solidFill>
            <a:srgbClr val="F2F2F2">
              <a:alpha val="18824"/>
            </a:srgbClr>
          </a:solidFill>
        </p:spPr>
      </p:pic>
    </p:spTree>
    <p:extLst>
      <p:ext uri="{BB962C8B-B14F-4D97-AF65-F5344CB8AC3E}">
        <p14:creationId xmlns:p14="http://schemas.microsoft.com/office/powerpoint/2010/main" val="1121596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عنصر نائب للصورة 5">
            <a:extLst>
              <a:ext uri="{FF2B5EF4-FFF2-40B4-BE49-F238E27FC236}">
                <a16:creationId xmlns:a16="http://schemas.microsoft.com/office/drawing/2014/main" id="{07E245E7-772B-984C-E6C2-A409A2C33F7D}"/>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9501" b="9501"/>
          <a:stretch>
            <a:fillRect/>
          </a:stretch>
        </p:blipFill>
        <p:spPr>
          <a:xfrm>
            <a:off x="7048500" y="5403740"/>
            <a:ext cx="2052638" cy="1520362"/>
          </a:xfrm>
          <a:prstGeom prst="rect">
            <a:avLst/>
          </a:prstGeom>
          <a:solidFill>
            <a:srgbClr val="F2F2F2">
              <a:alpha val="18824"/>
            </a:srgbClr>
          </a:solidFill>
        </p:spPr>
      </p:pic>
      <p:sp>
        <p:nvSpPr>
          <p:cNvPr id="8" name="TextBox 7">
            <a:extLst>
              <a:ext uri="{FF2B5EF4-FFF2-40B4-BE49-F238E27FC236}">
                <a16:creationId xmlns:a16="http://schemas.microsoft.com/office/drawing/2014/main" id="{0FF4964F-36B8-D41D-E724-B8488C8EFFBE}"/>
              </a:ext>
            </a:extLst>
          </p:cNvPr>
          <p:cNvSpPr txBox="1"/>
          <p:nvPr/>
        </p:nvSpPr>
        <p:spPr>
          <a:xfrm>
            <a:off x="793214" y="1002535"/>
            <a:ext cx="10499626" cy="4401205"/>
          </a:xfrm>
          <a:prstGeom prst="rect">
            <a:avLst/>
          </a:prstGeom>
          <a:noFill/>
        </p:spPr>
        <p:txBody>
          <a:bodyPr wrap="square">
            <a:spAutoFit/>
          </a:bodyPr>
          <a:lstStyle/>
          <a:p>
            <a:r>
              <a:rPr lang="en-US" sz="2800" b="1" kern="100" dirty="0">
                <a:effectLst/>
                <a:latin typeface="Calibri" panose="020F0502020204030204" pitchFamily="34" charset="0"/>
                <a:ea typeface="Aptos" panose="020B0004020202020204" pitchFamily="34" charset="0"/>
                <a:cs typeface="Arial" panose="020B0604020202020204" pitchFamily="34" charset="0"/>
              </a:rPr>
              <a:t>In accordance with the due process adopted for updating the Working Group’s products, the framework underwent a second round of review and consultation. This process resulted in the receipt of comments and suggestions from several Supreme Audit Institutions participating in the Working Group. </a:t>
            </a:r>
            <a:endParaRPr lang="en-US" sz="2800" b="1" kern="100" dirty="0" smtClean="0">
              <a:effectLst/>
              <a:latin typeface="Calibri" panose="020F0502020204030204" pitchFamily="34" charset="0"/>
              <a:ea typeface="Aptos" panose="020B0004020202020204" pitchFamily="34" charset="0"/>
              <a:cs typeface="Arial" panose="020B0604020202020204" pitchFamily="34" charset="0"/>
            </a:endParaRPr>
          </a:p>
          <a:p>
            <a:endParaRPr lang="en-US" sz="2800" b="1" kern="100" dirty="0" smtClean="0">
              <a:effectLst/>
              <a:latin typeface="Calibri" panose="020F0502020204030204" pitchFamily="34" charset="0"/>
              <a:ea typeface="Aptos" panose="020B0004020202020204" pitchFamily="34" charset="0"/>
              <a:cs typeface="Arial" panose="020B0604020202020204" pitchFamily="34" charset="0"/>
            </a:endParaRPr>
          </a:p>
          <a:p>
            <a:r>
              <a:rPr lang="en-US" sz="2800" b="1" kern="100" dirty="0" smtClean="0">
                <a:effectLst/>
                <a:latin typeface="Calibri" panose="020F0502020204030204" pitchFamily="34" charset="0"/>
                <a:ea typeface="Aptos" panose="020B0004020202020204" pitchFamily="34" charset="0"/>
                <a:cs typeface="Arial" panose="020B0604020202020204" pitchFamily="34" charset="0"/>
              </a:rPr>
              <a:t>The </a:t>
            </a:r>
            <a:r>
              <a:rPr lang="en-US" sz="2800" b="1" kern="100" dirty="0">
                <a:effectLst/>
                <a:latin typeface="Calibri" panose="020F0502020204030204" pitchFamily="34" charset="0"/>
                <a:ea typeface="Aptos" panose="020B0004020202020204" pitchFamily="34" charset="0"/>
                <a:cs typeface="Arial" panose="020B0604020202020204" pitchFamily="34" charset="0"/>
              </a:rPr>
              <a:t>Board’s team carefully reviewed these contributions and incorporated many of them into the framework. An updated version was subsequently submitted to the Secretariat, accompanied by all comments received and the team’s responses thereto.</a:t>
            </a:r>
            <a:endParaRPr lang="en-US" sz="2800" dirty="0"/>
          </a:p>
        </p:txBody>
      </p:sp>
    </p:spTree>
    <p:extLst>
      <p:ext uri="{BB962C8B-B14F-4D97-AF65-F5344CB8AC3E}">
        <p14:creationId xmlns:p14="http://schemas.microsoft.com/office/powerpoint/2010/main" val="3064290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عنصر نائب للصورة 5">
            <a:extLst>
              <a:ext uri="{FF2B5EF4-FFF2-40B4-BE49-F238E27FC236}">
                <a16:creationId xmlns:a16="http://schemas.microsoft.com/office/drawing/2014/main" id="{02FAC76A-CB14-F9AE-48E6-B207EA90F65A}"/>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3942" b="13942"/>
          <a:stretch>
            <a:fillRect/>
          </a:stretch>
        </p:blipFill>
        <p:spPr>
          <a:xfrm>
            <a:off x="7048500" y="5595938"/>
            <a:ext cx="1798638" cy="1262062"/>
          </a:xfrm>
          <a:prstGeom prst="rect">
            <a:avLst/>
          </a:prstGeom>
          <a:solidFill>
            <a:srgbClr val="F2F2F2">
              <a:alpha val="18824"/>
            </a:srgbClr>
          </a:solidFill>
        </p:spPr>
      </p:pic>
      <p:sp>
        <p:nvSpPr>
          <p:cNvPr id="8" name="TextBox 7">
            <a:extLst>
              <a:ext uri="{FF2B5EF4-FFF2-40B4-BE49-F238E27FC236}">
                <a16:creationId xmlns:a16="http://schemas.microsoft.com/office/drawing/2014/main" id="{76CC2EB0-EF0D-2131-B8DA-3A42E472EEE7}"/>
              </a:ext>
            </a:extLst>
          </p:cNvPr>
          <p:cNvSpPr txBox="1"/>
          <p:nvPr/>
        </p:nvSpPr>
        <p:spPr>
          <a:xfrm>
            <a:off x="649995" y="958467"/>
            <a:ext cx="10246605" cy="5150128"/>
          </a:xfrm>
          <a:prstGeom prst="rect">
            <a:avLst/>
          </a:prstGeom>
          <a:noFill/>
        </p:spPr>
        <p:txBody>
          <a:bodyPr wrap="square">
            <a:spAutoFit/>
          </a:bodyPr>
          <a:lstStyle/>
          <a:p>
            <a:pPr marL="685800" algn="just">
              <a:lnSpc>
                <a:spcPct val="115000"/>
              </a:lnSpc>
              <a:spcAft>
                <a:spcPts val="800"/>
              </a:spcAft>
              <a:buNone/>
              <a:tabLst>
                <a:tab pos="2035810" algn="l"/>
              </a:tabLst>
            </a:pPr>
            <a:r>
              <a:rPr lang="en-US" sz="2800" b="1" kern="100" dirty="0">
                <a:effectLst/>
                <a:latin typeface="Calibri" panose="020F0502020204030204" pitchFamily="34" charset="0"/>
                <a:ea typeface="Aptos" panose="020B0004020202020204" pitchFamily="34" charset="0"/>
                <a:cs typeface="Arial" panose="020B0604020202020204" pitchFamily="34" charset="0"/>
              </a:rPr>
              <a:t>The Board’s team extends its sincere appreciation to the Working Group Secretariat for its continuous support and assistance. </a:t>
            </a:r>
            <a:endParaRPr lang="en-US" sz="2800" b="1" kern="100" dirty="0" smtClean="0">
              <a:effectLst/>
              <a:latin typeface="Calibri" panose="020F0502020204030204" pitchFamily="34" charset="0"/>
              <a:ea typeface="Aptos" panose="020B0004020202020204" pitchFamily="34" charset="0"/>
              <a:cs typeface="Arial" panose="020B0604020202020204" pitchFamily="34" charset="0"/>
            </a:endParaRPr>
          </a:p>
          <a:p>
            <a:pPr marL="685800" algn="just">
              <a:lnSpc>
                <a:spcPct val="115000"/>
              </a:lnSpc>
              <a:spcAft>
                <a:spcPts val="800"/>
              </a:spcAft>
              <a:buNone/>
              <a:tabLst>
                <a:tab pos="2035810" algn="l"/>
              </a:tabLst>
            </a:pPr>
            <a:r>
              <a:rPr lang="en-US" sz="2800" b="1" kern="100" dirty="0" smtClean="0">
                <a:effectLst/>
                <a:latin typeface="Calibri" panose="020F0502020204030204" pitchFamily="34" charset="0"/>
                <a:ea typeface="Aptos" panose="020B0004020202020204" pitchFamily="34" charset="0"/>
                <a:cs typeface="Arial" panose="020B0604020202020204" pitchFamily="34" charset="0"/>
              </a:rPr>
              <a:t>It </a:t>
            </a:r>
            <a:r>
              <a:rPr lang="en-US" sz="2800" b="1" kern="100" dirty="0">
                <a:effectLst/>
                <a:latin typeface="Calibri" panose="020F0502020204030204" pitchFamily="34" charset="0"/>
                <a:ea typeface="Aptos" panose="020B0004020202020204" pitchFamily="34" charset="0"/>
                <a:cs typeface="Arial" panose="020B0604020202020204" pitchFamily="34" charset="0"/>
              </a:rPr>
              <a:t>also highly values the contributions made by all members who enriched the framework through their comments and recommendations, particularly the Supreme Audit Institutions of the United States of America, India, Kenya, Indonesia, Botswana, and Pakistan, as well as all colleagues who devoted their time to reviewing the framework and providing valuable feedback.</a:t>
            </a:r>
            <a:endParaRPr lang="en-US" sz="2800" b="1" kern="100" dirty="0">
              <a:effectLst/>
              <a:latin typeface="Aptos" panose="020B00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38455794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GEI PRESENTATION 1 DEC.potx [Autosaved]" id="{A806DD31-81C3-4C6B-BEDA-41C284F6C30B}" vid="{81178C08-5E8C-410D-B701-32EF2BEF74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E8E5B769F1837948A7CB9B4A2520CD12" ma:contentTypeVersion="14" ma:contentTypeDescription="Crie um novo documento." ma:contentTypeScope="" ma:versionID="7e5f333444d7c936c618daba067c6ee9">
  <xsd:schema xmlns:xsd="http://www.w3.org/2001/XMLSchema" xmlns:xs="http://www.w3.org/2001/XMLSchema" xmlns:p="http://schemas.microsoft.com/office/2006/metadata/properties" xmlns:ns2="6d76e2e4-eeb4-4170-9e7c-98394b1c5e02" xmlns:ns3="3540e4c0-8285-40e1-81c1-d907a126b4be" targetNamespace="http://schemas.microsoft.com/office/2006/metadata/properties" ma:root="true" ma:fieldsID="7220a6e0274228989d409a7de508563c" ns2:_="" ns3:_="">
    <xsd:import namespace="6d76e2e4-eeb4-4170-9e7c-98394b1c5e02"/>
    <xsd:import namespace="3540e4c0-8285-40e1-81c1-d907a126b4b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76e2e4-eeb4-4170-9e7c-98394b1c5e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Marcações de imagem" ma:readOnly="false" ma:fieldId="{5cf76f15-5ced-4ddc-b409-7134ff3c332f}" ma:taxonomyMulti="true" ma:sspId="167cb4b0-d69b-4455-a2ce-c5ad0eb209e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40e4c0-8285-40e1-81c1-d907a126b4b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9fbca91-ba74-4665-b73a-71f827903a0e}" ma:internalName="TaxCatchAll" ma:showField="CatchAllData" ma:web="3540e4c0-8285-40e1-81c1-d907a126b4be">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Detalhes de Compartilhado Com"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d76e2e4-eeb4-4170-9e7c-98394b1c5e02">
      <Terms xmlns="http://schemas.microsoft.com/office/infopath/2007/PartnerControls"/>
    </lcf76f155ced4ddcb4097134ff3c332f>
    <TaxCatchAll xmlns="3540e4c0-8285-40e1-81c1-d907a126b4be" xsi:nil="true"/>
  </documentManagement>
</p:properties>
</file>

<file path=customXml/itemProps1.xml><?xml version="1.0" encoding="utf-8"?>
<ds:datastoreItem xmlns:ds="http://schemas.openxmlformats.org/officeDocument/2006/customXml" ds:itemID="{2035DC37-E71C-4601-A255-77BE34658924}"/>
</file>

<file path=customXml/itemProps2.xml><?xml version="1.0" encoding="utf-8"?>
<ds:datastoreItem xmlns:ds="http://schemas.openxmlformats.org/officeDocument/2006/customXml" ds:itemID="{1A64A5B4-3BEB-4AB7-8C14-0CDF7EDA0C30}"/>
</file>

<file path=customXml/itemProps3.xml><?xml version="1.0" encoding="utf-8"?>
<ds:datastoreItem xmlns:ds="http://schemas.openxmlformats.org/officeDocument/2006/customXml" ds:itemID="{A1F59EE1-21D0-42FE-BF5D-CC5DB5D9C075}"/>
</file>

<file path=docProps/app.xml><?xml version="1.0" encoding="utf-8"?>
<Properties xmlns="http://schemas.openxmlformats.org/officeDocument/2006/extended-properties" xmlns:vt="http://schemas.openxmlformats.org/officeDocument/2006/docPropsVTypes">
  <Template>WGEI PRESENTATION TEMPLATE FINAL</Template>
  <TotalTime>1749</TotalTime>
  <Words>591</Words>
  <Application>Microsoft Office PowerPoint</Application>
  <PresentationFormat>Widescreen</PresentationFormat>
  <Paragraphs>42</Paragraphs>
  <Slides>14</Slides>
  <Notes>10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14</vt:i4>
      </vt:variant>
    </vt:vector>
  </HeadingPairs>
  <TitlesOfParts>
    <vt:vector size="27" baseType="lpstr">
      <vt:lpstr>Aptos</vt:lpstr>
      <vt:lpstr>Arial</vt:lpstr>
      <vt:lpstr>Arial  </vt:lpstr>
      <vt:lpstr>Arial Black</vt:lpstr>
      <vt:lpstr>Calibri</vt:lpstr>
      <vt:lpstr>Calibri Light</vt:lpstr>
      <vt:lpstr>Karla</vt:lpstr>
      <vt:lpstr>Open Sans</vt:lpstr>
      <vt:lpstr>Pe-icon-7-stroke</vt:lpstr>
      <vt:lpstr>Poppins</vt:lpstr>
      <vt:lpstr>Raleway ExtraBold</vt:lpstr>
      <vt:lpstr>Wingdings</vt:lpstr>
      <vt:lpstr>Office Theme</vt:lpstr>
      <vt:lpstr>PowerPoint Presentation</vt:lpstr>
      <vt:lpstr>6th All Members’ Meeting INTOSAI Working Group on Extractive Industries 16–19 June 2026, Brazil  Activity 3: Knowledge and Experience Sharing  Performance report by - Federal Board of Supreme Audit Republic of Iraq</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Sheilla Ngira</cp:lastModifiedBy>
  <cp:revision>255</cp:revision>
  <dcterms:created xsi:type="dcterms:W3CDTF">2021-03-12T10:37:58Z</dcterms:created>
  <dcterms:modified xsi:type="dcterms:W3CDTF">2026-06-15T21:07:29Z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0x010100E8E5B769F1837948A7CB9B4A2520CD12</vt:lpwstr>
  </property>
</Properties>
</file>