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32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34936-E681-4913-BA86-51EAFBA1A9F9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CF13D-814C-4F9A-BA10-73EA593377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981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CF13D-814C-4F9A-BA10-73EA593377B7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2822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F1872C-48BC-5C55-5FE3-5E635087E0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11C1C3C-AE22-7A92-1F49-E6B5BBA50E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2195329-68B7-2D11-2EF1-C2B3534A6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5F3D57D-EF22-B56F-AC89-2CD6510B4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AF7814-A867-2333-057B-3E4249C49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6559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AF25C4-DB76-96BC-B169-9436485AA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C820F0C-F5D4-325D-397E-47DED4095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231C712-1292-F431-3F40-21B0426AE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4215BDC-3373-189D-5C2C-E3EC2EFF3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3034F8D-FDD0-AE97-66E5-8C47DFD19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7026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A8ED611-6A62-B2D6-97E7-927D41AF7D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6164176-F4BF-FEB9-9AEF-B719A41C2E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A9BFFD-D02B-0EEE-89EC-FE21438D7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C025FCE-8618-3CD3-329F-B12B9970C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DD7C4CF-773B-96BD-7839-7EC98F99F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8047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84B337-1413-6DD8-3F9D-6D104A702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8CCF276-38C3-4877-B95F-065348706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4F50973-B5EB-293A-D626-9A280C359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C40E4AE-65C5-66F8-7A0C-E1BE285C2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D298206-65CC-9D61-DF16-0D9D76369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031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E22103-345A-23D6-FD28-8F33D33D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D9B3D6-D2AC-5FB8-1E35-FC4ADD8CD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39A785F-393E-8711-1018-A1438B6DE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3C7EE31-340F-B868-374C-DB151A709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BA7DEE2-3A18-8216-AD37-A5F0680B0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9939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3A82BF-0D39-F985-2EE3-E78D93287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87377E7-7CE6-A80D-1E26-E41D1A6030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DD1EDCB-CD35-0027-5E4F-652754D085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EE76361-8979-DDEB-FACB-17A332F9E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8E5EE09-E06E-8F00-DE30-159BFF0A0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1E81B8C-785B-DDF2-8D81-E91F33FB2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89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5BB04A-7271-2BCC-C01B-D96A5751A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94926BC-522A-CE06-D3D0-BBA071B60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6682BAA-DCA1-3D31-F3B7-3C41E40F7F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F229D96-004C-4B07-515C-ECDFA96BF7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0C69661-3146-13AF-4EF2-7E2C5D11D9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8494921-8E30-E797-BA51-AC99EB5BA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152CD555-7D61-B8FC-4ABD-C5CE630ED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7D324D1-79AC-51B2-4A69-5E95E83F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9990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318A68-238B-DB02-BA32-82BAC3580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176B04A-4858-1587-AD86-90D13E43A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64B4F71-3396-85E8-B3E1-44555D953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048C6B1-5824-7F23-6154-BFEE70DF2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5995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D45ACD3-8A7D-6E78-594D-8A71E175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69EA821-C4BF-25B9-6A28-6018551A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87C4A3F-F7BB-31BE-0313-209EB8100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1732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7D00CD-383A-C4D6-3772-25449BA8D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FF6FFB-FF9A-FCF4-51D0-61CFB9FF3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415E63E-69DE-C38C-B219-3A6DBCF89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E0D3DD7-2F33-8B23-8125-4FCD35FC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75A99EE-DC11-B146-0962-A1667BAC4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3760905-F7EF-CD7F-3649-04A05B5D8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8078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2E4350-C412-575B-F08B-3B54DA99B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71FD977-72B0-BA52-48E2-DCA854CF5A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10D6FE1-A936-8F36-4C9C-1B8389C083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433CFF8-3A0F-EBE4-C138-6E357C12F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1160382-CFA7-9B50-8677-DD3FD4C57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8C1C6E-22A8-7927-F485-07FB7C207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5725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109B9CB-1C66-0B9C-D356-D58B1A25E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1B5E1EA-0BC1-380E-A22C-0E7FFF254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E63751-20B3-B047-0431-A84C5C8CC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5C7FBC-B817-4C34-80F1-878CEC8385B6}" type="datetimeFigureOut">
              <a:rPr lang="pt-BR" smtClean="0"/>
              <a:t>16/06/2026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20633-78C6-2F0B-89BB-4CA093E258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505B9C-E15F-742A-E6EC-794B5AAB83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10BB96-55A4-4744-BBCE-CE41B49B9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876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E0275A2-A566-909A-4CFC-A55FCC785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5" b="663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BE1FB02-8527-548A-95B3-63FAE5BE8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81670"/>
            <a:ext cx="1257475" cy="381053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2139ECE2-25D2-2085-FA56-52C8DDCC56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4735286"/>
            <a:ext cx="2313389" cy="100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227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AAEE2E-5053-E4AA-3CE3-B785C9278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447FBC2-BCC5-3BCF-49AF-5799A44DF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90" y="0"/>
            <a:ext cx="102910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170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BE08F-C6F7-964E-DCA4-51EE728DA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26298EE-1BA5-E4FE-3C76-ADDF276C9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90" y="0"/>
            <a:ext cx="10291020" cy="68580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8AEFA3E-9A28-CDE7-43A2-AC75F714B4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2" b="31579"/>
          <a:stretch>
            <a:fillRect/>
          </a:stretch>
        </p:blipFill>
        <p:spPr bwMode="auto">
          <a:xfrm>
            <a:off x="1491916" y="1589428"/>
            <a:ext cx="3898231" cy="197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73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EE9059-6D3C-AE62-A938-955AC0528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1F602E7-CF95-7D5F-CAFD-166B0AFFD4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18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C2C9B-A82B-B8C0-90C4-BBCD44545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4D5A861-E2C8-F969-63F4-6079C4DC1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025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CE047-67A7-E424-F32D-E8B9C45B5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4B6788E-44B8-A0C6-3FED-39788098AE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058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61FCE-7705-87DD-CC18-FCBC1E5C2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796EF67-7395-E3F8-CCDC-1635771CC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054" y="0"/>
            <a:ext cx="8535891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5EBB513C-D8A5-1354-BDED-7524A15E8DA8}"/>
              </a:ext>
            </a:extLst>
          </p:cNvPr>
          <p:cNvSpPr/>
          <p:nvPr/>
        </p:nvSpPr>
        <p:spPr>
          <a:xfrm>
            <a:off x="1244009" y="0"/>
            <a:ext cx="701749" cy="697495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2F71F113-BDEA-B085-ACA7-8E0EB2B82016}"/>
              </a:ext>
            </a:extLst>
          </p:cNvPr>
          <p:cNvSpPr/>
          <p:nvPr/>
        </p:nvSpPr>
        <p:spPr>
          <a:xfrm>
            <a:off x="10321412" y="-116958"/>
            <a:ext cx="701749" cy="697495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5177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949F31-F2FB-E13A-478A-C61B73818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2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E7EA619-F8F4-2366-4892-DBEF66F71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917" y="643467"/>
            <a:ext cx="8346166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12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39B940-E3BA-CECD-91B6-4D02D5ABD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C6E927-5128-D63C-EF08-76A0AB7938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3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D1DC5-436C-085F-7FC1-6E31B93DAA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CCD1306-EAD7-E72F-D56C-E22A9F607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33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DF777-DB70-24B5-2A74-EF57ED644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0CC39D0B-5360-3069-0766-FC89CE4009ED}"/>
              </a:ext>
            </a:extLst>
          </p:cNvPr>
          <p:cNvGrpSpPr/>
          <p:nvPr/>
        </p:nvGrpSpPr>
        <p:grpSpPr>
          <a:xfrm>
            <a:off x="799062" y="119743"/>
            <a:ext cx="11392938" cy="6858000"/>
            <a:chOff x="799062" y="119743"/>
            <a:chExt cx="11392938" cy="6858000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2507A1FC-8154-AFAC-E02A-1F3D2F0581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119743"/>
              <a:ext cx="9144000" cy="6858000"/>
            </a:xfrm>
            <a:prstGeom prst="rect">
              <a:avLst/>
            </a:prstGeom>
          </p:spPr>
        </p:pic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700EFFAD-0F50-1BBF-A851-2B06D3FE9294}"/>
                </a:ext>
              </a:extLst>
            </p:cNvPr>
            <p:cNvSpPr/>
            <p:nvPr/>
          </p:nvSpPr>
          <p:spPr>
            <a:xfrm>
              <a:off x="1632857" y="1034143"/>
              <a:ext cx="5366657" cy="550817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B7C8CE02-867F-F731-7BCD-040024A6D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9062" y="892629"/>
              <a:ext cx="4497875" cy="5965371"/>
            </a:xfrm>
            <a:prstGeom prst="rect">
              <a:avLst/>
            </a:prstGeom>
          </p:spPr>
        </p:pic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018CEF7C-F8D8-3C5A-86EC-44C8152D7AC0}"/>
                </a:ext>
              </a:extLst>
            </p:cNvPr>
            <p:cNvSpPr/>
            <p:nvPr/>
          </p:nvSpPr>
          <p:spPr>
            <a:xfrm>
              <a:off x="5569081" y="315686"/>
              <a:ext cx="561651" cy="89262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16" name="Imagem 15">
            <a:extLst>
              <a:ext uri="{FF2B5EF4-FFF2-40B4-BE49-F238E27FC236}">
                <a16:creationId xmlns:a16="http://schemas.microsoft.com/office/drawing/2014/main" id="{2A0C37CD-1490-A48B-98D6-BF7FFC3484D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" r="12866" b="19269"/>
          <a:stretch>
            <a:fillRect/>
          </a:stretch>
        </p:blipFill>
        <p:spPr>
          <a:xfrm>
            <a:off x="5578691" y="359229"/>
            <a:ext cx="288709" cy="44087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B2DEBCA-87BF-EE54-E5D1-FA6D627D4B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8350" y="423154"/>
            <a:ext cx="228600" cy="34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951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1DB5C-44F7-C35F-0AAA-36B4B09F5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A09BE72-BB42-4AB1-9B3C-BB86942C2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387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24DC2-EA79-8182-6CB7-B8D7CBA7C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15E3378-B1DE-B7D5-2372-9FEB416F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90" y="0"/>
            <a:ext cx="102910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691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C12D1-0667-74EB-42B1-4C4421C30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CF97F5E-C96F-D7AA-F48A-EDD5D1C3D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90" y="0"/>
            <a:ext cx="102910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90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BA035-F4AF-D6D7-4AA3-F5F758B05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2DB6F6D-C1B8-9BBF-9D7D-BB369D516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90" y="0"/>
            <a:ext cx="102910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024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3E307-EDE1-8B8E-7EA5-E2DB3CC3A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76AB79E-2A3F-B125-0205-DDABA78F0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90" y="0"/>
            <a:ext cx="102910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5851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1</Words>
  <Application>Microsoft Office PowerPoint</Application>
  <PresentationFormat>Widescreen</PresentationFormat>
  <Paragraphs>1</Paragraphs>
  <Slides>16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Melissa Cristina Pinto Pires Mathias</dc:creator>
  <cp:lastModifiedBy>Melissa Cristina Pinto Pires Mathias</cp:lastModifiedBy>
  <cp:revision>2</cp:revision>
  <dcterms:created xsi:type="dcterms:W3CDTF">2026-06-16T18:40:35Z</dcterms:created>
  <dcterms:modified xsi:type="dcterms:W3CDTF">2026-06-17T00:16:53Z</dcterms:modified>
</cp:coreProperties>
</file>