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b" ContentType="application/vnd.ms-excel.sheet.binary.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theme/themeOverride5.xml" ContentType="application/vnd.openxmlformats-officedocument.themeOverr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6.xml" ContentType="application/vnd.openxmlformats-officedocument.presentationml.notesSlide+xml"/>
  <Override PartName="/ppt/charts/chart11.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6.xml" ContentType="application/vnd.openxmlformats-officedocument.themeOverride+xml"/>
  <Override PartName="/ppt/charts/chart12.xml" ContentType="application/vnd.openxmlformats-officedocument.drawingml.chart+xml"/>
  <Override PartName="/ppt/charts/chart13.xml" ContentType="application/vnd.openxmlformats-officedocument.drawingml.chart+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7.xml" ContentType="application/vnd.openxmlformats-officedocument.presentationml.notesSlide+xml"/>
  <Override PartName="/ppt/charts/chart14.xml" ContentType="application/vnd.openxmlformats-officedocument.drawingml.chart+xml"/>
  <Override PartName="/ppt/charts/style6.xml" ContentType="application/vnd.ms-office.chartstyle+xml"/>
  <Override PartName="/ppt/charts/colors6.xml" ContentType="application/vnd.ms-office.chartcolorstyle+xml"/>
  <Override PartName="/ppt/charts/chart15.xml" ContentType="application/vnd.openxmlformats-officedocument.drawingml.chart+xml"/>
  <Override PartName="/ppt/charts/style7.xml" ContentType="application/vnd.ms-office.chartstyle+xml"/>
  <Override PartName="/ppt/charts/colors7.xml" ContentType="application/vnd.ms-office.chartcolorstyle+xml"/>
  <Override PartName="/ppt/charts/chart16.xml" ContentType="application/vnd.openxmlformats-officedocument.drawingml.chart+xml"/>
  <Override PartName="/ppt/charts/style8.xml" ContentType="application/vnd.ms-office.chartstyle+xml"/>
  <Override PartName="/ppt/charts/colors8.xml" ContentType="application/vnd.ms-office.chartcolorstyle+xml"/>
  <Override PartName="/ppt/charts/chart17.xml" ContentType="application/vnd.openxmlformats-officedocument.drawingml.chart+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notesSlides/notesSlide8.xml" ContentType="application/vnd.openxmlformats-officedocument.presentationml.notesSlide+xml"/>
  <Override PartName="/ppt/charts/chart18.xml" ContentType="application/vnd.openxmlformats-officedocument.drawingml.chart+xml"/>
  <Override PartName="/ppt/theme/themeOverride7.xml" ContentType="application/vnd.openxmlformats-officedocument.themeOverride+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charts/chart19.xml" ContentType="application/vnd.openxmlformats-officedocument.drawingml.chart+xml"/>
  <Override PartName="/ppt/charts/chart20.xml" ContentType="application/vnd.openxmlformats-officedocument.drawingml.chart+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notesSlides/notesSlide9.xml" ContentType="application/vnd.openxmlformats-officedocument.presentationml.notesSlide+xml"/>
  <Override PartName="/ppt/charts/chart21.xml" ContentType="application/vnd.openxmlformats-officedocument.drawingml.chart+xml"/>
  <Override PartName="/ppt/theme/themeOverride8.xml" ContentType="application/vnd.openxmlformats-officedocument.themeOverride+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notesSlides/notesSlide10.xml" ContentType="application/vnd.openxmlformats-officedocument.presentationml.notesSlide+xml"/>
  <Override PartName="/ppt/charts/chart22.xml" ContentType="application/vnd.openxmlformats-officedocument.drawingml.chart+xml"/>
  <Override PartName="/ppt/theme/themeOverride9.xml" ContentType="application/vnd.openxmlformats-officedocument.themeOverride+xml"/>
  <Override PartName="/ppt/charts/chart23.xml" ContentType="application/vnd.openxmlformats-officedocument.drawingml.chart+xml"/>
  <Override PartName="/ppt/theme/themeOverride10.xml" ContentType="application/vnd.openxmlformats-officedocument.themeOverride+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11.xml" ContentType="application/vnd.openxmlformats-officedocument.presentationml.notesSlide+xml"/>
  <Override PartName="/ppt/charts/chart24.xml" ContentType="application/vnd.openxmlformats-officedocument.drawingml.chart+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charts/chart25.xml" ContentType="application/vnd.openxmlformats-officedocument.drawingml.chart+xml"/>
  <Override PartName="/ppt/notesSlides/notesSlide12.xml" ContentType="application/vnd.openxmlformats-officedocument.presentationml.notesSlide+xml"/>
  <Override PartName="/ppt/charts/chart26.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1.xml" ContentType="application/vnd.openxmlformats-officedocument.drawingml.chartshapes+xml"/>
  <Override PartName="/ppt/notesSlides/notesSlide13.xml" ContentType="application/vnd.openxmlformats-officedocument.presentationml.notesSlide+xml"/>
  <Override PartName="/ppt/charts/chart27.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1.xml" ContentType="application/vnd.openxmlformats-officedocument.themeOverride+xml"/>
  <Override PartName="/ppt/charts/chartEx1.xml" ContentType="application/vnd.ms-office.chartex+xml"/>
  <Override PartName="/ppt/charts/style11.xml" ContentType="application/vnd.ms-office.chartstyle+xml"/>
  <Override PartName="/ppt/charts/colors11.xml" ContentType="application/vnd.ms-office.chartcolorstyle+xml"/>
  <Override PartName="/ppt/theme/themeOverride12.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5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54.xml" ContentType="application/vnd.openxmlformats-officedocument.presentationml.tags+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837" r:id="rId5"/>
  </p:sldMasterIdLst>
  <p:notesMasterIdLst>
    <p:notesMasterId r:id="rId39"/>
  </p:notesMasterIdLst>
  <p:handoutMasterIdLst>
    <p:handoutMasterId r:id="rId40"/>
  </p:handoutMasterIdLst>
  <p:sldIdLst>
    <p:sldId id="256" r:id="rId6"/>
    <p:sldId id="268" r:id="rId7"/>
    <p:sldId id="2147483464" r:id="rId8"/>
    <p:sldId id="264" r:id="rId9"/>
    <p:sldId id="267" r:id="rId10"/>
    <p:sldId id="277" r:id="rId11"/>
    <p:sldId id="276" r:id="rId12"/>
    <p:sldId id="275" r:id="rId13"/>
    <p:sldId id="279" r:id="rId14"/>
    <p:sldId id="2147476241" r:id="rId15"/>
    <p:sldId id="263" r:id="rId16"/>
    <p:sldId id="393" r:id="rId17"/>
    <p:sldId id="280" r:id="rId18"/>
    <p:sldId id="2147483472" r:id="rId19"/>
    <p:sldId id="2147483470" r:id="rId20"/>
    <p:sldId id="270" r:id="rId21"/>
    <p:sldId id="258" r:id="rId22"/>
    <p:sldId id="269" r:id="rId23"/>
    <p:sldId id="259" r:id="rId24"/>
    <p:sldId id="290" r:id="rId25"/>
    <p:sldId id="257" r:id="rId26"/>
    <p:sldId id="899" r:id="rId27"/>
    <p:sldId id="260" r:id="rId28"/>
    <p:sldId id="265" r:id="rId29"/>
    <p:sldId id="266" r:id="rId30"/>
    <p:sldId id="261" r:id="rId31"/>
    <p:sldId id="262" r:id="rId32"/>
    <p:sldId id="272" r:id="rId33"/>
    <p:sldId id="2147473932" r:id="rId34"/>
    <p:sldId id="2147483647" r:id="rId35"/>
    <p:sldId id="424" r:id="rId36"/>
    <p:sldId id="281" r:id="rId37"/>
    <p:sldId id="543" r:id="rId38"/>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C4731B1-26E5-43D4-8CB9-A8BE58ED976F}">
          <p14:sldIdLst>
            <p14:sldId id="256"/>
            <p14:sldId id="268"/>
            <p14:sldId id="2147483464"/>
            <p14:sldId id="264"/>
            <p14:sldId id="267"/>
            <p14:sldId id="277"/>
            <p14:sldId id="276"/>
            <p14:sldId id="275"/>
            <p14:sldId id="279"/>
            <p14:sldId id="2147476241"/>
            <p14:sldId id="263"/>
            <p14:sldId id="393"/>
            <p14:sldId id="280"/>
            <p14:sldId id="2147483472"/>
            <p14:sldId id="2147483470"/>
            <p14:sldId id="270"/>
            <p14:sldId id="258"/>
            <p14:sldId id="269"/>
            <p14:sldId id="259"/>
            <p14:sldId id="290"/>
            <p14:sldId id="257"/>
            <p14:sldId id="899"/>
            <p14:sldId id="260"/>
            <p14:sldId id="265"/>
            <p14:sldId id="266"/>
            <p14:sldId id="261"/>
            <p14:sldId id="262"/>
            <p14:sldId id="272"/>
            <p14:sldId id="2147473932"/>
            <p14:sldId id="2147483647"/>
            <p14:sldId id="424"/>
            <p14:sldId id="281"/>
            <p14:sldId id="54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A624A52F-F530-4A42-E6C7-05E2D0FF514D}" name="Ribeiro, Henrique" initials="HR" userId="S::henrique.ribeiro@spglobal.com::478904a5-9087-49f5-a138-2c4c287febd7" providerId="AD"/>
  <p188:author id="{73554C55-CFC8-D569-069A-C77B5BFBD215}" name="Goncalves, Guilherme" initials="GG" userId="S::guilherme.goncalves@spglobal.com::328271d6-cfc9-4eae-bd0e-a393e23aa961" providerId="AD"/>
  <p188:author id="{9FE91856-9E03-1456-5901-7B1B0808B2C3}" name="Canales, Isabel" initials="IC" userId="S::isabel.canales@spglobal.com::4bf5280e-7d29-4843-b177-3f7bea9bd288" providerId="AD"/>
  <p188:author id="{4B41DE8D-5DC6-1D14-E3D2-BEB98BC537A2}" name="He, Siqi" initials="SH" userId="S::siqi.he@spglobal.com::f3f809ac-a2a7-4155-8b12-821f0538ce27" providerId="AD"/>
  <p188:author id="{A53635EE-2091-B3F5-FCCE-32C9086A9094}" name="De La Noue, Aurian" initials="AD" userId="S::aurian.delanoue@spglobal.com::541c900e-edf3-49fc-b067-fcacb15d4b79" providerId="AD"/>
  <p188:author id="{F0ECB2FF-DEBB-19CC-18E2-56369F00CBD9}" name="Embleton, Ross" initials="RE" userId="S::ross.embleton@spglobal.com::97e32648-f9c6-4f3a-88d6-c830d84fb4c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1F1F2"/>
    <a:srgbClr val="DCDCDC"/>
    <a:srgbClr val="B20023"/>
    <a:srgbClr val="B6D5DD"/>
    <a:srgbClr val="0F82AF"/>
    <a:srgbClr val="BBBDB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AF4F50-D0A6-405A-BD01-4E2708A3E518}" v="136" dt="2026-06-15T14:11:45.897"/>
  </p1510:revLst>
</p1510:revInfo>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86" autoAdjust="0"/>
    <p:restoredTop sz="79487" autoAdjust="0"/>
  </p:normalViewPr>
  <p:slideViewPr>
    <p:cSldViewPr snapToGrid="0">
      <p:cViewPr>
        <p:scale>
          <a:sx n="66" d="100"/>
          <a:sy n="66" d="100"/>
        </p:scale>
        <p:origin x="472" y="-21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lundell, Matt" userId="46c70f3b-5b1a-4261-8bcb-360ff8b86349" providerId="ADAL" clId="{59585F21-FFAA-4E40-8B58-F5E408A792EB}"/>
    <pc:docChg chg="undo custSel addSld delSld modSld sldOrd modSection">
      <pc:chgData name="Blundell, Matt" userId="46c70f3b-5b1a-4261-8bcb-360ff8b86349" providerId="ADAL" clId="{59585F21-FFAA-4E40-8B58-F5E408A792EB}" dt="2026-06-15T14:11:45.897" v="3183"/>
      <pc:docMkLst>
        <pc:docMk/>
      </pc:docMkLst>
      <pc:sldChg chg="addSp delSp modSp mod chgLayout">
        <pc:chgData name="Blundell, Matt" userId="46c70f3b-5b1a-4261-8bcb-360ff8b86349" providerId="ADAL" clId="{59585F21-FFAA-4E40-8B58-F5E408A792EB}" dt="2026-06-15T12:52:02.307" v="3116" actId="27636"/>
        <pc:sldMkLst>
          <pc:docMk/>
          <pc:sldMk cId="969422763" sldId="256"/>
        </pc:sldMkLst>
        <pc:spChg chg="mod ord">
          <ac:chgData name="Blundell, Matt" userId="46c70f3b-5b1a-4261-8bcb-360ff8b86349" providerId="ADAL" clId="{59585F21-FFAA-4E40-8B58-F5E408A792EB}" dt="2026-06-15T12:52:02.307" v="3116" actId="27636"/>
          <ac:spMkLst>
            <pc:docMk/>
            <pc:sldMk cId="969422763" sldId="256"/>
            <ac:spMk id="2" creationId="{E78AFE46-D95B-5587-6F0D-A4A50A27AB19}"/>
          </ac:spMkLst>
        </pc:spChg>
        <pc:spChg chg="mod ord">
          <ac:chgData name="Blundell, Matt" userId="46c70f3b-5b1a-4261-8bcb-360ff8b86349" providerId="ADAL" clId="{59585F21-FFAA-4E40-8B58-F5E408A792EB}" dt="2026-06-14T23:17:24.005" v="3044" actId="700"/>
          <ac:spMkLst>
            <pc:docMk/>
            <pc:sldMk cId="969422763" sldId="256"/>
            <ac:spMk id="3" creationId="{C8BDEB01-4222-6F8D-4884-DB11AD5A9903}"/>
          </ac:spMkLst>
        </pc:spChg>
        <pc:spChg chg="add del mod">
          <ac:chgData name="Blundell, Matt" userId="46c70f3b-5b1a-4261-8bcb-360ff8b86349" providerId="ADAL" clId="{59585F21-FFAA-4E40-8B58-F5E408A792EB}" dt="2026-06-14T23:17:27.873" v="3048" actId="478"/>
          <ac:spMkLst>
            <pc:docMk/>
            <pc:sldMk cId="969422763" sldId="256"/>
            <ac:spMk id="5" creationId="{AA575520-693B-2737-A030-2C58D3FA4271}"/>
          </ac:spMkLst>
        </pc:spChg>
        <pc:spChg chg="mod ord">
          <ac:chgData name="Blundell, Matt" userId="46c70f3b-5b1a-4261-8bcb-360ff8b86349" providerId="ADAL" clId="{59585F21-FFAA-4E40-8B58-F5E408A792EB}" dt="2026-06-14T23:17:24.005" v="3044" actId="700"/>
          <ac:spMkLst>
            <pc:docMk/>
            <pc:sldMk cId="969422763" sldId="256"/>
            <ac:spMk id="9" creationId="{D4C8BAD7-D1F2-FC97-A549-7F75EB243985}"/>
          </ac:spMkLst>
        </pc:spChg>
        <pc:spChg chg="add del mod">
          <ac:chgData name="Blundell, Matt" userId="46c70f3b-5b1a-4261-8bcb-360ff8b86349" providerId="ADAL" clId="{59585F21-FFAA-4E40-8B58-F5E408A792EB}" dt="2026-06-14T23:17:26.575" v="3046" actId="478"/>
          <ac:spMkLst>
            <pc:docMk/>
            <pc:sldMk cId="969422763" sldId="256"/>
            <ac:spMk id="10" creationId="{1E1B6662-676A-B983-7D83-9F62C22CF82F}"/>
          </ac:spMkLst>
        </pc:spChg>
        <pc:spChg chg="mod ord">
          <ac:chgData name="Blundell, Matt" userId="46c70f3b-5b1a-4261-8bcb-360ff8b86349" providerId="ADAL" clId="{59585F21-FFAA-4E40-8B58-F5E408A792EB}" dt="2026-06-14T23:17:24.005" v="3044" actId="700"/>
          <ac:spMkLst>
            <pc:docMk/>
            <pc:sldMk cId="969422763" sldId="256"/>
            <ac:spMk id="11" creationId="{AF98591E-E28D-98D6-4F2E-D9E0C5BF8B40}"/>
          </ac:spMkLst>
        </pc:spChg>
        <pc:spChg chg="add del mod">
          <ac:chgData name="Blundell, Matt" userId="46c70f3b-5b1a-4261-8bcb-360ff8b86349" providerId="ADAL" clId="{59585F21-FFAA-4E40-8B58-F5E408A792EB}" dt="2026-06-14T23:28:10.836" v="3050" actId="22"/>
          <ac:spMkLst>
            <pc:docMk/>
            <pc:sldMk cId="969422763" sldId="256"/>
            <ac:spMk id="16" creationId="{01A51061-4F49-1894-5B4A-3FBF0F5517B1}"/>
          </ac:spMkLst>
        </pc:spChg>
        <pc:spChg chg="add del mod">
          <ac:chgData name="Blundell, Matt" userId="46c70f3b-5b1a-4261-8bcb-360ff8b86349" providerId="ADAL" clId="{59585F21-FFAA-4E40-8B58-F5E408A792EB}" dt="2026-06-14T23:29:06.304" v="3054" actId="478"/>
          <ac:spMkLst>
            <pc:docMk/>
            <pc:sldMk cId="969422763" sldId="256"/>
            <ac:spMk id="20" creationId="{FA345728-B90B-5CB6-97E1-0AEF94DCA4DE}"/>
          </ac:spMkLst>
        </pc:spChg>
        <pc:picChg chg="add del mod ord">
          <ac:chgData name="Blundell, Matt" userId="46c70f3b-5b1a-4261-8bcb-360ff8b86349" providerId="ADAL" clId="{59585F21-FFAA-4E40-8B58-F5E408A792EB}" dt="2026-06-14T23:17:27.276" v="3047" actId="22"/>
          <ac:picMkLst>
            <pc:docMk/>
            <pc:sldMk cId="969422763" sldId="256"/>
            <ac:picMk id="7" creationId="{8A21E861-3004-9188-DEF8-2B5D6D3067E7}"/>
          </ac:picMkLst>
        </pc:picChg>
        <pc:picChg chg="add del mod ord">
          <ac:chgData name="Blundell, Matt" userId="46c70f3b-5b1a-4261-8bcb-360ff8b86349" providerId="ADAL" clId="{59585F21-FFAA-4E40-8B58-F5E408A792EB}" dt="2026-06-14T23:17:25.517" v="3045" actId="22"/>
          <ac:picMkLst>
            <pc:docMk/>
            <pc:sldMk cId="969422763" sldId="256"/>
            <ac:picMk id="13" creationId="{A74810E3-CB42-5870-216E-56326BDC4BEE}"/>
          </ac:picMkLst>
        </pc:picChg>
        <pc:picChg chg="add del">
          <ac:chgData name="Blundell, Matt" userId="46c70f3b-5b1a-4261-8bcb-360ff8b86349" providerId="ADAL" clId="{59585F21-FFAA-4E40-8B58-F5E408A792EB}" dt="2026-06-14T23:28:06.931" v="3049" actId="478"/>
          <ac:picMkLst>
            <pc:docMk/>
            <pc:sldMk cId="969422763" sldId="256"/>
            <ac:picMk id="15" creationId="{1F80072E-7686-45D5-5B0A-F51A0830108B}"/>
          </ac:picMkLst>
        </pc:picChg>
        <pc:picChg chg="add del mod ord">
          <ac:chgData name="Blundell, Matt" userId="46c70f3b-5b1a-4261-8bcb-360ff8b86349" providerId="ADAL" clId="{59585F21-FFAA-4E40-8B58-F5E408A792EB}" dt="2026-06-14T23:29:06.304" v="3054" actId="478"/>
          <ac:picMkLst>
            <pc:docMk/>
            <pc:sldMk cId="969422763" sldId="256"/>
            <ac:picMk id="18" creationId="{E23CC44D-2B98-34F5-27C5-9ADD5F5070E6}"/>
          </ac:picMkLst>
        </pc:picChg>
        <pc:picChg chg="add del mod ord">
          <ac:chgData name="Blundell, Matt" userId="46c70f3b-5b1a-4261-8bcb-360ff8b86349" providerId="ADAL" clId="{59585F21-FFAA-4E40-8B58-F5E408A792EB}" dt="2026-06-14T23:29:04.325" v="3053" actId="22"/>
          <ac:picMkLst>
            <pc:docMk/>
            <pc:sldMk cId="969422763" sldId="256"/>
            <ac:picMk id="22" creationId="{75A4080A-FC83-3195-BE6E-20183820A189}"/>
          </ac:picMkLst>
        </pc:picChg>
      </pc:sldChg>
      <pc:sldChg chg="addSp delSp modSp add mod">
        <pc:chgData name="Blundell, Matt" userId="46c70f3b-5b1a-4261-8bcb-360ff8b86349" providerId="ADAL" clId="{59585F21-FFAA-4E40-8B58-F5E408A792EB}" dt="2026-06-15T14:11:40.827" v="3182"/>
        <pc:sldMkLst>
          <pc:docMk/>
          <pc:sldMk cId="572413826" sldId="257"/>
        </pc:sldMkLst>
        <pc:spChg chg="mod">
          <ac:chgData name="Blundell, Matt" userId="46c70f3b-5b1a-4261-8bcb-360ff8b86349" providerId="ADAL" clId="{59585F21-FFAA-4E40-8B58-F5E408A792EB}" dt="2026-06-14T22:30:05.924" v="2543" actId="1035"/>
          <ac:spMkLst>
            <pc:docMk/>
            <pc:sldMk cId="572413826" sldId="257"/>
            <ac:spMk id="2" creationId="{361ACD00-F6F7-D6AB-244E-47A5D3AA89DD}"/>
          </ac:spMkLst>
        </pc:spChg>
        <pc:spChg chg="mod">
          <ac:chgData name="Blundell, Matt" userId="46c70f3b-5b1a-4261-8bcb-360ff8b86349" providerId="ADAL" clId="{59585F21-FFAA-4E40-8B58-F5E408A792EB}" dt="2026-06-14T22:29:54.170" v="2530" actId="207"/>
          <ac:spMkLst>
            <pc:docMk/>
            <pc:sldMk cId="572413826" sldId="257"/>
            <ac:spMk id="3" creationId="{AC743D77-CB84-ED23-5E28-0BCDD2256E50}"/>
          </ac:spMkLst>
        </pc:spChg>
        <pc:spChg chg="add mod">
          <ac:chgData name="Blundell, Matt" userId="46c70f3b-5b1a-4261-8bcb-360ff8b86349" providerId="ADAL" clId="{59585F21-FFAA-4E40-8B58-F5E408A792EB}" dt="2026-06-15T14:11:40.827" v="3182"/>
          <ac:spMkLst>
            <pc:docMk/>
            <pc:sldMk cId="572413826" sldId="257"/>
            <ac:spMk id="4" creationId="{E9BD9A50-3F7C-60C0-129F-E1970E6E5602}"/>
          </ac:spMkLst>
        </pc:spChg>
        <pc:spChg chg="mod">
          <ac:chgData name="Blundell, Matt" userId="46c70f3b-5b1a-4261-8bcb-360ff8b86349" providerId="ADAL" clId="{59585F21-FFAA-4E40-8B58-F5E408A792EB}" dt="2026-06-14T22:40:45.908" v="2918" actId="20577"/>
          <ac:spMkLst>
            <pc:docMk/>
            <pc:sldMk cId="572413826" sldId="257"/>
            <ac:spMk id="6" creationId="{AF1E1FE2-C227-3757-BEEA-65E7F3988E54}"/>
          </ac:spMkLst>
        </pc:spChg>
        <pc:spChg chg="mod">
          <ac:chgData name="Blundell, Matt" userId="46c70f3b-5b1a-4261-8bcb-360ff8b86349" providerId="ADAL" clId="{59585F21-FFAA-4E40-8B58-F5E408A792EB}" dt="2026-06-12T14:11:40.501" v="407" actId="20577"/>
          <ac:spMkLst>
            <pc:docMk/>
            <pc:sldMk cId="572413826" sldId="257"/>
            <ac:spMk id="20" creationId="{E5535944-8396-09A7-7519-2E8AB3DD2569}"/>
          </ac:spMkLst>
        </pc:spChg>
        <pc:spChg chg="mod">
          <ac:chgData name="Blundell, Matt" userId="46c70f3b-5b1a-4261-8bcb-360ff8b86349" providerId="ADAL" clId="{59585F21-FFAA-4E40-8B58-F5E408A792EB}" dt="2026-06-15T14:06:20.314" v="3165" actId="2711"/>
          <ac:spMkLst>
            <pc:docMk/>
            <pc:sldMk cId="572413826" sldId="257"/>
            <ac:spMk id="21" creationId="{3FE470EF-5BFE-F63C-5DC5-EAC4551CB294}"/>
          </ac:spMkLst>
        </pc:spChg>
        <pc:spChg chg="mod">
          <ac:chgData name="Blundell, Matt" userId="46c70f3b-5b1a-4261-8bcb-360ff8b86349" providerId="ADAL" clId="{59585F21-FFAA-4E40-8B58-F5E408A792EB}" dt="2026-06-14T23:45:14.045" v="3084" actId="1037"/>
          <ac:spMkLst>
            <pc:docMk/>
            <pc:sldMk cId="572413826" sldId="257"/>
            <ac:spMk id="23" creationId="{79D45163-27D0-290F-779C-29E1DEF9E734}"/>
          </ac:spMkLst>
        </pc:spChg>
        <pc:spChg chg="mod">
          <ac:chgData name="Blundell, Matt" userId="46c70f3b-5b1a-4261-8bcb-360ff8b86349" providerId="ADAL" clId="{59585F21-FFAA-4E40-8B58-F5E408A792EB}" dt="2026-06-14T23:43:11.675" v="3064" actId="2711"/>
          <ac:spMkLst>
            <pc:docMk/>
            <pc:sldMk cId="572413826" sldId="257"/>
            <ac:spMk id="34" creationId="{52681164-D0DD-8B37-06CB-34804DA895A0}"/>
          </ac:spMkLst>
        </pc:spChg>
        <pc:spChg chg="mod">
          <ac:chgData name="Blundell, Matt" userId="46c70f3b-5b1a-4261-8bcb-360ff8b86349" providerId="ADAL" clId="{59585F21-FFAA-4E40-8B58-F5E408A792EB}" dt="2026-06-14T23:43:11.675" v="3064" actId="2711"/>
          <ac:spMkLst>
            <pc:docMk/>
            <pc:sldMk cId="572413826" sldId="257"/>
            <ac:spMk id="38" creationId="{55F5F2C5-A3AD-2AEF-C08D-898E6956BF2A}"/>
          </ac:spMkLst>
        </pc:spChg>
        <pc:spChg chg="mod">
          <ac:chgData name="Blundell, Matt" userId="46c70f3b-5b1a-4261-8bcb-360ff8b86349" providerId="ADAL" clId="{59585F21-FFAA-4E40-8B58-F5E408A792EB}" dt="2026-06-14T23:43:11.675" v="3064" actId="2711"/>
          <ac:spMkLst>
            <pc:docMk/>
            <pc:sldMk cId="572413826" sldId="257"/>
            <ac:spMk id="43" creationId="{2545ABBF-19DE-A46B-C948-2998F404CFE7}"/>
          </ac:spMkLst>
        </pc:spChg>
        <pc:spChg chg="mod">
          <ac:chgData name="Blundell, Matt" userId="46c70f3b-5b1a-4261-8bcb-360ff8b86349" providerId="ADAL" clId="{59585F21-FFAA-4E40-8B58-F5E408A792EB}" dt="2026-06-14T22:29:40.333" v="2527" actId="1035"/>
          <ac:spMkLst>
            <pc:docMk/>
            <pc:sldMk cId="572413826" sldId="257"/>
            <ac:spMk id="46" creationId="{976C42D4-12B8-CBD7-FB08-CFFD0D433357}"/>
          </ac:spMkLst>
        </pc:spChg>
        <pc:spChg chg="mod">
          <ac:chgData name="Blundell, Matt" userId="46c70f3b-5b1a-4261-8bcb-360ff8b86349" providerId="ADAL" clId="{59585F21-FFAA-4E40-8B58-F5E408A792EB}" dt="2026-06-14T21:36:44.670" v="2080" actId="1037"/>
          <ac:spMkLst>
            <pc:docMk/>
            <pc:sldMk cId="572413826" sldId="257"/>
            <ac:spMk id="49" creationId="{F0331381-11A6-41B2-0D61-AE426CDB19CE}"/>
          </ac:spMkLst>
        </pc:spChg>
        <pc:spChg chg="mod">
          <ac:chgData name="Blundell, Matt" userId="46c70f3b-5b1a-4261-8bcb-360ff8b86349" providerId="ADAL" clId="{59585F21-FFAA-4E40-8B58-F5E408A792EB}" dt="2026-06-14T23:43:11.675" v="3064" actId="2711"/>
          <ac:spMkLst>
            <pc:docMk/>
            <pc:sldMk cId="572413826" sldId="257"/>
            <ac:spMk id="52" creationId="{CA6A106F-D290-8410-03B8-BAAC1F6A80E4}"/>
          </ac:spMkLst>
        </pc:spChg>
        <pc:spChg chg="mod">
          <ac:chgData name="Blundell, Matt" userId="46c70f3b-5b1a-4261-8bcb-360ff8b86349" providerId="ADAL" clId="{59585F21-FFAA-4E40-8B58-F5E408A792EB}" dt="2026-06-14T22:28:23.078" v="2515" actId="1038"/>
          <ac:spMkLst>
            <pc:docMk/>
            <pc:sldMk cId="572413826" sldId="257"/>
            <ac:spMk id="54" creationId="{8C65A366-66AF-099B-1F4B-8926EFFF7083}"/>
          </ac:spMkLst>
        </pc:spChg>
        <pc:spChg chg="mod">
          <ac:chgData name="Blundell, Matt" userId="46c70f3b-5b1a-4261-8bcb-360ff8b86349" providerId="ADAL" clId="{59585F21-FFAA-4E40-8B58-F5E408A792EB}" dt="2026-06-14T23:43:11.675" v="3064" actId="2711"/>
          <ac:spMkLst>
            <pc:docMk/>
            <pc:sldMk cId="572413826" sldId="257"/>
            <ac:spMk id="58" creationId="{EB55C55D-0A49-31E6-BFCD-C169A18E5DFE}"/>
          </ac:spMkLst>
        </pc:spChg>
        <pc:spChg chg="mod">
          <ac:chgData name="Blundell, Matt" userId="46c70f3b-5b1a-4261-8bcb-360ff8b86349" providerId="ADAL" clId="{59585F21-FFAA-4E40-8B58-F5E408A792EB}" dt="2026-06-14T23:43:11.675" v="3064" actId="2711"/>
          <ac:spMkLst>
            <pc:docMk/>
            <pc:sldMk cId="572413826" sldId="257"/>
            <ac:spMk id="59" creationId="{88ECEA8F-73B9-C0A2-5F61-E3AC2F496A67}"/>
          </ac:spMkLst>
        </pc:spChg>
        <pc:spChg chg="mod">
          <ac:chgData name="Blundell, Matt" userId="46c70f3b-5b1a-4261-8bcb-360ff8b86349" providerId="ADAL" clId="{59585F21-FFAA-4E40-8B58-F5E408A792EB}" dt="2026-06-14T23:43:11.675" v="3064" actId="2711"/>
          <ac:spMkLst>
            <pc:docMk/>
            <pc:sldMk cId="572413826" sldId="257"/>
            <ac:spMk id="61" creationId="{1AFFE87F-6604-55B6-46EC-D4BFE5EF4A23}"/>
          </ac:spMkLst>
        </pc:spChg>
        <pc:spChg chg="mod">
          <ac:chgData name="Blundell, Matt" userId="46c70f3b-5b1a-4261-8bcb-360ff8b86349" providerId="ADAL" clId="{59585F21-FFAA-4E40-8B58-F5E408A792EB}" dt="2026-06-14T22:29:40.333" v="2527" actId="1035"/>
          <ac:spMkLst>
            <pc:docMk/>
            <pc:sldMk cId="572413826" sldId="257"/>
            <ac:spMk id="63" creationId="{A6A7E8C1-2E68-EAC9-E9AF-365463EC1337}"/>
          </ac:spMkLst>
        </pc:spChg>
        <pc:spChg chg="mod">
          <ac:chgData name="Blundell, Matt" userId="46c70f3b-5b1a-4261-8bcb-360ff8b86349" providerId="ADAL" clId="{59585F21-FFAA-4E40-8B58-F5E408A792EB}" dt="2026-06-14T22:29:40.333" v="2527" actId="1035"/>
          <ac:spMkLst>
            <pc:docMk/>
            <pc:sldMk cId="572413826" sldId="257"/>
            <ac:spMk id="64" creationId="{8449EEE7-6C28-DB68-02FD-C6332CED97BB}"/>
          </ac:spMkLst>
        </pc:spChg>
        <pc:spChg chg="mod">
          <ac:chgData name="Blundell, Matt" userId="46c70f3b-5b1a-4261-8bcb-360ff8b86349" providerId="ADAL" clId="{59585F21-FFAA-4E40-8B58-F5E408A792EB}" dt="2026-06-14T22:29:40.333" v="2527" actId="1035"/>
          <ac:spMkLst>
            <pc:docMk/>
            <pc:sldMk cId="572413826" sldId="257"/>
            <ac:spMk id="65" creationId="{D7A3458E-35F8-226F-DD62-F995106A70B9}"/>
          </ac:spMkLst>
        </pc:spChg>
        <pc:spChg chg="mod">
          <ac:chgData name="Blundell, Matt" userId="46c70f3b-5b1a-4261-8bcb-360ff8b86349" providerId="ADAL" clId="{59585F21-FFAA-4E40-8B58-F5E408A792EB}" dt="2026-06-14T22:28:23.078" v="2515" actId="1038"/>
          <ac:spMkLst>
            <pc:docMk/>
            <pc:sldMk cId="572413826" sldId="257"/>
            <ac:spMk id="69" creationId="{AA3FD177-ECCD-9084-AE69-D7D8063CBF63}"/>
          </ac:spMkLst>
        </pc:spChg>
        <pc:spChg chg="mod">
          <ac:chgData name="Blundell, Matt" userId="46c70f3b-5b1a-4261-8bcb-360ff8b86349" providerId="ADAL" clId="{59585F21-FFAA-4E40-8B58-F5E408A792EB}" dt="2026-06-14T22:29:40.333" v="2527" actId="1035"/>
          <ac:spMkLst>
            <pc:docMk/>
            <pc:sldMk cId="572413826" sldId="257"/>
            <ac:spMk id="71" creationId="{8BBC1ADC-EB6B-4301-C65F-7B3C5D96956E}"/>
          </ac:spMkLst>
        </pc:spChg>
        <pc:spChg chg="mod">
          <ac:chgData name="Blundell, Matt" userId="46c70f3b-5b1a-4261-8bcb-360ff8b86349" providerId="ADAL" clId="{59585F21-FFAA-4E40-8B58-F5E408A792EB}" dt="2026-06-14T23:43:11.675" v="3064" actId="2711"/>
          <ac:spMkLst>
            <pc:docMk/>
            <pc:sldMk cId="572413826" sldId="257"/>
            <ac:spMk id="72" creationId="{EAB6A160-9084-9305-58C5-E266AAFDF55F}"/>
          </ac:spMkLst>
        </pc:spChg>
        <pc:spChg chg="mod">
          <ac:chgData name="Blundell, Matt" userId="46c70f3b-5b1a-4261-8bcb-360ff8b86349" providerId="ADAL" clId="{59585F21-FFAA-4E40-8B58-F5E408A792EB}" dt="2026-06-14T23:43:11.675" v="3064" actId="2711"/>
          <ac:spMkLst>
            <pc:docMk/>
            <pc:sldMk cId="572413826" sldId="257"/>
            <ac:spMk id="75" creationId="{A7C79149-C5E6-D513-8E46-A478BD17747E}"/>
          </ac:spMkLst>
        </pc:spChg>
        <pc:spChg chg="mod">
          <ac:chgData name="Blundell, Matt" userId="46c70f3b-5b1a-4261-8bcb-360ff8b86349" providerId="ADAL" clId="{59585F21-FFAA-4E40-8B58-F5E408A792EB}" dt="2026-06-14T22:29:40.333" v="2527" actId="1035"/>
          <ac:spMkLst>
            <pc:docMk/>
            <pc:sldMk cId="572413826" sldId="257"/>
            <ac:spMk id="76" creationId="{D0D42315-AE77-E49A-7785-8353AE1915E3}"/>
          </ac:spMkLst>
        </pc:spChg>
        <pc:spChg chg="mod">
          <ac:chgData name="Blundell, Matt" userId="46c70f3b-5b1a-4261-8bcb-360ff8b86349" providerId="ADAL" clId="{59585F21-FFAA-4E40-8B58-F5E408A792EB}" dt="2026-06-14T22:29:40.333" v="2527" actId="1035"/>
          <ac:spMkLst>
            <pc:docMk/>
            <pc:sldMk cId="572413826" sldId="257"/>
            <ac:spMk id="307" creationId="{F76A7ABB-7273-C248-2C59-58F37DF80A1E}"/>
          </ac:spMkLst>
        </pc:spChg>
        <pc:spChg chg="mod">
          <ac:chgData name="Blundell, Matt" userId="46c70f3b-5b1a-4261-8bcb-360ff8b86349" providerId="ADAL" clId="{59585F21-FFAA-4E40-8B58-F5E408A792EB}" dt="2026-06-14T23:45:14.045" v="3084" actId="1037"/>
          <ac:spMkLst>
            <pc:docMk/>
            <pc:sldMk cId="572413826" sldId="257"/>
            <ac:spMk id="308" creationId="{56CDB6BD-7727-C0C1-6F1A-70548C40FD8D}"/>
          </ac:spMkLst>
        </pc:spChg>
        <pc:spChg chg="mod">
          <ac:chgData name="Blundell, Matt" userId="46c70f3b-5b1a-4261-8bcb-360ff8b86349" providerId="ADAL" clId="{59585F21-FFAA-4E40-8B58-F5E408A792EB}" dt="2026-06-12T14:12:19.536" v="409"/>
          <ac:spMkLst>
            <pc:docMk/>
            <pc:sldMk cId="572413826" sldId="257"/>
            <ac:spMk id="336" creationId="{68F0E795-6D2C-D378-390D-414B35C4CC74}"/>
          </ac:spMkLst>
        </pc:spChg>
        <pc:spChg chg="mod">
          <ac:chgData name="Blundell, Matt" userId="46c70f3b-5b1a-4261-8bcb-360ff8b86349" providerId="ADAL" clId="{59585F21-FFAA-4E40-8B58-F5E408A792EB}" dt="2026-06-14T23:43:11.675" v="3064" actId="2711"/>
          <ac:spMkLst>
            <pc:docMk/>
            <pc:sldMk cId="572413826" sldId="257"/>
            <ac:spMk id="339" creationId="{5A7D8793-E6B0-15B1-5582-6CCE706F59A0}"/>
          </ac:spMkLst>
        </pc:spChg>
        <pc:spChg chg="mod">
          <ac:chgData name="Blundell, Matt" userId="46c70f3b-5b1a-4261-8bcb-360ff8b86349" providerId="ADAL" clId="{59585F21-FFAA-4E40-8B58-F5E408A792EB}" dt="2026-06-14T22:29:40.333" v="2527" actId="1035"/>
          <ac:spMkLst>
            <pc:docMk/>
            <pc:sldMk cId="572413826" sldId="257"/>
            <ac:spMk id="350" creationId="{C41F1475-EFD0-DC92-8A40-D499CB07874E}"/>
          </ac:spMkLst>
        </pc:spChg>
        <pc:spChg chg="mod">
          <ac:chgData name="Blundell, Matt" userId="46c70f3b-5b1a-4261-8bcb-360ff8b86349" providerId="ADAL" clId="{59585F21-FFAA-4E40-8B58-F5E408A792EB}" dt="2026-06-12T14:14:22.332" v="583" actId="20577"/>
          <ac:spMkLst>
            <pc:docMk/>
            <pc:sldMk cId="572413826" sldId="257"/>
            <ac:spMk id="365" creationId="{EF4983DA-55ED-27EE-7C86-8080A83ADDBA}"/>
          </ac:spMkLst>
        </pc:spChg>
        <pc:graphicFrameChg chg="mod">
          <ac:chgData name="Blundell, Matt" userId="46c70f3b-5b1a-4261-8bcb-360ff8b86349" providerId="ADAL" clId="{59585F21-FFAA-4E40-8B58-F5E408A792EB}" dt="2026-06-14T23:45:00.005" v="3065" actId="2711"/>
          <ac:graphicFrameMkLst>
            <pc:docMk/>
            <pc:sldMk cId="572413826" sldId="257"/>
            <ac:graphicFrameMk id="16" creationId="{C79D3742-1BF3-96B7-69B9-E37CCED55A9D}"/>
          </ac:graphicFrameMkLst>
        </pc:graphicFrameChg>
      </pc:sldChg>
      <pc:sldChg chg="modSp mod">
        <pc:chgData name="Blundell, Matt" userId="46c70f3b-5b1a-4261-8bcb-360ff8b86349" providerId="ADAL" clId="{59585F21-FFAA-4E40-8B58-F5E408A792EB}" dt="2026-06-15T14:05:51.374" v="3162" actId="2711"/>
        <pc:sldMkLst>
          <pc:docMk/>
          <pc:sldMk cId="1540223643" sldId="258"/>
        </pc:sldMkLst>
        <pc:spChg chg="mod">
          <ac:chgData name="Blundell, Matt" userId="46c70f3b-5b1a-4261-8bcb-360ff8b86349" providerId="ADAL" clId="{59585F21-FFAA-4E40-8B58-F5E408A792EB}" dt="2026-06-15T14:05:51.374" v="3162" actId="2711"/>
          <ac:spMkLst>
            <pc:docMk/>
            <pc:sldMk cId="1540223643" sldId="258"/>
            <ac:spMk id="80" creationId="{CF415F5D-0D8C-B6D3-24EC-EF5F378EF79C}"/>
          </ac:spMkLst>
        </pc:spChg>
      </pc:sldChg>
      <pc:sldChg chg="modSp mod">
        <pc:chgData name="Blundell, Matt" userId="46c70f3b-5b1a-4261-8bcb-360ff8b86349" providerId="ADAL" clId="{59585F21-FFAA-4E40-8B58-F5E408A792EB}" dt="2026-06-15T14:06:04.896" v="3163" actId="2711"/>
        <pc:sldMkLst>
          <pc:docMk/>
          <pc:sldMk cId="4166227154" sldId="259"/>
        </pc:sldMkLst>
        <pc:spChg chg="mod">
          <ac:chgData name="Blundell, Matt" userId="46c70f3b-5b1a-4261-8bcb-360ff8b86349" providerId="ADAL" clId="{59585F21-FFAA-4E40-8B58-F5E408A792EB}" dt="2026-06-15T14:06:04.896" v="3163" actId="2711"/>
          <ac:spMkLst>
            <pc:docMk/>
            <pc:sldMk cId="4166227154" sldId="259"/>
            <ac:spMk id="39" creationId="{9824753A-7FDD-5567-A6E5-029D7FB82EF0}"/>
          </ac:spMkLst>
        </pc:spChg>
        <pc:spChg chg="mod">
          <ac:chgData name="Blundell, Matt" userId="46c70f3b-5b1a-4261-8bcb-360ff8b86349" providerId="ADAL" clId="{59585F21-FFAA-4E40-8B58-F5E408A792EB}" dt="2026-06-15T14:06:04.896" v="3163" actId="2711"/>
          <ac:spMkLst>
            <pc:docMk/>
            <pc:sldMk cId="4166227154" sldId="259"/>
            <ac:spMk id="40" creationId="{F57DBBE4-095E-5101-B4A4-38D551F7CCDE}"/>
          </ac:spMkLst>
        </pc:spChg>
      </pc:sldChg>
      <pc:sldChg chg="modSp mod">
        <pc:chgData name="Blundell, Matt" userId="46c70f3b-5b1a-4261-8bcb-360ff8b86349" providerId="ADAL" clId="{59585F21-FFAA-4E40-8B58-F5E408A792EB}" dt="2026-06-15T14:06:45.295" v="3167" actId="2711"/>
        <pc:sldMkLst>
          <pc:docMk/>
          <pc:sldMk cId="1636921707" sldId="260"/>
        </pc:sldMkLst>
        <pc:spChg chg="mod">
          <ac:chgData name="Blundell, Matt" userId="46c70f3b-5b1a-4261-8bcb-360ff8b86349" providerId="ADAL" clId="{59585F21-FFAA-4E40-8B58-F5E408A792EB}" dt="2026-06-15T14:06:45.295" v="3167" actId="2711"/>
          <ac:spMkLst>
            <pc:docMk/>
            <pc:sldMk cId="1636921707" sldId="260"/>
            <ac:spMk id="8" creationId="{9DC1566C-CFB8-943C-69D1-ECE3E8885090}"/>
          </ac:spMkLst>
        </pc:spChg>
        <pc:spChg chg="mod">
          <ac:chgData name="Blundell, Matt" userId="46c70f3b-5b1a-4261-8bcb-360ff8b86349" providerId="ADAL" clId="{59585F21-FFAA-4E40-8B58-F5E408A792EB}" dt="2026-06-15T14:06:45.295" v="3167" actId="2711"/>
          <ac:spMkLst>
            <pc:docMk/>
            <pc:sldMk cId="1636921707" sldId="260"/>
            <ac:spMk id="11" creationId="{45ADDA1B-368E-BC26-62D2-B566812A0799}"/>
          </ac:spMkLst>
        </pc:spChg>
        <pc:graphicFrameChg chg="mod">
          <ac:chgData name="Blundell, Matt" userId="46c70f3b-5b1a-4261-8bcb-360ff8b86349" providerId="ADAL" clId="{59585F21-FFAA-4E40-8B58-F5E408A792EB}" dt="2026-06-12T15:45:42.965" v="1770"/>
          <ac:graphicFrameMkLst>
            <pc:docMk/>
            <pc:sldMk cId="1636921707" sldId="260"/>
            <ac:graphicFrameMk id="9" creationId="{41F795EB-AB56-8F41-26C5-087DF9F42524}"/>
          </ac:graphicFrameMkLst>
        </pc:graphicFrameChg>
      </pc:sldChg>
      <pc:sldChg chg="addSp delSp modSp new mod">
        <pc:chgData name="Blundell, Matt" userId="46c70f3b-5b1a-4261-8bcb-360ff8b86349" providerId="ADAL" clId="{59585F21-FFAA-4E40-8B58-F5E408A792EB}" dt="2026-06-14T22:37:27.097" v="2868" actId="20577"/>
        <pc:sldMkLst>
          <pc:docMk/>
          <pc:sldMk cId="1564355077" sldId="261"/>
        </pc:sldMkLst>
        <pc:spChg chg="mod">
          <ac:chgData name="Blundell, Matt" userId="46c70f3b-5b1a-4261-8bcb-360ff8b86349" providerId="ADAL" clId="{59585F21-FFAA-4E40-8B58-F5E408A792EB}" dt="2026-06-14T22:37:27.097" v="2868" actId="20577"/>
          <ac:spMkLst>
            <pc:docMk/>
            <pc:sldMk cId="1564355077" sldId="261"/>
            <ac:spMk id="3" creationId="{7ED6D228-E8B8-5778-8871-D774E1FFCFE5}"/>
          </ac:spMkLst>
        </pc:spChg>
        <pc:spChg chg="add mod">
          <ac:chgData name="Blundell, Matt" userId="46c70f3b-5b1a-4261-8bcb-360ff8b86349" providerId="ADAL" clId="{59585F21-FFAA-4E40-8B58-F5E408A792EB}" dt="2026-06-12T15:15:55.529" v="1170" actId="207"/>
          <ac:spMkLst>
            <pc:docMk/>
            <pc:sldMk cId="1564355077" sldId="261"/>
            <ac:spMk id="15" creationId="{DBD2B9F4-53F9-2BA0-ABEF-2636B663E04C}"/>
          </ac:spMkLst>
        </pc:spChg>
        <pc:spChg chg="add mod">
          <ac:chgData name="Blundell, Matt" userId="46c70f3b-5b1a-4261-8bcb-360ff8b86349" providerId="ADAL" clId="{59585F21-FFAA-4E40-8B58-F5E408A792EB}" dt="2026-06-12T15:15:55.529" v="1170" actId="207"/>
          <ac:spMkLst>
            <pc:docMk/>
            <pc:sldMk cId="1564355077" sldId="261"/>
            <ac:spMk id="16" creationId="{8FB7C97C-3C50-CFC2-08D4-C20E1B34C4BB}"/>
          </ac:spMkLst>
        </pc:spChg>
        <pc:spChg chg="add mod">
          <ac:chgData name="Blundell, Matt" userId="46c70f3b-5b1a-4261-8bcb-360ff8b86349" providerId="ADAL" clId="{59585F21-FFAA-4E40-8B58-F5E408A792EB}" dt="2026-06-12T15:15:55.529" v="1170" actId="207"/>
          <ac:spMkLst>
            <pc:docMk/>
            <pc:sldMk cId="1564355077" sldId="261"/>
            <ac:spMk id="17" creationId="{9BD76AAE-7CA0-3414-F4B1-C27F3194DE50}"/>
          </ac:spMkLst>
        </pc:spChg>
        <pc:spChg chg="add mod">
          <ac:chgData name="Blundell, Matt" userId="46c70f3b-5b1a-4261-8bcb-360ff8b86349" providerId="ADAL" clId="{59585F21-FFAA-4E40-8B58-F5E408A792EB}" dt="2026-06-12T15:15:55.529" v="1170" actId="207"/>
          <ac:spMkLst>
            <pc:docMk/>
            <pc:sldMk cId="1564355077" sldId="261"/>
            <ac:spMk id="18" creationId="{E5F7CBDA-0E9D-119D-8C50-9AF8ADC76829}"/>
          </ac:spMkLst>
        </pc:spChg>
        <pc:spChg chg="add mod">
          <ac:chgData name="Blundell, Matt" userId="46c70f3b-5b1a-4261-8bcb-360ff8b86349" providerId="ADAL" clId="{59585F21-FFAA-4E40-8B58-F5E408A792EB}" dt="2026-06-12T14:49:38.909" v="1041" actId="14100"/>
          <ac:spMkLst>
            <pc:docMk/>
            <pc:sldMk cId="1564355077" sldId="261"/>
            <ac:spMk id="19" creationId="{D4BA165B-2EE8-20D0-B363-DD6272ABE1AC}"/>
          </ac:spMkLst>
        </pc:spChg>
        <pc:spChg chg="add mod">
          <ac:chgData name="Blundell, Matt" userId="46c70f3b-5b1a-4261-8bcb-360ff8b86349" providerId="ADAL" clId="{59585F21-FFAA-4E40-8B58-F5E408A792EB}" dt="2026-06-12T14:49:38.909" v="1041" actId="14100"/>
          <ac:spMkLst>
            <pc:docMk/>
            <pc:sldMk cId="1564355077" sldId="261"/>
            <ac:spMk id="20" creationId="{8FCD6BEC-1EE0-CAD1-F691-75CEFF9F0959}"/>
          </ac:spMkLst>
        </pc:spChg>
        <pc:spChg chg="add mod">
          <ac:chgData name="Blundell, Matt" userId="46c70f3b-5b1a-4261-8bcb-360ff8b86349" providerId="ADAL" clId="{59585F21-FFAA-4E40-8B58-F5E408A792EB}" dt="2026-06-12T15:09:20.979" v="1147" actId="33524"/>
          <ac:spMkLst>
            <pc:docMk/>
            <pc:sldMk cId="1564355077" sldId="261"/>
            <ac:spMk id="23" creationId="{8BB0AAA3-39D7-1B9D-39C0-616D947389F5}"/>
          </ac:spMkLst>
        </pc:spChg>
        <pc:spChg chg="add mod">
          <ac:chgData name="Blundell, Matt" userId="46c70f3b-5b1a-4261-8bcb-360ff8b86349" providerId="ADAL" clId="{59585F21-FFAA-4E40-8B58-F5E408A792EB}" dt="2026-06-12T14:49:38.909" v="1041" actId="14100"/>
          <ac:spMkLst>
            <pc:docMk/>
            <pc:sldMk cId="1564355077" sldId="261"/>
            <ac:spMk id="24" creationId="{755B2653-1ED7-EF02-C939-DC2B15788870}"/>
          </ac:spMkLst>
        </pc:spChg>
        <pc:picChg chg="add mod">
          <ac:chgData name="Blundell, Matt" userId="46c70f3b-5b1a-4261-8bcb-360ff8b86349" providerId="ADAL" clId="{59585F21-FFAA-4E40-8B58-F5E408A792EB}" dt="2026-06-12T15:23:10.785" v="1509" actId="1582"/>
          <ac:picMkLst>
            <pc:docMk/>
            <pc:sldMk cId="1564355077" sldId="261"/>
            <ac:picMk id="25" creationId="{8CC1718C-8A7A-5C85-7E4C-3CE920C870D5}"/>
          </ac:picMkLst>
        </pc:picChg>
        <pc:picChg chg="add mod">
          <ac:chgData name="Blundell, Matt" userId="46c70f3b-5b1a-4261-8bcb-360ff8b86349" providerId="ADAL" clId="{59585F21-FFAA-4E40-8B58-F5E408A792EB}" dt="2026-06-12T15:23:45.127" v="1515" actId="14100"/>
          <ac:picMkLst>
            <pc:docMk/>
            <pc:sldMk cId="1564355077" sldId="261"/>
            <ac:picMk id="27" creationId="{DC1A3B06-6F98-8202-13A2-791BCB10A532}"/>
          </ac:picMkLst>
        </pc:picChg>
        <pc:picChg chg="add mod">
          <ac:chgData name="Blundell, Matt" userId="46c70f3b-5b1a-4261-8bcb-360ff8b86349" providerId="ADAL" clId="{59585F21-FFAA-4E40-8B58-F5E408A792EB}" dt="2026-06-12T15:23:03.103" v="1508" actId="1582"/>
          <ac:picMkLst>
            <pc:docMk/>
            <pc:sldMk cId="1564355077" sldId="261"/>
            <ac:picMk id="28" creationId="{29D90DE8-B036-6B82-204C-6F529A7B039A}"/>
          </ac:picMkLst>
        </pc:picChg>
        <pc:picChg chg="add mod">
          <ac:chgData name="Blundell, Matt" userId="46c70f3b-5b1a-4261-8bcb-360ff8b86349" providerId="ADAL" clId="{59585F21-FFAA-4E40-8B58-F5E408A792EB}" dt="2026-06-12T15:17:15.930" v="1185" actId="207"/>
          <ac:picMkLst>
            <pc:docMk/>
            <pc:sldMk cId="1564355077" sldId="261"/>
            <ac:picMk id="30" creationId="{6505544B-1B89-7B88-18D7-175AF4C5FFDD}"/>
          </ac:picMkLst>
        </pc:picChg>
      </pc:sldChg>
      <pc:sldChg chg="addSp delSp modSp new mod">
        <pc:chgData name="Blundell, Matt" userId="46c70f3b-5b1a-4261-8bcb-360ff8b86349" providerId="ADAL" clId="{59585F21-FFAA-4E40-8B58-F5E408A792EB}" dt="2026-06-14T23:31:33.285" v="3058" actId="20577"/>
        <pc:sldMkLst>
          <pc:docMk/>
          <pc:sldMk cId="95912773" sldId="262"/>
        </pc:sldMkLst>
        <pc:spChg chg="mod">
          <ac:chgData name="Blundell, Matt" userId="46c70f3b-5b1a-4261-8bcb-360ff8b86349" providerId="ADAL" clId="{59585F21-FFAA-4E40-8B58-F5E408A792EB}" dt="2026-06-14T23:31:33.285" v="3058" actId="20577"/>
          <ac:spMkLst>
            <pc:docMk/>
            <pc:sldMk cId="95912773" sldId="262"/>
            <ac:spMk id="3" creationId="{EB0A5B94-6EC0-351F-AF27-86A1D5E778F2}"/>
          </ac:spMkLst>
        </pc:spChg>
        <pc:spChg chg="add mod">
          <ac:chgData name="Blundell, Matt" userId="46c70f3b-5b1a-4261-8bcb-360ff8b86349" providerId="ADAL" clId="{59585F21-FFAA-4E40-8B58-F5E408A792EB}" dt="2026-06-12T15:34:53.486" v="1743" actId="207"/>
          <ac:spMkLst>
            <pc:docMk/>
            <pc:sldMk cId="95912773" sldId="262"/>
            <ac:spMk id="8" creationId="{B088B98D-CC1B-CC85-9CC3-542455735ECA}"/>
          </ac:spMkLst>
        </pc:spChg>
        <pc:spChg chg="add mod">
          <ac:chgData name="Blundell, Matt" userId="46c70f3b-5b1a-4261-8bcb-360ff8b86349" providerId="ADAL" clId="{59585F21-FFAA-4E40-8B58-F5E408A792EB}" dt="2026-06-12T15:35:07.774" v="1746" actId="207"/>
          <ac:spMkLst>
            <pc:docMk/>
            <pc:sldMk cId="95912773" sldId="262"/>
            <ac:spMk id="9" creationId="{31D12A88-D2D4-7D7C-0451-39A7D54F97D7}"/>
          </ac:spMkLst>
        </pc:spChg>
        <pc:spChg chg="add mod">
          <ac:chgData name="Blundell, Matt" userId="46c70f3b-5b1a-4261-8bcb-360ff8b86349" providerId="ADAL" clId="{59585F21-FFAA-4E40-8B58-F5E408A792EB}" dt="2026-06-12T15:35:03.039" v="1745" actId="207"/>
          <ac:spMkLst>
            <pc:docMk/>
            <pc:sldMk cId="95912773" sldId="262"/>
            <ac:spMk id="10" creationId="{17482010-525D-B30B-C810-F1DB5FE387BA}"/>
          </ac:spMkLst>
        </pc:spChg>
        <pc:spChg chg="add mod">
          <ac:chgData name="Blundell, Matt" userId="46c70f3b-5b1a-4261-8bcb-360ff8b86349" providerId="ADAL" clId="{59585F21-FFAA-4E40-8B58-F5E408A792EB}" dt="2026-06-12T15:34:58.887" v="1744" actId="207"/>
          <ac:spMkLst>
            <pc:docMk/>
            <pc:sldMk cId="95912773" sldId="262"/>
            <ac:spMk id="11" creationId="{9917F6B8-75F6-7CF2-53AE-103500B5767D}"/>
          </ac:spMkLst>
        </pc:spChg>
        <pc:spChg chg="add mod">
          <ac:chgData name="Blundell, Matt" userId="46c70f3b-5b1a-4261-8bcb-360ff8b86349" providerId="ADAL" clId="{59585F21-FFAA-4E40-8B58-F5E408A792EB}" dt="2026-06-12T15:26:48.242" v="1726" actId="20577"/>
          <ac:spMkLst>
            <pc:docMk/>
            <pc:sldMk cId="95912773" sldId="262"/>
            <ac:spMk id="12" creationId="{A88A4E7F-BDB9-267A-0771-CFBD74AB0189}"/>
          </ac:spMkLst>
        </pc:spChg>
        <pc:spChg chg="add mod">
          <ac:chgData name="Blundell, Matt" userId="46c70f3b-5b1a-4261-8bcb-360ff8b86349" providerId="ADAL" clId="{59585F21-FFAA-4E40-8B58-F5E408A792EB}" dt="2026-06-12T15:28:29.724" v="1731" actId="20577"/>
          <ac:spMkLst>
            <pc:docMk/>
            <pc:sldMk cId="95912773" sldId="262"/>
            <ac:spMk id="13" creationId="{56C6DA37-E88C-6043-6270-8BBFAD465B29}"/>
          </ac:spMkLst>
        </pc:spChg>
        <pc:spChg chg="add mod">
          <ac:chgData name="Blundell, Matt" userId="46c70f3b-5b1a-4261-8bcb-360ff8b86349" providerId="ADAL" clId="{59585F21-FFAA-4E40-8B58-F5E408A792EB}" dt="2026-06-12T15:28:45.684" v="1737" actId="20577"/>
          <ac:spMkLst>
            <pc:docMk/>
            <pc:sldMk cId="95912773" sldId="262"/>
            <ac:spMk id="14" creationId="{5B9772C8-A08A-EE41-8AEB-2CD63F20DECA}"/>
          </ac:spMkLst>
        </pc:spChg>
        <pc:spChg chg="add mod">
          <ac:chgData name="Blundell, Matt" userId="46c70f3b-5b1a-4261-8bcb-360ff8b86349" providerId="ADAL" clId="{59585F21-FFAA-4E40-8B58-F5E408A792EB}" dt="2026-06-12T15:29:08.077" v="1740" actId="20577"/>
          <ac:spMkLst>
            <pc:docMk/>
            <pc:sldMk cId="95912773" sldId="262"/>
            <ac:spMk id="15" creationId="{9F2A20A1-D2C9-F872-F819-6C7414E05038}"/>
          </ac:spMkLst>
        </pc:spChg>
        <pc:picChg chg="add mod">
          <ac:chgData name="Blundell, Matt" userId="46c70f3b-5b1a-4261-8bcb-360ff8b86349" providerId="ADAL" clId="{59585F21-FFAA-4E40-8B58-F5E408A792EB}" dt="2026-06-12T15:43:01.395" v="1764" actId="1076"/>
          <ac:picMkLst>
            <pc:docMk/>
            <pc:sldMk cId="95912773" sldId="262"/>
            <ac:picMk id="24" creationId="{9B536597-3821-E63E-8C1F-7CBAA09B0C5E}"/>
          </ac:picMkLst>
        </pc:picChg>
        <pc:picChg chg="add mod">
          <ac:chgData name="Blundell, Matt" userId="46c70f3b-5b1a-4261-8bcb-360ff8b86349" providerId="ADAL" clId="{59585F21-FFAA-4E40-8B58-F5E408A792EB}" dt="2026-06-12T15:43:44.695" v="1766" actId="1076"/>
          <ac:picMkLst>
            <pc:docMk/>
            <pc:sldMk cId="95912773" sldId="262"/>
            <ac:picMk id="26" creationId="{752D66D0-95B8-FEC5-60A5-1BA44F97C5C5}"/>
          </ac:picMkLst>
        </pc:picChg>
        <pc:picChg chg="add mod">
          <ac:chgData name="Blundell, Matt" userId="46c70f3b-5b1a-4261-8bcb-360ff8b86349" providerId="ADAL" clId="{59585F21-FFAA-4E40-8B58-F5E408A792EB}" dt="2026-06-12T15:42:51.388" v="1762" actId="1076"/>
          <ac:picMkLst>
            <pc:docMk/>
            <pc:sldMk cId="95912773" sldId="262"/>
            <ac:picMk id="27" creationId="{4D112184-01E7-A277-B186-BE83AE402595}"/>
          </ac:picMkLst>
        </pc:picChg>
        <pc:picChg chg="add mod">
          <ac:chgData name="Blundell, Matt" userId="46c70f3b-5b1a-4261-8bcb-360ff8b86349" providerId="ADAL" clId="{59585F21-FFAA-4E40-8B58-F5E408A792EB}" dt="2026-06-12T15:42:57.363" v="1763" actId="1076"/>
          <ac:picMkLst>
            <pc:docMk/>
            <pc:sldMk cId="95912773" sldId="262"/>
            <ac:picMk id="28" creationId="{AA402542-C18A-0857-674F-6E79294F7E7C}"/>
          </ac:picMkLst>
        </pc:picChg>
      </pc:sldChg>
      <pc:sldChg chg="modSp mod">
        <pc:chgData name="Blundell, Matt" userId="46c70f3b-5b1a-4261-8bcb-360ff8b86349" providerId="ADAL" clId="{59585F21-FFAA-4E40-8B58-F5E408A792EB}" dt="2026-06-15T14:03:29.068" v="3137" actId="2711"/>
        <pc:sldMkLst>
          <pc:docMk/>
          <pc:sldMk cId="2204406328" sldId="263"/>
        </pc:sldMkLst>
        <pc:spChg chg="mod">
          <ac:chgData name="Blundell, Matt" userId="46c70f3b-5b1a-4261-8bcb-360ff8b86349" providerId="ADAL" clId="{59585F21-FFAA-4E40-8B58-F5E408A792EB}" dt="2026-06-15T14:02:58.731" v="3135" actId="2711"/>
          <ac:spMkLst>
            <pc:docMk/>
            <pc:sldMk cId="2204406328" sldId="263"/>
            <ac:spMk id="6" creationId="{A8F063CE-C280-C03B-74CC-79BC27D7CD99}"/>
          </ac:spMkLst>
        </pc:spChg>
        <pc:spChg chg="mod">
          <ac:chgData name="Blundell, Matt" userId="46c70f3b-5b1a-4261-8bcb-360ff8b86349" providerId="ADAL" clId="{59585F21-FFAA-4E40-8B58-F5E408A792EB}" dt="2026-06-15T14:03:29.068" v="3137" actId="2711"/>
          <ac:spMkLst>
            <pc:docMk/>
            <pc:sldMk cId="2204406328" sldId="263"/>
            <ac:spMk id="9" creationId="{8448E9B4-80AC-D429-78F0-0E46B9714539}"/>
          </ac:spMkLst>
        </pc:spChg>
        <pc:spChg chg="mod">
          <ac:chgData name="Blundell, Matt" userId="46c70f3b-5b1a-4261-8bcb-360ff8b86349" providerId="ADAL" clId="{59585F21-FFAA-4E40-8B58-F5E408A792EB}" dt="2026-06-15T14:02:58.731" v="3135" actId="2711"/>
          <ac:spMkLst>
            <pc:docMk/>
            <pc:sldMk cId="2204406328" sldId="263"/>
            <ac:spMk id="39" creationId="{7402D0A1-FA68-BA36-1A53-0BFF74645B09}"/>
          </ac:spMkLst>
        </pc:spChg>
        <pc:spChg chg="mod">
          <ac:chgData name="Blundell, Matt" userId="46c70f3b-5b1a-4261-8bcb-360ff8b86349" providerId="ADAL" clId="{59585F21-FFAA-4E40-8B58-F5E408A792EB}" dt="2026-06-15T14:02:58.731" v="3135" actId="2711"/>
          <ac:spMkLst>
            <pc:docMk/>
            <pc:sldMk cId="2204406328" sldId="263"/>
            <ac:spMk id="40" creationId="{F0958193-9A64-76F4-0CE6-8F99413D68F3}"/>
          </ac:spMkLst>
        </pc:spChg>
      </pc:sldChg>
      <pc:sldChg chg="modSp mod">
        <pc:chgData name="Blundell, Matt" userId="46c70f3b-5b1a-4261-8bcb-360ff8b86349" providerId="ADAL" clId="{59585F21-FFAA-4E40-8B58-F5E408A792EB}" dt="2026-06-11T19:22:08.918" v="75" actId="20577"/>
        <pc:sldMkLst>
          <pc:docMk/>
          <pc:sldMk cId="781950172" sldId="264"/>
        </pc:sldMkLst>
        <pc:graphicFrameChg chg="modGraphic">
          <ac:chgData name="Blundell, Matt" userId="46c70f3b-5b1a-4261-8bcb-360ff8b86349" providerId="ADAL" clId="{59585F21-FFAA-4E40-8B58-F5E408A792EB}" dt="2026-06-11T19:22:08.918" v="75" actId="20577"/>
          <ac:graphicFrameMkLst>
            <pc:docMk/>
            <pc:sldMk cId="781950172" sldId="264"/>
            <ac:graphicFrameMk id="22" creationId="{7ECA6D19-16AE-C57D-8040-8B83F5A95699}"/>
          </ac:graphicFrameMkLst>
        </pc:graphicFrameChg>
      </pc:sldChg>
      <pc:sldChg chg="modSp mod">
        <pc:chgData name="Blundell, Matt" userId="46c70f3b-5b1a-4261-8bcb-360ff8b86349" providerId="ADAL" clId="{59585F21-FFAA-4E40-8B58-F5E408A792EB}" dt="2026-06-14T22:37:03.863" v="2866" actId="20577"/>
        <pc:sldMkLst>
          <pc:docMk/>
          <pc:sldMk cId="1793250916" sldId="265"/>
        </pc:sldMkLst>
        <pc:spChg chg="mod">
          <ac:chgData name="Blundell, Matt" userId="46c70f3b-5b1a-4261-8bcb-360ff8b86349" providerId="ADAL" clId="{59585F21-FFAA-4E40-8B58-F5E408A792EB}" dt="2026-06-14T22:37:03.863" v="2866" actId="20577"/>
          <ac:spMkLst>
            <pc:docMk/>
            <pc:sldMk cId="1793250916" sldId="265"/>
            <ac:spMk id="2" creationId="{B48D2260-DACA-30C8-E30C-BDDE95561675}"/>
          </ac:spMkLst>
        </pc:spChg>
      </pc:sldChg>
      <pc:sldChg chg="addSp modSp mod">
        <pc:chgData name="Blundell, Matt" userId="46c70f3b-5b1a-4261-8bcb-360ff8b86349" providerId="ADAL" clId="{59585F21-FFAA-4E40-8B58-F5E408A792EB}" dt="2026-06-15T14:06:52.767" v="3168" actId="2711"/>
        <pc:sldMkLst>
          <pc:docMk/>
          <pc:sldMk cId="4168728825" sldId="266"/>
        </pc:sldMkLst>
        <pc:spChg chg="mod">
          <ac:chgData name="Blundell, Matt" userId="46c70f3b-5b1a-4261-8bcb-360ff8b86349" providerId="ADAL" clId="{59585F21-FFAA-4E40-8B58-F5E408A792EB}" dt="2026-06-15T14:06:52.767" v="3168" actId="2711"/>
          <ac:spMkLst>
            <pc:docMk/>
            <pc:sldMk cId="4168728825" sldId="266"/>
            <ac:spMk id="43" creationId="{50757FC9-657D-BF0C-DEC7-176A15784798}"/>
          </ac:spMkLst>
        </pc:spChg>
      </pc:sldChg>
      <pc:sldChg chg="modSp mod">
        <pc:chgData name="Blundell, Matt" userId="46c70f3b-5b1a-4261-8bcb-360ff8b86349" providerId="ADAL" clId="{59585F21-FFAA-4E40-8B58-F5E408A792EB}" dt="2026-06-14T23:34:51.750" v="3059" actId="2711"/>
        <pc:sldMkLst>
          <pc:docMk/>
          <pc:sldMk cId="3080546720" sldId="267"/>
        </pc:sldMkLst>
        <pc:graphicFrameChg chg="mod">
          <ac:chgData name="Blundell, Matt" userId="46c70f3b-5b1a-4261-8bcb-360ff8b86349" providerId="ADAL" clId="{59585F21-FFAA-4E40-8B58-F5E408A792EB}" dt="2026-06-14T23:34:51.750" v="3059" actId="2711"/>
          <ac:graphicFrameMkLst>
            <pc:docMk/>
            <pc:sldMk cId="3080546720" sldId="267"/>
            <ac:graphicFrameMk id="16" creationId="{7DEE3DBD-E364-98F4-D429-2AAE52AC4694}"/>
          </ac:graphicFrameMkLst>
        </pc:graphicFrameChg>
        <pc:graphicFrameChg chg="modGraphic">
          <ac:chgData name="Blundell, Matt" userId="46c70f3b-5b1a-4261-8bcb-360ff8b86349" providerId="ADAL" clId="{59585F21-FFAA-4E40-8B58-F5E408A792EB}" dt="2026-06-11T19:22:33.539" v="81" actId="403"/>
          <ac:graphicFrameMkLst>
            <pc:docMk/>
            <pc:sldMk cId="3080546720" sldId="267"/>
            <ac:graphicFrameMk id="17" creationId="{89E188D2-CF85-083E-9514-4E080A333A16}"/>
          </ac:graphicFrameMkLst>
        </pc:graphicFrameChg>
      </pc:sldChg>
      <pc:sldChg chg="modSp mod">
        <pc:chgData name="Blundell, Matt" userId="46c70f3b-5b1a-4261-8bcb-360ff8b86349" providerId="ADAL" clId="{59585F21-FFAA-4E40-8B58-F5E408A792EB}" dt="2026-06-14T22:39:31.323" v="2894" actId="20577"/>
        <pc:sldMkLst>
          <pc:docMk/>
          <pc:sldMk cId="1488218354" sldId="268"/>
        </pc:sldMkLst>
        <pc:spChg chg="mod">
          <ac:chgData name="Blundell, Matt" userId="46c70f3b-5b1a-4261-8bcb-360ff8b86349" providerId="ADAL" clId="{59585F21-FFAA-4E40-8B58-F5E408A792EB}" dt="2026-06-14T22:39:31.323" v="2894" actId="20577"/>
          <ac:spMkLst>
            <pc:docMk/>
            <pc:sldMk cId="1488218354" sldId="268"/>
            <ac:spMk id="7" creationId="{EC3BD841-1A8E-CA6B-B072-F1B9C30C4303}"/>
          </ac:spMkLst>
        </pc:spChg>
      </pc:sldChg>
      <pc:sldChg chg="addSp delSp modSp new del mod">
        <pc:chgData name="Blundell, Matt" userId="46c70f3b-5b1a-4261-8bcb-360ff8b86349" providerId="ADAL" clId="{59585F21-FFAA-4E40-8B58-F5E408A792EB}" dt="2026-06-14T21:44:58.269" v="2199" actId="47"/>
        <pc:sldMkLst>
          <pc:docMk/>
          <pc:sldMk cId="176179529" sldId="269"/>
        </pc:sldMkLst>
        <pc:spChg chg="del">
          <ac:chgData name="Blundell, Matt" userId="46c70f3b-5b1a-4261-8bcb-360ff8b86349" providerId="ADAL" clId="{59585F21-FFAA-4E40-8B58-F5E408A792EB}" dt="2026-06-14T21:33:16.768" v="2027" actId="478"/>
          <ac:spMkLst>
            <pc:docMk/>
            <pc:sldMk cId="176179529" sldId="269"/>
            <ac:spMk id="5" creationId="{22F64E9D-5F52-166E-ABD5-C60C4E5F7A43}"/>
          </ac:spMkLst>
        </pc:spChg>
        <pc:spChg chg="del">
          <ac:chgData name="Blundell, Matt" userId="46c70f3b-5b1a-4261-8bcb-360ff8b86349" providerId="ADAL" clId="{59585F21-FFAA-4E40-8B58-F5E408A792EB}" dt="2026-06-14T21:33:18.896" v="2028" actId="478"/>
          <ac:spMkLst>
            <pc:docMk/>
            <pc:sldMk cId="176179529" sldId="269"/>
            <ac:spMk id="6" creationId="{59B121EC-A94D-1919-C759-EA30613FDBC4}"/>
          </ac:spMkLst>
        </pc:spChg>
        <pc:spChg chg="add mod">
          <ac:chgData name="Blundell, Matt" userId="46c70f3b-5b1a-4261-8bcb-360ff8b86349" providerId="ADAL" clId="{59585F21-FFAA-4E40-8B58-F5E408A792EB}" dt="2026-06-14T21:31:43.010" v="1978" actId="1038"/>
          <ac:spMkLst>
            <pc:docMk/>
            <pc:sldMk cId="176179529" sldId="269"/>
            <ac:spMk id="8" creationId="{CB32BFD4-7C54-59EF-0056-46D071DFE9F2}"/>
          </ac:spMkLst>
        </pc:spChg>
        <pc:spChg chg="add mod">
          <ac:chgData name="Blundell, Matt" userId="46c70f3b-5b1a-4261-8bcb-360ff8b86349" providerId="ADAL" clId="{59585F21-FFAA-4E40-8B58-F5E408A792EB}" dt="2026-06-14T21:30:45.175" v="1965" actId="1076"/>
          <ac:spMkLst>
            <pc:docMk/>
            <pc:sldMk cId="176179529" sldId="269"/>
            <ac:spMk id="9" creationId="{FD1F0D1F-D96B-3385-8560-668C8E23530A}"/>
          </ac:spMkLst>
        </pc:spChg>
        <pc:spChg chg="add mod">
          <ac:chgData name="Blundell, Matt" userId="46c70f3b-5b1a-4261-8bcb-360ff8b86349" providerId="ADAL" clId="{59585F21-FFAA-4E40-8B58-F5E408A792EB}" dt="2026-06-14T21:30:50.920" v="1966" actId="1076"/>
          <ac:spMkLst>
            <pc:docMk/>
            <pc:sldMk cId="176179529" sldId="269"/>
            <ac:spMk id="10" creationId="{1365DA63-B22B-4A57-545E-AE8F9F4998ED}"/>
          </ac:spMkLst>
        </pc:spChg>
        <pc:spChg chg="add mod">
          <ac:chgData name="Blundell, Matt" userId="46c70f3b-5b1a-4261-8bcb-360ff8b86349" providerId="ADAL" clId="{59585F21-FFAA-4E40-8B58-F5E408A792EB}" dt="2026-06-14T21:30:57.074" v="1967" actId="1076"/>
          <ac:spMkLst>
            <pc:docMk/>
            <pc:sldMk cId="176179529" sldId="269"/>
            <ac:spMk id="11" creationId="{8C111418-F3A7-19C4-46F8-FD0EB12DE377}"/>
          </ac:spMkLst>
        </pc:spChg>
        <pc:spChg chg="add mod">
          <ac:chgData name="Blundell, Matt" userId="46c70f3b-5b1a-4261-8bcb-360ff8b86349" providerId="ADAL" clId="{59585F21-FFAA-4E40-8B58-F5E408A792EB}" dt="2026-06-14T21:31:26.958" v="1973" actId="1076"/>
          <ac:spMkLst>
            <pc:docMk/>
            <pc:sldMk cId="176179529" sldId="269"/>
            <ac:spMk id="12" creationId="{16DCC071-8406-AD79-A616-A0BBA9075E59}"/>
          </ac:spMkLst>
        </pc:spChg>
        <pc:spChg chg="add mod">
          <ac:chgData name="Blundell, Matt" userId="46c70f3b-5b1a-4261-8bcb-360ff8b86349" providerId="ADAL" clId="{59585F21-FFAA-4E40-8B58-F5E408A792EB}" dt="2026-06-14T21:31:31.850" v="1974" actId="1076"/>
          <ac:spMkLst>
            <pc:docMk/>
            <pc:sldMk cId="176179529" sldId="269"/>
            <ac:spMk id="13" creationId="{960C8D38-EE1F-783A-6A15-F2B1CEADFF93}"/>
          </ac:spMkLst>
        </pc:spChg>
        <pc:spChg chg="add mod">
          <ac:chgData name="Blundell, Matt" userId="46c70f3b-5b1a-4261-8bcb-360ff8b86349" providerId="ADAL" clId="{59585F21-FFAA-4E40-8B58-F5E408A792EB}" dt="2026-06-14T21:32:23.631" v="1997" actId="1037"/>
          <ac:spMkLst>
            <pc:docMk/>
            <pc:sldMk cId="176179529" sldId="269"/>
            <ac:spMk id="14" creationId="{D2559130-7F18-DA4D-AD1C-9DD07543E1E3}"/>
          </ac:spMkLst>
        </pc:spChg>
        <pc:spChg chg="add mod">
          <ac:chgData name="Blundell, Matt" userId="46c70f3b-5b1a-4261-8bcb-360ff8b86349" providerId="ADAL" clId="{59585F21-FFAA-4E40-8B58-F5E408A792EB}" dt="2026-06-14T21:32:49.907" v="2019" actId="1037"/>
          <ac:spMkLst>
            <pc:docMk/>
            <pc:sldMk cId="176179529" sldId="269"/>
            <ac:spMk id="15" creationId="{8FCFA704-4C0E-2FA6-4788-A18A24ABB8C8}"/>
          </ac:spMkLst>
        </pc:spChg>
        <pc:spChg chg="add mod">
          <ac:chgData name="Blundell, Matt" userId="46c70f3b-5b1a-4261-8bcb-360ff8b86349" providerId="ADAL" clId="{59585F21-FFAA-4E40-8B58-F5E408A792EB}" dt="2026-06-14T21:33:05.158" v="2024" actId="1035"/>
          <ac:spMkLst>
            <pc:docMk/>
            <pc:sldMk cId="176179529" sldId="269"/>
            <ac:spMk id="16" creationId="{D7CC7A10-F9B5-A2AF-981B-9E4D7F20788F}"/>
          </ac:spMkLst>
        </pc:spChg>
        <pc:spChg chg="add mod">
          <ac:chgData name="Blundell, Matt" userId="46c70f3b-5b1a-4261-8bcb-360ff8b86349" providerId="ADAL" clId="{59585F21-FFAA-4E40-8B58-F5E408A792EB}" dt="2026-06-14T21:33:08.273" v="2026" actId="1038"/>
          <ac:spMkLst>
            <pc:docMk/>
            <pc:sldMk cId="176179529" sldId="269"/>
            <ac:spMk id="17" creationId="{7F19F6FA-6E75-165B-842C-82DA8FF5A753}"/>
          </ac:spMkLst>
        </pc:spChg>
        <pc:spChg chg="add mod">
          <ac:chgData name="Blundell, Matt" userId="46c70f3b-5b1a-4261-8bcb-360ff8b86349" providerId="ADAL" clId="{59585F21-FFAA-4E40-8B58-F5E408A792EB}" dt="2026-06-14T21:32:44.205" v="2012" actId="1038"/>
          <ac:spMkLst>
            <pc:docMk/>
            <pc:sldMk cId="176179529" sldId="269"/>
            <ac:spMk id="18" creationId="{B10E32ED-60B1-3240-0C7B-CBE23C012101}"/>
          </ac:spMkLst>
        </pc:spChg>
        <pc:spChg chg="add del mod">
          <ac:chgData name="Blundell, Matt" userId="46c70f3b-5b1a-4261-8bcb-360ff8b86349" providerId="ADAL" clId="{59585F21-FFAA-4E40-8B58-F5E408A792EB}" dt="2026-06-14T21:33:36.085" v="2032" actId="478"/>
          <ac:spMkLst>
            <pc:docMk/>
            <pc:sldMk cId="176179529" sldId="269"/>
            <ac:spMk id="19" creationId="{E594EA7A-2393-A29C-A871-8933D8351679}"/>
          </ac:spMkLst>
        </pc:spChg>
        <pc:spChg chg="add del">
          <ac:chgData name="Blundell, Matt" userId="46c70f3b-5b1a-4261-8bcb-360ff8b86349" providerId="ADAL" clId="{59585F21-FFAA-4E40-8B58-F5E408A792EB}" dt="2026-06-14T21:33:32.843" v="2031" actId="11529"/>
          <ac:spMkLst>
            <pc:docMk/>
            <pc:sldMk cId="176179529" sldId="269"/>
            <ac:spMk id="20" creationId="{E329897D-6E12-ADEC-4EF3-BD7548E7DF91}"/>
          </ac:spMkLst>
        </pc:spChg>
        <pc:spChg chg="add mod">
          <ac:chgData name="Blundell, Matt" userId="46c70f3b-5b1a-4261-8bcb-360ff8b86349" providerId="ADAL" clId="{59585F21-FFAA-4E40-8B58-F5E408A792EB}" dt="2026-06-14T21:33:58.980" v="2043" actId="403"/>
          <ac:spMkLst>
            <pc:docMk/>
            <pc:sldMk cId="176179529" sldId="269"/>
            <ac:spMk id="21" creationId="{647C6255-19D4-9038-4489-D2CCDBFAD1A4}"/>
          </ac:spMkLst>
        </pc:spChg>
        <pc:spChg chg="add del mod">
          <ac:chgData name="Blundell, Matt" userId="46c70f3b-5b1a-4261-8bcb-360ff8b86349" providerId="ADAL" clId="{59585F21-FFAA-4E40-8B58-F5E408A792EB}" dt="2026-06-14T21:33:52.209" v="2040" actId="478"/>
          <ac:spMkLst>
            <pc:docMk/>
            <pc:sldMk cId="176179529" sldId="269"/>
            <ac:spMk id="22" creationId="{69A31A1B-68CE-2C08-D95E-42B026D534CE}"/>
          </ac:spMkLst>
        </pc:spChg>
        <pc:spChg chg="add mod">
          <ac:chgData name="Blundell, Matt" userId="46c70f3b-5b1a-4261-8bcb-360ff8b86349" providerId="ADAL" clId="{59585F21-FFAA-4E40-8B58-F5E408A792EB}" dt="2026-06-14T21:34:06.089" v="2045" actId="1076"/>
          <ac:spMkLst>
            <pc:docMk/>
            <pc:sldMk cId="176179529" sldId="269"/>
            <ac:spMk id="23" creationId="{453C8078-A7FC-1918-A8AD-D56E93F6F5F9}"/>
          </ac:spMkLst>
        </pc:spChg>
        <pc:spChg chg="add mod">
          <ac:chgData name="Blundell, Matt" userId="46c70f3b-5b1a-4261-8bcb-360ff8b86349" providerId="ADAL" clId="{59585F21-FFAA-4E40-8B58-F5E408A792EB}" dt="2026-06-14T21:34:14" v="2047" actId="1076"/>
          <ac:spMkLst>
            <pc:docMk/>
            <pc:sldMk cId="176179529" sldId="269"/>
            <ac:spMk id="24" creationId="{9B804E34-D3B6-426B-05DA-3C8E5799DDB3}"/>
          </ac:spMkLst>
        </pc:spChg>
        <pc:spChg chg="add mod">
          <ac:chgData name="Blundell, Matt" userId="46c70f3b-5b1a-4261-8bcb-360ff8b86349" providerId="ADAL" clId="{59585F21-FFAA-4E40-8B58-F5E408A792EB}" dt="2026-06-14T21:34:39.791" v="2059" actId="1076"/>
          <ac:spMkLst>
            <pc:docMk/>
            <pc:sldMk cId="176179529" sldId="269"/>
            <ac:spMk id="25" creationId="{85B26EDF-28FA-79C4-2B16-E5B99501829D}"/>
          </ac:spMkLst>
        </pc:spChg>
        <pc:spChg chg="add mod">
          <ac:chgData name="Blundell, Matt" userId="46c70f3b-5b1a-4261-8bcb-360ff8b86349" providerId="ADAL" clId="{59585F21-FFAA-4E40-8B58-F5E408A792EB}" dt="2026-06-14T21:34:47.485" v="2060" actId="1076"/>
          <ac:spMkLst>
            <pc:docMk/>
            <pc:sldMk cId="176179529" sldId="269"/>
            <ac:spMk id="26" creationId="{F1BAF49B-4ABE-B53C-21B9-9C837E23F4BB}"/>
          </ac:spMkLst>
        </pc:spChg>
      </pc:sldChg>
      <pc:sldChg chg="modSp add mod">
        <pc:chgData name="Blundell, Matt" userId="46c70f3b-5b1a-4261-8bcb-360ff8b86349" providerId="ADAL" clId="{59585F21-FFAA-4E40-8B58-F5E408A792EB}" dt="2026-06-14T22:39:55.348" v="2904" actId="20577"/>
        <pc:sldMkLst>
          <pc:docMk/>
          <pc:sldMk cId="2283057408" sldId="269"/>
        </pc:sldMkLst>
        <pc:spChg chg="mod">
          <ac:chgData name="Blundell, Matt" userId="46c70f3b-5b1a-4261-8bcb-360ff8b86349" providerId="ADAL" clId="{59585F21-FFAA-4E40-8B58-F5E408A792EB}" dt="2026-06-14T22:39:55.348" v="2904" actId="20577"/>
          <ac:spMkLst>
            <pc:docMk/>
            <pc:sldMk cId="2283057408" sldId="269"/>
            <ac:spMk id="7" creationId="{AA2BE67E-8FA7-4CBB-82CE-FB813C9AF777}"/>
          </ac:spMkLst>
        </pc:spChg>
      </pc:sldChg>
      <pc:sldChg chg="modSp mod ord">
        <pc:chgData name="Blundell, Matt" userId="46c70f3b-5b1a-4261-8bcb-360ff8b86349" providerId="ADAL" clId="{59585F21-FFAA-4E40-8B58-F5E408A792EB}" dt="2026-06-15T14:05:41.027" v="3161" actId="2711"/>
        <pc:sldMkLst>
          <pc:docMk/>
          <pc:sldMk cId="2134421219" sldId="270"/>
        </pc:sldMkLst>
        <pc:spChg chg="mod">
          <ac:chgData name="Blundell, Matt" userId="46c70f3b-5b1a-4261-8bcb-360ff8b86349" providerId="ADAL" clId="{59585F21-FFAA-4E40-8B58-F5E408A792EB}" dt="2026-06-15T14:05:34.265" v="3160" actId="2711"/>
          <ac:spMkLst>
            <pc:docMk/>
            <pc:sldMk cId="2134421219" sldId="270"/>
            <ac:spMk id="10" creationId="{2091A653-9339-E258-3743-B96364B89747}"/>
          </ac:spMkLst>
        </pc:spChg>
        <pc:spChg chg="mod">
          <ac:chgData name="Blundell, Matt" userId="46c70f3b-5b1a-4261-8bcb-360ff8b86349" providerId="ADAL" clId="{59585F21-FFAA-4E40-8B58-F5E408A792EB}" dt="2026-06-15T14:05:41.027" v="3161" actId="2711"/>
          <ac:spMkLst>
            <pc:docMk/>
            <pc:sldMk cId="2134421219" sldId="270"/>
            <ac:spMk id="673" creationId="{59EF4225-30DB-FBD0-6A9A-80B20A6C153D}"/>
          </ac:spMkLst>
        </pc:spChg>
      </pc:sldChg>
      <pc:sldChg chg="addSp delSp modSp add del mod">
        <pc:chgData name="Blundell, Matt" userId="46c70f3b-5b1a-4261-8bcb-360ff8b86349" providerId="ADAL" clId="{59585F21-FFAA-4E40-8B58-F5E408A792EB}" dt="2026-06-14T21:18:51.020" v="1794" actId="47"/>
        <pc:sldMkLst>
          <pc:docMk/>
          <pc:sldMk cId="1133707806" sldId="271"/>
        </pc:sldMkLst>
      </pc:sldChg>
      <pc:sldChg chg="modSp mod">
        <pc:chgData name="Blundell, Matt" userId="46c70f3b-5b1a-4261-8bcb-360ff8b86349" providerId="ADAL" clId="{59585F21-FFAA-4E40-8B58-F5E408A792EB}" dt="2026-06-15T14:01:08.780" v="3124" actId="2711"/>
        <pc:sldMkLst>
          <pc:docMk/>
          <pc:sldMk cId="4005312913" sldId="275"/>
        </pc:sldMkLst>
        <pc:spChg chg="mod">
          <ac:chgData name="Blundell, Matt" userId="46c70f3b-5b1a-4261-8bcb-360ff8b86349" providerId="ADAL" clId="{59585F21-FFAA-4E40-8B58-F5E408A792EB}" dt="2026-06-15T14:01:08.780" v="3124" actId="2711"/>
          <ac:spMkLst>
            <pc:docMk/>
            <pc:sldMk cId="4005312913" sldId="275"/>
            <ac:spMk id="5" creationId="{BBA57393-374D-CDDA-7DA5-87CA3D734A3B}"/>
          </ac:spMkLst>
        </pc:spChg>
        <pc:spChg chg="mod">
          <ac:chgData name="Blundell, Matt" userId="46c70f3b-5b1a-4261-8bcb-360ff8b86349" providerId="ADAL" clId="{59585F21-FFAA-4E40-8B58-F5E408A792EB}" dt="2026-06-15T14:01:08.780" v="3124" actId="2711"/>
          <ac:spMkLst>
            <pc:docMk/>
            <pc:sldMk cId="4005312913" sldId="275"/>
            <ac:spMk id="6" creationId="{C2B68053-C7C9-8D7B-E29B-914BA8D49B95}"/>
          </ac:spMkLst>
        </pc:spChg>
        <pc:spChg chg="mod">
          <ac:chgData name="Blundell, Matt" userId="46c70f3b-5b1a-4261-8bcb-360ff8b86349" providerId="ADAL" clId="{59585F21-FFAA-4E40-8B58-F5E408A792EB}" dt="2026-06-11T19:26:19.221" v="163" actId="20577"/>
          <ac:spMkLst>
            <pc:docMk/>
            <pc:sldMk cId="4005312913" sldId="275"/>
            <ac:spMk id="9" creationId="{9EFC6010-E1FE-6D7E-5962-227F2837930E}"/>
          </ac:spMkLst>
        </pc:spChg>
        <pc:graphicFrameChg chg="mod">
          <ac:chgData name="Blundell, Matt" userId="46c70f3b-5b1a-4261-8bcb-360ff8b86349" providerId="ADAL" clId="{59585F21-FFAA-4E40-8B58-F5E408A792EB}" dt="2026-06-11T19:29:11.545" v="167"/>
          <ac:graphicFrameMkLst>
            <pc:docMk/>
            <pc:sldMk cId="4005312913" sldId="275"/>
            <ac:graphicFrameMk id="11" creationId="{86379272-E8AC-322A-F6F5-B3C51FE2E6A4}"/>
          </ac:graphicFrameMkLst>
        </pc:graphicFrameChg>
        <pc:graphicFrameChg chg="mod">
          <ac:chgData name="Blundell, Matt" userId="46c70f3b-5b1a-4261-8bcb-360ff8b86349" providerId="ADAL" clId="{59585F21-FFAA-4E40-8B58-F5E408A792EB}" dt="2026-06-11T19:26:32.108" v="164"/>
          <ac:graphicFrameMkLst>
            <pc:docMk/>
            <pc:sldMk cId="4005312913" sldId="275"/>
            <ac:graphicFrameMk id="14" creationId="{2963CB86-ADA6-E26A-3178-6A6D0287FB2F}"/>
          </ac:graphicFrameMkLst>
        </pc:graphicFrameChg>
      </pc:sldChg>
      <pc:sldChg chg="modSp mod">
        <pc:chgData name="Blundell, Matt" userId="46c70f3b-5b1a-4261-8bcb-360ff8b86349" providerId="ADAL" clId="{59585F21-FFAA-4E40-8B58-F5E408A792EB}" dt="2026-06-15T12:52:41.519" v="3118" actId="14100"/>
        <pc:sldMkLst>
          <pc:docMk/>
          <pc:sldMk cId="3270070384" sldId="276"/>
        </pc:sldMkLst>
        <pc:spChg chg="mod">
          <ac:chgData name="Blundell, Matt" userId="46c70f3b-5b1a-4261-8bcb-360ff8b86349" providerId="ADAL" clId="{59585F21-FFAA-4E40-8B58-F5E408A792EB}" dt="2026-06-14T22:32:49.450" v="2702" actId="20577"/>
          <ac:spMkLst>
            <pc:docMk/>
            <pc:sldMk cId="3270070384" sldId="276"/>
            <ac:spMk id="49" creationId="{17975BA4-302A-F1BA-E74C-B3DC151D519D}"/>
          </ac:spMkLst>
        </pc:spChg>
        <pc:spChg chg="mod">
          <ac:chgData name="Blundell, Matt" userId="46c70f3b-5b1a-4261-8bcb-360ff8b86349" providerId="ADAL" clId="{59585F21-FFAA-4E40-8B58-F5E408A792EB}" dt="2026-06-11T19:23:26.731" v="90" actId="403"/>
          <ac:spMkLst>
            <pc:docMk/>
            <pc:sldMk cId="3270070384" sldId="276"/>
            <ac:spMk id="50" creationId="{9FDD9D66-698D-F3AF-EC27-E9D1059B3EBA}"/>
          </ac:spMkLst>
        </pc:spChg>
        <pc:spChg chg="mod">
          <ac:chgData name="Blundell, Matt" userId="46c70f3b-5b1a-4261-8bcb-360ff8b86349" providerId="ADAL" clId="{59585F21-FFAA-4E40-8B58-F5E408A792EB}" dt="2026-06-11T19:24:01.084" v="119" actId="1035"/>
          <ac:spMkLst>
            <pc:docMk/>
            <pc:sldMk cId="3270070384" sldId="276"/>
            <ac:spMk id="53" creationId="{DE5840E7-3C65-7637-0DB3-A3EE88BA6E5F}"/>
          </ac:spMkLst>
        </pc:spChg>
        <pc:spChg chg="mod">
          <ac:chgData name="Blundell, Matt" userId="46c70f3b-5b1a-4261-8bcb-360ff8b86349" providerId="ADAL" clId="{59585F21-FFAA-4E40-8B58-F5E408A792EB}" dt="2026-06-11T19:24:01.084" v="119" actId="1035"/>
          <ac:spMkLst>
            <pc:docMk/>
            <pc:sldMk cId="3270070384" sldId="276"/>
            <ac:spMk id="56" creationId="{ACA6819D-50D4-DB8B-490F-0B746FB0D888}"/>
          </ac:spMkLst>
        </pc:spChg>
        <pc:spChg chg="mod">
          <ac:chgData name="Blundell, Matt" userId="46c70f3b-5b1a-4261-8bcb-360ff8b86349" providerId="ADAL" clId="{59585F21-FFAA-4E40-8B58-F5E408A792EB}" dt="2026-06-11T19:23:26.731" v="90" actId="403"/>
          <ac:spMkLst>
            <pc:docMk/>
            <pc:sldMk cId="3270070384" sldId="276"/>
            <ac:spMk id="58" creationId="{D0597F1F-C6E7-8771-52FF-136FEF9436B2}"/>
          </ac:spMkLst>
        </pc:spChg>
        <pc:spChg chg="mod">
          <ac:chgData name="Blundell, Matt" userId="46c70f3b-5b1a-4261-8bcb-360ff8b86349" providerId="ADAL" clId="{59585F21-FFAA-4E40-8B58-F5E408A792EB}" dt="2026-06-14T22:34:22.799" v="2707" actId="14100"/>
          <ac:spMkLst>
            <pc:docMk/>
            <pc:sldMk cId="3270070384" sldId="276"/>
            <ac:spMk id="59" creationId="{1ADFDE00-E19E-4371-92A5-B630FEDB4BAC}"/>
          </ac:spMkLst>
        </pc:spChg>
        <pc:spChg chg="mod">
          <ac:chgData name="Blundell, Matt" userId="46c70f3b-5b1a-4261-8bcb-360ff8b86349" providerId="ADAL" clId="{59585F21-FFAA-4E40-8B58-F5E408A792EB}" dt="2026-06-11T19:24:13.957" v="128" actId="1035"/>
          <ac:spMkLst>
            <pc:docMk/>
            <pc:sldMk cId="3270070384" sldId="276"/>
            <ac:spMk id="60" creationId="{E0A00A1E-7CCA-38F2-3159-18F1DB3C3323}"/>
          </ac:spMkLst>
        </pc:spChg>
        <pc:spChg chg="mod">
          <ac:chgData name="Blundell, Matt" userId="46c70f3b-5b1a-4261-8bcb-360ff8b86349" providerId="ADAL" clId="{59585F21-FFAA-4E40-8B58-F5E408A792EB}" dt="2026-06-11T19:24:01.084" v="119" actId="1035"/>
          <ac:spMkLst>
            <pc:docMk/>
            <pc:sldMk cId="3270070384" sldId="276"/>
            <ac:spMk id="62" creationId="{4F06ED53-0D4A-C2AE-D9D2-CC7BA1CF2A02}"/>
          </ac:spMkLst>
        </pc:spChg>
        <pc:spChg chg="mod">
          <ac:chgData name="Blundell, Matt" userId="46c70f3b-5b1a-4261-8bcb-360ff8b86349" providerId="ADAL" clId="{59585F21-FFAA-4E40-8B58-F5E408A792EB}" dt="2026-06-11T19:24:13.957" v="128" actId="1035"/>
          <ac:spMkLst>
            <pc:docMk/>
            <pc:sldMk cId="3270070384" sldId="276"/>
            <ac:spMk id="64" creationId="{B8ABC600-B1C6-7008-955A-9305E0131FC5}"/>
          </ac:spMkLst>
        </pc:spChg>
        <pc:spChg chg="mod">
          <ac:chgData name="Blundell, Matt" userId="46c70f3b-5b1a-4261-8bcb-360ff8b86349" providerId="ADAL" clId="{59585F21-FFAA-4E40-8B58-F5E408A792EB}" dt="2026-06-11T19:23:26.731" v="90" actId="403"/>
          <ac:spMkLst>
            <pc:docMk/>
            <pc:sldMk cId="3270070384" sldId="276"/>
            <ac:spMk id="65" creationId="{ECB9A683-BF4D-6A84-7D0F-217D343C73BD}"/>
          </ac:spMkLst>
        </pc:spChg>
        <pc:spChg chg="mod">
          <ac:chgData name="Blundell, Matt" userId="46c70f3b-5b1a-4261-8bcb-360ff8b86349" providerId="ADAL" clId="{59585F21-FFAA-4E40-8B58-F5E408A792EB}" dt="2026-06-11T19:24:13.957" v="128" actId="1035"/>
          <ac:spMkLst>
            <pc:docMk/>
            <pc:sldMk cId="3270070384" sldId="276"/>
            <ac:spMk id="68" creationId="{9992802B-52F8-F033-97AD-774B5E1A17A1}"/>
          </ac:spMkLst>
        </pc:spChg>
        <pc:spChg chg="mod">
          <ac:chgData name="Blundell, Matt" userId="46c70f3b-5b1a-4261-8bcb-360ff8b86349" providerId="ADAL" clId="{59585F21-FFAA-4E40-8B58-F5E408A792EB}" dt="2026-06-11T19:23:26.731" v="90" actId="403"/>
          <ac:spMkLst>
            <pc:docMk/>
            <pc:sldMk cId="3270070384" sldId="276"/>
            <ac:spMk id="69" creationId="{E6649E52-ED63-64F6-BE24-0F1AC6A3103E}"/>
          </ac:spMkLst>
        </pc:spChg>
        <pc:spChg chg="mod">
          <ac:chgData name="Blundell, Matt" userId="46c70f3b-5b1a-4261-8bcb-360ff8b86349" providerId="ADAL" clId="{59585F21-FFAA-4E40-8B58-F5E408A792EB}" dt="2026-06-11T19:24:01.084" v="119" actId="1035"/>
          <ac:spMkLst>
            <pc:docMk/>
            <pc:sldMk cId="3270070384" sldId="276"/>
            <ac:spMk id="70" creationId="{DD35213A-DE46-D004-42CF-99A9CDADA054}"/>
          </ac:spMkLst>
        </pc:spChg>
        <pc:spChg chg="mod">
          <ac:chgData name="Blundell, Matt" userId="46c70f3b-5b1a-4261-8bcb-360ff8b86349" providerId="ADAL" clId="{59585F21-FFAA-4E40-8B58-F5E408A792EB}" dt="2026-06-11T19:23:26.731" v="90" actId="403"/>
          <ac:spMkLst>
            <pc:docMk/>
            <pc:sldMk cId="3270070384" sldId="276"/>
            <ac:spMk id="71" creationId="{C2C350C9-AE63-D07F-260B-9A1D5DA66A31}"/>
          </ac:spMkLst>
        </pc:spChg>
        <pc:spChg chg="mod">
          <ac:chgData name="Blundell, Matt" userId="46c70f3b-5b1a-4261-8bcb-360ff8b86349" providerId="ADAL" clId="{59585F21-FFAA-4E40-8B58-F5E408A792EB}" dt="2026-06-15T12:49:28.479" v="3101" actId="14100"/>
          <ac:spMkLst>
            <pc:docMk/>
            <pc:sldMk cId="3270070384" sldId="276"/>
            <ac:spMk id="73" creationId="{9721FDF3-73CD-10B0-07B4-3B23433F9D11}"/>
          </ac:spMkLst>
        </pc:spChg>
        <pc:spChg chg="mod">
          <ac:chgData name="Blundell, Matt" userId="46c70f3b-5b1a-4261-8bcb-360ff8b86349" providerId="ADAL" clId="{59585F21-FFAA-4E40-8B58-F5E408A792EB}" dt="2026-06-15T12:49:13.557" v="3100" actId="14100"/>
          <ac:spMkLst>
            <pc:docMk/>
            <pc:sldMk cId="3270070384" sldId="276"/>
            <ac:spMk id="74" creationId="{0BDD29CA-B6A7-B151-7DEF-527A95B868A9}"/>
          </ac:spMkLst>
        </pc:spChg>
        <pc:spChg chg="mod">
          <ac:chgData name="Blundell, Matt" userId="46c70f3b-5b1a-4261-8bcb-360ff8b86349" providerId="ADAL" clId="{59585F21-FFAA-4E40-8B58-F5E408A792EB}" dt="2026-06-14T22:33:31.974" v="2704" actId="14100"/>
          <ac:spMkLst>
            <pc:docMk/>
            <pc:sldMk cId="3270070384" sldId="276"/>
            <ac:spMk id="79" creationId="{344F04A2-A3D3-800B-FD75-EA1B2E0BF69F}"/>
          </ac:spMkLst>
        </pc:spChg>
        <pc:spChg chg="mod">
          <ac:chgData name="Blundell, Matt" userId="46c70f3b-5b1a-4261-8bcb-360ff8b86349" providerId="ADAL" clId="{59585F21-FFAA-4E40-8B58-F5E408A792EB}" dt="2026-06-14T22:33:59.915" v="2706" actId="1076"/>
          <ac:spMkLst>
            <pc:docMk/>
            <pc:sldMk cId="3270070384" sldId="276"/>
            <ac:spMk id="93" creationId="{AB4E5DFC-6FE5-C782-02B5-E79F244F67BE}"/>
          </ac:spMkLst>
        </pc:spChg>
        <pc:cxnChg chg="mod">
          <ac:chgData name="Blundell, Matt" userId="46c70f3b-5b1a-4261-8bcb-360ff8b86349" providerId="ADAL" clId="{59585F21-FFAA-4E40-8B58-F5E408A792EB}" dt="2026-06-15T12:52:41.519" v="3118" actId="14100"/>
          <ac:cxnSpMkLst>
            <pc:docMk/>
            <pc:sldMk cId="3270070384" sldId="276"/>
            <ac:cxnSpMk id="51" creationId="{3087792E-C1C0-BF95-1609-63D11F58741D}"/>
          </ac:cxnSpMkLst>
        </pc:cxnChg>
        <pc:cxnChg chg="mod">
          <ac:chgData name="Blundell, Matt" userId="46c70f3b-5b1a-4261-8bcb-360ff8b86349" providerId="ADAL" clId="{59585F21-FFAA-4E40-8B58-F5E408A792EB}" dt="2026-06-15T12:52:35.188" v="3117" actId="14100"/>
          <ac:cxnSpMkLst>
            <pc:docMk/>
            <pc:sldMk cId="3270070384" sldId="276"/>
            <ac:cxnSpMk id="66" creationId="{498468E2-C560-6DD1-03A5-0E896A10EE9A}"/>
          </ac:cxnSpMkLst>
        </pc:cxnChg>
      </pc:sldChg>
      <pc:sldChg chg="modSp mod">
        <pc:chgData name="Blundell, Matt" userId="46c70f3b-5b1a-4261-8bcb-360ff8b86349" providerId="ADAL" clId="{59585F21-FFAA-4E40-8B58-F5E408A792EB}" dt="2026-06-15T14:01:23.366" v="3125" actId="2711"/>
        <pc:sldMkLst>
          <pc:docMk/>
          <pc:sldMk cId="3555266388" sldId="277"/>
        </pc:sldMkLst>
        <pc:spChg chg="mod">
          <ac:chgData name="Blundell, Matt" userId="46c70f3b-5b1a-4261-8bcb-360ff8b86349" providerId="ADAL" clId="{59585F21-FFAA-4E40-8B58-F5E408A792EB}" dt="2026-06-15T14:01:23.366" v="3125" actId="2711"/>
          <ac:spMkLst>
            <pc:docMk/>
            <pc:sldMk cId="3555266388" sldId="277"/>
            <ac:spMk id="14" creationId="{25F72EBD-9E0D-9106-FD86-C36416CE801D}"/>
          </ac:spMkLst>
        </pc:spChg>
        <pc:graphicFrameChg chg="mod">
          <ac:chgData name="Blundell, Matt" userId="46c70f3b-5b1a-4261-8bcb-360ff8b86349" providerId="ADAL" clId="{59585F21-FFAA-4E40-8B58-F5E408A792EB}" dt="2026-06-14T23:35:13.874" v="3060" actId="2711"/>
          <ac:graphicFrameMkLst>
            <pc:docMk/>
            <pc:sldMk cId="3555266388" sldId="277"/>
            <ac:graphicFrameMk id="10" creationId="{8F00BD44-6887-86BA-59A0-51056AA64782}"/>
          </ac:graphicFrameMkLst>
        </pc:graphicFrameChg>
      </pc:sldChg>
      <pc:sldChg chg="modSp mod">
        <pc:chgData name="Blundell, Matt" userId="46c70f3b-5b1a-4261-8bcb-360ff8b86349" providerId="ADAL" clId="{59585F21-FFAA-4E40-8B58-F5E408A792EB}" dt="2026-06-14T22:39:43.129" v="2896" actId="6549"/>
        <pc:sldMkLst>
          <pc:docMk/>
          <pc:sldMk cId="1822685489" sldId="279"/>
        </pc:sldMkLst>
        <pc:spChg chg="mod">
          <ac:chgData name="Blundell, Matt" userId="46c70f3b-5b1a-4261-8bcb-360ff8b86349" providerId="ADAL" clId="{59585F21-FFAA-4E40-8B58-F5E408A792EB}" dt="2026-06-14T22:39:43.129" v="2896" actId="6549"/>
          <ac:spMkLst>
            <pc:docMk/>
            <pc:sldMk cId="1822685489" sldId="279"/>
            <ac:spMk id="7" creationId="{A87157DB-A890-F3DC-96DD-31FC24FCAF43}"/>
          </ac:spMkLst>
        </pc:spChg>
      </pc:sldChg>
      <pc:sldChg chg="modSp mod">
        <pc:chgData name="Blundell, Matt" userId="46c70f3b-5b1a-4261-8bcb-360ff8b86349" providerId="ADAL" clId="{59585F21-FFAA-4E40-8B58-F5E408A792EB}" dt="2026-06-15T14:04:05.277" v="3141" actId="2711"/>
        <pc:sldMkLst>
          <pc:docMk/>
          <pc:sldMk cId="2382069908" sldId="280"/>
        </pc:sldMkLst>
        <pc:spChg chg="mod">
          <ac:chgData name="Blundell, Matt" userId="46c70f3b-5b1a-4261-8bcb-360ff8b86349" providerId="ADAL" clId="{59585F21-FFAA-4E40-8B58-F5E408A792EB}" dt="2026-06-15T14:04:05.277" v="3141" actId="2711"/>
          <ac:spMkLst>
            <pc:docMk/>
            <pc:sldMk cId="2382069908" sldId="280"/>
            <ac:spMk id="8" creationId="{B2318108-7A18-5778-B4C3-F4BA79339C22}"/>
          </ac:spMkLst>
        </pc:spChg>
        <pc:spChg chg="mod">
          <ac:chgData name="Blundell, Matt" userId="46c70f3b-5b1a-4261-8bcb-360ff8b86349" providerId="ADAL" clId="{59585F21-FFAA-4E40-8B58-F5E408A792EB}" dt="2026-06-15T14:04:05.277" v="3141" actId="2711"/>
          <ac:spMkLst>
            <pc:docMk/>
            <pc:sldMk cId="2382069908" sldId="280"/>
            <ac:spMk id="9" creationId="{6115AC72-DCEF-23C1-D592-588287249BB5}"/>
          </ac:spMkLst>
        </pc:spChg>
      </pc:sldChg>
      <pc:sldChg chg="delSp modSp mod">
        <pc:chgData name="Blundell, Matt" userId="46c70f3b-5b1a-4261-8bcb-360ff8b86349" providerId="ADAL" clId="{59585F21-FFAA-4E40-8B58-F5E408A792EB}" dt="2026-06-15T14:06:15.713" v="3164" actId="2711"/>
        <pc:sldMkLst>
          <pc:docMk/>
          <pc:sldMk cId="3250418077" sldId="290"/>
        </pc:sldMkLst>
        <pc:spChg chg="mod">
          <ac:chgData name="Blundell, Matt" userId="46c70f3b-5b1a-4261-8bcb-360ff8b86349" providerId="ADAL" clId="{59585F21-FFAA-4E40-8B58-F5E408A792EB}" dt="2026-06-14T21:53:24.702" v="2385" actId="20577"/>
          <ac:spMkLst>
            <pc:docMk/>
            <pc:sldMk cId="3250418077" sldId="290"/>
            <ac:spMk id="6" creationId="{262D508A-8FFB-DCE2-6AFC-96F7714D8D52}"/>
          </ac:spMkLst>
        </pc:spChg>
        <pc:spChg chg="mod">
          <ac:chgData name="Blundell, Matt" userId="46c70f3b-5b1a-4261-8bcb-360ff8b86349" providerId="ADAL" clId="{59585F21-FFAA-4E40-8B58-F5E408A792EB}" dt="2026-06-11T19:45:16.221" v="245" actId="1035"/>
          <ac:spMkLst>
            <pc:docMk/>
            <pc:sldMk cId="3250418077" sldId="290"/>
            <ac:spMk id="12" creationId="{E06546D2-8671-8C3E-EB3F-428017CE809E}"/>
          </ac:spMkLst>
        </pc:spChg>
        <pc:spChg chg="mod">
          <ac:chgData name="Blundell, Matt" userId="46c70f3b-5b1a-4261-8bcb-360ff8b86349" providerId="ADAL" clId="{59585F21-FFAA-4E40-8B58-F5E408A792EB}" dt="2026-06-11T19:44:33.040" v="227" actId="113"/>
          <ac:spMkLst>
            <pc:docMk/>
            <pc:sldMk cId="3250418077" sldId="290"/>
            <ac:spMk id="17" creationId="{E06546D2-8671-8C3E-EB3F-428017CE809E}"/>
          </ac:spMkLst>
        </pc:spChg>
        <pc:spChg chg="mod">
          <ac:chgData name="Blundell, Matt" userId="46c70f3b-5b1a-4261-8bcb-360ff8b86349" providerId="ADAL" clId="{59585F21-FFAA-4E40-8B58-F5E408A792EB}" dt="2026-06-11T19:44:33.040" v="227" actId="113"/>
          <ac:spMkLst>
            <pc:docMk/>
            <pc:sldMk cId="3250418077" sldId="290"/>
            <ac:spMk id="19" creationId="{E06546D2-8671-8C3E-EB3F-428017CE809E}"/>
          </ac:spMkLst>
        </pc:spChg>
        <pc:spChg chg="mod">
          <ac:chgData name="Blundell, Matt" userId="46c70f3b-5b1a-4261-8bcb-360ff8b86349" providerId="ADAL" clId="{59585F21-FFAA-4E40-8B58-F5E408A792EB}" dt="2026-06-11T19:44:33.040" v="227" actId="113"/>
          <ac:spMkLst>
            <pc:docMk/>
            <pc:sldMk cId="3250418077" sldId="290"/>
            <ac:spMk id="20" creationId="{E06546D2-8671-8C3E-EB3F-428017CE809E}"/>
          </ac:spMkLst>
        </pc:spChg>
        <pc:spChg chg="mod">
          <ac:chgData name="Blundell, Matt" userId="46c70f3b-5b1a-4261-8bcb-360ff8b86349" providerId="ADAL" clId="{59585F21-FFAA-4E40-8B58-F5E408A792EB}" dt="2026-06-11T19:44:33.040" v="227" actId="113"/>
          <ac:spMkLst>
            <pc:docMk/>
            <pc:sldMk cId="3250418077" sldId="290"/>
            <ac:spMk id="44" creationId="{CFAB4088-C6C5-346C-6FE1-25FEFB6C0EFC}"/>
          </ac:spMkLst>
        </pc:spChg>
        <pc:spChg chg="mod">
          <ac:chgData name="Blundell, Matt" userId="46c70f3b-5b1a-4261-8bcb-360ff8b86349" providerId="ADAL" clId="{59585F21-FFAA-4E40-8B58-F5E408A792EB}" dt="2026-06-11T19:44:33.040" v="227" actId="113"/>
          <ac:spMkLst>
            <pc:docMk/>
            <pc:sldMk cId="3250418077" sldId="290"/>
            <ac:spMk id="47" creationId="{0C98D2C0-7F6B-5060-937E-065D6E8C71EE}"/>
          </ac:spMkLst>
        </pc:spChg>
        <pc:spChg chg="mod">
          <ac:chgData name="Blundell, Matt" userId="46c70f3b-5b1a-4261-8bcb-360ff8b86349" providerId="ADAL" clId="{59585F21-FFAA-4E40-8B58-F5E408A792EB}" dt="2026-06-11T19:46:49.018" v="263" actId="1036"/>
          <ac:spMkLst>
            <pc:docMk/>
            <pc:sldMk cId="3250418077" sldId="290"/>
            <ac:spMk id="1065" creationId="{E06546D2-8671-8C3E-EB3F-428017CE809E}"/>
          </ac:spMkLst>
        </pc:spChg>
        <pc:spChg chg="mod">
          <ac:chgData name="Blundell, Matt" userId="46c70f3b-5b1a-4261-8bcb-360ff8b86349" providerId="ADAL" clId="{59585F21-FFAA-4E40-8B58-F5E408A792EB}" dt="2026-06-11T19:46:49.018" v="263" actId="1036"/>
          <ac:spMkLst>
            <pc:docMk/>
            <pc:sldMk cId="3250418077" sldId="290"/>
            <ac:spMk id="1067" creationId="{E06546D2-8671-8C3E-EB3F-428017CE809E}"/>
          </ac:spMkLst>
        </pc:spChg>
        <pc:spChg chg="mod">
          <ac:chgData name="Blundell, Matt" userId="46c70f3b-5b1a-4261-8bcb-360ff8b86349" providerId="ADAL" clId="{59585F21-FFAA-4E40-8B58-F5E408A792EB}" dt="2026-06-11T19:46:49.018" v="263" actId="1036"/>
          <ac:spMkLst>
            <pc:docMk/>
            <pc:sldMk cId="3250418077" sldId="290"/>
            <ac:spMk id="1068" creationId="{E06546D2-8671-8C3E-EB3F-428017CE809E}"/>
          </ac:spMkLst>
        </pc:spChg>
        <pc:spChg chg="mod">
          <ac:chgData name="Blundell, Matt" userId="46c70f3b-5b1a-4261-8bcb-360ff8b86349" providerId="ADAL" clId="{59585F21-FFAA-4E40-8B58-F5E408A792EB}" dt="2026-06-11T19:46:49.018" v="263" actId="1036"/>
          <ac:spMkLst>
            <pc:docMk/>
            <pc:sldMk cId="3250418077" sldId="290"/>
            <ac:spMk id="1070" creationId="{FC03A6BC-281A-BC40-B524-A2BC61DEC229}"/>
          </ac:spMkLst>
        </pc:spChg>
        <pc:spChg chg="mod">
          <ac:chgData name="Blundell, Matt" userId="46c70f3b-5b1a-4261-8bcb-360ff8b86349" providerId="ADAL" clId="{59585F21-FFAA-4E40-8B58-F5E408A792EB}" dt="2026-06-11T19:46:49.018" v="263" actId="1036"/>
          <ac:spMkLst>
            <pc:docMk/>
            <pc:sldMk cId="3250418077" sldId="290"/>
            <ac:spMk id="1071" creationId="{2A46A9FD-45DF-9D88-084E-A2B894AB3ED8}"/>
          </ac:spMkLst>
        </pc:spChg>
        <pc:spChg chg="mod">
          <ac:chgData name="Blundell, Matt" userId="46c70f3b-5b1a-4261-8bcb-360ff8b86349" providerId="ADAL" clId="{59585F21-FFAA-4E40-8B58-F5E408A792EB}" dt="2026-06-11T19:46:49.018" v="263" actId="1036"/>
          <ac:spMkLst>
            <pc:docMk/>
            <pc:sldMk cId="3250418077" sldId="290"/>
            <ac:spMk id="1072" creationId="{39A83AE8-9502-0CCD-5EF2-A54CF4CA1187}"/>
          </ac:spMkLst>
        </pc:spChg>
        <pc:spChg chg="mod">
          <ac:chgData name="Blundell, Matt" userId="46c70f3b-5b1a-4261-8bcb-360ff8b86349" providerId="ADAL" clId="{59585F21-FFAA-4E40-8B58-F5E408A792EB}" dt="2026-06-11T19:44:26.526" v="226" actId="403"/>
          <ac:spMkLst>
            <pc:docMk/>
            <pc:sldMk cId="3250418077" sldId="290"/>
            <ac:spMk id="1092" creationId="{E06546D2-8671-8C3E-EB3F-428017CE809E}"/>
          </ac:spMkLst>
        </pc:spChg>
        <pc:spChg chg="mod">
          <ac:chgData name="Blundell, Matt" userId="46c70f3b-5b1a-4261-8bcb-360ff8b86349" providerId="ADAL" clId="{59585F21-FFAA-4E40-8B58-F5E408A792EB}" dt="2026-06-11T19:44:26.526" v="226" actId="403"/>
          <ac:spMkLst>
            <pc:docMk/>
            <pc:sldMk cId="3250418077" sldId="290"/>
            <ac:spMk id="1093" creationId="{E06546D2-8671-8C3E-EB3F-428017CE809E}"/>
          </ac:spMkLst>
        </pc:spChg>
        <pc:spChg chg="mod">
          <ac:chgData name="Blundell, Matt" userId="46c70f3b-5b1a-4261-8bcb-360ff8b86349" providerId="ADAL" clId="{59585F21-FFAA-4E40-8B58-F5E408A792EB}" dt="2026-06-11T19:44:26.526" v="226" actId="403"/>
          <ac:spMkLst>
            <pc:docMk/>
            <pc:sldMk cId="3250418077" sldId="290"/>
            <ac:spMk id="1094" creationId="{E06546D2-8671-8C3E-EB3F-428017CE809E}"/>
          </ac:spMkLst>
        </pc:spChg>
        <pc:spChg chg="mod">
          <ac:chgData name="Blundell, Matt" userId="46c70f3b-5b1a-4261-8bcb-360ff8b86349" providerId="ADAL" clId="{59585F21-FFAA-4E40-8B58-F5E408A792EB}" dt="2026-06-11T19:44:26.526" v="226" actId="403"/>
          <ac:spMkLst>
            <pc:docMk/>
            <pc:sldMk cId="3250418077" sldId="290"/>
            <ac:spMk id="1095" creationId="{E06546D2-8671-8C3E-EB3F-428017CE809E}"/>
          </ac:spMkLst>
        </pc:spChg>
        <pc:spChg chg="mod">
          <ac:chgData name="Blundell, Matt" userId="46c70f3b-5b1a-4261-8bcb-360ff8b86349" providerId="ADAL" clId="{59585F21-FFAA-4E40-8B58-F5E408A792EB}" dt="2026-06-11T19:44:26.526" v="226" actId="403"/>
          <ac:spMkLst>
            <pc:docMk/>
            <pc:sldMk cId="3250418077" sldId="290"/>
            <ac:spMk id="1096" creationId="{E06546D2-8671-8C3E-EB3F-428017CE809E}"/>
          </ac:spMkLst>
        </pc:spChg>
        <pc:spChg chg="mod">
          <ac:chgData name="Blundell, Matt" userId="46c70f3b-5b1a-4261-8bcb-360ff8b86349" providerId="ADAL" clId="{59585F21-FFAA-4E40-8B58-F5E408A792EB}" dt="2026-06-15T14:06:15.713" v="3164" actId="2711"/>
          <ac:spMkLst>
            <pc:docMk/>
            <pc:sldMk cId="3250418077" sldId="290"/>
            <ac:spMk id="1207" creationId="{649DDF0C-3EF0-C14E-08A1-F22A4D1B9752}"/>
          </ac:spMkLst>
        </pc:spChg>
        <pc:graphicFrameChg chg="mod">
          <ac:chgData name="Blundell, Matt" userId="46c70f3b-5b1a-4261-8bcb-360ff8b86349" providerId="ADAL" clId="{59585F21-FFAA-4E40-8B58-F5E408A792EB}" dt="2026-06-11T19:47:00.066" v="264" actId="113"/>
          <ac:graphicFrameMkLst>
            <pc:docMk/>
            <pc:sldMk cId="3250418077" sldId="290"/>
            <ac:graphicFrameMk id="26" creationId="{CB1BE829-0042-111C-98C8-06B02BF2E492}"/>
          </ac:graphicFrameMkLst>
        </pc:graphicFrameChg>
      </pc:sldChg>
      <pc:sldChg chg="addSp modSp add mod modShow">
        <pc:chgData name="Blundell, Matt" userId="46c70f3b-5b1a-4261-8bcb-360ff8b86349" providerId="ADAL" clId="{59585F21-FFAA-4E40-8B58-F5E408A792EB}" dt="2026-06-15T14:03:38.553" v="3138" actId="2711"/>
        <pc:sldMkLst>
          <pc:docMk/>
          <pc:sldMk cId="2170818264" sldId="393"/>
        </pc:sldMkLst>
        <pc:spChg chg="add mod">
          <ac:chgData name="Blundell, Matt" userId="46c70f3b-5b1a-4261-8bcb-360ff8b86349" providerId="ADAL" clId="{59585F21-FFAA-4E40-8B58-F5E408A792EB}" dt="2026-06-11T19:32:15.708" v="182" actId="207"/>
          <ac:spMkLst>
            <pc:docMk/>
            <pc:sldMk cId="2170818264" sldId="393"/>
            <ac:spMk id="2" creationId="{B83605CD-30B9-E437-143D-F3851069304C}"/>
          </ac:spMkLst>
        </pc:spChg>
        <pc:spChg chg="mod">
          <ac:chgData name="Blundell, Matt" userId="46c70f3b-5b1a-4261-8bcb-360ff8b86349" providerId="ADAL" clId="{59585F21-FFAA-4E40-8B58-F5E408A792EB}" dt="2026-06-15T12:53:45.528" v="3123" actId="20577"/>
          <ac:spMkLst>
            <pc:docMk/>
            <pc:sldMk cId="2170818264" sldId="393"/>
            <ac:spMk id="11" creationId="{001964D8-178A-8F8C-45A8-1BBB3D958216}"/>
          </ac:spMkLst>
        </pc:spChg>
        <pc:spChg chg="mod">
          <ac:chgData name="Blundell, Matt" userId="46c70f3b-5b1a-4261-8bcb-360ff8b86349" providerId="ADAL" clId="{59585F21-FFAA-4E40-8B58-F5E408A792EB}" dt="2026-06-15T14:03:38.553" v="3138" actId="2711"/>
          <ac:spMkLst>
            <pc:docMk/>
            <pc:sldMk cId="2170818264" sldId="393"/>
            <ac:spMk id="38" creationId="{DA6E20D4-1D20-F54E-89E7-094B5418119A}"/>
          </ac:spMkLst>
        </pc:spChg>
        <pc:spChg chg="mod">
          <ac:chgData name="Blundell, Matt" userId="46c70f3b-5b1a-4261-8bcb-360ff8b86349" providerId="ADAL" clId="{59585F21-FFAA-4E40-8B58-F5E408A792EB}" dt="2026-06-15T14:03:38.553" v="3138" actId="2711"/>
          <ac:spMkLst>
            <pc:docMk/>
            <pc:sldMk cId="2170818264" sldId="393"/>
            <ac:spMk id="1985" creationId="{7F36501A-A499-600D-0E8E-39DDF0C21E77}"/>
          </ac:spMkLst>
        </pc:spChg>
      </pc:sldChg>
      <pc:sldChg chg="addSp delSp modSp mod">
        <pc:chgData name="Blundell, Matt" userId="46c70f3b-5b1a-4261-8bcb-360ff8b86349" providerId="ADAL" clId="{59585F21-FFAA-4E40-8B58-F5E408A792EB}" dt="2026-06-14T22:38:23.998" v="2872" actId="207"/>
        <pc:sldMkLst>
          <pc:docMk/>
          <pc:sldMk cId="4151945253" sldId="424"/>
        </pc:sldMkLst>
        <pc:spChg chg="mod">
          <ac:chgData name="Blundell, Matt" userId="46c70f3b-5b1a-4261-8bcb-360ff8b86349" providerId="ADAL" clId="{59585F21-FFAA-4E40-8B58-F5E408A792EB}" dt="2026-06-12T14:24:32.651" v="756" actId="20577"/>
          <ac:spMkLst>
            <pc:docMk/>
            <pc:sldMk cId="4151945253" sldId="424"/>
            <ac:spMk id="2" creationId="{C20F13A3-713C-5686-84E3-B3CCCCAAE0FF}"/>
          </ac:spMkLst>
        </pc:spChg>
        <pc:spChg chg="mod">
          <ac:chgData name="Blundell, Matt" userId="46c70f3b-5b1a-4261-8bcb-360ff8b86349" providerId="ADAL" clId="{59585F21-FFAA-4E40-8B58-F5E408A792EB}" dt="2026-06-14T21:40:10.617" v="2161" actId="20577"/>
          <ac:spMkLst>
            <pc:docMk/>
            <pc:sldMk cId="4151945253" sldId="424"/>
            <ac:spMk id="33" creationId="{DB7FD95B-2E1E-2595-8A76-1ECD27543434}"/>
          </ac:spMkLst>
        </pc:spChg>
        <pc:picChg chg="add mod">
          <ac:chgData name="Blundell, Matt" userId="46c70f3b-5b1a-4261-8bcb-360ff8b86349" providerId="ADAL" clId="{59585F21-FFAA-4E40-8B58-F5E408A792EB}" dt="2026-06-14T22:38:23.998" v="2872" actId="207"/>
          <ac:picMkLst>
            <pc:docMk/>
            <pc:sldMk cId="4151945253" sldId="424"/>
            <ac:picMk id="4" creationId="{BEDBB11D-5C7B-B315-B44B-46E7F53398AE}"/>
          </ac:picMkLst>
        </pc:picChg>
        <pc:picChg chg="del">
          <ac:chgData name="Blundell, Matt" userId="46c70f3b-5b1a-4261-8bcb-360ff8b86349" providerId="ADAL" clId="{59585F21-FFAA-4E40-8B58-F5E408A792EB}" dt="2026-06-14T21:40:15.828" v="2162" actId="478"/>
          <ac:picMkLst>
            <pc:docMk/>
            <pc:sldMk cId="4151945253" sldId="424"/>
            <ac:picMk id="18" creationId="{5680A098-CF52-9F74-8A56-8EB470C94D8C}"/>
          </ac:picMkLst>
        </pc:picChg>
      </pc:sldChg>
      <pc:sldChg chg="addSp delSp modSp add mod ord">
        <pc:chgData name="Blundell, Matt" userId="46c70f3b-5b1a-4261-8bcb-360ff8b86349" providerId="ADAL" clId="{59585F21-FFAA-4E40-8B58-F5E408A792EB}" dt="2026-06-15T14:11:45.897" v="3183"/>
        <pc:sldMkLst>
          <pc:docMk/>
          <pc:sldMk cId="2468564248" sldId="899"/>
        </pc:sldMkLst>
        <pc:spChg chg="add mod ord">
          <ac:chgData name="Blundell, Matt" userId="46c70f3b-5b1a-4261-8bcb-360ff8b86349" providerId="ADAL" clId="{59585F21-FFAA-4E40-8B58-F5E408A792EB}" dt="2026-06-14T23:46:38.948" v="3092" actId="207"/>
          <ac:spMkLst>
            <pc:docMk/>
            <pc:sldMk cId="2468564248" sldId="899"/>
            <ac:spMk id="2" creationId="{737CA7B7-AD08-4056-7EF5-1C47B9F1ABD5}"/>
          </ac:spMkLst>
        </pc:spChg>
        <pc:spChg chg="add mod">
          <ac:chgData name="Blundell, Matt" userId="46c70f3b-5b1a-4261-8bcb-360ff8b86349" providerId="ADAL" clId="{59585F21-FFAA-4E40-8B58-F5E408A792EB}" dt="2026-06-14T23:46:57.036" v="3095" actId="179"/>
          <ac:spMkLst>
            <pc:docMk/>
            <pc:sldMk cId="2468564248" sldId="899"/>
            <ac:spMk id="3" creationId="{01B1477D-D85D-F39C-CCAD-7FB74BDDBD1A}"/>
          </ac:spMkLst>
        </pc:spChg>
        <pc:spChg chg="add mod">
          <ac:chgData name="Blundell, Matt" userId="46c70f3b-5b1a-4261-8bcb-360ff8b86349" providerId="ADAL" clId="{59585F21-FFAA-4E40-8B58-F5E408A792EB}" dt="2026-06-14T23:46:28.812" v="3091" actId="1076"/>
          <ac:spMkLst>
            <pc:docMk/>
            <pc:sldMk cId="2468564248" sldId="899"/>
            <ac:spMk id="5" creationId="{35BA6E78-FF9B-B7D0-C637-8030542025D9}"/>
          </ac:spMkLst>
        </pc:spChg>
        <pc:spChg chg="add mod">
          <ac:chgData name="Blundell, Matt" userId="46c70f3b-5b1a-4261-8bcb-360ff8b86349" providerId="ADAL" clId="{59585F21-FFAA-4E40-8B58-F5E408A792EB}" dt="2026-06-15T14:11:45.897" v="3183"/>
          <ac:spMkLst>
            <pc:docMk/>
            <pc:sldMk cId="2468564248" sldId="899"/>
            <ac:spMk id="7" creationId="{F42F2E8F-FD44-FC0A-780F-9AA047CD55E0}"/>
          </ac:spMkLst>
        </pc:spChg>
        <pc:spChg chg="mod">
          <ac:chgData name="Blundell, Matt" userId="46c70f3b-5b1a-4261-8bcb-360ff8b86349" providerId="ADAL" clId="{59585F21-FFAA-4E40-8B58-F5E408A792EB}" dt="2026-06-15T14:06:26.487" v="3166" actId="2711"/>
          <ac:spMkLst>
            <pc:docMk/>
            <pc:sldMk cId="2468564248" sldId="899"/>
            <ac:spMk id="8" creationId="{CE414E6F-32E3-17E2-A128-CD3A02BFF11D}"/>
          </ac:spMkLst>
        </pc:spChg>
        <pc:spChg chg="mod">
          <ac:chgData name="Blundell, Matt" userId="46c70f3b-5b1a-4261-8bcb-360ff8b86349" providerId="ADAL" clId="{59585F21-FFAA-4E40-8B58-F5E408A792EB}" dt="2026-06-14T22:40:23.168" v="2905" actId="20577"/>
          <ac:spMkLst>
            <pc:docMk/>
            <pc:sldMk cId="2468564248" sldId="899"/>
            <ac:spMk id="11" creationId="{450BB0C0-D0F8-431E-6F30-D3EA74691AEC}"/>
          </ac:spMkLst>
        </pc:spChg>
        <pc:spChg chg="del mod">
          <ac:chgData name="Blundell, Matt" userId="46c70f3b-5b1a-4261-8bcb-360ff8b86349" providerId="ADAL" clId="{59585F21-FFAA-4E40-8B58-F5E408A792EB}" dt="2026-06-14T21:19:51.903" v="1829" actId="478"/>
          <ac:spMkLst>
            <pc:docMk/>
            <pc:sldMk cId="2468564248" sldId="899"/>
            <ac:spMk id="23" creationId="{F118889C-E816-19F2-01EE-19C296FD43FC}"/>
          </ac:spMkLst>
        </pc:spChg>
        <pc:graphicFrameChg chg="mod">
          <ac:chgData name="Blundell, Matt" userId="46c70f3b-5b1a-4261-8bcb-360ff8b86349" providerId="ADAL" clId="{59585F21-FFAA-4E40-8B58-F5E408A792EB}" dt="2026-06-14T21:22:44.019" v="1902" actId="14100"/>
          <ac:graphicFrameMkLst>
            <pc:docMk/>
            <pc:sldMk cId="2468564248" sldId="899"/>
            <ac:graphicFrameMk id="4" creationId="{C3907A17-D011-1E33-64CD-18DC76EB08EF}"/>
          </ac:graphicFrameMkLst>
        </pc:graphicFrameChg>
      </pc:sldChg>
      <pc:sldChg chg="addSp delSp modSp add mod">
        <pc:chgData name="Blundell, Matt" userId="46c70f3b-5b1a-4261-8bcb-360ff8b86349" providerId="ADAL" clId="{59585F21-FFAA-4E40-8B58-F5E408A792EB}" dt="2026-06-15T14:11:19.753" v="3181" actId="207"/>
        <pc:sldMkLst>
          <pc:docMk/>
          <pc:sldMk cId="856487213" sldId="2147476241"/>
        </pc:sldMkLst>
        <pc:spChg chg="mod">
          <ac:chgData name="Blundell, Matt" userId="46c70f3b-5b1a-4261-8bcb-360ff8b86349" providerId="ADAL" clId="{59585F21-FFAA-4E40-8B58-F5E408A792EB}" dt="2026-06-14T23:08:54.780" v="3038" actId="20577"/>
          <ac:spMkLst>
            <pc:docMk/>
            <pc:sldMk cId="856487213" sldId="2147476241"/>
            <ac:spMk id="2" creationId="{15DB8F04-45D1-9174-D7C1-2417820811EB}"/>
          </ac:spMkLst>
        </pc:spChg>
        <pc:spChg chg="mod">
          <ac:chgData name="Blundell, Matt" userId="46c70f3b-5b1a-4261-8bcb-360ff8b86349" providerId="ADAL" clId="{59585F21-FFAA-4E40-8B58-F5E408A792EB}" dt="2026-06-14T22:47:30.472" v="2994" actId="1076"/>
          <ac:spMkLst>
            <pc:docMk/>
            <pc:sldMk cId="856487213" sldId="2147476241"/>
            <ac:spMk id="3" creationId="{73DCC5A1-31F1-2BEC-57D4-5E6B7C4E27FC}"/>
          </ac:spMkLst>
        </pc:spChg>
        <pc:spChg chg="add mod">
          <ac:chgData name="Blundell, Matt" userId="46c70f3b-5b1a-4261-8bcb-360ff8b86349" providerId="ADAL" clId="{59585F21-FFAA-4E40-8B58-F5E408A792EB}" dt="2026-06-15T14:10:59.787" v="3170"/>
          <ac:spMkLst>
            <pc:docMk/>
            <pc:sldMk cId="856487213" sldId="2147476241"/>
            <ac:spMk id="5" creationId="{A64B29C8-68FF-750F-73AD-966B7A837383}"/>
          </ac:spMkLst>
        </pc:spChg>
        <pc:spChg chg="del">
          <ac:chgData name="Blundell, Matt" userId="46c70f3b-5b1a-4261-8bcb-360ff8b86349" providerId="ADAL" clId="{59585F21-FFAA-4E40-8B58-F5E408A792EB}" dt="2026-06-14T22:46:08.999" v="2921" actId="478"/>
          <ac:spMkLst>
            <pc:docMk/>
            <pc:sldMk cId="856487213" sldId="2147476241"/>
            <ac:spMk id="5" creationId="{E2518B9B-C7B3-E0DF-8205-02BC1CA01E52}"/>
          </ac:spMkLst>
        </pc:spChg>
        <pc:spChg chg="add mod">
          <ac:chgData name="Blundell, Matt" userId="46c70f3b-5b1a-4261-8bcb-360ff8b86349" providerId="ADAL" clId="{59585F21-FFAA-4E40-8B58-F5E408A792EB}" dt="2026-06-15T14:11:19.753" v="3181" actId="207"/>
          <ac:spMkLst>
            <pc:docMk/>
            <pc:sldMk cId="856487213" sldId="2147476241"/>
            <ac:spMk id="9" creationId="{12E4089E-95FC-BA6A-B175-51790DABA620}"/>
          </ac:spMkLst>
        </pc:spChg>
        <pc:spChg chg="mod">
          <ac:chgData name="Blundell, Matt" userId="46c70f3b-5b1a-4261-8bcb-360ff8b86349" providerId="ADAL" clId="{59585F21-FFAA-4E40-8B58-F5E408A792EB}" dt="2026-06-14T23:40:38.236" v="3062" actId="1036"/>
          <ac:spMkLst>
            <pc:docMk/>
            <pc:sldMk cId="856487213" sldId="2147476241"/>
            <ac:spMk id="12" creationId="{9540CD3D-00CC-6CCF-0631-35C9BA31CF4B}"/>
          </ac:spMkLst>
        </pc:spChg>
        <pc:spChg chg="mod">
          <ac:chgData name="Blundell, Matt" userId="46c70f3b-5b1a-4261-8bcb-360ff8b86349" providerId="ADAL" clId="{59585F21-FFAA-4E40-8B58-F5E408A792EB}" dt="2026-06-14T22:46:37.309" v="2976" actId="1035"/>
          <ac:spMkLst>
            <pc:docMk/>
            <pc:sldMk cId="856487213" sldId="2147476241"/>
            <ac:spMk id="13" creationId="{9CC22FDD-6728-DEFA-08A1-C67AF4DA38B7}"/>
          </ac:spMkLst>
        </pc:spChg>
        <pc:spChg chg="mod">
          <ac:chgData name="Blundell, Matt" userId="46c70f3b-5b1a-4261-8bcb-360ff8b86349" providerId="ADAL" clId="{59585F21-FFAA-4E40-8B58-F5E408A792EB}" dt="2026-06-14T22:46:37.309" v="2976" actId="1035"/>
          <ac:spMkLst>
            <pc:docMk/>
            <pc:sldMk cId="856487213" sldId="2147476241"/>
            <ac:spMk id="14" creationId="{B941687A-235A-3796-C2D5-654383FC2569}"/>
          </ac:spMkLst>
        </pc:spChg>
        <pc:spChg chg="mod">
          <ac:chgData name="Blundell, Matt" userId="46c70f3b-5b1a-4261-8bcb-360ff8b86349" providerId="ADAL" clId="{59585F21-FFAA-4E40-8B58-F5E408A792EB}" dt="2026-06-14T22:46:37.309" v="2976" actId="1035"/>
          <ac:spMkLst>
            <pc:docMk/>
            <pc:sldMk cId="856487213" sldId="2147476241"/>
            <ac:spMk id="15" creationId="{E372577F-B605-39B9-73DF-1A3421752490}"/>
          </ac:spMkLst>
        </pc:spChg>
        <pc:spChg chg="mod">
          <ac:chgData name="Blundell, Matt" userId="46c70f3b-5b1a-4261-8bcb-360ff8b86349" providerId="ADAL" clId="{59585F21-FFAA-4E40-8B58-F5E408A792EB}" dt="2026-06-14T23:40:38.236" v="3062" actId="1036"/>
          <ac:spMkLst>
            <pc:docMk/>
            <pc:sldMk cId="856487213" sldId="2147476241"/>
            <ac:spMk id="16" creationId="{8EF2EEBB-8277-EA89-7631-2EA73738E12C}"/>
          </ac:spMkLst>
        </pc:spChg>
        <pc:spChg chg="mod">
          <ac:chgData name="Blundell, Matt" userId="46c70f3b-5b1a-4261-8bcb-360ff8b86349" providerId="ADAL" clId="{59585F21-FFAA-4E40-8B58-F5E408A792EB}" dt="2026-06-14T23:40:38.236" v="3062" actId="1036"/>
          <ac:spMkLst>
            <pc:docMk/>
            <pc:sldMk cId="856487213" sldId="2147476241"/>
            <ac:spMk id="18" creationId="{0AABBB0E-C64D-024D-1A24-C057946CF37C}"/>
          </ac:spMkLst>
        </pc:spChg>
        <pc:spChg chg="mod">
          <ac:chgData name="Blundell, Matt" userId="46c70f3b-5b1a-4261-8bcb-360ff8b86349" providerId="ADAL" clId="{59585F21-FFAA-4E40-8B58-F5E408A792EB}" dt="2026-06-15T14:02:23.107" v="3133" actId="2711"/>
          <ac:spMkLst>
            <pc:docMk/>
            <pc:sldMk cId="856487213" sldId="2147476241"/>
            <ac:spMk id="22" creationId="{31187477-D8EA-E41D-89E2-3CA31A57073C}"/>
          </ac:spMkLst>
        </pc:spChg>
        <pc:spChg chg="mod">
          <ac:chgData name="Blundell, Matt" userId="46c70f3b-5b1a-4261-8bcb-360ff8b86349" providerId="ADAL" clId="{59585F21-FFAA-4E40-8B58-F5E408A792EB}" dt="2026-06-15T14:02:23.107" v="3133" actId="2711"/>
          <ac:spMkLst>
            <pc:docMk/>
            <pc:sldMk cId="856487213" sldId="2147476241"/>
            <ac:spMk id="23" creationId="{AA9A85E8-4893-5730-3723-F4F591437D5F}"/>
          </ac:spMkLst>
        </pc:spChg>
        <pc:spChg chg="mod">
          <ac:chgData name="Blundell, Matt" userId="46c70f3b-5b1a-4261-8bcb-360ff8b86349" providerId="ADAL" clId="{59585F21-FFAA-4E40-8B58-F5E408A792EB}" dt="2026-06-14T23:40:38.236" v="3062" actId="1036"/>
          <ac:spMkLst>
            <pc:docMk/>
            <pc:sldMk cId="856487213" sldId="2147476241"/>
            <ac:spMk id="25" creationId="{2118E572-0412-BED3-E134-E0D2279C21CA}"/>
          </ac:spMkLst>
        </pc:spChg>
        <pc:spChg chg="mod">
          <ac:chgData name="Blundell, Matt" userId="46c70f3b-5b1a-4261-8bcb-360ff8b86349" providerId="ADAL" clId="{59585F21-FFAA-4E40-8B58-F5E408A792EB}" dt="2026-06-14T23:40:38.236" v="3062" actId="1036"/>
          <ac:spMkLst>
            <pc:docMk/>
            <pc:sldMk cId="856487213" sldId="2147476241"/>
            <ac:spMk id="28" creationId="{9EBDFE34-E8EA-160E-7F34-7EB1FB429A58}"/>
          </ac:spMkLst>
        </pc:spChg>
        <pc:spChg chg="mod">
          <ac:chgData name="Blundell, Matt" userId="46c70f3b-5b1a-4261-8bcb-360ff8b86349" providerId="ADAL" clId="{59585F21-FFAA-4E40-8B58-F5E408A792EB}" dt="2026-06-14T23:40:38.236" v="3062" actId="1036"/>
          <ac:spMkLst>
            <pc:docMk/>
            <pc:sldMk cId="856487213" sldId="2147476241"/>
            <ac:spMk id="29" creationId="{44ED0A04-30E1-F3C9-BAAE-ADF3E1132FD8}"/>
          </ac:spMkLst>
        </pc:spChg>
        <pc:spChg chg="mod">
          <ac:chgData name="Blundell, Matt" userId="46c70f3b-5b1a-4261-8bcb-360ff8b86349" providerId="ADAL" clId="{59585F21-FFAA-4E40-8B58-F5E408A792EB}" dt="2026-06-14T23:40:38.236" v="3062" actId="1036"/>
          <ac:spMkLst>
            <pc:docMk/>
            <pc:sldMk cId="856487213" sldId="2147476241"/>
            <ac:spMk id="31" creationId="{0B1B5906-A58F-C9D7-0F09-449BE9F6149A}"/>
          </ac:spMkLst>
        </pc:spChg>
        <pc:spChg chg="mod">
          <ac:chgData name="Blundell, Matt" userId="46c70f3b-5b1a-4261-8bcb-360ff8b86349" providerId="ADAL" clId="{59585F21-FFAA-4E40-8B58-F5E408A792EB}" dt="2026-06-14T22:46:37.309" v="2976" actId="1035"/>
          <ac:spMkLst>
            <pc:docMk/>
            <pc:sldMk cId="856487213" sldId="2147476241"/>
            <ac:spMk id="34" creationId="{BD7D44C0-72DD-48DA-389B-A62E30E66A5C}"/>
          </ac:spMkLst>
        </pc:spChg>
        <pc:spChg chg="mod">
          <ac:chgData name="Blundell, Matt" userId="46c70f3b-5b1a-4261-8bcb-360ff8b86349" providerId="ADAL" clId="{59585F21-FFAA-4E40-8B58-F5E408A792EB}" dt="2026-06-15T14:01:44.332" v="3126" actId="2711"/>
          <ac:spMkLst>
            <pc:docMk/>
            <pc:sldMk cId="856487213" sldId="2147476241"/>
            <ac:spMk id="35" creationId="{6FCEFDCF-E9C8-B2D1-5325-6D2C6AEE3364}"/>
          </ac:spMkLst>
        </pc:spChg>
        <pc:spChg chg="mod">
          <ac:chgData name="Blundell, Matt" userId="46c70f3b-5b1a-4261-8bcb-360ff8b86349" providerId="ADAL" clId="{59585F21-FFAA-4E40-8B58-F5E408A792EB}" dt="2026-06-15T14:01:44.332" v="3126" actId="2711"/>
          <ac:spMkLst>
            <pc:docMk/>
            <pc:sldMk cId="856487213" sldId="2147476241"/>
            <ac:spMk id="36" creationId="{9C50C9F9-5FD5-BC73-00D6-FBC212EAA340}"/>
          </ac:spMkLst>
        </pc:spChg>
        <pc:spChg chg="mod">
          <ac:chgData name="Blundell, Matt" userId="46c70f3b-5b1a-4261-8bcb-360ff8b86349" providerId="ADAL" clId="{59585F21-FFAA-4E40-8B58-F5E408A792EB}" dt="2026-06-14T23:40:48.196" v="3063" actId="1036"/>
          <ac:spMkLst>
            <pc:docMk/>
            <pc:sldMk cId="856487213" sldId="2147476241"/>
            <ac:spMk id="41" creationId="{2420C377-9B00-DCB5-7199-DD32567B4BD4}"/>
          </ac:spMkLst>
        </pc:spChg>
        <pc:spChg chg="mod">
          <ac:chgData name="Blundell, Matt" userId="46c70f3b-5b1a-4261-8bcb-360ff8b86349" providerId="ADAL" clId="{59585F21-FFAA-4E40-8B58-F5E408A792EB}" dt="2026-06-15T14:02:05.624" v="3129" actId="1076"/>
          <ac:spMkLst>
            <pc:docMk/>
            <pc:sldMk cId="856487213" sldId="2147476241"/>
            <ac:spMk id="45" creationId="{267DB64C-68D7-BB5F-58C3-E8827E5C4168}"/>
          </ac:spMkLst>
        </pc:spChg>
        <pc:spChg chg="mod">
          <ac:chgData name="Blundell, Matt" userId="46c70f3b-5b1a-4261-8bcb-360ff8b86349" providerId="ADAL" clId="{59585F21-FFAA-4E40-8B58-F5E408A792EB}" dt="2026-06-15T14:02:09.859" v="3130" actId="1076"/>
          <ac:spMkLst>
            <pc:docMk/>
            <pc:sldMk cId="856487213" sldId="2147476241"/>
            <ac:spMk id="46" creationId="{D5E4EE8B-0149-7C91-B908-3701655CE0F3}"/>
          </ac:spMkLst>
        </pc:spChg>
        <pc:spChg chg="mod">
          <ac:chgData name="Blundell, Matt" userId="46c70f3b-5b1a-4261-8bcb-360ff8b86349" providerId="ADAL" clId="{59585F21-FFAA-4E40-8B58-F5E408A792EB}" dt="2026-06-14T23:40:48.196" v="3063" actId="1036"/>
          <ac:spMkLst>
            <pc:docMk/>
            <pc:sldMk cId="856487213" sldId="2147476241"/>
            <ac:spMk id="47" creationId="{9FFCF0E4-530C-1418-59C5-0006E7D66448}"/>
          </ac:spMkLst>
        </pc:spChg>
        <pc:spChg chg="mod">
          <ac:chgData name="Blundell, Matt" userId="46c70f3b-5b1a-4261-8bcb-360ff8b86349" providerId="ADAL" clId="{59585F21-FFAA-4E40-8B58-F5E408A792EB}" dt="2026-06-14T23:40:48.196" v="3063" actId="1036"/>
          <ac:spMkLst>
            <pc:docMk/>
            <pc:sldMk cId="856487213" sldId="2147476241"/>
            <ac:spMk id="49" creationId="{BFCA8DE4-C825-BA82-D4A0-483B58E9B02B}"/>
          </ac:spMkLst>
        </pc:spChg>
        <pc:spChg chg="mod">
          <ac:chgData name="Blundell, Matt" userId="46c70f3b-5b1a-4261-8bcb-360ff8b86349" providerId="ADAL" clId="{59585F21-FFAA-4E40-8B58-F5E408A792EB}" dt="2026-06-15T14:02:23.107" v="3133" actId="2711"/>
          <ac:spMkLst>
            <pc:docMk/>
            <pc:sldMk cId="856487213" sldId="2147476241"/>
            <ac:spMk id="50" creationId="{6C94BDF4-5785-71CB-6009-FB1E57C514B2}"/>
          </ac:spMkLst>
        </pc:spChg>
        <pc:spChg chg="mod">
          <ac:chgData name="Blundell, Matt" userId="46c70f3b-5b1a-4261-8bcb-360ff8b86349" providerId="ADAL" clId="{59585F21-FFAA-4E40-8B58-F5E408A792EB}" dt="2026-06-15T14:02:23.107" v="3133" actId="2711"/>
          <ac:spMkLst>
            <pc:docMk/>
            <pc:sldMk cId="856487213" sldId="2147476241"/>
            <ac:spMk id="51" creationId="{010148B9-ACCF-723C-1C9C-F3606970606B}"/>
          </ac:spMkLst>
        </pc:spChg>
        <pc:spChg chg="mod">
          <ac:chgData name="Blundell, Matt" userId="46c70f3b-5b1a-4261-8bcb-360ff8b86349" providerId="ADAL" clId="{59585F21-FFAA-4E40-8B58-F5E408A792EB}" dt="2026-06-15T14:02:17.180" v="3132" actId="1076"/>
          <ac:spMkLst>
            <pc:docMk/>
            <pc:sldMk cId="856487213" sldId="2147476241"/>
            <ac:spMk id="52" creationId="{6CFF862C-5E06-294E-704C-C06FC1E07173}"/>
          </ac:spMkLst>
        </pc:spChg>
        <pc:spChg chg="mod">
          <ac:chgData name="Blundell, Matt" userId="46c70f3b-5b1a-4261-8bcb-360ff8b86349" providerId="ADAL" clId="{59585F21-FFAA-4E40-8B58-F5E408A792EB}" dt="2026-06-14T23:40:48.196" v="3063" actId="1036"/>
          <ac:spMkLst>
            <pc:docMk/>
            <pc:sldMk cId="856487213" sldId="2147476241"/>
            <ac:spMk id="53" creationId="{30B9CC58-8C32-4027-E75F-05EBAE98B982}"/>
          </ac:spMkLst>
        </pc:spChg>
        <pc:spChg chg="mod">
          <ac:chgData name="Blundell, Matt" userId="46c70f3b-5b1a-4261-8bcb-360ff8b86349" providerId="ADAL" clId="{59585F21-FFAA-4E40-8B58-F5E408A792EB}" dt="2026-06-14T23:40:48.196" v="3063" actId="1036"/>
          <ac:spMkLst>
            <pc:docMk/>
            <pc:sldMk cId="856487213" sldId="2147476241"/>
            <ac:spMk id="54" creationId="{55D2EB63-9C75-E3AE-EC58-8B51260E637E}"/>
          </ac:spMkLst>
        </pc:spChg>
        <pc:spChg chg="mod">
          <ac:chgData name="Blundell, Matt" userId="46c70f3b-5b1a-4261-8bcb-360ff8b86349" providerId="ADAL" clId="{59585F21-FFAA-4E40-8B58-F5E408A792EB}" dt="2026-06-14T23:40:48.196" v="3063" actId="1036"/>
          <ac:spMkLst>
            <pc:docMk/>
            <pc:sldMk cId="856487213" sldId="2147476241"/>
            <ac:spMk id="56" creationId="{CFAB30BC-ECD1-1AA9-8677-99015323B2FC}"/>
          </ac:spMkLst>
        </pc:spChg>
        <pc:spChg chg="mod">
          <ac:chgData name="Blundell, Matt" userId="46c70f3b-5b1a-4261-8bcb-360ff8b86349" providerId="ADAL" clId="{59585F21-FFAA-4E40-8B58-F5E408A792EB}" dt="2026-06-14T23:40:48.196" v="3063" actId="1036"/>
          <ac:spMkLst>
            <pc:docMk/>
            <pc:sldMk cId="856487213" sldId="2147476241"/>
            <ac:spMk id="57" creationId="{CE87E6F8-DB08-DE6E-275C-4DB70ADB52A4}"/>
          </ac:spMkLst>
        </pc:spChg>
        <pc:spChg chg="mod">
          <ac:chgData name="Blundell, Matt" userId="46c70f3b-5b1a-4261-8bcb-360ff8b86349" providerId="ADAL" clId="{59585F21-FFAA-4E40-8B58-F5E408A792EB}" dt="2026-06-14T22:46:51.786" v="2988" actId="20577"/>
          <ac:spMkLst>
            <pc:docMk/>
            <pc:sldMk cId="856487213" sldId="2147476241"/>
            <ac:spMk id="61" creationId="{68227A62-F1BA-25DC-D043-28F5C116F627}"/>
          </ac:spMkLst>
        </pc:spChg>
        <pc:spChg chg="mod">
          <ac:chgData name="Blundell, Matt" userId="46c70f3b-5b1a-4261-8bcb-360ff8b86349" providerId="ADAL" clId="{59585F21-FFAA-4E40-8B58-F5E408A792EB}" dt="2026-06-15T14:02:42.301" v="3134" actId="1076"/>
          <ac:spMkLst>
            <pc:docMk/>
            <pc:sldMk cId="856487213" sldId="2147476241"/>
            <ac:spMk id="64" creationId="{6FF6D7A0-2B40-2C2B-3BB1-1F06D2F439C2}"/>
          </ac:spMkLst>
        </pc:spChg>
        <pc:spChg chg="mod">
          <ac:chgData name="Blundell, Matt" userId="46c70f3b-5b1a-4261-8bcb-360ff8b86349" providerId="ADAL" clId="{59585F21-FFAA-4E40-8B58-F5E408A792EB}" dt="2026-06-15T14:02:42.301" v="3134" actId="1076"/>
          <ac:spMkLst>
            <pc:docMk/>
            <pc:sldMk cId="856487213" sldId="2147476241"/>
            <ac:spMk id="65" creationId="{56FB24EF-DA34-3C18-C4AC-117A8FB7CC20}"/>
          </ac:spMkLst>
        </pc:spChg>
        <pc:spChg chg="mod">
          <ac:chgData name="Blundell, Matt" userId="46c70f3b-5b1a-4261-8bcb-360ff8b86349" providerId="ADAL" clId="{59585F21-FFAA-4E40-8B58-F5E408A792EB}" dt="2026-06-14T22:46:37.309" v="2976" actId="1035"/>
          <ac:spMkLst>
            <pc:docMk/>
            <pc:sldMk cId="856487213" sldId="2147476241"/>
            <ac:spMk id="73" creationId="{DA74894C-69E5-5006-6876-5A0C89D78099}"/>
          </ac:spMkLst>
        </pc:spChg>
        <pc:spChg chg="mod">
          <ac:chgData name="Blundell, Matt" userId="46c70f3b-5b1a-4261-8bcb-360ff8b86349" providerId="ADAL" clId="{59585F21-FFAA-4E40-8B58-F5E408A792EB}" dt="2026-06-14T22:46:37.309" v="2976" actId="1035"/>
          <ac:spMkLst>
            <pc:docMk/>
            <pc:sldMk cId="856487213" sldId="2147476241"/>
            <ac:spMk id="81" creationId="{ECDC969F-0B5D-913F-007E-417D8D03F6B3}"/>
          </ac:spMkLst>
        </pc:spChg>
        <pc:spChg chg="mod">
          <ac:chgData name="Blundell, Matt" userId="46c70f3b-5b1a-4261-8bcb-360ff8b86349" providerId="ADAL" clId="{59585F21-FFAA-4E40-8B58-F5E408A792EB}" dt="2026-06-14T22:46:43.182" v="2980" actId="20577"/>
          <ac:spMkLst>
            <pc:docMk/>
            <pc:sldMk cId="856487213" sldId="2147476241"/>
            <ac:spMk id="84" creationId="{BA1E7FFE-F214-EA3B-D374-325FF0E7358C}"/>
          </ac:spMkLst>
        </pc:spChg>
        <pc:spChg chg="mod">
          <ac:chgData name="Blundell, Matt" userId="46c70f3b-5b1a-4261-8bcb-360ff8b86349" providerId="ADAL" clId="{59585F21-FFAA-4E40-8B58-F5E408A792EB}" dt="2026-06-15T14:01:44.332" v="3126" actId="2711"/>
          <ac:spMkLst>
            <pc:docMk/>
            <pc:sldMk cId="856487213" sldId="2147476241"/>
            <ac:spMk id="90" creationId="{20E5365A-CC13-C478-614A-07D84034DDC0}"/>
          </ac:spMkLst>
        </pc:spChg>
        <pc:spChg chg="mod">
          <ac:chgData name="Blundell, Matt" userId="46c70f3b-5b1a-4261-8bcb-360ff8b86349" providerId="ADAL" clId="{59585F21-FFAA-4E40-8B58-F5E408A792EB}" dt="2026-06-15T14:01:51.417" v="3127" actId="1076"/>
          <ac:spMkLst>
            <pc:docMk/>
            <pc:sldMk cId="856487213" sldId="2147476241"/>
            <ac:spMk id="91" creationId="{B30FE126-D600-8EC0-642B-17276BD3F045}"/>
          </ac:spMkLst>
        </pc:spChg>
        <pc:picChg chg="mod">
          <ac:chgData name="Blundell, Matt" userId="46c70f3b-5b1a-4261-8bcb-360ff8b86349" providerId="ADAL" clId="{59585F21-FFAA-4E40-8B58-F5E408A792EB}" dt="2026-06-14T22:47:41.353" v="3003" actId="1036"/>
          <ac:picMkLst>
            <pc:docMk/>
            <pc:sldMk cId="856487213" sldId="2147476241"/>
            <ac:picMk id="7" creationId="{DD793473-1E56-74E9-DBB8-DA66BEEAF35B}"/>
          </ac:picMkLst>
        </pc:picChg>
        <pc:picChg chg="mod">
          <ac:chgData name="Blundell, Matt" userId="46c70f3b-5b1a-4261-8bcb-360ff8b86349" providerId="ADAL" clId="{59585F21-FFAA-4E40-8B58-F5E408A792EB}" dt="2026-06-14T22:47:10.385" v="2991" actId="1076"/>
          <ac:picMkLst>
            <pc:docMk/>
            <pc:sldMk cId="856487213" sldId="2147476241"/>
            <ac:picMk id="11" creationId="{C130F2FA-B16F-7C5C-4023-C26C5C1C9712}"/>
          </ac:picMkLst>
        </pc:picChg>
        <pc:picChg chg="mod">
          <ac:chgData name="Blundell, Matt" userId="46c70f3b-5b1a-4261-8bcb-360ff8b86349" providerId="ADAL" clId="{59585F21-FFAA-4E40-8B58-F5E408A792EB}" dt="2026-06-14T22:47:41.353" v="3003" actId="1036"/>
          <ac:picMkLst>
            <pc:docMk/>
            <pc:sldMk cId="856487213" sldId="2147476241"/>
            <ac:picMk id="24" creationId="{36ED2935-6B7C-68E3-58C9-B37F55658571}"/>
          </ac:picMkLst>
        </pc:picChg>
        <pc:picChg chg="mod">
          <ac:chgData name="Blundell, Matt" userId="46c70f3b-5b1a-4261-8bcb-360ff8b86349" providerId="ADAL" clId="{59585F21-FFAA-4E40-8B58-F5E408A792EB}" dt="2026-06-14T22:47:16.011" v="2992" actId="1076"/>
          <ac:picMkLst>
            <pc:docMk/>
            <pc:sldMk cId="856487213" sldId="2147476241"/>
            <ac:picMk id="37" creationId="{C58E9FAA-BD2E-F10E-9BE0-8147BE64AF7F}"/>
          </ac:picMkLst>
        </pc:picChg>
        <pc:picChg chg="mod">
          <ac:chgData name="Blundell, Matt" userId="46c70f3b-5b1a-4261-8bcb-360ff8b86349" providerId="ADAL" clId="{59585F21-FFAA-4E40-8B58-F5E408A792EB}" dt="2026-06-14T22:47:19.934" v="2993" actId="1076"/>
          <ac:picMkLst>
            <pc:docMk/>
            <pc:sldMk cId="856487213" sldId="2147476241"/>
            <ac:picMk id="100" creationId="{F5D282A6-1DA0-BAD6-150B-AEE3CF2B8943}"/>
          </ac:picMkLst>
        </pc:picChg>
        <pc:picChg chg="mod">
          <ac:chgData name="Blundell, Matt" userId="46c70f3b-5b1a-4261-8bcb-360ff8b86349" providerId="ADAL" clId="{59585F21-FFAA-4E40-8B58-F5E408A792EB}" dt="2026-06-14T22:47:41.353" v="3003" actId="1036"/>
          <ac:picMkLst>
            <pc:docMk/>
            <pc:sldMk cId="856487213" sldId="2147476241"/>
            <ac:picMk id="101" creationId="{CCF2EF0E-9442-F7B7-F451-DBA2C07B6AC3}"/>
          </ac:picMkLst>
        </pc:picChg>
      </pc:sldChg>
      <pc:sldChg chg="modSp mod ord">
        <pc:chgData name="Blundell, Matt" userId="46c70f3b-5b1a-4261-8bcb-360ff8b86349" providerId="ADAL" clId="{59585F21-FFAA-4E40-8B58-F5E408A792EB}" dt="2026-06-15T14:05:23.036" v="3159" actId="2711"/>
        <pc:sldMkLst>
          <pc:docMk/>
          <pc:sldMk cId="4121592198" sldId="2147483470"/>
        </pc:sldMkLst>
        <pc:spChg chg="mod">
          <ac:chgData name="Blundell, Matt" userId="46c70f3b-5b1a-4261-8bcb-360ff8b86349" providerId="ADAL" clId="{59585F21-FFAA-4E40-8B58-F5E408A792EB}" dt="2026-06-15T14:05:23.036" v="3159" actId="2711"/>
          <ac:spMkLst>
            <pc:docMk/>
            <pc:sldMk cId="4121592198" sldId="2147483470"/>
            <ac:spMk id="44" creationId="{3A2B1A2D-F4C1-D5A5-7A57-E237FF0D7A9D}"/>
          </ac:spMkLst>
        </pc:spChg>
      </pc:sldChg>
      <pc:sldChg chg="addSp delSp modSp add mod">
        <pc:chgData name="Blundell, Matt" userId="46c70f3b-5b1a-4261-8bcb-360ff8b86349" providerId="ADAL" clId="{59585F21-FFAA-4E40-8B58-F5E408A792EB}" dt="2026-06-15T14:04:50.342" v="3158" actId="1076"/>
        <pc:sldMkLst>
          <pc:docMk/>
          <pc:sldMk cId="1753158033" sldId="2147483472"/>
        </pc:sldMkLst>
        <pc:spChg chg="add del mod">
          <ac:chgData name="Blundell, Matt" userId="46c70f3b-5b1a-4261-8bcb-360ff8b86349" providerId="ADAL" clId="{59585F21-FFAA-4E40-8B58-F5E408A792EB}" dt="2026-06-14T21:46:23.674" v="2200" actId="478"/>
          <ac:spMkLst>
            <pc:docMk/>
            <pc:sldMk cId="1753158033" sldId="2147483472"/>
            <ac:spMk id="2" creationId="{7E623B0B-12C4-728F-65B3-6BCA25822837}"/>
          </ac:spMkLst>
        </pc:spChg>
        <pc:spChg chg="mod">
          <ac:chgData name="Blundell, Matt" userId="46c70f3b-5b1a-4261-8bcb-360ff8b86349" providerId="ADAL" clId="{59585F21-FFAA-4E40-8B58-F5E408A792EB}" dt="2026-06-15T12:53:32.369" v="3122" actId="20577"/>
          <ac:spMkLst>
            <pc:docMk/>
            <pc:sldMk cId="1753158033" sldId="2147483472"/>
            <ac:spMk id="7" creationId="{FA5BF069-C2DF-0F17-8C41-514D057DB821}"/>
          </ac:spMkLst>
        </pc:spChg>
        <pc:spChg chg="mod">
          <ac:chgData name="Blundell, Matt" userId="46c70f3b-5b1a-4261-8bcb-360ff8b86349" providerId="ADAL" clId="{59585F21-FFAA-4E40-8B58-F5E408A792EB}" dt="2026-06-15T14:04:42.267" v="3155" actId="1035"/>
          <ac:spMkLst>
            <pc:docMk/>
            <pc:sldMk cId="1753158033" sldId="2147483472"/>
            <ac:spMk id="8" creationId="{F165D300-D87F-B5A2-D5B1-69C322E2C99F}"/>
          </ac:spMkLst>
        </pc:spChg>
        <pc:spChg chg="mod">
          <ac:chgData name="Blundell, Matt" userId="46c70f3b-5b1a-4261-8bcb-360ff8b86349" providerId="ADAL" clId="{59585F21-FFAA-4E40-8B58-F5E408A792EB}" dt="2026-06-15T14:04:50.342" v="3158" actId="1076"/>
          <ac:spMkLst>
            <pc:docMk/>
            <pc:sldMk cId="1753158033" sldId="2147483472"/>
            <ac:spMk id="19" creationId="{55F12781-C254-B14A-8114-E945D3F68929}"/>
          </ac:spMkLst>
        </pc:spChg>
        <pc:spChg chg="mod">
          <ac:chgData name="Blundell, Matt" userId="46c70f3b-5b1a-4261-8bcb-360ff8b86349" providerId="ADAL" clId="{59585F21-FFAA-4E40-8B58-F5E408A792EB}" dt="2026-06-11T19:48:21.687" v="273" actId="404"/>
          <ac:spMkLst>
            <pc:docMk/>
            <pc:sldMk cId="1753158033" sldId="2147483472"/>
            <ac:spMk id="21" creationId="{2903D1AD-907C-39F1-16EA-4E36A167C459}"/>
          </ac:spMkLst>
        </pc:spChg>
        <pc:spChg chg="mod">
          <ac:chgData name="Blundell, Matt" userId="46c70f3b-5b1a-4261-8bcb-360ff8b86349" providerId="ADAL" clId="{59585F21-FFAA-4E40-8B58-F5E408A792EB}" dt="2026-06-11T19:48:21.687" v="273" actId="404"/>
          <ac:spMkLst>
            <pc:docMk/>
            <pc:sldMk cId="1753158033" sldId="2147483472"/>
            <ac:spMk id="22" creationId="{964CE282-BAAF-247D-5CE2-4146C7E888A7}"/>
          </ac:spMkLst>
        </pc:spChg>
        <pc:spChg chg="mod">
          <ac:chgData name="Blundell, Matt" userId="46c70f3b-5b1a-4261-8bcb-360ff8b86349" providerId="ADAL" clId="{59585F21-FFAA-4E40-8B58-F5E408A792EB}" dt="2026-06-11T19:48:21.687" v="273" actId="404"/>
          <ac:spMkLst>
            <pc:docMk/>
            <pc:sldMk cId="1753158033" sldId="2147483472"/>
            <ac:spMk id="23" creationId="{29235CDE-CC26-FE19-428F-8B2A0FD261EA}"/>
          </ac:spMkLst>
        </pc:spChg>
        <pc:spChg chg="mod">
          <ac:chgData name="Blundell, Matt" userId="46c70f3b-5b1a-4261-8bcb-360ff8b86349" providerId="ADAL" clId="{59585F21-FFAA-4E40-8B58-F5E408A792EB}" dt="2026-06-11T19:48:21.687" v="273" actId="404"/>
          <ac:spMkLst>
            <pc:docMk/>
            <pc:sldMk cId="1753158033" sldId="2147483472"/>
            <ac:spMk id="24" creationId="{75C5F9DB-E5CD-E9AE-6D1A-6C0FFE74E79F}"/>
          </ac:spMkLst>
        </pc:spChg>
        <pc:spChg chg="mod">
          <ac:chgData name="Blundell, Matt" userId="46c70f3b-5b1a-4261-8bcb-360ff8b86349" providerId="ADAL" clId="{59585F21-FFAA-4E40-8B58-F5E408A792EB}" dt="2026-06-11T19:48:21.687" v="273" actId="404"/>
          <ac:spMkLst>
            <pc:docMk/>
            <pc:sldMk cId="1753158033" sldId="2147483472"/>
            <ac:spMk id="25" creationId="{3B4FEF49-B98F-9C59-2F43-5DF0C47CF744}"/>
          </ac:spMkLst>
        </pc:spChg>
        <pc:spChg chg="mod">
          <ac:chgData name="Blundell, Matt" userId="46c70f3b-5b1a-4261-8bcb-360ff8b86349" providerId="ADAL" clId="{59585F21-FFAA-4E40-8B58-F5E408A792EB}" dt="2026-06-11T19:48:21.687" v="273" actId="404"/>
          <ac:spMkLst>
            <pc:docMk/>
            <pc:sldMk cId="1753158033" sldId="2147483472"/>
            <ac:spMk id="26" creationId="{1B38BDB5-6CB1-68DB-A87C-AA0E33303497}"/>
          </ac:spMkLst>
        </pc:spChg>
        <pc:spChg chg="mod">
          <ac:chgData name="Blundell, Matt" userId="46c70f3b-5b1a-4261-8bcb-360ff8b86349" providerId="ADAL" clId="{59585F21-FFAA-4E40-8B58-F5E408A792EB}" dt="2026-06-11T19:48:08.034" v="269" actId="403"/>
          <ac:spMkLst>
            <pc:docMk/>
            <pc:sldMk cId="1753158033" sldId="2147483472"/>
            <ac:spMk id="28" creationId="{2ABAA7AF-1E46-A7B7-05FD-B3A7427633FF}"/>
          </ac:spMkLst>
        </pc:spChg>
        <pc:spChg chg="mod">
          <ac:chgData name="Blundell, Matt" userId="46c70f3b-5b1a-4261-8bcb-360ff8b86349" providerId="ADAL" clId="{59585F21-FFAA-4E40-8B58-F5E408A792EB}" dt="2026-06-11T19:48:08.034" v="269" actId="403"/>
          <ac:spMkLst>
            <pc:docMk/>
            <pc:sldMk cId="1753158033" sldId="2147483472"/>
            <ac:spMk id="30" creationId="{1AD86A3A-F417-9979-3D5B-013973B08E41}"/>
          </ac:spMkLst>
        </pc:spChg>
        <pc:graphicFrameChg chg="mod">
          <ac:chgData name="Blundell, Matt" userId="46c70f3b-5b1a-4261-8bcb-360ff8b86349" providerId="ADAL" clId="{59585F21-FFAA-4E40-8B58-F5E408A792EB}" dt="2026-06-14T21:49:11.547" v="2260" actId="1036"/>
          <ac:graphicFrameMkLst>
            <pc:docMk/>
            <pc:sldMk cId="1753158033" sldId="2147483472"/>
            <ac:graphicFrameMk id="9" creationId="{B89C3E2E-7315-7B59-72E1-1587D41C36F4}"/>
          </ac:graphicFrameMkLst>
        </pc:graphicFrameChg>
        <pc:graphicFrameChg chg="mod">
          <ac:chgData name="Blundell, Matt" userId="46c70f3b-5b1a-4261-8bcb-360ff8b86349" providerId="ADAL" clId="{59585F21-FFAA-4E40-8B58-F5E408A792EB}" dt="2026-06-14T21:49:26.718" v="2265"/>
          <ac:graphicFrameMkLst>
            <pc:docMk/>
            <pc:sldMk cId="1753158033" sldId="2147483472"/>
            <ac:graphicFrameMk id="10" creationId="{03B031E5-1530-F6C1-6464-EC2BCA50517B}"/>
          </ac:graphicFrameMkLst>
        </pc:graphicFrameChg>
        <pc:graphicFrameChg chg="mod">
          <ac:chgData name="Blundell, Matt" userId="46c70f3b-5b1a-4261-8bcb-360ff8b86349" providerId="ADAL" clId="{59585F21-FFAA-4E40-8B58-F5E408A792EB}" dt="2026-06-14T21:49:35.479" v="2267"/>
          <ac:graphicFrameMkLst>
            <pc:docMk/>
            <pc:sldMk cId="1753158033" sldId="2147483472"/>
            <ac:graphicFrameMk id="11" creationId="{3B9A1703-CE47-D411-81B2-D407F16D7EE7}"/>
          </ac:graphicFrameMkLst>
        </pc:graphicFrameChg>
        <pc:graphicFrameChg chg="mod">
          <ac:chgData name="Blundell, Matt" userId="46c70f3b-5b1a-4261-8bcb-360ff8b86349" providerId="ADAL" clId="{59585F21-FFAA-4E40-8B58-F5E408A792EB}" dt="2026-06-11T19:48:12.998" v="272" actId="403"/>
          <ac:graphicFrameMkLst>
            <pc:docMk/>
            <pc:sldMk cId="1753158033" sldId="2147483472"/>
            <ac:graphicFrameMk id="20" creationId="{A6BB7F93-856D-8E84-E47F-73BBF95F69A3}"/>
          </ac:graphicFrameMkLst>
        </pc:graphicFrameChg>
        <pc:cxnChg chg="mod">
          <ac:chgData name="Blundell, Matt" userId="46c70f3b-5b1a-4261-8bcb-360ff8b86349" providerId="ADAL" clId="{59585F21-FFAA-4E40-8B58-F5E408A792EB}" dt="2026-06-11T19:48:08.034" v="269" actId="403"/>
          <ac:cxnSpMkLst>
            <pc:docMk/>
            <pc:sldMk cId="1753158033" sldId="2147483472"/>
            <ac:cxnSpMk id="27" creationId="{C9C0B7C3-064D-09E2-63B9-2E6E9EDFDB78}"/>
          </ac:cxnSpMkLst>
        </pc:cxnChg>
      </pc:sldChg>
      <pc:sldMasterChg chg="delSldLayout">
        <pc:chgData name="Blundell, Matt" userId="46c70f3b-5b1a-4261-8bcb-360ff8b86349" providerId="ADAL" clId="{59585F21-FFAA-4E40-8B58-F5E408A792EB}" dt="2026-06-11T19:41:29.710" v="195" actId="47"/>
        <pc:sldMasterMkLst>
          <pc:docMk/>
          <pc:sldMasterMk cId="3674233272" sldId="2147483660"/>
        </pc:sldMasterMkLst>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Binary_Worksheet8.xlsb"/></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9.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Binary_Worksheet10.xlsb"/></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Binary_Worksheet11.xlsb"/></Relationships>
</file>

<file path=ppt/charts/_rels/chart14.xml.rels><?xml version="1.0" encoding="UTF-8" standalone="yes"?>
<Relationships xmlns="http://schemas.openxmlformats.org/package/2006/relationships"><Relationship Id="rId3" Type="http://schemas.openxmlformats.org/officeDocument/2006/relationships/oleObject" Target="https://spgl-my.sharepoint.com/personal/matt_blundell_spglobal_com/Documents/Documents/BCCC%20PDAC%20deck.xlsx" TargetMode="External"/><Relationship Id="rId2" Type="http://schemas.microsoft.com/office/2011/relationships/chartColorStyle" Target="colors6.xml"/><Relationship Id="rId1" Type="http://schemas.microsoft.com/office/2011/relationships/chartStyle" Target="style6.xml"/></Relationships>
</file>

<file path=ppt/charts/_rels/chart15.xml.rels><?xml version="1.0" encoding="UTF-8" standalone="yes"?>
<Relationships xmlns="http://schemas.openxmlformats.org/package/2006/relationships"><Relationship Id="rId3" Type="http://schemas.openxmlformats.org/officeDocument/2006/relationships/oleObject" Target="https://spgl-my.sharepoint.com/personal/matt_blundell_spglobal_com/Documents/Documents/BCCC%20PDAC%20deck.xlsx" TargetMode="External"/><Relationship Id="rId2" Type="http://schemas.microsoft.com/office/2011/relationships/chartColorStyle" Target="colors7.xml"/><Relationship Id="rId1" Type="http://schemas.microsoft.com/office/2011/relationships/chartStyle" Target="style7.xml"/></Relationships>
</file>

<file path=ppt/charts/_rels/chart16.xml.rels><?xml version="1.0" encoding="UTF-8" standalone="yes"?>
<Relationships xmlns="http://schemas.openxmlformats.org/package/2006/relationships"><Relationship Id="rId3" Type="http://schemas.openxmlformats.org/officeDocument/2006/relationships/oleObject" Target="https://spgl-my.sharepoint.com/personal/matt_blundell_spglobal_com/Documents/Documents/BCCC%20PDAC%20deck.xlsx" TargetMode="External"/><Relationship Id="rId2" Type="http://schemas.microsoft.com/office/2011/relationships/chartColorStyle" Target="colors8.xml"/><Relationship Id="rId1" Type="http://schemas.microsoft.com/office/2011/relationships/chartStyle" Target="style8.xml"/></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Binary_Worksheet12.xlsb"/></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Binary_Worksheet13.xlsb"/><Relationship Id="rId1" Type="http://schemas.openxmlformats.org/officeDocument/2006/relationships/themeOverride" Target="../theme/themeOverride7.xml"/></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Binary_Worksheet14.xlsb"/></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Binary_Worksheet15.xlsb"/></Relationships>
</file>

<file path=ppt/charts/_rels/chart21.xml.rels><?xml version="1.0" encoding="UTF-8" standalone="yes"?>
<Relationships xmlns="http://schemas.openxmlformats.org/package/2006/relationships"><Relationship Id="rId2" Type="http://schemas.openxmlformats.org/officeDocument/2006/relationships/package" Target="../embeddings/Microsoft_Excel_Binary_Worksheet16.xlsb"/><Relationship Id="rId1" Type="http://schemas.openxmlformats.org/officeDocument/2006/relationships/themeOverride" Target="../theme/themeOverride8.xml"/></Relationships>
</file>

<file path=ppt/charts/_rels/chart22.xml.rels><?xml version="1.0" encoding="UTF-8" standalone="yes"?>
<Relationships xmlns="http://schemas.openxmlformats.org/package/2006/relationships"><Relationship Id="rId2" Type="http://schemas.openxmlformats.org/officeDocument/2006/relationships/package" Target="../embeddings/Microsoft_Excel_Binary_Worksheet17.xlsb"/><Relationship Id="rId1" Type="http://schemas.openxmlformats.org/officeDocument/2006/relationships/themeOverride" Target="../theme/themeOverride9.xml"/></Relationships>
</file>

<file path=ppt/charts/_rels/chart23.xml.rels><?xml version="1.0" encoding="UTF-8" standalone="yes"?>
<Relationships xmlns="http://schemas.openxmlformats.org/package/2006/relationships"><Relationship Id="rId2" Type="http://schemas.openxmlformats.org/officeDocument/2006/relationships/package" Target="../embeddings/Microsoft_Excel_Binary_Worksheet18.xlsb"/><Relationship Id="rId1" Type="http://schemas.openxmlformats.org/officeDocument/2006/relationships/themeOverride" Target="../theme/themeOverride10.xml"/></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Binary_Worksheet19.xlsb"/></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Binary_Worksheet20.xlsb"/></Relationships>
</file>

<file path=ppt/charts/_rels/chart26.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1.xml"/></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oleObject" Target="https://spgl-my.sharepoint.com/personal/matt_blundell_spglobal_com/Documents/Desktop/Book2.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Binary_Worksheet5.xlsb"/><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Binary_Worksheet6.xlsb"/></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Binary_Worksheet7.xlsb"/></Relationships>
</file>

<file path=ppt/charts/_rels/chartEx1.xml.rels><?xml version="1.0" encoding="UTF-8" standalone="yes"?>
<Relationships xmlns="http://schemas.openxmlformats.org/package/2006/relationships"><Relationship Id="rId3" Type="http://schemas.microsoft.com/office/2011/relationships/chartColorStyle" Target="colors11.xml"/><Relationship Id="rId2" Type="http://schemas.microsoft.com/office/2011/relationships/chartStyle" Target="style11.xml"/><Relationship Id="rId1" Type="http://schemas.openxmlformats.org/officeDocument/2006/relationships/oleObject" Target="NULL" TargetMode="External"/><Relationship Id="rId4" Type="http://schemas.openxmlformats.org/officeDocument/2006/relationships/themeOverride" Target="../theme/themeOverride1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4148527345958063E-2"/>
          <c:y val="0"/>
          <c:w val="0.75863256122099154"/>
          <c:h val="0.89364553411776648"/>
        </c:manualLayout>
      </c:layout>
      <c:barChart>
        <c:barDir val="col"/>
        <c:grouping val="stacked"/>
        <c:varyColors val="0"/>
        <c:ser>
          <c:idx val="0"/>
          <c:order val="1"/>
          <c:tx>
            <c:strRef>
              <c:f>Sheet2!$A$3</c:f>
              <c:strCache>
                <c:ptCount val="1"/>
                <c:pt idx="0">
                  <c:v>China's share</c:v>
                </c:pt>
              </c:strCache>
            </c:strRef>
          </c:tx>
          <c:spPr>
            <a:solidFill>
              <a:srgbClr val="B20023"/>
            </a:solidFill>
            <a:ln>
              <a:noFill/>
            </a:ln>
            <a:effectLst/>
          </c:spPr>
          <c:invertIfNegative val="0"/>
          <c:dLbls>
            <c:dLbl>
              <c:idx val="0"/>
              <c:layout>
                <c:manualLayout>
                  <c:x val="0"/>
                  <c:y val="-1.29157248950598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D6A-4E37-8D94-B29B9B92CF2E}"/>
                </c:ext>
              </c:extLst>
            </c:dLbl>
            <c:dLbl>
              <c:idx val="1"/>
              <c:layout>
                <c:manualLayout>
                  <c:x val="0"/>
                  <c:y val="7.7494349370358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D6A-4E37-8D94-B29B9B92CF2E}"/>
                </c:ext>
              </c:extLst>
            </c:dLbl>
            <c:dLbl>
              <c:idx val="2"/>
              <c:layout>
                <c:manualLayout>
                  <c:x val="0"/>
                  <c:y val="0.1033257991604778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D6A-4E37-8D94-B29B9B92CF2E}"/>
                </c:ext>
              </c:extLst>
            </c:dLbl>
            <c:dLbl>
              <c:idx val="3"/>
              <c:layout>
                <c:manualLayout>
                  <c:x val="0"/>
                  <c:y val="0.1485308362931869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D6A-4E37-8D94-B29B9B92CF2E}"/>
                </c:ext>
              </c:extLst>
            </c:dLbl>
            <c:dLbl>
              <c:idx val="4"/>
              <c:layout>
                <c:manualLayout>
                  <c:x val="0"/>
                  <c:y val="0.1614465611882466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D6A-4E37-8D94-B29B9B92CF2E}"/>
                </c:ext>
              </c:extLst>
            </c:dLbl>
            <c:spPr>
              <a:noFill/>
              <a:ln>
                <a:noFill/>
              </a:ln>
              <a:effectLst/>
            </c:spPr>
            <c:txPr>
              <a:bodyPr rot="0" spcFirstLastPara="1" vertOverflow="ellipsis" vert="horz" wrap="square" anchor="ctr" anchorCtr="1"/>
              <a:lstStyle/>
              <a:p>
                <a:pPr>
                  <a:defRPr sz="1400" b="1" i="0" u="none" strike="noStrike" kern="1200" baseline="0">
                    <a:solidFill>
                      <a:schemeClr val="bg1"/>
                    </a:solidFill>
                    <a:latin typeface="Akkurat LL" panose="020B0504010101010104" pitchFamily="34" charset="0"/>
                    <a:ea typeface="+mn-ea"/>
                    <a:cs typeface="Akkurat LL" panose="020B05040101010101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Sheet2!$B$1:$F$1</c:f>
              <c:strCache>
                <c:ptCount val="5"/>
                <c:pt idx="0">
                  <c:v>Copper</c:v>
                </c:pt>
                <c:pt idx="1">
                  <c:v>Lithium</c:v>
                </c:pt>
                <c:pt idx="2">
                  <c:v>Cobalt</c:v>
                </c:pt>
                <c:pt idx="3">
                  <c:v>Rare Earths</c:v>
                </c:pt>
                <c:pt idx="4">
                  <c:v>Graphite</c:v>
                </c:pt>
              </c:strCache>
            </c:strRef>
          </c:cat>
          <c:val>
            <c:numRef>
              <c:f>Sheet2!$B$3:$F$3</c:f>
              <c:numCache>
                <c:formatCode>0%</c:formatCode>
                <c:ptCount val="5"/>
                <c:pt idx="0">
                  <c:v>0.44</c:v>
                </c:pt>
                <c:pt idx="1">
                  <c:v>0.7</c:v>
                </c:pt>
                <c:pt idx="2">
                  <c:v>0.78</c:v>
                </c:pt>
                <c:pt idx="3">
                  <c:v>0.91</c:v>
                </c:pt>
                <c:pt idx="4">
                  <c:v>0.95</c:v>
                </c:pt>
              </c:numCache>
            </c:numRef>
          </c:val>
          <c:extLst>
            <c:ext xmlns:c16="http://schemas.microsoft.com/office/drawing/2014/chart" uri="{C3380CC4-5D6E-409C-BE32-E72D297353CC}">
              <c16:uniqueId val="{00000005-5D6A-4E37-8D94-B29B9B92CF2E}"/>
            </c:ext>
          </c:extLst>
        </c:ser>
        <c:ser>
          <c:idx val="1"/>
          <c:order val="2"/>
          <c:tx>
            <c:strRef>
              <c:f>Sheet2!$A$4</c:f>
              <c:strCache>
                <c:ptCount val="1"/>
                <c:pt idx="0">
                  <c:v>Rest of the World's share</c:v>
                </c:pt>
              </c:strCache>
            </c:strRef>
          </c:tx>
          <c:spPr>
            <a:solidFill>
              <a:srgbClr val="6CABBB"/>
            </a:solidFill>
            <a:ln>
              <a:noFill/>
            </a:ln>
            <a:effectLst/>
          </c:spPr>
          <c:invertIfNegative val="0"/>
          <c:cat>
            <c:strRef>
              <c:f>Sheet2!$B$1:$F$1</c:f>
              <c:strCache>
                <c:ptCount val="5"/>
                <c:pt idx="0">
                  <c:v>Copper</c:v>
                </c:pt>
                <c:pt idx="1">
                  <c:v>Lithium</c:v>
                </c:pt>
                <c:pt idx="2">
                  <c:v>Cobalt</c:v>
                </c:pt>
                <c:pt idx="3">
                  <c:v>Rare Earths</c:v>
                </c:pt>
                <c:pt idx="4">
                  <c:v>Graphite</c:v>
                </c:pt>
              </c:strCache>
            </c:strRef>
          </c:cat>
          <c:val>
            <c:numRef>
              <c:f>Sheet2!$B$4:$F$4</c:f>
              <c:numCache>
                <c:formatCode>0%</c:formatCode>
                <c:ptCount val="5"/>
                <c:pt idx="0">
                  <c:v>0.56000000000000005</c:v>
                </c:pt>
                <c:pt idx="1">
                  <c:v>0.3</c:v>
                </c:pt>
                <c:pt idx="2">
                  <c:v>0.22</c:v>
                </c:pt>
                <c:pt idx="3">
                  <c:v>0.09</c:v>
                </c:pt>
                <c:pt idx="4">
                  <c:v>0.05</c:v>
                </c:pt>
              </c:numCache>
            </c:numRef>
          </c:val>
          <c:extLst>
            <c:ext xmlns:c16="http://schemas.microsoft.com/office/drawing/2014/chart" uri="{C3380CC4-5D6E-409C-BE32-E72D297353CC}">
              <c16:uniqueId val="{00000006-5D6A-4E37-8D94-B29B9B92CF2E}"/>
            </c:ext>
          </c:extLst>
        </c:ser>
        <c:dLbls>
          <c:showLegendKey val="0"/>
          <c:showVal val="0"/>
          <c:showCatName val="0"/>
          <c:showSerName val="0"/>
          <c:showPercent val="0"/>
          <c:showBubbleSize val="0"/>
        </c:dLbls>
        <c:gapWidth val="81"/>
        <c:overlap val="100"/>
        <c:axId val="2021970992"/>
        <c:axId val="2021969072"/>
      </c:barChart>
      <c:lineChart>
        <c:grouping val="stacked"/>
        <c:varyColors val="0"/>
        <c:ser>
          <c:idx val="2"/>
          <c:order val="0"/>
          <c:tx>
            <c:strRef>
              <c:f>Sheet2!$A$2</c:f>
              <c:strCache>
                <c:ptCount val="1"/>
                <c:pt idx="0">
                  <c:v>China's refining production growth 2020-2024</c:v>
                </c:pt>
              </c:strCache>
            </c:strRef>
          </c:tx>
          <c:spPr>
            <a:ln w="28575" cap="rnd">
              <a:noFill/>
              <a:prstDash val="solid"/>
              <a:round/>
            </a:ln>
            <a:effectLst/>
          </c:spPr>
          <c:marker>
            <c:symbol val="circle"/>
            <c:size val="10"/>
            <c:spPr>
              <a:solidFill>
                <a:srgbClr val="001217"/>
              </a:solidFill>
              <a:ln w="9525">
                <a:noFill/>
              </a:ln>
              <a:effectLst/>
            </c:spPr>
          </c:marker>
          <c:dPt>
            <c:idx val="0"/>
            <c:marker>
              <c:symbol val="circle"/>
              <c:size val="10"/>
              <c:spPr>
                <a:solidFill>
                  <a:srgbClr val="001217"/>
                </a:solidFill>
                <a:ln w="38100">
                  <a:noFill/>
                </a:ln>
                <a:effectLst/>
              </c:spPr>
            </c:marker>
            <c:bubble3D val="0"/>
            <c:spPr>
              <a:ln w="38100" cap="rnd">
                <a:noFill/>
                <a:prstDash val="solid"/>
                <a:round/>
              </a:ln>
              <a:effectLst/>
            </c:spPr>
            <c:extLst>
              <c:ext xmlns:c16="http://schemas.microsoft.com/office/drawing/2014/chart" uri="{C3380CC4-5D6E-409C-BE32-E72D297353CC}">
                <c16:uniqueId val="{00000008-5D6A-4E37-8D94-B29B9B92CF2E}"/>
              </c:ext>
            </c:extLst>
          </c:dPt>
          <c:dLbls>
            <c:delete val="1"/>
          </c:dLbls>
          <c:cat>
            <c:strRef>
              <c:f>Sheet2!$B$1:$F$1</c:f>
              <c:strCache>
                <c:ptCount val="5"/>
                <c:pt idx="0">
                  <c:v>Copper</c:v>
                </c:pt>
                <c:pt idx="1">
                  <c:v>Lithium</c:v>
                </c:pt>
                <c:pt idx="2">
                  <c:v>Cobalt</c:v>
                </c:pt>
                <c:pt idx="3">
                  <c:v>Rare Earths</c:v>
                </c:pt>
                <c:pt idx="4">
                  <c:v>Graphite</c:v>
                </c:pt>
              </c:strCache>
            </c:strRef>
          </c:cat>
          <c:val>
            <c:numRef>
              <c:f>Sheet2!$B$2:$F$2</c:f>
              <c:numCache>
                <c:formatCode>0%</c:formatCode>
                <c:ptCount val="5"/>
                <c:pt idx="0">
                  <c:v>0.83</c:v>
                </c:pt>
                <c:pt idx="1">
                  <c:v>0.73</c:v>
                </c:pt>
                <c:pt idx="2">
                  <c:v>0.97</c:v>
                </c:pt>
                <c:pt idx="3">
                  <c:v>0.96</c:v>
                </c:pt>
                <c:pt idx="4">
                  <c:v>0.98</c:v>
                </c:pt>
              </c:numCache>
            </c:numRef>
          </c:val>
          <c:smooth val="0"/>
          <c:extLst>
            <c:ext xmlns:c16="http://schemas.microsoft.com/office/drawing/2014/chart" uri="{C3380CC4-5D6E-409C-BE32-E72D297353CC}">
              <c16:uniqueId val="{00000009-5D6A-4E37-8D94-B29B9B92CF2E}"/>
            </c:ext>
          </c:extLst>
        </c:ser>
        <c:dLbls>
          <c:showLegendKey val="0"/>
          <c:showVal val="1"/>
          <c:showCatName val="0"/>
          <c:showSerName val="0"/>
          <c:showPercent val="0"/>
          <c:showBubbleSize val="0"/>
        </c:dLbls>
        <c:marker val="1"/>
        <c:smooth val="0"/>
        <c:axId val="2021970992"/>
        <c:axId val="2021969072"/>
      </c:lineChart>
      <c:catAx>
        <c:axId val="202197099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kkurat LL" panose="020B0504010101010104" pitchFamily="34" charset="0"/>
                <a:ea typeface="+mn-ea"/>
                <a:cs typeface="Akkurat LL" panose="020B0504010101010104" pitchFamily="34" charset="0"/>
              </a:defRPr>
            </a:pPr>
            <a:endParaRPr lang="en-US"/>
          </a:p>
        </c:txPr>
        <c:crossAx val="2021969072"/>
        <c:crosses val="autoZero"/>
        <c:auto val="1"/>
        <c:lblAlgn val="ctr"/>
        <c:lblOffset val="100"/>
        <c:noMultiLvlLbl val="0"/>
      </c:catAx>
      <c:valAx>
        <c:axId val="2021969072"/>
        <c:scaling>
          <c:orientation val="minMax"/>
        </c:scaling>
        <c:delete val="1"/>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Akkurat LL" panose="020B0504010101010104" pitchFamily="34" charset="0"/>
                    <a:ea typeface="+mn-ea"/>
                    <a:cs typeface="Akkurat LL" panose="020B0504010101010104" pitchFamily="34" charset="0"/>
                  </a:defRPr>
                </a:pPr>
                <a:r>
                  <a:rPr lang="en-US" sz="1600">
                    <a:latin typeface="Akkurat LL" panose="020B0504010101010104" pitchFamily="34" charset="0"/>
                    <a:cs typeface="Akkurat LL" panose="020B0504010101010104" pitchFamily="34" charset="0"/>
                  </a:rPr>
                  <a:t>Share of refining in 2024</a:t>
                </a:r>
              </a:p>
            </c:rich>
          </c:tx>
          <c:layout>
            <c:manualLayout>
              <c:xMode val="edge"/>
              <c:yMode val="edge"/>
              <c:x val="2.8927903955840169E-2"/>
              <c:y val="0.25889919862013361"/>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ysClr val="windowText" lastClr="000000"/>
                  </a:solidFill>
                  <a:latin typeface="Akkurat LL" panose="020B0504010101010104" pitchFamily="34" charset="0"/>
                  <a:ea typeface="+mn-ea"/>
                  <a:cs typeface="Akkurat LL" panose="020B0504010101010104" pitchFamily="34" charset="0"/>
                </a:defRPr>
              </a:pPr>
              <a:endParaRPr lang="en-US"/>
            </a:p>
          </c:txPr>
        </c:title>
        <c:numFmt formatCode="0%" sourceLinked="1"/>
        <c:majorTickMark val="none"/>
        <c:minorTickMark val="none"/>
        <c:tickLblPos val="nextTo"/>
        <c:crossAx val="2021970992"/>
        <c:crosses val="autoZero"/>
        <c:crossBetween val="between"/>
      </c:valAx>
      <c:spPr>
        <a:noFill/>
        <a:ln w="0">
          <a:noFill/>
        </a:ln>
        <a:effectLst/>
      </c:spPr>
    </c:plotArea>
    <c:legend>
      <c:legendPos val="r"/>
      <c:legendEntry>
        <c:idx val="0"/>
        <c:txPr>
          <a:bodyPr rot="0" spcFirstLastPara="1" vertOverflow="ellipsis" vert="horz" wrap="square" anchor="ctr" anchorCtr="1"/>
          <a:lstStyle/>
          <a:p>
            <a:pPr>
              <a:defRPr sz="1600" b="0" i="0" u="none" strike="noStrike" kern="1200" baseline="0">
                <a:solidFill>
                  <a:sysClr val="windowText" lastClr="000000"/>
                </a:solidFill>
                <a:latin typeface="Akkurat LL" panose="020B0504010101010104" pitchFamily="34" charset="0"/>
                <a:ea typeface="+mn-ea"/>
                <a:cs typeface="Akkurat LL" panose="020B0504010101010104" pitchFamily="34" charset="0"/>
              </a:defRPr>
            </a:pPr>
            <a:endParaRPr lang="en-US"/>
          </a:p>
        </c:txPr>
      </c:legendEntry>
      <c:legendEntry>
        <c:idx val="1"/>
        <c:txPr>
          <a:bodyPr rot="0" spcFirstLastPara="1" vertOverflow="ellipsis" vert="horz" wrap="square" anchor="ctr" anchorCtr="1"/>
          <a:lstStyle/>
          <a:p>
            <a:pPr>
              <a:defRPr sz="1600" b="0" i="0" u="none" strike="noStrike" kern="1200" baseline="0">
                <a:solidFill>
                  <a:sysClr val="windowText" lastClr="000000"/>
                </a:solidFill>
                <a:latin typeface="Akkurat LL" panose="020B0504010101010104" pitchFamily="34" charset="0"/>
                <a:ea typeface="+mn-ea"/>
                <a:cs typeface="Akkurat LL" panose="020B0504010101010104" pitchFamily="34" charset="0"/>
              </a:defRPr>
            </a:pPr>
            <a:endParaRPr lang="en-US"/>
          </a:p>
        </c:txPr>
      </c:legendEntry>
      <c:legendEntry>
        <c:idx val="2"/>
        <c:txPr>
          <a:bodyPr rot="0" spcFirstLastPara="1" vertOverflow="ellipsis" vert="horz" wrap="square" anchor="ctr" anchorCtr="1"/>
          <a:lstStyle/>
          <a:p>
            <a:pPr>
              <a:defRPr sz="1600" b="0" i="0" u="none" strike="noStrike" kern="1200" baseline="0">
                <a:solidFill>
                  <a:sysClr val="windowText" lastClr="000000"/>
                </a:solidFill>
                <a:latin typeface="Akkurat LL" panose="020B0504010101010104" pitchFamily="34" charset="0"/>
                <a:ea typeface="+mn-ea"/>
                <a:cs typeface="Akkurat LL" panose="020B0504010101010104" pitchFamily="34" charset="0"/>
              </a:defRPr>
            </a:pPr>
            <a:endParaRPr lang="en-US"/>
          </a:p>
        </c:txPr>
      </c:legendEntry>
      <c:layout>
        <c:manualLayout>
          <c:xMode val="edge"/>
          <c:yMode val="edge"/>
          <c:x val="0.79520721256981342"/>
          <c:y val="0.31571917900077212"/>
          <c:w val="0.20209942905250489"/>
          <c:h val="0.44453865323382646"/>
        </c:manualLayout>
      </c:layout>
      <c:overlay val="0"/>
      <c:spPr>
        <a:noFill/>
        <a:ln cmpd="sng">
          <a:noFill/>
        </a:ln>
        <a:effectLst/>
      </c:spPr>
      <c:txPr>
        <a:bodyPr rot="0" spcFirstLastPara="1" vertOverflow="ellipsis" vert="horz" wrap="square" anchor="ctr" anchorCtr="1"/>
        <a:lstStyle/>
        <a:p>
          <a:pPr>
            <a:defRPr sz="1600" b="0" i="0" u="none" strike="noStrike" kern="1200" baseline="0">
              <a:solidFill>
                <a:sysClr val="windowText" lastClr="000000"/>
              </a:solidFill>
              <a:latin typeface="Akkurat LL" panose="020B0504010101010104" pitchFamily="34" charset="0"/>
              <a:ea typeface="+mn-ea"/>
              <a:cs typeface="Akkurat LL" panose="020B05040101010101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sz="1400">
          <a:solidFill>
            <a:sysClr val="windowText" lastClr="000000"/>
          </a:solidFill>
          <a:latin typeface="Akkurat LL Light" panose="020B0404010101010104" pitchFamily="34" charset="0"/>
          <a:cs typeface="Akkurat LL Light" panose="020B04040101010101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20841683366733"/>
          <c:y val="2.564102564102564E-2"/>
          <c:w val="0.79158316633266534"/>
          <c:h val="0.94871794871794868"/>
        </c:manualLayout>
      </c:layout>
      <c:barChart>
        <c:barDir val="col"/>
        <c:grouping val="stacked"/>
        <c:varyColors val="0"/>
        <c:ser>
          <c:idx val="0"/>
          <c:order val="0"/>
          <c:spPr>
            <a:solidFill>
              <a:srgbClr val="B92051"/>
            </a:solidFill>
            <a:ln>
              <a:noFill/>
            </a:ln>
          </c:spPr>
          <c:invertIfNegative val="0"/>
          <c:val>
            <c:numRef>
              <c:f>Sheet1!$A$1</c:f>
              <c:numCache>
                <c:formatCode>General</c:formatCode>
                <c:ptCount val="1"/>
                <c:pt idx="0">
                  <c:v>3536.3702827900001</c:v>
                </c:pt>
              </c:numCache>
            </c:numRef>
          </c:val>
          <c:extLst>
            <c:ext xmlns:c16="http://schemas.microsoft.com/office/drawing/2014/chart" uri="{C3380CC4-5D6E-409C-BE32-E72D297353CC}">
              <c16:uniqueId val="{00000000-4D22-4B20-9820-63BEB6BAAE1F}"/>
            </c:ext>
          </c:extLst>
        </c:ser>
        <c:ser>
          <c:idx val="1"/>
          <c:order val="1"/>
          <c:spPr>
            <a:solidFill>
              <a:srgbClr val="006D89"/>
            </a:solidFill>
            <a:ln>
              <a:noFill/>
            </a:ln>
          </c:spPr>
          <c:invertIfNegative val="0"/>
          <c:val>
            <c:numRef>
              <c:f>Sheet1!$A$2</c:f>
              <c:numCache>
                <c:formatCode>General</c:formatCode>
                <c:ptCount val="1"/>
                <c:pt idx="0">
                  <c:v>819.3261914310001</c:v>
                </c:pt>
              </c:numCache>
            </c:numRef>
          </c:val>
          <c:extLst>
            <c:ext xmlns:c16="http://schemas.microsoft.com/office/drawing/2014/chart" uri="{C3380CC4-5D6E-409C-BE32-E72D297353CC}">
              <c16:uniqueId val="{00000001-4D22-4B20-9820-63BEB6BAAE1F}"/>
            </c:ext>
          </c:extLst>
        </c:ser>
        <c:ser>
          <c:idx val="2"/>
          <c:order val="2"/>
          <c:spPr>
            <a:solidFill>
              <a:srgbClr val="0F9E7A"/>
            </a:solidFill>
            <a:ln>
              <a:noFill/>
            </a:ln>
          </c:spPr>
          <c:invertIfNegative val="0"/>
          <c:val>
            <c:numRef>
              <c:f>Sheet1!$A$3</c:f>
              <c:numCache>
                <c:formatCode>General</c:formatCode>
                <c:ptCount val="1"/>
                <c:pt idx="0">
                  <c:v>1292.77309360249</c:v>
                </c:pt>
              </c:numCache>
            </c:numRef>
          </c:val>
          <c:extLst>
            <c:ext xmlns:c16="http://schemas.microsoft.com/office/drawing/2014/chart" uri="{C3380CC4-5D6E-409C-BE32-E72D297353CC}">
              <c16:uniqueId val="{00000002-4D22-4B20-9820-63BEB6BAAE1F}"/>
            </c:ext>
          </c:extLst>
        </c:ser>
        <c:ser>
          <c:idx val="3"/>
          <c:order val="3"/>
          <c:spPr>
            <a:solidFill>
              <a:srgbClr val="E19FB4"/>
            </a:solidFill>
            <a:ln>
              <a:noFill/>
            </a:ln>
          </c:spPr>
          <c:invertIfNegative val="0"/>
          <c:val>
            <c:numRef>
              <c:f>Sheet1!$A$4</c:f>
              <c:numCache>
                <c:formatCode>General</c:formatCode>
                <c:ptCount val="1"/>
                <c:pt idx="0">
                  <c:v>1191.3625871759004</c:v>
                </c:pt>
              </c:numCache>
            </c:numRef>
          </c:val>
          <c:extLst>
            <c:ext xmlns:c16="http://schemas.microsoft.com/office/drawing/2014/chart" uri="{C3380CC4-5D6E-409C-BE32-E72D297353CC}">
              <c16:uniqueId val="{00000003-4D22-4B20-9820-63BEB6BAAE1F}"/>
            </c:ext>
          </c:extLst>
        </c:ser>
        <c:ser>
          <c:idx val="4"/>
          <c:order val="4"/>
          <c:spPr>
            <a:solidFill>
              <a:srgbClr val="6CABBB"/>
            </a:solidFill>
            <a:ln>
              <a:noFill/>
            </a:ln>
          </c:spPr>
          <c:invertIfNegative val="0"/>
          <c:val>
            <c:numRef>
              <c:f>Sheet1!$A$5</c:f>
              <c:numCache>
                <c:formatCode>General</c:formatCode>
                <c:ptCount val="1"/>
                <c:pt idx="0">
                  <c:v>77.426171431199691</c:v>
                </c:pt>
              </c:numCache>
            </c:numRef>
          </c:val>
          <c:extLst>
            <c:ext xmlns:c16="http://schemas.microsoft.com/office/drawing/2014/chart" uri="{C3380CC4-5D6E-409C-BE32-E72D297353CC}">
              <c16:uniqueId val="{00000004-4D22-4B20-9820-63BEB6BAAE1F}"/>
            </c:ext>
          </c:extLst>
        </c:ser>
        <c:ser>
          <c:idx val="5"/>
          <c:order val="5"/>
          <c:spPr>
            <a:solidFill>
              <a:srgbClr val="DC7900"/>
            </a:solidFill>
            <a:ln>
              <a:noFill/>
            </a:ln>
          </c:spPr>
          <c:invertIfNegative val="0"/>
          <c:val>
            <c:numRef>
              <c:f>Sheet1!$A$6</c:f>
              <c:numCache>
                <c:formatCode>General</c:formatCode>
                <c:ptCount val="1"/>
                <c:pt idx="0">
                  <c:v>219.9647439569917</c:v>
                </c:pt>
              </c:numCache>
            </c:numRef>
          </c:val>
          <c:extLst>
            <c:ext xmlns:c16="http://schemas.microsoft.com/office/drawing/2014/chart" uri="{C3380CC4-5D6E-409C-BE32-E72D297353CC}">
              <c16:uniqueId val="{00000005-4D22-4B20-9820-63BEB6BAAE1F}"/>
            </c:ext>
          </c:extLst>
        </c:ser>
        <c:ser>
          <c:idx val="6"/>
          <c:order val="6"/>
          <c:spPr>
            <a:solidFill>
              <a:srgbClr val="929497"/>
            </a:solidFill>
            <a:ln>
              <a:noFill/>
            </a:ln>
          </c:spPr>
          <c:invertIfNegative val="0"/>
          <c:val>
            <c:numRef>
              <c:f>Sheet1!$A$7</c:f>
              <c:numCache>
                <c:formatCode>General</c:formatCode>
                <c:ptCount val="1"/>
                <c:pt idx="0">
                  <c:v>248.7418718682402</c:v>
                </c:pt>
              </c:numCache>
            </c:numRef>
          </c:val>
          <c:extLst>
            <c:ext xmlns:c16="http://schemas.microsoft.com/office/drawing/2014/chart" uri="{C3380CC4-5D6E-409C-BE32-E72D297353CC}">
              <c16:uniqueId val="{00000006-4D22-4B20-9820-63BEB6BAAE1F}"/>
            </c:ext>
          </c:extLst>
        </c:ser>
        <c:ser>
          <c:idx val="7"/>
          <c:order val="7"/>
          <c:spPr>
            <a:solidFill>
              <a:srgbClr val="1D3BAA"/>
            </a:solidFill>
            <a:ln>
              <a:noFill/>
            </a:ln>
          </c:spPr>
          <c:invertIfNegative val="0"/>
          <c:val>
            <c:numRef>
              <c:f>Sheet1!$A$8</c:f>
              <c:numCache>
                <c:formatCode>General</c:formatCode>
                <c:ptCount val="1"/>
                <c:pt idx="0">
                  <c:v>149.10927397080377</c:v>
                </c:pt>
              </c:numCache>
            </c:numRef>
          </c:val>
          <c:extLst>
            <c:ext xmlns:c16="http://schemas.microsoft.com/office/drawing/2014/chart" uri="{C3380CC4-5D6E-409C-BE32-E72D297353CC}">
              <c16:uniqueId val="{00000007-4D22-4B20-9820-63BEB6BAAE1F}"/>
            </c:ext>
          </c:extLst>
        </c:ser>
        <c:ser>
          <c:idx val="8"/>
          <c:order val="8"/>
          <c:spPr>
            <a:solidFill>
              <a:srgbClr val="782080"/>
            </a:solidFill>
            <a:ln>
              <a:noFill/>
            </a:ln>
          </c:spPr>
          <c:invertIfNegative val="0"/>
          <c:val>
            <c:numRef>
              <c:f>Sheet1!$A$9</c:f>
              <c:numCache>
                <c:formatCode>General</c:formatCode>
                <c:ptCount val="1"/>
                <c:pt idx="0">
                  <c:v>34.250541252224139</c:v>
                </c:pt>
              </c:numCache>
            </c:numRef>
          </c:val>
          <c:extLst>
            <c:ext xmlns:c16="http://schemas.microsoft.com/office/drawing/2014/chart" uri="{C3380CC4-5D6E-409C-BE32-E72D297353CC}">
              <c16:uniqueId val="{00000008-4D22-4B20-9820-63BEB6BAAE1F}"/>
            </c:ext>
          </c:extLst>
        </c:ser>
        <c:dLbls>
          <c:showLegendKey val="0"/>
          <c:showVal val="0"/>
          <c:showCatName val="0"/>
          <c:showSerName val="0"/>
          <c:showPercent val="0"/>
          <c:showBubbleSize val="0"/>
        </c:dLbls>
        <c:gapWidth val="80"/>
        <c:overlap val="100"/>
        <c:axId val="1309887183"/>
        <c:axId val="1"/>
      </c:barChart>
      <c:catAx>
        <c:axId val="1309887183"/>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8000"/>
          <c:min val="0"/>
        </c:scaling>
        <c:delete val="0"/>
        <c:axPos val="l"/>
        <c:majorGridlines>
          <c:spPr>
            <a:ln>
              <a:noFill/>
            </a:ln>
          </c:spPr>
        </c:majorGridlines>
        <c:numFmt formatCode="General" sourceLinked="1"/>
        <c:majorTickMark val="none"/>
        <c:minorTickMark val="none"/>
        <c:tickLblPos val="none"/>
        <c:spPr>
          <a:ln>
            <a:noFill/>
          </a:ln>
        </c:spPr>
        <c:crossAx val="1309887183"/>
        <c:crosses val="min"/>
        <c:crossBetween val="between"/>
      </c:valAx>
    </c:plotArea>
    <c:plotVisOnly val="0"/>
    <c:dispBlanksAs val="gap"/>
    <c:showDLblsOverMax val="1"/>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60" b="0" i="0" u="none" strike="noStrike" kern="1200" spc="0" baseline="0">
                <a:solidFill>
                  <a:schemeClr val="tx1"/>
                </a:solidFill>
                <a:latin typeface="Akkurat LL" panose="020B0504010101010104" pitchFamily="34" charset="0"/>
                <a:ea typeface="+mn-ea"/>
                <a:cs typeface="Akkurat LL" panose="020B0504010101010104" pitchFamily="34" charset="0"/>
              </a:defRPr>
            </a:pPr>
            <a:endParaRPr lang="en-US"/>
          </a:p>
        </c:rich>
      </c:tx>
      <c:overlay val="0"/>
      <c:spPr>
        <a:noFill/>
        <a:ln>
          <a:noFill/>
        </a:ln>
        <a:effectLst/>
      </c:spPr>
      <c:txPr>
        <a:bodyPr rot="0" spcFirstLastPara="1" vertOverflow="ellipsis" vert="horz" wrap="square" anchor="ctr" anchorCtr="1"/>
        <a:lstStyle/>
        <a:p>
          <a:pPr>
            <a:defRPr sz="1260" b="0" i="0" u="none" strike="noStrike" kern="1200" spc="0" baseline="0">
              <a:solidFill>
                <a:schemeClr val="tx1"/>
              </a:solidFill>
              <a:latin typeface="Akkurat LL" panose="020B0504010101010104" pitchFamily="34" charset="0"/>
              <a:ea typeface="+mn-ea"/>
              <a:cs typeface="Akkurat LL" panose="020B0504010101010104" pitchFamily="34" charset="0"/>
            </a:defRPr>
          </a:pPr>
          <a:endParaRPr lang="en-US"/>
        </a:p>
      </c:txPr>
    </c:title>
    <c:autoTitleDeleted val="0"/>
    <c:plotArea>
      <c:layout>
        <c:manualLayout>
          <c:layoutTarget val="inner"/>
          <c:xMode val="edge"/>
          <c:yMode val="edge"/>
          <c:x val="5.8281334950955652E-2"/>
          <c:y val="0.15887193895983298"/>
          <c:w val="0.91528185668524809"/>
          <c:h val="0.65807454551432742"/>
        </c:manualLayout>
      </c:layout>
      <c:areaChart>
        <c:grouping val="stacked"/>
        <c:varyColors val="0"/>
        <c:ser>
          <c:idx val="0"/>
          <c:order val="0"/>
          <c:tx>
            <c:strRef>
              <c:f>Sheet4!$B$5</c:f>
              <c:strCache>
                <c:ptCount val="1"/>
                <c:pt idx="0">
                  <c:v>China</c:v>
                </c:pt>
              </c:strCache>
            </c:strRef>
          </c:tx>
          <c:spPr>
            <a:solidFill>
              <a:srgbClr val="006D89"/>
            </a:solidFill>
            <a:ln>
              <a:noFill/>
            </a:ln>
            <a:effectLst/>
          </c:spPr>
          <c:cat>
            <c:strRef>
              <c:f>Sheet4!$C$2:$Q$4</c:f>
              <c:strCache>
                <c:ptCount val="15"/>
                <c:pt idx="0">
                  <c:v>2021</c:v>
                </c:pt>
                <c:pt idx="1">
                  <c:v>2022</c:v>
                </c:pt>
                <c:pt idx="2">
                  <c:v>2023</c:v>
                </c:pt>
                <c:pt idx="3">
                  <c:v>2024</c:v>
                </c:pt>
                <c:pt idx="4">
                  <c:v>2025f</c:v>
                </c:pt>
                <c:pt idx="5">
                  <c:v>2026f</c:v>
                </c:pt>
                <c:pt idx="6">
                  <c:v>2027f</c:v>
                </c:pt>
                <c:pt idx="7">
                  <c:v>2028f</c:v>
                </c:pt>
                <c:pt idx="8">
                  <c:v>2029f</c:v>
                </c:pt>
                <c:pt idx="9">
                  <c:v>2030f</c:v>
                </c:pt>
                <c:pt idx="10">
                  <c:v>2031f</c:v>
                </c:pt>
                <c:pt idx="11">
                  <c:v>2032f</c:v>
                </c:pt>
                <c:pt idx="12">
                  <c:v>2033f</c:v>
                </c:pt>
                <c:pt idx="13">
                  <c:v>2034f</c:v>
                </c:pt>
                <c:pt idx="14">
                  <c:v>2035f</c:v>
                </c:pt>
              </c:strCache>
            </c:strRef>
          </c:cat>
          <c:val>
            <c:numRef>
              <c:f>Sheet4!$C$5:$Q$5</c:f>
              <c:numCache>
                <c:formatCode>#,##0.00</c:formatCode>
                <c:ptCount val="15"/>
                <c:pt idx="0">
                  <c:v>2.9889999999999999</c:v>
                </c:pt>
                <c:pt idx="1">
                  <c:v>5.6740000000000004</c:v>
                </c:pt>
                <c:pt idx="2">
                  <c:v>7.7439999999999998</c:v>
                </c:pt>
                <c:pt idx="3">
                  <c:v>10.837</c:v>
                </c:pt>
                <c:pt idx="4">
                  <c:v>12.809000000000001</c:v>
                </c:pt>
                <c:pt idx="5">
                  <c:v>14.645187</c:v>
                </c:pt>
                <c:pt idx="6">
                  <c:v>16.683004800000003</c:v>
                </c:pt>
                <c:pt idx="7">
                  <c:v>18.00731442</c:v>
                </c:pt>
                <c:pt idx="8">
                  <c:v>19.531106980000001</c:v>
                </c:pt>
                <c:pt idx="9">
                  <c:v>20.844409590000001</c:v>
                </c:pt>
                <c:pt idx="10">
                  <c:v>21.530872122463546</c:v>
                </c:pt>
                <c:pt idx="11">
                  <c:v>22.042628314364134</c:v>
                </c:pt>
                <c:pt idx="12">
                  <c:v>22.47448555096722</c:v>
                </c:pt>
                <c:pt idx="13">
                  <c:v>23.031531844996323</c:v>
                </c:pt>
                <c:pt idx="14">
                  <c:v>23.307787079999997</c:v>
                </c:pt>
              </c:numCache>
            </c:numRef>
          </c:val>
          <c:extLst>
            <c:ext xmlns:c16="http://schemas.microsoft.com/office/drawing/2014/chart" uri="{C3380CC4-5D6E-409C-BE32-E72D297353CC}">
              <c16:uniqueId val="{00000000-1641-40C1-B519-5F2CBBC74924}"/>
            </c:ext>
          </c:extLst>
        </c:ser>
        <c:ser>
          <c:idx val="1"/>
          <c:order val="1"/>
          <c:tx>
            <c:strRef>
              <c:f>Sheet4!$B$6</c:f>
              <c:strCache>
                <c:ptCount val="1"/>
                <c:pt idx="0">
                  <c:v>EU27</c:v>
                </c:pt>
              </c:strCache>
            </c:strRef>
          </c:tx>
          <c:spPr>
            <a:solidFill>
              <a:srgbClr val="DC7900"/>
            </a:solidFill>
            <a:ln>
              <a:noFill/>
            </a:ln>
            <a:effectLst/>
          </c:spPr>
          <c:cat>
            <c:strRef>
              <c:f>Sheet4!$C$2:$Q$4</c:f>
              <c:strCache>
                <c:ptCount val="15"/>
                <c:pt idx="0">
                  <c:v>2021</c:v>
                </c:pt>
                <c:pt idx="1">
                  <c:v>2022</c:v>
                </c:pt>
                <c:pt idx="2">
                  <c:v>2023</c:v>
                </c:pt>
                <c:pt idx="3">
                  <c:v>2024</c:v>
                </c:pt>
                <c:pt idx="4">
                  <c:v>2025f</c:v>
                </c:pt>
                <c:pt idx="5">
                  <c:v>2026f</c:v>
                </c:pt>
                <c:pt idx="6">
                  <c:v>2027f</c:v>
                </c:pt>
                <c:pt idx="7">
                  <c:v>2028f</c:v>
                </c:pt>
                <c:pt idx="8">
                  <c:v>2029f</c:v>
                </c:pt>
                <c:pt idx="9">
                  <c:v>2030f</c:v>
                </c:pt>
                <c:pt idx="10">
                  <c:v>2031f</c:v>
                </c:pt>
                <c:pt idx="11">
                  <c:v>2032f</c:v>
                </c:pt>
                <c:pt idx="12">
                  <c:v>2033f</c:v>
                </c:pt>
                <c:pt idx="13">
                  <c:v>2034f</c:v>
                </c:pt>
                <c:pt idx="14">
                  <c:v>2035f</c:v>
                </c:pt>
              </c:strCache>
            </c:strRef>
          </c:cat>
          <c:val>
            <c:numRef>
              <c:f>Sheet4!$C$6:$Q$6</c:f>
              <c:numCache>
                <c:formatCode>#,##0.00</c:formatCode>
                <c:ptCount val="15"/>
                <c:pt idx="0">
                  <c:v>1.7457549999999999</c:v>
                </c:pt>
                <c:pt idx="1">
                  <c:v>1.99796</c:v>
                </c:pt>
                <c:pt idx="2">
                  <c:v>2.352003608</c:v>
                </c:pt>
                <c:pt idx="3">
                  <c:v>2.2068780000000001</c:v>
                </c:pt>
                <c:pt idx="4">
                  <c:v>2.8541029999999998</c:v>
                </c:pt>
                <c:pt idx="5">
                  <c:v>3.812867676761412</c:v>
                </c:pt>
                <c:pt idx="6">
                  <c:v>4.7490115285124164</c:v>
                </c:pt>
                <c:pt idx="7">
                  <c:v>5.7516482397735684</c:v>
                </c:pt>
                <c:pt idx="8">
                  <c:v>6.79117662047691</c:v>
                </c:pt>
                <c:pt idx="9">
                  <c:v>7.8058817155769189</c:v>
                </c:pt>
                <c:pt idx="10">
                  <c:v>8.2961459885605962</c:v>
                </c:pt>
                <c:pt idx="11">
                  <c:v>8.8069668820642697</c:v>
                </c:pt>
                <c:pt idx="12">
                  <c:v>9.3464445172511201</c:v>
                </c:pt>
                <c:pt idx="13">
                  <c:v>9.9393124778329174</c:v>
                </c:pt>
                <c:pt idx="14">
                  <c:v>10.326783643428891</c:v>
                </c:pt>
              </c:numCache>
            </c:numRef>
          </c:val>
          <c:extLst>
            <c:ext xmlns:c16="http://schemas.microsoft.com/office/drawing/2014/chart" uri="{C3380CC4-5D6E-409C-BE32-E72D297353CC}">
              <c16:uniqueId val="{00000001-1641-40C1-B519-5F2CBBC74924}"/>
            </c:ext>
          </c:extLst>
        </c:ser>
        <c:ser>
          <c:idx val="2"/>
          <c:order val="2"/>
          <c:tx>
            <c:strRef>
              <c:f>Sheet4!$B$7</c:f>
              <c:strCache>
                <c:ptCount val="1"/>
                <c:pt idx="0">
                  <c:v>Japan</c:v>
                </c:pt>
              </c:strCache>
            </c:strRef>
          </c:tx>
          <c:spPr>
            <a:solidFill>
              <a:srgbClr val="D0D2D3"/>
            </a:solidFill>
            <a:ln>
              <a:noFill/>
            </a:ln>
            <a:effectLst/>
          </c:spPr>
          <c:cat>
            <c:strRef>
              <c:f>Sheet4!$C$2:$Q$4</c:f>
              <c:strCache>
                <c:ptCount val="15"/>
                <c:pt idx="0">
                  <c:v>2021</c:v>
                </c:pt>
                <c:pt idx="1">
                  <c:v>2022</c:v>
                </c:pt>
                <c:pt idx="2">
                  <c:v>2023</c:v>
                </c:pt>
                <c:pt idx="3">
                  <c:v>2024</c:v>
                </c:pt>
                <c:pt idx="4">
                  <c:v>2025f</c:v>
                </c:pt>
                <c:pt idx="5">
                  <c:v>2026f</c:v>
                </c:pt>
                <c:pt idx="6">
                  <c:v>2027f</c:v>
                </c:pt>
                <c:pt idx="7">
                  <c:v>2028f</c:v>
                </c:pt>
                <c:pt idx="8">
                  <c:v>2029f</c:v>
                </c:pt>
                <c:pt idx="9">
                  <c:v>2030f</c:v>
                </c:pt>
                <c:pt idx="10">
                  <c:v>2031f</c:v>
                </c:pt>
                <c:pt idx="11">
                  <c:v>2032f</c:v>
                </c:pt>
                <c:pt idx="12">
                  <c:v>2033f</c:v>
                </c:pt>
                <c:pt idx="13">
                  <c:v>2034f</c:v>
                </c:pt>
                <c:pt idx="14">
                  <c:v>2035f</c:v>
                </c:pt>
              </c:strCache>
            </c:strRef>
          </c:cat>
          <c:val>
            <c:numRef>
              <c:f>Sheet4!$C$7:$Q$7</c:f>
              <c:numCache>
                <c:formatCode>#,##0.00</c:formatCode>
                <c:ptCount val="15"/>
                <c:pt idx="0">
                  <c:v>0.151917</c:v>
                </c:pt>
                <c:pt idx="1">
                  <c:v>0.15314</c:v>
                </c:pt>
                <c:pt idx="2">
                  <c:v>0.114759</c:v>
                </c:pt>
                <c:pt idx="3">
                  <c:v>0.11789400000000001</c:v>
                </c:pt>
                <c:pt idx="4">
                  <c:v>0.17433399999999999</c:v>
                </c:pt>
                <c:pt idx="5">
                  <c:v>0.15405223245620747</c:v>
                </c:pt>
                <c:pt idx="6">
                  <c:v>0.15420388955245401</c:v>
                </c:pt>
                <c:pt idx="7">
                  <c:v>0.16020218918675605</c:v>
                </c:pt>
                <c:pt idx="8">
                  <c:v>0.16446113881376181</c:v>
                </c:pt>
                <c:pt idx="9">
                  <c:v>0.16323428520067793</c:v>
                </c:pt>
                <c:pt idx="10">
                  <c:v>0.162380821817663</c:v>
                </c:pt>
                <c:pt idx="11">
                  <c:v>0.16207750762516993</c:v>
                </c:pt>
                <c:pt idx="12">
                  <c:v>0.16252934118088372</c:v>
                </c:pt>
                <c:pt idx="13">
                  <c:v>0.16232502078782718</c:v>
                </c:pt>
                <c:pt idx="14">
                  <c:v>0.16451863222496163</c:v>
                </c:pt>
              </c:numCache>
            </c:numRef>
          </c:val>
          <c:extLst>
            <c:ext xmlns:c16="http://schemas.microsoft.com/office/drawing/2014/chart" uri="{C3380CC4-5D6E-409C-BE32-E72D297353CC}">
              <c16:uniqueId val="{00000002-1641-40C1-B519-5F2CBBC74924}"/>
            </c:ext>
          </c:extLst>
        </c:ser>
        <c:ser>
          <c:idx val="3"/>
          <c:order val="3"/>
          <c:tx>
            <c:strRef>
              <c:f>Sheet4!$B$8</c:f>
              <c:strCache>
                <c:ptCount val="1"/>
                <c:pt idx="0">
                  <c:v>Norway</c:v>
                </c:pt>
              </c:strCache>
            </c:strRef>
          </c:tx>
          <c:spPr>
            <a:solidFill>
              <a:srgbClr val="501555"/>
            </a:solidFill>
            <a:ln>
              <a:noFill/>
            </a:ln>
            <a:effectLst/>
          </c:spPr>
          <c:cat>
            <c:strRef>
              <c:f>Sheet4!$C$2:$Q$4</c:f>
              <c:strCache>
                <c:ptCount val="15"/>
                <c:pt idx="0">
                  <c:v>2021</c:v>
                </c:pt>
                <c:pt idx="1">
                  <c:v>2022</c:v>
                </c:pt>
                <c:pt idx="2">
                  <c:v>2023</c:v>
                </c:pt>
                <c:pt idx="3">
                  <c:v>2024</c:v>
                </c:pt>
                <c:pt idx="4">
                  <c:v>2025f</c:v>
                </c:pt>
                <c:pt idx="5">
                  <c:v>2026f</c:v>
                </c:pt>
                <c:pt idx="6">
                  <c:v>2027f</c:v>
                </c:pt>
                <c:pt idx="7">
                  <c:v>2028f</c:v>
                </c:pt>
                <c:pt idx="8">
                  <c:v>2029f</c:v>
                </c:pt>
                <c:pt idx="9">
                  <c:v>2030f</c:v>
                </c:pt>
                <c:pt idx="10">
                  <c:v>2031f</c:v>
                </c:pt>
                <c:pt idx="11">
                  <c:v>2032f</c:v>
                </c:pt>
                <c:pt idx="12">
                  <c:v>2033f</c:v>
                </c:pt>
                <c:pt idx="13">
                  <c:v>2034f</c:v>
                </c:pt>
                <c:pt idx="14">
                  <c:v>2035f</c:v>
                </c:pt>
              </c:strCache>
            </c:strRef>
          </c:cat>
          <c:val>
            <c:numRef>
              <c:f>Sheet4!$C$8:$Q$8</c:f>
              <c:numCache>
                <c:formatCode>#,##0.00</c:formatCode>
                <c:ptCount val="15"/>
                <c:pt idx="0">
                  <c:v>0.30528100000000002</c:v>
                </c:pt>
                <c:pt idx="1">
                  <c:v>0.36861700000000003</c:v>
                </c:pt>
                <c:pt idx="2">
                  <c:v>0.45599800000000001</c:v>
                </c:pt>
                <c:pt idx="3">
                  <c:v>0.54914799999999997</c:v>
                </c:pt>
                <c:pt idx="4">
                  <c:v>0.69849099999999997</c:v>
                </c:pt>
                <c:pt idx="5">
                  <c:v>0.83062880000000006</c:v>
                </c:pt>
                <c:pt idx="6">
                  <c:v>0.97357666000000009</c:v>
                </c:pt>
                <c:pt idx="7">
                  <c:v>1.0967756799999999</c:v>
                </c:pt>
                <c:pt idx="8">
                  <c:v>1.2879602202076452</c:v>
                </c:pt>
                <c:pt idx="9">
                  <c:v>1.6690288</c:v>
                </c:pt>
                <c:pt idx="10">
                  <c:v>1.7638846469733032</c:v>
                </c:pt>
                <c:pt idx="11">
                  <c:v>1.835986836724395</c:v>
                </c:pt>
                <c:pt idx="12">
                  <c:v>1.9164077492811389</c:v>
                </c:pt>
                <c:pt idx="13">
                  <c:v>1.9916816322413087</c:v>
                </c:pt>
                <c:pt idx="14">
                  <c:v>2.0512350317495343</c:v>
                </c:pt>
              </c:numCache>
            </c:numRef>
          </c:val>
          <c:extLst>
            <c:ext xmlns:c16="http://schemas.microsoft.com/office/drawing/2014/chart" uri="{C3380CC4-5D6E-409C-BE32-E72D297353CC}">
              <c16:uniqueId val="{00000003-1641-40C1-B519-5F2CBBC74924}"/>
            </c:ext>
          </c:extLst>
        </c:ser>
        <c:ser>
          <c:idx val="4"/>
          <c:order val="4"/>
          <c:tx>
            <c:strRef>
              <c:f>Sheet4!$B$9</c:f>
              <c:strCache>
                <c:ptCount val="1"/>
                <c:pt idx="0">
                  <c:v>South Korea</c:v>
                </c:pt>
              </c:strCache>
            </c:strRef>
          </c:tx>
          <c:spPr>
            <a:solidFill>
              <a:srgbClr val="C94100"/>
            </a:solidFill>
            <a:ln>
              <a:noFill/>
            </a:ln>
            <a:effectLst/>
          </c:spPr>
          <c:cat>
            <c:strRef>
              <c:f>Sheet4!$C$2:$Q$4</c:f>
              <c:strCache>
                <c:ptCount val="15"/>
                <c:pt idx="0">
                  <c:v>2021</c:v>
                </c:pt>
                <c:pt idx="1">
                  <c:v>2022</c:v>
                </c:pt>
                <c:pt idx="2">
                  <c:v>2023</c:v>
                </c:pt>
                <c:pt idx="3">
                  <c:v>2024</c:v>
                </c:pt>
                <c:pt idx="4">
                  <c:v>2025f</c:v>
                </c:pt>
                <c:pt idx="5">
                  <c:v>2026f</c:v>
                </c:pt>
                <c:pt idx="6">
                  <c:v>2027f</c:v>
                </c:pt>
                <c:pt idx="7">
                  <c:v>2028f</c:v>
                </c:pt>
                <c:pt idx="8">
                  <c:v>2029f</c:v>
                </c:pt>
                <c:pt idx="9">
                  <c:v>2030f</c:v>
                </c:pt>
                <c:pt idx="10">
                  <c:v>2031f</c:v>
                </c:pt>
                <c:pt idx="11">
                  <c:v>2032f</c:v>
                </c:pt>
                <c:pt idx="12">
                  <c:v>2033f</c:v>
                </c:pt>
                <c:pt idx="13">
                  <c:v>2034f</c:v>
                </c:pt>
                <c:pt idx="14">
                  <c:v>2035f</c:v>
                </c:pt>
              </c:strCache>
            </c:strRef>
          </c:cat>
          <c:val>
            <c:numRef>
              <c:f>Sheet4!$C$9:$Q$9</c:f>
              <c:numCache>
                <c:formatCode>#,##0.00</c:formatCode>
                <c:ptCount val="15"/>
                <c:pt idx="0">
                  <c:v>4.3735000000000003E-2</c:v>
                </c:pt>
                <c:pt idx="1">
                  <c:v>9.7890911999999997E-2</c:v>
                </c:pt>
                <c:pt idx="2">
                  <c:v>0.14571352799999998</c:v>
                </c:pt>
                <c:pt idx="3">
                  <c:v>0.11258187</c:v>
                </c:pt>
                <c:pt idx="4">
                  <c:v>0.15523772</c:v>
                </c:pt>
                <c:pt idx="5">
                  <c:v>0.19660120000000003</c:v>
                </c:pt>
                <c:pt idx="6">
                  <c:v>0.27261878</c:v>
                </c:pt>
                <c:pt idx="7">
                  <c:v>0.34183943999999999</c:v>
                </c:pt>
                <c:pt idx="8">
                  <c:v>0.42044299000000002</c:v>
                </c:pt>
                <c:pt idx="9">
                  <c:v>0.48730370000000001</c:v>
                </c:pt>
                <c:pt idx="10">
                  <c:v>0.59823070639470322</c:v>
                </c:pt>
                <c:pt idx="11">
                  <c:v>0.65985482356004566</c:v>
                </c:pt>
                <c:pt idx="12">
                  <c:v>0.71800481597224708</c:v>
                </c:pt>
                <c:pt idx="13">
                  <c:v>0.78175706300703529</c:v>
                </c:pt>
                <c:pt idx="14">
                  <c:v>0.84942216382129299</c:v>
                </c:pt>
              </c:numCache>
            </c:numRef>
          </c:val>
          <c:extLst>
            <c:ext xmlns:c16="http://schemas.microsoft.com/office/drawing/2014/chart" uri="{C3380CC4-5D6E-409C-BE32-E72D297353CC}">
              <c16:uniqueId val="{00000004-1641-40C1-B519-5F2CBBC74924}"/>
            </c:ext>
          </c:extLst>
        </c:ser>
        <c:ser>
          <c:idx val="5"/>
          <c:order val="5"/>
          <c:tx>
            <c:strRef>
              <c:f>Sheet4!$B$10</c:f>
              <c:strCache>
                <c:ptCount val="1"/>
                <c:pt idx="0">
                  <c:v>UK</c:v>
                </c:pt>
              </c:strCache>
            </c:strRef>
          </c:tx>
          <c:spPr>
            <a:solidFill>
              <a:srgbClr val="125E1F"/>
            </a:solidFill>
            <a:ln>
              <a:noFill/>
            </a:ln>
            <a:effectLst/>
          </c:spPr>
          <c:cat>
            <c:strRef>
              <c:f>Sheet4!$C$2:$Q$4</c:f>
              <c:strCache>
                <c:ptCount val="15"/>
                <c:pt idx="0">
                  <c:v>2021</c:v>
                </c:pt>
                <c:pt idx="1">
                  <c:v>2022</c:v>
                </c:pt>
                <c:pt idx="2">
                  <c:v>2023</c:v>
                </c:pt>
                <c:pt idx="3">
                  <c:v>2024</c:v>
                </c:pt>
                <c:pt idx="4">
                  <c:v>2025f</c:v>
                </c:pt>
                <c:pt idx="5">
                  <c:v>2026f</c:v>
                </c:pt>
                <c:pt idx="6">
                  <c:v>2027f</c:v>
                </c:pt>
                <c:pt idx="7">
                  <c:v>2028f</c:v>
                </c:pt>
                <c:pt idx="8">
                  <c:v>2029f</c:v>
                </c:pt>
                <c:pt idx="9">
                  <c:v>2030f</c:v>
                </c:pt>
                <c:pt idx="10">
                  <c:v>2031f</c:v>
                </c:pt>
                <c:pt idx="11">
                  <c:v>2032f</c:v>
                </c:pt>
                <c:pt idx="12">
                  <c:v>2033f</c:v>
                </c:pt>
                <c:pt idx="13">
                  <c:v>2034f</c:v>
                </c:pt>
                <c:pt idx="14">
                  <c:v>2035f</c:v>
                </c:pt>
              </c:strCache>
            </c:strRef>
          </c:cat>
          <c:val>
            <c:numRef>
              <c:f>Sheet4!$C$10:$Q$10</c:f>
              <c:numCache>
                <c:formatCode>#,##0.00</c:formatCode>
                <c:ptCount val="15"/>
                <c:pt idx="0">
                  <c:v>9.0546000000000001E-2</c:v>
                </c:pt>
                <c:pt idx="1">
                  <c:v>0.141030919</c:v>
                </c:pt>
                <c:pt idx="2">
                  <c:v>0.15532599999999999</c:v>
                </c:pt>
                <c:pt idx="3">
                  <c:v>0.14000000000000001</c:v>
                </c:pt>
                <c:pt idx="4">
                  <c:v>0.19617152355132769</c:v>
                </c:pt>
                <c:pt idx="5">
                  <c:v>0.22799000338662812</c:v>
                </c:pt>
                <c:pt idx="6">
                  <c:v>0.25561544544215509</c:v>
                </c:pt>
                <c:pt idx="7">
                  <c:v>0.28258082525123801</c:v>
                </c:pt>
                <c:pt idx="8">
                  <c:v>0.31062786038278389</c:v>
                </c:pt>
                <c:pt idx="9">
                  <c:v>0.32238593999999998</c:v>
                </c:pt>
                <c:pt idx="10">
                  <c:v>0.35466839495059227</c:v>
                </c:pt>
                <c:pt idx="11">
                  <c:v>0.3820575297286643</c:v>
                </c:pt>
                <c:pt idx="12">
                  <c:v>0.40427902343261052</c:v>
                </c:pt>
                <c:pt idx="13">
                  <c:v>0.44427881349549009</c:v>
                </c:pt>
                <c:pt idx="14">
                  <c:v>0.48756924999999995</c:v>
                </c:pt>
              </c:numCache>
            </c:numRef>
          </c:val>
          <c:extLst>
            <c:ext xmlns:c16="http://schemas.microsoft.com/office/drawing/2014/chart" uri="{C3380CC4-5D6E-409C-BE32-E72D297353CC}">
              <c16:uniqueId val="{00000005-1641-40C1-B519-5F2CBBC74924}"/>
            </c:ext>
          </c:extLst>
        </c:ser>
        <c:ser>
          <c:idx val="6"/>
          <c:order val="6"/>
          <c:tx>
            <c:strRef>
              <c:f>Sheet4!$B$11</c:f>
              <c:strCache>
                <c:ptCount val="1"/>
                <c:pt idx="0">
                  <c:v>US</c:v>
                </c:pt>
              </c:strCache>
            </c:strRef>
          </c:tx>
          <c:spPr>
            <a:solidFill>
              <a:srgbClr val="6CABBB"/>
            </a:solidFill>
            <a:ln>
              <a:noFill/>
            </a:ln>
            <a:effectLst/>
          </c:spPr>
          <c:cat>
            <c:strRef>
              <c:f>Sheet4!$C$2:$Q$4</c:f>
              <c:strCache>
                <c:ptCount val="15"/>
                <c:pt idx="0">
                  <c:v>2021</c:v>
                </c:pt>
                <c:pt idx="1">
                  <c:v>2022</c:v>
                </c:pt>
                <c:pt idx="2">
                  <c:v>2023</c:v>
                </c:pt>
                <c:pt idx="3">
                  <c:v>2024</c:v>
                </c:pt>
                <c:pt idx="4">
                  <c:v>2025f</c:v>
                </c:pt>
                <c:pt idx="5">
                  <c:v>2026f</c:v>
                </c:pt>
                <c:pt idx="6">
                  <c:v>2027f</c:v>
                </c:pt>
                <c:pt idx="7">
                  <c:v>2028f</c:v>
                </c:pt>
                <c:pt idx="8">
                  <c:v>2029f</c:v>
                </c:pt>
                <c:pt idx="9">
                  <c:v>2030f</c:v>
                </c:pt>
                <c:pt idx="10">
                  <c:v>2031f</c:v>
                </c:pt>
                <c:pt idx="11">
                  <c:v>2032f</c:v>
                </c:pt>
                <c:pt idx="12">
                  <c:v>2033f</c:v>
                </c:pt>
                <c:pt idx="13">
                  <c:v>2034f</c:v>
                </c:pt>
                <c:pt idx="14">
                  <c:v>2035f</c:v>
                </c:pt>
              </c:strCache>
            </c:strRef>
          </c:cat>
          <c:val>
            <c:numRef>
              <c:f>Sheet4!$C$11:$Q$11</c:f>
              <c:numCache>
                <c:formatCode>#,##0.00</c:formatCode>
                <c:ptCount val="15"/>
                <c:pt idx="0">
                  <c:v>0.56790680576139008</c:v>
                </c:pt>
                <c:pt idx="1">
                  <c:v>0.89762699999999995</c:v>
                </c:pt>
                <c:pt idx="2">
                  <c:v>1.3582860000000001</c:v>
                </c:pt>
                <c:pt idx="3">
                  <c:v>1.5739939999999999</c:v>
                </c:pt>
                <c:pt idx="4">
                  <c:v>1.483453046787707</c:v>
                </c:pt>
                <c:pt idx="5">
                  <c:v>1.5838886246009125</c:v>
                </c:pt>
                <c:pt idx="6">
                  <c:v>1.8175257206742754</c:v>
                </c:pt>
                <c:pt idx="7">
                  <c:v>2.082828859946952</c:v>
                </c:pt>
                <c:pt idx="8">
                  <c:v>2.3992954921326026</c:v>
                </c:pt>
                <c:pt idx="9">
                  <c:v>2.6874228325637302</c:v>
                </c:pt>
                <c:pt idx="10">
                  <c:v>3.0087639855299142</c:v>
                </c:pt>
                <c:pt idx="11">
                  <c:v>3.3903312138742154</c:v>
                </c:pt>
                <c:pt idx="12">
                  <c:v>3.8231426407259916</c:v>
                </c:pt>
                <c:pt idx="13">
                  <c:v>4.3221848040907362</c:v>
                </c:pt>
                <c:pt idx="14">
                  <c:v>4.8293733524416131</c:v>
                </c:pt>
              </c:numCache>
            </c:numRef>
          </c:val>
          <c:extLst>
            <c:ext xmlns:c16="http://schemas.microsoft.com/office/drawing/2014/chart" uri="{C3380CC4-5D6E-409C-BE32-E72D297353CC}">
              <c16:uniqueId val="{00000006-1641-40C1-B519-5F2CBBC74924}"/>
            </c:ext>
          </c:extLst>
        </c:ser>
        <c:ser>
          <c:idx val="7"/>
          <c:order val="7"/>
          <c:tx>
            <c:strRef>
              <c:f>Sheet4!$B$12</c:f>
              <c:strCache>
                <c:ptCount val="1"/>
                <c:pt idx="0">
                  <c:v>Other</c:v>
                </c:pt>
              </c:strCache>
            </c:strRef>
          </c:tx>
          <c:spPr>
            <a:solidFill>
              <a:srgbClr val="B92051"/>
            </a:solidFill>
            <a:ln>
              <a:noFill/>
            </a:ln>
            <a:effectLst/>
          </c:spPr>
          <c:cat>
            <c:strRef>
              <c:f>Sheet4!$C$2:$Q$4</c:f>
              <c:strCache>
                <c:ptCount val="15"/>
                <c:pt idx="0">
                  <c:v>2021</c:v>
                </c:pt>
                <c:pt idx="1">
                  <c:v>2022</c:v>
                </c:pt>
                <c:pt idx="2">
                  <c:v>2023</c:v>
                </c:pt>
                <c:pt idx="3">
                  <c:v>2024</c:v>
                </c:pt>
                <c:pt idx="4">
                  <c:v>2025f</c:v>
                </c:pt>
                <c:pt idx="5">
                  <c:v>2026f</c:v>
                </c:pt>
                <c:pt idx="6">
                  <c:v>2027f</c:v>
                </c:pt>
                <c:pt idx="7">
                  <c:v>2028f</c:v>
                </c:pt>
                <c:pt idx="8">
                  <c:v>2029f</c:v>
                </c:pt>
                <c:pt idx="9">
                  <c:v>2030f</c:v>
                </c:pt>
                <c:pt idx="10">
                  <c:v>2031f</c:v>
                </c:pt>
                <c:pt idx="11">
                  <c:v>2032f</c:v>
                </c:pt>
                <c:pt idx="12">
                  <c:v>2033f</c:v>
                </c:pt>
                <c:pt idx="13">
                  <c:v>2034f</c:v>
                </c:pt>
                <c:pt idx="14">
                  <c:v>2035f</c:v>
                </c:pt>
              </c:strCache>
            </c:strRef>
          </c:cat>
          <c:val>
            <c:numRef>
              <c:f>Sheet4!$C$12:$Q$12</c:f>
              <c:numCache>
                <c:formatCode>#,##0.00</c:formatCode>
                <c:ptCount val="15"/>
                <c:pt idx="0">
                  <c:v>0.36088600000000026</c:v>
                </c:pt>
                <c:pt idx="1">
                  <c:v>0.40345234076000003</c:v>
                </c:pt>
                <c:pt idx="2">
                  <c:v>0.56735081343002236</c:v>
                </c:pt>
                <c:pt idx="3">
                  <c:v>1.0400973729999998</c:v>
                </c:pt>
                <c:pt idx="4">
                  <c:v>1.4981726872000003</c:v>
                </c:pt>
                <c:pt idx="5">
                  <c:v>1.8765923862</c:v>
                </c:pt>
                <c:pt idx="6">
                  <c:v>2.2901089898399998</c:v>
                </c:pt>
                <c:pt idx="7">
                  <c:v>2.7385004438400005</c:v>
                </c:pt>
                <c:pt idx="8">
                  <c:v>3.1999796273200003</c:v>
                </c:pt>
                <c:pt idx="9">
                  <c:v>3.6677239409999993</c:v>
                </c:pt>
                <c:pt idx="10">
                  <c:v>4.0027618624000008</c:v>
                </c:pt>
                <c:pt idx="11">
                  <c:v>4.3747002530000003</c:v>
                </c:pt>
                <c:pt idx="12">
                  <c:v>4.7567348388000017</c:v>
                </c:pt>
                <c:pt idx="13">
                  <c:v>5.1382653420000013</c:v>
                </c:pt>
                <c:pt idx="14">
                  <c:v>5.5331927000000007</c:v>
                </c:pt>
              </c:numCache>
            </c:numRef>
          </c:val>
          <c:extLst>
            <c:ext xmlns:c16="http://schemas.microsoft.com/office/drawing/2014/chart" uri="{C3380CC4-5D6E-409C-BE32-E72D297353CC}">
              <c16:uniqueId val="{00000007-1641-40C1-B519-5F2CBBC74924}"/>
            </c:ext>
          </c:extLst>
        </c:ser>
        <c:dLbls>
          <c:showLegendKey val="0"/>
          <c:showVal val="0"/>
          <c:showCatName val="0"/>
          <c:showSerName val="0"/>
          <c:showPercent val="0"/>
          <c:showBubbleSize val="0"/>
        </c:dLbls>
        <c:axId val="82896143"/>
        <c:axId val="82920623"/>
      </c:areaChart>
      <c:catAx>
        <c:axId val="828961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82920623"/>
        <c:crosses val="autoZero"/>
        <c:auto val="1"/>
        <c:lblAlgn val="ctr"/>
        <c:lblOffset val="100"/>
        <c:tickLblSkip val="2"/>
        <c:noMultiLvlLbl val="0"/>
      </c:catAx>
      <c:valAx>
        <c:axId val="8292062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82896143"/>
        <c:crossesAt val="1"/>
        <c:crossBetween val="midCat"/>
      </c:valAx>
      <c:spPr>
        <a:noFill/>
        <a:ln>
          <a:noFill/>
        </a:ln>
        <a:effectLst/>
      </c:spPr>
    </c:plotArea>
    <c:legend>
      <c:legendPos val="b"/>
      <c:layout>
        <c:manualLayout>
          <c:xMode val="edge"/>
          <c:yMode val="edge"/>
          <c:x val="5.8570784857765124E-2"/>
          <c:y val="0.1480619428380508"/>
          <c:w val="0.67065466950969399"/>
          <c:h val="0.11672230755390652"/>
        </c:manualLayout>
      </c:layout>
      <c:overlay val="0"/>
      <c:spPr>
        <a:solidFill>
          <a:sysClr val="window" lastClr="FFFFFF"/>
        </a:solidFill>
        <a:ln>
          <a:noFill/>
        </a:ln>
        <a:effectLst/>
      </c:spPr>
      <c:txPr>
        <a:bodyPr rot="0" spcFirstLastPara="1" vertOverflow="ellipsis" vert="horz" wrap="square" anchor="ctr" anchorCtr="1"/>
        <a:lstStyle/>
        <a:p>
          <a:pPr>
            <a:defRPr sz="105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legend>
    <c:plotVisOnly val="1"/>
    <c:dispBlanksAs val="gap"/>
    <c:showDLblsOverMax val="0"/>
  </c:chart>
  <c:spPr>
    <a:noFill/>
    <a:ln>
      <a:noFill/>
    </a:ln>
    <a:effectLst/>
  </c:spPr>
  <c:txPr>
    <a:bodyPr/>
    <a:lstStyle/>
    <a:p>
      <a:pPr>
        <a:defRPr sz="1050">
          <a:solidFill>
            <a:schemeClr val="tx1"/>
          </a:solidFill>
          <a:latin typeface="Akkurat LL" panose="020B0504010101010104" pitchFamily="34" charset="0"/>
          <a:cs typeface="Akkurat LL" panose="020B0504010101010104" pitchFamily="34" charset="0"/>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8571428571428572E-2"/>
          <c:y val="2.564102564102564E-2"/>
          <c:w val="0.96285714285714286"/>
          <c:h val="0.94871794871794868"/>
        </c:manualLayout>
      </c:layout>
      <c:areaChart>
        <c:grouping val="stacked"/>
        <c:varyColors val="0"/>
        <c:ser>
          <c:idx val="0"/>
          <c:order val="0"/>
          <c:spPr>
            <a:solidFill>
              <a:srgbClr val="B92051"/>
            </a:solidFill>
            <a:ln>
              <a:noFill/>
            </a:ln>
          </c:spPr>
          <c:val>
            <c:numRef>
              <c:f>Sheet1!$A$1:$U$1</c:f>
              <c:numCache>
                <c:formatCode>General</c:formatCode>
                <c:ptCount val="21"/>
                <c:pt idx="0">
                  <c:v>2.4550000000000001</c:v>
                </c:pt>
                <c:pt idx="1">
                  <c:v>3.85</c:v>
                </c:pt>
                <c:pt idx="2">
                  <c:v>11.27</c:v>
                </c:pt>
                <c:pt idx="3">
                  <c:v>36.956000000000003</c:v>
                </c:pt>
                <c:pt idx="4">
                  <c:v>73.835999999999999</c:v>
                </c:pt>
                <c:pt idx="5">
                  <c:v>119.25863905999999</c:v>
                </c:pt>
                <c:pt idx="6">
                  <c:v>166.88827823</c:v>
                </c:pt>
                <c:pt idx="7">
                  <c:v>216.04499408000001</c:v>
                </c:pt>
                <c:pt idx="8">
                  <c:v>266.71939542000001</c:v>
                </c:pt>
                <c:pt idx="9">
                  <c:v>318.6778041</c:v>
                </c:pt>
                <c:pt idx="10">
                  <c:v>371.92150112000002</c:v>
                </c:pt>
                <c:pt idx="11">
                  <c:v>419.79258828000002</c:v>
                </c:pt>
                <c:pt idx="12">
                  <c:v>465.87262492000002</c:v>
                </c:pt>
                <c:pt idx="13">
                  <c:v>509.84772672999998</c:v>
                </c:pt>
                <c:pt idx="14">
                  <c:v>552.14673805999996</c:v>
                </c:pt>
                <c:pt idx="15">
                  <c:v>591.28450033000001</c:v>
                </c:pt>
                <c:pt idx="16">
                  <c:v>629.55191638999997</c:v>
                </c:pt>
                <c:pt idx="17">
                  <c:v>664.24293733000002</c:v>
                </c:pt>
                <c:pt idx="18">
                  <c:v>698.92369361999999</c:v>
                </c:pt>
                <c:pt idx="19">
                  <c:v>733.90815622000002</c:v>
                </c:pt>
                <c:pt idx="20">
                  <c:v>767.77179168999999</c:v>
                </c:pt>
              </c:numCache>
            </c:numRef>
          </c:val>
          <c:extLst>
            <c:ext xmlns:c16="http://schemas.microsoft.com/office/drawing/2014/chart" uri="{C3380CC4-5D6E-409C-BE32-E72D297353CC}">
              <c16:uniqueId val="{00000000-65EC-4AFE-A344-1C0D5C7CDCB5}"/>
            </c:ext>
          </c:extLst>
        </c:ser>
        <c:ser>
          <c:idx val="1"/>
          <c:order val="1"/>
          <c:spPr>
            <a:solidFill>
              <a:srgbClr val="006D89"/>
            </a:solidFill>
            <a:ln>
              <a:noFill/>
            </a:ln>
          </c:spPr>
          <c:val>
            <c:numRef>
              <c:f>Sheet1!$A$2:$U$2</c:f>
              <c:numCache>
                <c:formatCode>General</c:formatCode>
                <c:ptCount val="21"/>
                <c:pt idx="0">
                  <c:v>3.5120000000000005</c:v>
                </c:pt>
                <c:pt idx="1">
                  <c:v>8.1750000000000007</c:v>
                </c:pt>
                <c:pt idx="2">
                  <c:v>13.875</c:v>
                </c:pt>
                <c:pt idx="3">
                  <c:v>22.799999999999997</c:v>
                </c:pt>
                <c:pt idx="4">
                  <c:v>35.073999999999998</c:v>
                </c:pt>
                <c:pt idx="5">
                  <c:v>46.530999999999992</c:v>
                </c:pt>
                <c:pt idx="6">
                  <c:v>57.299000000000007</c:v>
                </c:pt>
                <c:pt idx="7">
                  <c:v>67.779000000000025</c:v>
                </c:pt>
                <c:pt idx="8">
                  <c:v>77.998999999999967</c:v>
                </c:pt>
                <c:pt idx="9">
                  <c:v>87.728999999999985</c:v>
                </c:pt>
                <c:pt idx="10">
                  <c:v>98.069000000000017</c:v>
                </c:pt>
                <c:pt idx="11">
                  <c:v>106.90899999999999</c:v>
                </c:pt>
                <c:pt idx="12">
                  <c:v>116.20899999999995</c:v>
                </c:pt>
                <c:pt idx="13">
                  <c:v>125.51900000000001</c:v>
                </c:pt>
                <c:pt idx="14">
                  <c:v>135.279</c:v>
                </c:pt>
                <c:pt idx="15">
                  <c:v>146.47900000000004</c:v>
                </c:pt>
                <c:pt idx="16">
                  <c:v>158.279</c:v>
                </c:pt>
                <c:pt idx="17">
                  <c:v>170.30899999999997</c:v>
                </c:pt>
                <c:pt idx="18">
                  <c:v>182.65899999999999</c:v>
                </c:pt>
                <c:pt idx="19">
                  <c:v>195.23900000000003</c:v>
                </c:pt>
                <c:pt idx="20">
                  <c:v>208.42899999999997</c:v>
                </c:pt>
              </c:numCache>
            </c:numRef>
          </c:val>
          <c:extLst>
            <c:ext xmlns:c16="http://schemas.microsoft.com/office/drawing/2014/chart" uri="{C3380CC4-5D6E-409C-BE32-E72D297353CC}">
              <c16:uniqueId val="{00000001-65EC-4AFE-A344-1C0D5C7CDCB5}"/>
            </c:ext>
          </c:extLst>
        </c:ser>
        <c:ser>
          <c:idx val="2"/>
          <c:order val="2"/>
          <c:spPr>
            <a:solidFill>
              <a:srgbClr val="0F9E7A"/>
            </a:solidFill>
            <a:ln>
              <a:noFill/>
            </a:ln>
          </c:spPr>
          <c:val>
            <c:numRef>
              <c:f>Sheet1!$A$3:$U$3</c:f>
              <c:numCache>
                <c:formatCode>General</c:formatCode>
                <c:ptCount val="21"/>
                <c:pt idx="0">
                  <c:v>4.8074503549639491</c:v>
                </c:pt>
                <c:pt idx="1">
                  <c:v>8.0179605340351205</c:v>
                </c:pt>
                <c:pt idx="2">
                  <c:v>15.1980453134457</c:v>
                </c:pt>
                <c:pt idx="3">
                  <c:v>25.003542018826806</c:v>
                </c:pt>
                <c:pt idx="4">
                  <c:v>34.417965088208604</c:v>
                </c:pt>
                <c:pt idx="5">
                  <c:v>44.376845483932613</c:v>
                </c:pt>
                <c:pt idx="6">
                  <c:v>60.161979460391308</c:v>
                </c:pt>
                <c:pt idx="7">
                  <c:v>79.405025161067329</c:v>
                </c:pt>
                <c:pt idx="8">
                  <c:v>100.57084992844199</c:v>
                </c:pt>
                <c:pt idx="9">
                  <c:v>125.55035604288804</c:v>
                </c:pt>
                <c:pt idx="10">
                  <c:v>153.58181346101202</c:v>
                </c:pt>
                <c:pt idx="11">
                  <c:v>165.68109311180694</c:v>
                </c:pt>
                <c:pt idx="12">
                  <c:v>174.43910314942798</c:v>
                </c:pt>
                <c:pt idx="13">
                  <c:v>180.135875326225</c:v>
                </c:pt>
                <c:pt idx="14">
                  <c:v>183.98031563028894</c:v>
                </c:pt>
                <c:pt idx="15">
                  <c:v>187.94942256741194</c:v>
                </c:pt>
                <c:pt idx="16">
                  <c:v>192.66380932952495</c:v>
                </c:pt>
                <c:pt idx="17">
                  <c:v>197.42216416591089</c:v>
                </c:pt>
                <c:pt idx="18">
                  <c:v>202.05434312234991</c:v>
                </c:pt>
                <c:pt idx="19">
                  <c:v>207.72778532826612</c:v>
                </c:pt>
                <c:pt idx="20">
                  <c:v>213.03375758735592</c:v>
                </c:pt>
              </c:numCache>
            </c:numRef>
          </c:val>
          <c:extLst>
            <c:ext xmlns:c16="http://schemas.microsoft.com/office/drawing/2014/chart" uri="{C3380CC4-5D6E-409C-BE32-E72D297353CC}">
              <c16:uniqueId val="{00000002-65EC-4AFE-A344-1C0D5C7CDCB5}"/>
            </c:ext>
          </c:extLst>
        </c:ser>
        <c:ser>
          <c:idx val="3"/>
          <c:order val="3"/>
          <c:spPr>
            <a:solidFill>
              <a:srgbClr val="E19FB4"/>
            </a:solidFill>
            <a:ln>
              <a:noFill/>
            </a:ln>
          </c:spPr>
          <c:val>
            <c:numRef>
              <c:f>Sheet1!$A$4:$U$4</c:f>
              <c:numCache>
                <c:formatCode>General</c:formatCode>
                <c:ptCount val="21"/>
                <c:pt idx="0">
                  <c:v>6.2776994529330317</c:v>
                </c:pt>
                <c:pt idx="1">
                  <c:v>8.8824847160495999</c:v>
                </c:pt>
                <c:pt idx="2">
                  <c:v>10.971222022896299</c:v>
                </c:pt>
                <c:pt idx="3">
                  <c:v>15.0843731808163</c:v>
                </c:pt>
                <c:pt idx="4">
                  <c:v>18.733763495139897</c:v>
                </c:pt>
                <c:pt idx="5">
                  <c:v>27.072088135140007</c:v>
                </c:pt>
                <c:pt idx="6">
                  <c:v>36.797637535130036</c:v>
                </c:pt>
                <c:pt idx="7">
                  <c:v>45.000305835130007</c:v>
                </c:pt>
                <c:pt idx="8">
                  <c:v>53.416959205130013</c:v>
                </c:pt>
                <c:pt idx="9">
                  <c:v>61.845603525130059</c:v>
                </c:pt>
                <c:pt idx="10">
                  <c:v>70.5379131551299</c:v>
                </c:pt>
                <c:pt idx="11">
                  <c:v>79.521362455129974</c:v>
                </c:pt>
                <c:pt idx="12">
                  <c:v>88.800722315129974</c:v>
                </c:pt>
                <c:pt idx="13">
                  <c:v>99.128476215130036</c:v>
                </c:pt>
                <c:pt idx="14">
                  <c:v>110.36445254513001</c:v>
                </c:pt>
                <c:pt idx="15">
                  <c:v>123.10992782512994</c:v>
                </c:pt>
                <c:pt idx="16">
                  <c:v>136.6171755851301</c:v>
                </c:pt>
                <c:pt idx="17">
                  <c:v>151.20705354512984</c:v>
                </c:pt>
                <c:pt idx="18">
                  <c:v>166.96093309513003</c:v>
                </c:pt>
                <c:pt idx="19">
                  <c:v>183.94677582509985</c:v>
                </c:pt>
                <c:pt idx="20">
                  <c:v>203.05772049873917</c:v>
                </c:pt>
              </c:numCache>
            </c:numRef>
          </c:val>
          <c:extLst>
            <c:ext xmlns:c16="http://schemas.microsoft.com/office/drawing/2014/chart" uri="{C3380CC4-5D6E-409C-BE32-E72D297353CC}">
              <c16:uniqueId val="{00000003-65EC-4AFE-A344-1C0D5C7CDCB5}"/>
            </c:ext>
          </c:extLst>
        </c:ser>
        <c:ser>
          <c:idx val="4"/>
          <c:order val="4"/>
          <c:spPr>
            <a:solidFill>
              <a:srgbClr val="6CABBB"/>
            </a:solidFill>
            <a:ln>
              <a:noFill/>
            </a:ln>
          </c:spPr>
          <c:val>
            <c:numRef>
              <c:f>Sheet1!$A$5:$U$5</c:f>
              <c:numCache>
                <c:formatCode>General</c:formatCode>
                <c:ptCount val="21"/>
                <c:pt idx="0">
                  <c:v>0.34400000000000119</c:v>
                </c:pt>
                <c:pt idx="1">
                  <c:v>0.49399999999999977</c:v>
                </c:pt>
                <c:pt idx="2">
                  <c:v>0.63499999999999801</c:v>
                </c:pt>
                <c:pt idx="3">
                  <c:v>0.80799999999999272</c:v>
                </c:pt>
                <c:pt idx="4">
                  <c:v>1.3400000000000034</c:v>
                </c:pt>
                <c:pt idx="5">
                  <c:v>2.5720000000000027</c:v>
                </c:pt>
                <c:pt idx="6">
                  <c:v>3.88900000000001</c:v>
                </c:pt>
                <c:pt idx="7">
                  <c:v>5.3809999999999718</c:v>
                </c:pt>
                <c:pt idx="8">
                  <c:v>6.771000000000015</c:v>
                </c:pt>
                <c:pt idx="9">
                  <c:v>8.0430000000000064</c:v>
                </c:pt>
                <c:pt idx="10">
                  <c:v>9.6029999999999518</c:v>
                </c:pt>
                <c:pt idx="11">
                  <c:v>10.643000000000029</c:v>
                </c:pt>
                <c:pt idx="12">
                  <c:v>11.309999999999945</c:v>
                </c:pt>
                <c:pt idx="13">
                  <c:v>11.895099999999957</c:v>
                </c:pt>
                <c:pt idx="14">
                  <c:v>12.508600000000001</c:v>
                </c:pt>
                <c:pt idx="15">
                  <c:v>13.151200000000017</c:v>
                </c:pt>
                <c:pt idx="16">
                  <c:v>13.780899999999974</c:v>
                </c:pt>
                <c:pt idx="17">
                  <c:v>14.485900000000129</c:v>
                </c:pt>
                <c:pt idx="18">
                  <c:v>15.220900000000029</c:v>
                </c:pt>
                <c:pt idx="19">
                  <c:v>15.96589999999992</c:v>
                </c:pt>
                <c:pt idx="20">
                  <c:v>16.73090000000002</c:v>
                </c:pt>
              </c:numCache>
            </c:numRef>
          </c:val>
          <c:extLst>
            <c:ext xmlns:c16="http://schemas.microsoft.com/office/drawing/2014/chart" uri="{C3380CC4-5D6E-409C-BE32-E72D297353CC}">
              <c16:uniqueId val="{00000004-65EC-4AFE-A344-1C0D5C7CDCB5}"/>
            </c:ext>
          </c:extLst>
        </c:ser>
        <c:ser>
          <c:idx val="5"/>
          <c:order val="5"/>
          <c:spPr>
            <a:solidFill>
              <a:srgbClr val="DC7900"/>
            </a:solidFill>
            <a:ln>
              <a:noFill/>
            </a:ln>
          </c:spPr>
          <c:val>
            <c:numRef>
              <c:f>Sheet1!$A$6:$U$6</c:f>
              <c:numCache>
                <c:formatCode>General</c:formatCode>
                <c:ptCount val="21"/>
                <c:pt idx="0">
                  <c:v>4.2999999999999261E-2</c:v>
                </c:pt>
                <c:pt idx="1">
                  <c:v>0.17899999999999849</c:v>
                </c:pt>
                <c:pt idx="2">
                  <c:v>0.25249999999999773</c:v>
                </c:pt>
                <c:pt idx="3">
                  <c:v>0.47888000000000375</c:v>
                </c:pt>
                <c:pt idx="4">
                  <c:v>1.2122892499999978</c:v>
                </c:pt>
                <c:pt idx="5">
                  <c:v>2.1103157999999951</c:v>
                </c:pt>
                <c:pt idx="6">
                  <c:v>3.3293343889582729</c:v>
                </c:pt>
                <c:pt idx="7">
                  <c:v>4.9275547996563205</c:v>
                </c:pt>
                <c:pt idx="8">
                  <c:v>6.6688222242030974</c:v>
                </c:pt>
                <c:pt idx="9">
                  <c:v>8.4473869916449758</c:v>
                </c:pt>
                <c:pt idx="10">
                  <c:v>9.6799938376949513</c:v>
                </c:pt>
                <c:pt idx="11">
                  <c:v>10.831276629321223</c:v>
                </c:pt>
                <c:pt idx="12">
                  <c:v>11.972255998638389</c:v>
                </c:pt>
                <c:pt idx="13">
                  <c:v>13.27158111284723</c:v>
                </c:pt>
                <c:pt idx="14">
                  <c:v>14.75710471503703</c:v>
                </c:pt>
                <c:pt idx="15">
                  <c:v>16.127451712727179</c:v>
                </c:pt>
                <c:pt idx="16">
                  <c:v>17.523789533114041</c:v>
                </c:pt>
                <c:pt idx="17">
                  <c:v>18.766812278542375</c:v>
                </c:pt>
                <c:pt idx="18">
                  <c:v>20.000336144979883</c:v>
                </c:pt>
                <c:pt idx="19">
                  <c:v>21.298525015532505</c:v>
                </c:pt>
                <c:pt idx="20">
                  <c:v>22.59629646084295</c:v>
                </c:pt>
              </c:numCache>
            </c:numRef>
          </c:val>
          <c:extLst>
            <c:ext xmlns:c16="http://schemas.microsoft.com/office/drawing/2014/chart" uri="{C3380CC4-5D6E-409C-BE32-E72D297353CC}">
              <c16:uniqueId val="{00000005-65EC-4AFE-A344-1C0D5C7CDCB5}"/>
            </c:ext>
          </c:extLst>
        </c:ser>
        <c:ser>
          <c:idx val="6"/>
          <c:order val="6"/>
          <c:spPr>
            <a:solidFill>
              <a:srgbClr val="929497"/>
            </a:solidFill>
            <a:ln>
              <a:noFill/>
            </a:ln>
          </c:spPr>
          <c:val>
            <c:numRef>
              <c:f>Sheet1!$A$7:$U$7</c:f>
              <c:numCache>
                <c:formatCode>General</c:formatCode>
                <c:ptCount val="21"/>
                <c:pt idx="0">
                  <c:v>0.12199999999999989</c:v>
                </c:pt>
                <c:pt idx="1">
                  <c:v>0.14900000000000091</c:v>
                </c:pt>
                <c:pt idx="2">
                  <c:v>0.17900000000000205</c:v>
                </c:pt>
                <c:pt idx="3">
                  <c:v>0.21999999999999886</c:v>
                </c:pt>
                <c:pt idx="4">
                  <c:v>0.27400000000000091</c:v>
                </c:pt>
                <c:pt idx="5">
                  <c:v>1.5016811514240089</c:v>
                </c:pt>
                <c:pt idx="6">
                  <c:v>2.8729932590890144</c:v>
                </c:pt>
                <c:pt idx="7">
                  <c:v>5.9634661309340231</c:v>
                </c:pt>
                <c:pt idx="8">
                  <c:v>12.270868805843975</c:v>
                </c:pt>
                <c:pt idx="9">
                  <c:v>16.038112800763997</c:v>
                </c:pt>
                <c:pt idx="10">
                  <c:v>20.284591883623989</c:v>
                </c:pt>
                <c:pt idx="11">
                  <c:v>23.501444967503971</c:v>
                </c:pt>
                <c:pt idx="12">
                  <c:v>26.026366550423973</c:v>
                </c:pt>
                <c:pt idx="13">
                  <c:v>28.354466205503968</c:v>
                </c:pt>
                <c:pt idx="14">
                  <c:v>30.667305106794061</c:v>
                </c:pt>
                <c:pt idx="15">
                  <c:v>33.053961527323963</c:v>
                </c:pt>
                <c:pt idx="16">
                  <c:v>35.030690790124027</c:v>
                </c:pt>
                <c:pt idx="17">
                  <c:v>37.214358534723942</c:v>
                </c:pt>
                <c:pt idx="18">
                  <c:v>39.403402087823906</c:v>
                </c:pt>
                <c:pt idx="19">
                  <c:v>41.90839339066406</c:v>
                </c:pt>
                <c:pt idx="20">
                  <c:v>43.704502092999974</c:v>
                </c:pt>
              </c:numCache>
            </c:numRef>
          </c:val>
          <c:extLst>
            <c:ext xmlns:c16="http://schemas.microsoft.com/office/drawing/2014/chart" uri="{C3380CC4-5D6E-409C-BE32-E72D297353CC}">
              <c16:uniqueId val="{00000006-65EC-4AFE-A344-1C0D5C7CDCB5}"/>
            </c:ext>
          </c:extLst>
        </c:ser>
        <c:ser>
          <c:idx val="7"/>
          <c:order val="7"/>
          <c:spPr>
            <a:solidFill>
              <a:srgbClr val="1D3BAA"/>
            </a:solidFill>
            <a:ln>
              <a:noFill/>
            </a:ln>
          </c:spPr>
          <c:val>
            <c:numRef>
              <c:f>Sheet1!$A$8:$U$8</c:f>
              <c:numCache>
                <c:formatCode>General</c:formatCode>
                <c:ptCount val="21"/>
                <c:pt idx="0">
                  <c:v>6.338779500000058E-2</c:v>
                </c:pt>
                <c:pt idx="1">
                  <c:v>0.18816566926249934</c:v>
                </c:pt>
                <c:pt idx="2">
                  <c:v>0.54109538638156351</c:v>
                </c:pt>
                <c:pt idx="3">
                  <c:v>0.97829819094781101</c:v>
                </c:pt>
                <c:pt idx="4">
                  <c:v>1.4432268653376923</c:v>
                </c:pt>
                <c:pt idx="5">
                  <c:v>2.6047268653377103</c:v>
                </c:pt>
                <c:pt idx="6">
                  <c:v>4.9264868653377221</c:v>
                </c:pt>
                <c:pt idx="7">
                  <c:v>6.4370157153376795</c:v>
                </c:pt>
                <c:pt idx="8">
                  <c:v>7.5981858653376548</c:v>
                </c:pt>
                <c:pt idx="9">
                  <c:v>8.7966402911906698</c:v>
                </c:pt>
                <c:pt idx="10">
                  <c:v>11.737319201190758</c:v>
                </c:pt>
                <c:pt idx="11">
                  <c:v>13.44784837119073</c:v>
                </c:pt>
                <c:pt idx="12">
                  <c:v>14.974138141190679</c:v>
                </c:pt>
                <c:pt idx="13">
                  <c:v>16.597162979560949</c:v>
                </c:pt>
                <c:pt idx="14">
                  <c:v>18.312859592210998</c:v>
                </c:pt>
                <c:pt idx="15">
                  <c:v>20.15721699160099</c:v>
                </c:pt>
                <c:pt idx="16">
                  <c:v>21.802928980371007</c:v>
                </c:pt>
                <c:pt idx="17">
                  <c:v>23.123766432011053</c:v>
                </c:pt>
                <c:pt idx="18">
                  <c:v>24.316253467721026</c:v>
                </c:pt>
                <c:pt idx="19">
                  <c:v>25.380385747720993</c:v>
                </c:pt>
                <c:pt idx="20">
                  <c:v>26.252963347721106</c:v>
                </c:pt>
              </c:numCache>
            </c:numRef>
          </c:val>
          <c:extLst>
            <c:ext xmlns:c16="http://schemas.microsoft.com/office/drawing/2014/chart" uri="{C3380CC4-5D6E-409C-BE32-E72D297353CC}">
              <c16:uniqueId val="{00000007-65EC-4AFE-A344-1C0D5C7CDCB5}"/>
            </c:ext>
          </c:extLst>
        </c:ser>
        <c:ser>
          <c:idx val="8"/>
          <c:order val="8"/>
          <c:spPr>
            <a:solidFill>
              <a:srgbClr val="782080"/>
            </a:solidFill>
            <a:ln>
              <a:noFill/>
            </a:ln>
          </c:spPr>
          <c:val>
            <c:numRef>
              <c:f>Sheet1!$A$9:$U$9</c:f>
              <c:numCache>
                <c:formatCode>General</c:formatCode>
                <c:ptCount val="21"/>
                <c:pt idx="0">
                  <c:v>0</c:v>
                </c:pt>
                <c:pt idx="1">
                  <c:v>0</c:v>
                </c:pt>
                <c:pt idx="2">
                  <c:v>0</c:v>
                </c:pt>
                <c:pt idx="3">
                  <c:v>0</c:v>
                </c:pt>
                <c:pt idx="4">
                  <c:v>0</c:v>
                </c:pt>
                <c:pt idx="5">
                  <c:v>5.0000000000011369E-2</c:v>
                </c:pt>
                <c:pt idx="6">
                  <c:v>0.14999999999997726</c:v>
                </c:pt>
                <c:pt idx="7">
                  <c:v>0.14999999999997726</c:v>
                </c:pt>
                <c:pt idx="8">
                  <c:v>0.14999999999997726</c:v>
                </c:pt>
                <c:pt idx="9">
                  <c:v>0.14999999999997726</c:v>
                </c:pt>
                <c:pt idx="10">
                  <c:v>0.14999999999997726</c:v>
                </c:pt>
                <c:pt idx="11">
                  <c:v>0.14999999999997726</c:v>
                </c:pt>
                <c:pt idx="12">
                  <c:v>0.14999999999997726</c:v>
                </c:pt>
                <c:pt idx="13">
                  <c:v>0.14999999999997726</c:v>
                </c:pt>
                <c:pt idx="14">
                  <c:v>0.15000000000009095</c:v>
                </c:pt>
                <c:pt idx="15">
                  <c:v>0.15000000000009095</c:v>
                </c:pt>
                <c:pt idx="16">
                  <c:v>0.15000000000009095</c:v>
                </c:pt>
                <c:pt idx="17">
                  <c:v>0.15000000000009095</c:v>
                </c:pt>
                <c:pt idx="18">
                  <c:v>0.15000000000009095</c:v>
                </c:pt>
                <c:pt idx="19">
                  <c:v>0.15000000000009095</c:v>
                </c:pt>
                <c:pt idx="20">
                  <c:v>0.15000000000009095</c:v>
                </c:pt>
              </c:numCache>
            </c:numRef>
          </c:val>
          <c:extLst>
            <c:ext xmlns:c16="http://schemas.microsoft.com/office/drawing/2014/chart" uri="{C3380CC4-5D6E-409C-BE32-E72D297353CC}">
              <c16:uniqueId val="{00000008-65EC-4AFE-A344-1C0D5C7CDCB5}"/>
            </c:ext>
          </c:extLst>
        </c:ser>
        <c:dLbls>
          <c:showLegendKey val="0"/>
          <c:showVal val="0"/>
          <c:showCatName val="0"/>
          <c:showSerName val="0"/>
          <c:showPercent val="0"/>
          <c:showBubbleSize val="0"/>
        </c:dLbls>
        <c:axId val="688707551"/>
        <c:axId val="1"/>
      </c:areaChart>
      <c:catAx>
        <c:axId val="688707551"/>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1600"/>
          <c:min val="0"/>
        </c:scaling>
        <c:delete val="0"/>
        <c:axPos val="l"/>
        <c:majorGridlines>
          <c:spPr>
            <a:ln>
              <a:noFill/>
            </a:ln>
          </c:spPr>
        </c:majorGridlines>
        <c:numFmt formatCode="General" sourceLinked="1"/>
        <c:majorTickMark val="out"/>
        <c:minorTickMark val="none"/>
        <c:tickLblPos val="none"/>
        <c:spPr>
          <a:ln w="3175" cmpd="sng" algn="ctr">
            <a:solidFill>
              <a:schemeClr val="tx1"/>
            </a:solidFill>
            <a:prstDash val="solid"/>
          </a:ln>
        </c:spPr>
        <c:txPr>
          <a:bodyPr wrap="none"/>
          <a:lstStyle/>
          <a:p>
            <a:pPr>
              <a:defRPr sz="1400" kern="1200">
                <a:latin typeface="+mn-lt"/>
                <a:ea typeface="+mn-ea"/>
                <a:cs typeface="+mn-cs"/>
              </a:defRPr>
            </a:pPr>
            <a:endParaRPr lang="en-US"/>
          </a:p>
        </c:txPr>
        <c:crossAx val="688707551"/>
        <c:crosses val="min"/>
        <c:crossBetween val="midCat"/>
        <c:majorUnit val="200"/>
      </c:valAx>
    </c:plotArea>
    <c:plotVisOnly val="0"/>
    <c:dispBlanksAs val="gap"/>
    <c:showDLblsOverMax val="1"/>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20841683366733"/>
          <c:y val="2.564102564102564E-2"/>
          <c:w val="0.79158316633266534"/>
          <c:h val="0.94871794871794868"/>
        </c:manualLayout>
      </c:layout>
      <c:barChart>
        <c:barDir val="col"/>
        <c:grouping val="stacked"/>
        <c:varyColors val="0"/>
        <c:ser>
          <c:idx val="0"/>
          <c:order val="0"/>
          <c:spPr>
            <a:solidFill>
              <a:srgbClr val="B92051"/>
            </a:solidFill>
            <a:ln>
              <a:noFill/>
            </a:ln>
          </c:spPr>
          <c:invertIfNegative val="0"/>
          <c:val>
            <c:numRef>
              <c:f>Sheet1!$A$1</c:f>
              <c:numCache>
                <c:formatCode>General</c:formatCode>
                <c:ptCount val="1"/>
                <c:pt idx="0">
                  <c:v>767.77179168999999</c:v>
                </c:pt>
              </c:numCache>
            </c:numRef>
          </c:val>
          <c:extLst>
            <c:ext xmlns:c16="http://schemas.microsoft.com/office/drawing/2014/chart" uri="{C3380CC4-5D6E-409C-BE32-E72D297353CC}">
              <c16:uniqueId val="{00000000-93C2-4F46-88F7-04288C1A271A}"/>
            </c:ext>
          </c:extLst>
        </c:ser>
        <c:ser>
          <c:idx val="1"/>
          <c:order val="1"/>
          <c:spPr>
            <a:solidFill>
              <a:srgbClr val="006D89"/>
            </a:solidFill>
            <a:ln>
              <a:noFill/>
            </a:ln>
          </c:spPr>
          <c:invertIfNegative val="0"/>
          <c:val>
            <c:numRef>
              <c:f>Sheet1!$A$2</c:f>
              <c:numCache>
                <c:formatCode>General</c:formatCode>
                <c:ptCount val="1"/>
                <c:pt idx="0">
                  <c:v>208.42899999999997</c:v>
                </c:pt>
              </c:numCache>
            </c:numRef>
          </c:val>
          <c:extLst>
            <c:ext xmlns:c16="http://schemas.microsoft.com/office/drawing/2014/chart" uri="{C3380CC4-5D6E-409C-BE32-E72D297353CC}">
              <c16:uniqueId val="{00000001-93C2-4F46-88F7-04288C1A271A}"/>
            </c:ext>
          </c:extLst>
        </c:ser>
        <c:ser>
          <c:idx val="2"/>
          <c:order val="2"/>
          <c:spPr>
            <a:solidFill>
              <a:srgbClr val="0F9E7A"/>
            </a:solidFill>
            <a:ln>
              <a:noFill/>
            </a:ln>
          </c:spPr>
          <c:invertIfNegative val="0"/>
          <c:val>
            <c:numRef>
              <c:f>Sheet1!$A$3</c:f>
              <c:numCache>
                <c:formatCode>General</c:formatCode>
                <c:ptCount val="1"/>
                <c:pt idx="0">
                  <c:v>213.03375758735592</c:v>
                </c:pt>
              </c:numCache>
            </c:numRef>
          </c:val>
          <c:extLst>
            <c:ext xmlns:c16="http://schemas.microsoft.com/office/drawing/2014/chart" uri="{C3380CC4-5D6E-409C-BE32-E72D297353CC}">
              <c16:uniqueId val="{00000002-93C2-4F46-88F7-04288C1A271A}"/>
            </c:ext>
          </c:extLst>
        </c:ser>
        <c:ser>
          <c:idx val="3"/>
          <c:order val="3"/>
          <c:spPr>
            <a:solidFill>
              <a:srgbClr val="E19FB4"/>
            </a:solidFill>
            <a:ln>
              <a:noFill/>
            </a:ln>
          </c:spPr>
          <c:invertIfNegative val="0"/>
          <c:val>
            <c:numRef>
              <c:f>Sheet1!$A$4</c:f>
              <c:numCache>
                <c:formatCode>General</c:formatCode>
                <c:ptCount val="1"/>
                <c:pt idx="0">
                  <c:v>203.05772049873917</c:v>
                </c:pt>
              </c:numCache>
            </c:numRef>
          </c:val>
          <c:extLst>
            <c:ext xmlns:c16="http://schemas.microsoft.com/office/drawing/2014/chart" uri="{C3380CC4-5D6E-409C-BE32-E72D297353CC}">
              <c16:uniqueId val="{00000003-93C2-4F46-88F7-04288C1A271A}"/>
            </c:ext>
          </c:extLst>
        </c:ser>
        <c:ser>
          <c:idx val="4"/>
          <c:order val="4"/>
          <c:spPr>
            <a:solidFill>
              <a:srgbClr val="6CABBB"/>
            </a:solidFill>
            <a:ln>
              <a:noFill/>
            </a:ln>
          </c:spPr>
          <c:invertIfNegative val="0"/>
          <c:val>
            <c:numRef>
              <c:f>Sheet1!$A$5</c:f>
              <c:numCache>
                <c:formatCode>General</c:formatCode>
                <c:ptCount val="1"/>
                <c:pt idx="0">
                  <c:v>16.73090000000002</c:v>
                </c:pt>
              </c:numCache>
            </c:numRef>
          </c:val>
          <c:extLst>
            <c:ext xmlns:c16="http://schemas.microsoft.com/office/drawing/2014/chart" uri="{C3380CC4-5D6E-409C-BE32-E72D297353CC}">
              <c16:uniqueId val="{00000004-93C2-4F46-88F7-04288C1A271A}"/>
            </c:ext>
          </c:extLst>
        </c:ser>
        <c:ser>
          <c:idx val="5"/>
          <c:order val="5"/>
          <c:spPr>
            <a:solidFill>
              <a:srgbClr val="DC7900"/>
            </a:solidFill>
            <a:ln>
              <a:noFill/>
            </a:ln>
          </c:spPr>
          <c:invertIfNegative val="0"/>
          <c:val>
            <c:numRef>
              <c:f>Sheet1!$A$6</c:f>
              <c:numCache>
                <c:formatCode>General</c:formatCode>
                <c:ptCount val="1"/>
                <c:pt idx="0">
                  <c:v>22.59629646084295</c:v>
                </c:pt>
              </c:numCache>
            </c:numRef>
          </c:val>
          <c:extLst>
            <c:ext xmlns:c16="http://schemas.microsoft.com/office/drawing/2014/chart" uri="{C3380CC4-5D6E-409C-BE32-E72D297353CC}">
              <c16:uniqueId val="{00000005-93C2-4F46-88F7-04288C1A271A}"/>
            </c:ext>
          </c:extLst>
        </c:ser>
        <c:ser>
          <c:idx val="6"/>
          <c:order val="6"/>
          <c:spPr>
            <a:solidFill>
              <a:srgbClr val="929497"/>
            </a:solidFill>
            <a:ln>
              <a:noFill/>
            </a:ln>
          </c:spPr>
          <c:invertIfNegative val="0"/>
          <c:val>
            <c:numRef>
              <c:f>Sheet1!$A$7</c:f>
              <c:numCache>
                <c:formatCode>General</c:formatCode>
                <c:ptCount val="1"/>
                <c:pt idx="0">
                  <c:v>43.704502092999974</c:v>
                </c:pt>
              </c:numCache>
            </c:numRef>
          </c:val>
          <c:extLst>
            <c:ext xmlns:c16="http://schemas.microsoft.com/office/drawing/2014/chart" uri="{C3380CC4-5D6E-409C-BE32-E72D297353CC}">
              <c16:uniqueId val="{00000006-93C2-4F46-88F7-04288C1A271A}"/>
            </c:ext>
          </c:extLst>
        </c:ser>
        <c:ser>
          <c:idx val="7"/>
          <c:order val="7"/>
          <c:spPr>
            <a:solidFill>
              <a:srgbClr val="1D3BAA"/>
            </a:solidFill>
            <a:ln>
              <a:noFill/>
            </a:ln>
          </c:spPr>
          <c:invertIfNegative val="0"/>
          <c:val>
            <c:numRef>
              <c:f>Sheet1!$A$8</c:f>
              <c:numCache>
                <c:formatCode>General</c:formatCode>
                <c:ptCount val="1"/>
                <c:pt idx="0">
                  <c:v>26.252963347721106</c:v>
                </c:pt>
              </c:numCache>
            </c:numRef>
          </c:val>
          <c:extLst>
            <c:ext xmlns:c16="http://schemas.microsoft.com/office/drawing/2014/chart" uri="{C3380CC4-5D6E-409C-BE32-E72D297353CC}">
              <c16:uniqueId val="{00000007-93C2-4F46-88F7-04288C1A271A}"/>
            </c:ext>
          </c:extLst>
        </c:ser>
        <c:ser>
          <c:idx val="8"/>
          <c:order val="8"/>
          <c:spPr>
            <a:solidFill>
              <a:srgbClr val="782080"/>
            </a:solidFill>
            <a:ln>
              <a:noFill/>
            </a:ln>
          </c:spPr>
          <c:invertIfNegative val="0"/>
          <c:val>
            <c:numRef>
              <c:f>Sheet1!$A$9</c:f>
              <c:numCache>
                <c:formatCode>General</c:formatCode>
                <c:ptCount val="1"/>
                <c:pt idx="0">
                  <c:v>0.15000000000009095</c:v>
                </c:pt>
              </c:numCache>
            </c:numRef>
          </c:val>
          <c:extLst>
            <c:ext xmlns:c16="http://schemas.microsoft.com/office/drawing/2014/chart" uri="{C3380CC4-5D6E-409C-BE32-E72D297353CC}">
              <c16:uniqueId val="{00000008-93C2-4F46-88F7-04288C1A271A}"/>
            </c:ext>
          </c:extLst>
        </c:ser>
        <c:dLbls>
          <c:showLegendKey val="0"/>
          <c:showVal val="0"/>
          <c:showCatName val="0"/>
          <c:showSerName val="0"/>
          <c:showPercent val="0"/>
          <c:showBubbleSize val="0"/>
        </c:dLbls>
        <c:gapWidth val="80"/>
        <c:overlap val="100"/>
        <c:axId val="688716191"/>
        <c:axId val="1"/>
      </c:barChart>
      <c:catAx>
        <c:axId val="688716191"/>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1600"/>
          <c:min val="0"/>
        </c:scaling>
        <c:delete val="0"/>
        <c:axPos val="l"/>
        <c:majorGridlines>
          <c:spPr>
            <a:ln>
              <a:noFill/>
            </a:ln>
          </c:spPr>
        </c:majorGridlines>
        <c:numFmt formatCode="General" sourceLinked="1"/>
        <c:majorTickMark val="none"/>
        <c:minorTickMark val="none"/>
        <c:tickLblPos val="none"/>
        <c:spPr>
          <a:ln>
            <a:noFill/>
          </a:ln>
        </c:spPr>
        <c:crossAx val="688716191"/>
        <c:crosses val="min"/>
        <c:crossBetween val="between"/>
      </c:valAx>
    </c:plotArea>
    <c:plotVisOnly val="0"/>
    <c:dispBlanksAs val="gap"/>
    <c:showDLblsOverMax val="1"/>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80" b="0" i="0" u="none" strike="noStrike" kern="1200" spc="0" baseline="0">
                <a:solidFill>
                  <a:schemeClr val="tx1"/>
                </a:solidFill>
                <a:latin typeface="Akkurat LL" panose="020B0504010101010104" pitchFamily="34" charset="0"/>
                <a:ea typeface="+mn-ea"/>
                <a:cs typeface="Akkurat LL" panose="020B0504010101010104" pitchFamily="34" charset="0"/>
              </a:defRPr>
            </a:pPr>
            <a:r>
              <a:rPr lang="en-US"/>
              <a:t>China</a:t>
            </a:r>
          </a:p>
        </c:rich>
      </c:tx>
      <c:layout>
        <c:manualLayout>
          <c:xMode val="edge"/>
          <c:yMode val="edge"/>
          <c:x val="0.33167866524132356"/>
          <c:y val="2.1167941783159797E-2"/>
        </c:manualLayout>
      </c:layout>
      <c:overlay val="0"/>
      <c:spPr>
        <a:noFill/>
        <a:ln>
          <a:noFill/>
        </a:ln>
        <a:effectLst/>
      </c:spPr>
      <c:txPr>
        <a:bodyPr rot="0" spcFirstLastPara="1" vertOverflow="ellipsis" vert="horz" wrap="square" anchor="ctr" anchorCtr="1"/>
        <a:lstStyle/>
        <a:p>
          <a:pPr>
            <a:defRPr sz="1080" b="0" i="0" u="none" strike="noStrike" kern="1200" spc="0" baseline="0">
              <a:solidFill>
                <a:schemeClr val="tx1"/>
              </a:solidFill>
              <a:latin typeface="Akkurat LL" panose="020B0504010101010104" pitchFamily="34" charset="0"/>
              <a:ea typeface="+mn-ea"/>
              <a:cs typeface="Akkurat LL" panose="020B0504010101010104" pitchFamily="34" charset="0"/>
            </a:defRPr>
          </a:pPr>
          <a:endParaRPr lang="en-US"/>
        </a:p>
      </c:txPr>
    </c:title>
    <c:autoTitleDeleted val="0"/>
    <c:plotArea>
      <c:layout/>
      <c:barChart>
        <c:barDir val="col"/>
        <c:grouping val="stacked"/>
        <c:varyColors val="0"/>
        <c:ser>
          <c:idx val="0"/>
          <c:order val="0"/>
          <c:tx>
            <c:strRef>
              <c:f>Sheet8!$C$4</c:f>
              <c:strCache>
                <c:ptCount val="1"/>
                <c:pt idx="0">
                  <c:v>Nickel-rich</c:v>
                </c:pt>
              </c:strCache>
            </c:strRef>
          </c:tx>
          <c:spPr>
            <a:solidFill>
              <a:srgbClr val="B92051"/>
            </a:solidFill>
            <a:ln>
              <a:noFill/>
            </a:ln>
            <a:effectLst/>
          </c:spPr>
          <c:invertIfNegative val="0"/>
          <c:dLbls>
            <c:dLbl>
              <c:idx val="0"/>
              <c:layout>
                <c:manualLayout>
                  <c:x val="-7.9070430585190029E-3"/>
                  <c:y val="-0.16631954258196982"/>
                </c:manualLayout>
              </c:layout>
              <c:tx>
                <c:rich>
                  <a:bodyPr/>
                  <a:lstStyle/>
                  <a:p>
                    <a:r>
                      <a:rPr lang="en-US" b="1">
                        <a:solidFill>
                          <a:schemeClr val="bg1"/>
                        </a:solidFill>
                      </a:rPr>
                      <a:t>60%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2D4B-462D-B623-D8292DBD7851}"/>
                </c:ext>
              </c:extLst>
            </c:dLbl>
            <c:dLbl>
              <c:idx val="2"/>
              <c:layout>
                <c:manualLayout>
                  <c:x val="0"/>
                  <c:y val="-0.356831018630408"/>
                </c:manualLayout>
              </c:layout>
              <c:tx>
                <c:rich>
                  <a:bodyPr/>
                  <a:lstStyle/>
                  <a:p>
                    <a:r>
                      <a:rPr lang="en-US" b="1">
                        <a:solidFill>
                          <a:schemeClr val="bg1"/>
                        </a:solidFill>
                      </a:rPr>
                      <a:t>61%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2D4B-462D-B623-D8292DBD7851}"/>
                </c:ext>
              </c:extLst>
            </c:dLbl>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Sheet8!$D$3:$F$3</c:f>
              <c:numCache>
                <c:formatCode>General</c:formatCode>
                <c:ptCount val="3"/>
                <c:pt idx="0">
                  <c:v>2025</c:v>
                </c:pt>
                <c:pt idx="1">
                  <c:v>2030</c:v>
                </c:pt>
                <c:pt idx="2">
                  <c:v>2035</c:v>
                </c:pt>
              </c:numCache>
            </c:numRef>
          </c:cat>
          <c:val>
            <c:numRef>
              <c:f>Sheet8!$D$4:$F$4</c:f>
              <c:numCache>
                <c:formatCode>General</c:formatCode>
                <c:ptCount val="3"/>
                <c:pt idx="0">
                  <c:v>293.55</c:v>
                </c:pt>
                <c:pt idx="1">
                  <c:v>431.7</c:v>
                </c:pt>
                <c:pt idx="2">
                  <c:v>588.96</c:v>
                </c:pt>
              </c:numCache>
            </c:numRef>
          </c:val>
          <c:extLst>
            <c:ext xmlns:c16="http://schemas.microsoft.com/office/drawing/2014/chart" uri="{C3380CC4-5D6E-409C-BE32-E72D297353CC}">
              <c16:uniqueId val="{00000002-2D4B-462D-B623-D8292DBD7851}"/>
            </c:ext>
          </c:extLst>
        </c:ser>
        <c:ser>
          <c:idx val="1"/>
          <c:order val="1"/>
          <c:tx>
            <c:strRef>
              <c:f>Sheet8!$C$5</c:f>
              <c:strCache>
                <c:ptCount val="1"/>
                <c:pt idx="0">
                  <c:v>LFP</c:v>
                </c:pt>
              </c:strCache>
            </c:strRef>
          </c:tx>
          <c:spPr>
            <a:solidFill>
              <a:srgbClr val="006D89"/>
            </a:solidFill>
            <a:ln>
              <a:noFill/>
            </a:ln>
            <a:effectLst/>
          </c:spPr>
          <c:invertIfNegative val="0"/>
          <c:cat>
            <c:numRef>
              <c:f>Sheet8!$D$3:$F$3</c:f>
              <c:numCache>
                <c:formatCode>General</c:formatCode>
                <c:ptCount val="3"/>
                <c:pt idx="0">
                  <c:v>2025</c:v>
                </c:pt>
                <c:pt idx="1">
                  <c:v>2030</c:v>
                </c:pt>
                <c:pt idx="2">
                  <c:v>2035</c:v>
                </c:pt>
              </c:numCache>
            </c:numRef>
          </c:cat>
          <c:val>
            <c:numRef>
              <c:f>Sheet8!$D$5:$F$5</c:f>
              <c:numCache>
                <c:formatCode>General</c:formatCode>
                <c:ptCount val="3"/>
                <c:pt idx="0">
                  <c:v>466.99</c:v>
                </c:pt>
                <c:pt idx="1">
                  <c:v>769.88</c:v>
                </c:pt>
                <c:pt idx="2">
                  <c:v>987.28</c:v>
                </c:pt>
              </c:numCache>
            </c:numRef>
          </c:val>
          <c:extLst>
            <c:ext xmlns:c16="http://schemas.microsoft.com/office/drawing/2014/chart" uri="{C3380CC4-5D6E-409C-BE32-E72D297353CC}">
              <c16:uniqueId val="{00000003-2D4B-462D-B623-D8292DBD7851}"/>
            </c:ext>
          </c:extLst>
        </c:ser>
        <c:ser>
          <c:idx val="2"/>
          <c:order val="2"/>
          <c:tx>
            <c:strRef>
              <c:f>Sheet8!$C$6</c:f>
              <c:strCache>
                <c:ptCount val="1"/>
                <c:pt idx="0">
                  <c:v>Other</c:v>
                </c:pt>
              </c:strCache>
            </c:strRef>
          </c:tx>
          <c:spPr>
            <a:solidFill>
              <a:srgbClr val="DC7900"/>
            </a:solidFill>
            <a:ln>
              <a:noFill/>
            </a:ln>
            <a:effectLst/>
          </c:spPr>
          <c:invertIfNegative val="0"/>
          <c:cat>
            <c:numRef>
              <c:f>Sheet8!$D$3:$F$3</c:f>
              <c:numCache>
                <c:formatCode>General</c:formatCode>
                <c:ptCount val="3"/>
                <c:pt idx="0">
                  <c:v>2025</c:v>
                </c:pt>
                <c:pt idx="1">
                  <c:v>2030</c:v>
                </c:pt>
                <c:pt idx="2">
                  <c:v>2035</c:v>
                </c:pt>
              </c:numCache>
            </c:numRef>
          </c:cat>
          <c:val>
            <c:numRef>
              <c:f>Sheet8!$D$6:$F$6</c:f>
              <c:numCache>
                <c:formatCode>General</c:formatCode>
                <c:ptCount val="3"/>
                <c:pt idx="0">
                  <c:v>4.05</c:v>
                </c:pt>
                <c:pt idx="1">
                  <c:v>28.73</c:v>
                </c:pt>
                <c:pt idx="2">
                  <c:v>37.56</c:v>
                </c:pt>
              </c:numCache>
            </c:numRef>
          </c:val>
          <c:extLst>
            <c:ext xmlns:c16="http://schemas.microsoft.com/office/drawing/2014/chart" uri="{C3380CC4-5D6E-409C-BE32-E72D297353CC}">
              <c16:uniqueId val="{00000004-2D4B-462D-B623-D8292DBD7851}"/>
            </c:ext>
          </c:extLst>
        </c:ser>
        <c:dLbls>
          <c:showLegendKey val="0"/>
          <c:showVal val="0"/>
          <c:showCatName val="0"/>
          <c:showSerName val="0"/>
          <c:showPercent val="0"/>
          <c:showBubbleSize val="0"/>
        </c:dLbls>
        <c:gapWidth val="30"/>
        <c:overlap val="100"/>
        <c:axId val="607517759"/>
        <c:axId val="607509599"/>
      </c:barChart>
      <c:catAx>
        <c:axId val="6075177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607509599"/>
        <c:crossesAt val="0"/>
        <c:auto val="1"/>
        <c:lblAlgn val="ctr"/>
        <c:lblOffset val="100"/>
        <c:noMultiLvlLbl val="0"/>
      </c:catAx>
      <c:valAx>
        <c:axId val="6075095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607517759"/>
        <c:crosses val="autoZero"/>
        <c:crossBetween val="between"/>
        <c:dispUnits>
          <c:builtInUnit val="thousands"/>
        </c:dispUnits>
      </c:valAx>
      <c:spPr>
        <a:noFill/>
        <a:ln>
          <a:noFill/>
        </a:ln>
        <a:effectLst/>
      </c:spPr>
    </c:plotArea>
    <c:plotVisOnly val="1"/>
    <c:dispBlanksAs val="gap"/>
    <c:showDLblsOverMax val="0"/>
  </c:chart>
  <c:spPr>
    <a:noFill/>
    <a:ln>
      <a:noFill/>
    </a:ln>
    <a:effectLst/>
  </c:spPr>
  <c:txPr>
    <a:bodyPr/>
    <a:lstStyle/>
    <a:p>
      <a:pPr>
        <a:defRPr sz="900">
          <a:solidFill>
            <a:schemeClr val="tx1"/>
          </a:solidFill>
          <a:latin typeface="Akkurat LL" panose="020B0504010101010104" pitchFamily="34" charset="0"/>
          <a:cs typeface="Akkurat LL" panose="020B05040101010101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80" b="0" i="0" u="none" strike="noStrike" kern="1200" spc="0" baseline="0">
                <a:solidFill>
                  <a:schemeClr val="tx1"/>
                </a:solidFill>
                <a:latin typeface="Akkurat LL" panose="020B0504010101010104" pitchFamily="34" charset="0"/>
                <a:ea typeface="+mn-ea"/>
                <a:cs typeface="Akkurat LL" panose="020B0504010101010104" pitchFamily="34" charset="0"/>
              </a:defRPr>
            </a:pPr>
            <a:r>
              <a:rPr lang="en-US"/>
              <a:t>US</a:t>
            </a:r>
          </a:p>
        </c:rich>
      </c:tx>
      <c:layout>
        <c:manualLayout>
          <c:xMode val="edge"/>
          <c:yMode val="edge"/>
          <c:x val="0.42065282290776218"/>
          <c:y val="3.0239916833085422E-2"/>
        </c:manualLayout>
      </c:layout>
      <c:overlay val="0"/>
      <c:spPr>
        <a:noFill/>
        <a:ln>
          <a:noFill/>
        </a:ln>
        <a:effectLst/>
      </c:spPr>
      <c:txPr>
        <a:bodyPr rot="0" spcFirstLastPara="1" vertOverflow="ellipsis" vert="horz" wrap="square" anchor="ctr" anchorCtr="1"/>
        <a:lstStyle/>
        <a:p>
          <a:pPr>
            <a:defRPr sz="1080" b="0" i="0" u="none" strike="noStrike" kern="1200" spc="0" baseline="0">
              <a:solidFill>
                <a:schemeClr val="tx1"/>
              </a:solidFill>
              <a:latin typeface="Akkurat LL" panose="020B0504010101010104" pitchFamily="34" charset="0"/>
              <a:ea typeface="+mn-ea"/>
              <a:cs typeface="Akkurat LL" panose="020B0504010101010104" pitchFamily="34" charset="0"/>
            </a:defRPr>
          </a:pPr>
          <a:endParaRPr lang="en-US"/>
        </a:p>
      </c:txPr>
    </c:title>
    <c:autoTitleDeleted val="0"/>
    <c:plotArea>
      <c:layout>
        <c:manualLayout>
          <c:layoutTarget val="inner"/>
          <c:xMode val="edge"/>
          <c:yMode val="edge"/>
          <c:x val="8.6977473643708642E-2"/>
          <c:y val="0.10916609976743837"/>
          <c:w val="0.74697462212739307"/>
          <c:h val="0.82436656303343991"/>
        </c:manualLayout>
      </c:layout>
      <c:barChart>
        <c:barDir val="col"/>
        <c:grouping val="stacked"/>
        <c:varyColors val="0"/>
        <c:ser>
          <c:idx val="0"/>
          <c:order val="0"/>
          <c:tx>
            <c:strRef>
              <c:f>Sheet8!$C$8</c:f>
              <c:strCache>
                <c:ptCount val="1"/>
                <c:pt idx="0">
                  <c:v>Nickel-rich</c:v>
                </c:pt>
              </c:strCache>
            </c:strRef>
          </c:tx>
          <c:spPr>
            <a:solidFill>
              <a:srgbClr val="B92051"/>
            </a:solidFill>
            <a:ln>
              <a:noFill/>
            </a:ln>
            <a:effectLst/>
          </c:spPr>
          <c:invertIfNegative val="0"/>
          <c:cat>
            <c:numRef>
              <c:f>Sheet8!$D$7:$F$7</c:f>
              <c:numCache>
                <c:formatCode>General</c:formatCode>
                <c:ptCount val="3"/>
                <c:pt idx="0">
                  <c:v>2025</c:v>
                </c:pt>
                <c:pt idx="1">
                  <c:v>2030</c:v>
                </c:pt>
                <c:pt idx="2">
                  <c:v>2035</c:v>
                </c:pt>
              </c:numCache>
            </c:numRef>
          </c:cat>
          <c:val>
            <c:numRef>
              <c:f>Sheet8!$D$8:$F$8</c:f>
              <c:numCache>
                <c:formatCode>General</c:formatCode>
                <c:ptCount val="3"/>
                <c:pt idx="0">
                  <c:v>131.16</c:v>
                </c:pt>
                <c:pt idx="1">
                  <c:v>448.27</c:v>
                </c:pt>
                <c:pt idx="2">
                  <c:v>672.78</c:v>
                </c:pt>
              </c:numCache>
            </c:numRef>
          </c:val>
          <c:extLst>
            <c:ext xmlns:c16="http://schemas.microsoft.com/office/drawing/2014/chart" uri="{C3380CC4-5D6E-409C-BE32-E72D297353CC}">
              <c16:uniqueId val="{00000000-E13C-4774-B6FC-E16FB6569186}"/>
            </c:ext>
          </c:extLst>
        </c:ser>
        <c:ser>
          <c:idx val="1"/>
          <c:order val="1"/>
          <c:tx>
            <c:strRef>
              <c:f>Sheet8!$C$9</c:f>
              <c:strCache>
                <c:ptCount val="1"/>
                <c:pt idx="0">
                  <c:v>LFP</c:v>
                </c:pt>
              </c:strCache>
            </c:strRef>
          </c:tx>
          <c:spPr>
            <a:solidFill>
              <a:srgbClr val="006D89"/>
            </a:solidFill>
            <a:ln>
              <a:noFill/>
            </a:ln>
            <a:effectLst/>
          </c:spPr>
          <c:invertIfNegative val="0"/>
          <c:dLbls>
            <c:dLbl>
              <c:idx val="2"/>
              <c:tx>
                <c:rich>
                  <a:bodyPr/>
                  <a:lstStyle/>
                  <a:p>
                    <a:r>
                      <a:rPr lang="en-US" b="1">
                        <a:solidFill>
                          <a:schemeClr val="bg1"/>
                        </a:solidFill>
                      </a:rPr>
                      <a:t>13%</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E13C-4774-B6FC-E16FB6569186}"/>
                </c:ext>
              </c:extLst>
            </c:dLbl>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Sheet8!$D$7:$F$7</c:f>
              <c:numCache>
                <c:formatCode>General</c:formatCode>
                <c:ptCount val="3"/>
                <c:pt idx="0">
                  <c:v>2025</c:v>
                </c:pt>
                <c:pt idx="1">
                  <c:v>2030</c:v>
                </c:pt>
                <c:pt idx="2">
                  <c:v>2035</c:v>
                </c:pt>
              </c:numCache>
            </c:numRef>
          </c:cat>
          <c:val>
            <c:numRef>
              <c:f>Sheet8!$D$9:$F$9</c:f>
              <c:numCache>
                <c:formatCode>General</c:formatCode>
                <c:ptCount val="3"/>
                <c:pt idx="0">
                  <c:v>27.44</c:v>
                </c:pt>
                <c:pt idx="1">
                  <c:v>63.68</c:v>
                </c:pt>
                <c:pt idx="2">
                  <c:v>102.44</c:v>
                </c:pt>
              </c:numCache>
            </c:numRef>
          </c:val>
          <c:extLst>
            <c:ext xmlns:c16="http://schemas.microsoft.com/office/drawing/2014/chart" uri="{C3380CC4-5D6E-409C-BE32-E72D297353CC}">
              <c16:uniqueId val="{00000002-E13C-4774-B6FC-E16FB6569186}"/>
            </c:ext>
          </c:extLst>
        </c:ser>
        <c:ser>
          <c:idx val="2"/>
          <c:order val="2"/>
          <c:tx>
            <c:strRef>
              <c:f>Sheet8!$C$10</c:f>
              <c:strCache>
                <c:ptCount val="1"/>
                <c:pt idx="0">
                  <c:v>Other</c:v>
                </c:pt>
              </c:strCache>
            </c:strRef>
          </c:tx>
          <c:spPr>
            <a:solidFill>
              <a:srgbClr val="DC7900"/>
            </a:solidFill>
            <a:ln>
              <a:noFill/>
            </a:ln>
            <a:effectLst/>
          </c:spPr>
          <c:invertIfNegative val="0"/>
          <c:cat>
            <c:numRef>
              <c:f>Sheet8!$D$7:$F$7</c:f>
              <c:numCache>
                <c:formatCode>General</c:formatCode>
                <c:ptCount val="3"/>
                <c:pt idx="0">
                  <c:v>2025</c:v>
                </c:pt>
                <c:pt idx="1">
                  <c:v>2030</c:v>
                </c:pt>
                <c:pt idx="2">
                  <c:v>2035</c:v>
                </c:pt>
              </c:numCache>
            </c:numRef>
          </c:cat>
          <c:val>
            <c:numRef>
              <c:f>Sheet8!$D$10:$F$10</c:f>
              <c:numCache>
                <c:formatCode>General</c:formatCode>
                <c:ptCount val="3"/>
                <c:pt idx="0">
                  <c:v>0.01</c:v>
                </c:pt>
                <c:pt idx="1">
                  <c:v>0</c:v>
                </c:pt>
                <c:pt idx="2">
                  <c:v>0.06</c:v>
                </c:pt>
              </c:numCache>
            </c:numRef>
          </c:val>
          <c:extLst>
            <c:ext xmlns:c16="http://schemas.microsoft.com/office/drawing/2014/chart" uri="{C3380CC4-5D6E-409C-BE32-E72D297353CC}">
              <c16:uniqueId val="{00000003-E13C-4774-B6FC-E16FB6569186}"/>
            </c:ext>
          </c:extLst>
        </c:ser>
        <c:dLbls>
          <c:showLegendKey val="0"/>
          <c:showVal val="0"/>
          <c:showCatName val="0"/>
          <c:showSerName val="0"/>
          <c:showPercent val="0"/>
          <c:showBubbleSize val="0"/>
        </c:dLbls>
        <c:gapWidth val="30"/>
        <c:overlap val="100"/>
        <c:axId val="1238330415"/>
        <c:axId val="1238327535"/>
      </c:barChart>
      <c:catAx>
        <c:axId val="12383304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1238327535"/>
        <c:crosses val="autoZero"/>
        <c:auto val="1"/>
        <c:lblAlgn val="ctr"/>
        <c:lblOffset val="100"/>
        <c:noMultiLvlLbl val="0"/>
      </c:catAx>
      <c:valAx>
        <c:axId val="1238327535"/>
        <c:scaling>
          <c:orientation val="minMax"/>
          <c:max val="180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238330415"/>
        <c:crosses val="autoZero"/>
        <c:crossBetween val="between"/>
      </c:valAx>
      <c:spPr>
        <a:noFill/>
        <a:ln>
          <a:noFill/>
        </a:ln>
        <a:effectLst/>
      </c:spPr>
    </c:plotArea>
    <c:plotVisOnly val="1"/>
    <c:dispBlanksAs val="gap"/>
    <c:showDLblsOverMax val="0"/>
  </c:chart>
  <c:spPr>
    <a:noFill/>
    <a:ln>
      <a:noFill/>
    </a:ln>
    <a:effectLst/>
  </c:spPr>
  <c:txPr>
    <a:bodyPr/>
    <a:lstStyle/>
    <a:p>
      <a:pPr>
        <a:defRPr sz="900">
          <a:solidFill>
            <a:schemeClr val="tx1"/>
          </a:solidFill>
          <a:latin typeface="Akkurat LL" panose="020B0504010101010104" pitchFamily="34" charset="0"/>
          <a:cs typeface="Akkurat LL" panose="020B05040101010101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80" b="0" i="0" u="none" strike="noStrike" kern="1200" spc="0" baseline="0">
                <a:solidFill>
                  <a:schemeClr val="tx1"/>
                </a:solidFill>
                <a:latin typeface="Akkurat LL" panose="020B0504010101010104" pitchFamily="34" charset="0"/>
                <a:ea typeface="+mn-ea"/>
                <a:cs typeface="Akkurat LL" panose="020B0504010101010104" pitchFamily="34" charset="0"/>
              </a:defRPr>
            </a:pPr>
            <a:r>
              <a:rPr lang="en-US"/>
              <a:t>Europe</a:t>
            </a:r>
          </a:p>
        </c:rich>
      </c:tx>
      <c:layout>
        <c:manualLayout>
          <c:xMode val="edge"/>
          <c:yMode val="edge"/>
          <c:x val="0.32596567098108975"/>
          <c:y val="3.0239916833085422E-2"/>
        </c:manualLayout>
      </c:layout>
      <c:overlay val="0"/>
      <c:spPr>
        <a:noFill/>
        <a:ln>
          <a:noFill/>
        </a:ln>
        <a:effectLst/>
      </c:spPr>
      <c:txPr>
        <a:bodyPr rot="0" spcFirstLastPara="1" vertOverflow="ellipsis" vert="horz" wrap="square" anchor="ctr" anchorCtr="1"/>
        <a:lstStyle/>
        <a:p>
          <a:pPr>
            <a:defRPr sz="1080" b="0" i="0" u="none" strike="noStrike" kern="1200" spc="0" baseline="0">
              <a:solidFill>
                <a:schemeClr val="tx1"/>
              </a:solidFill>
              <a:latin typeface="Akkurat LL" panose="020B0504010101010104" pitchFamily="34" charset="0"/>
              <a:ea typeface="+mn-ea"/>
              <a:cs typeface="Akkurat LL" panose="020B0504010101010104" pitchFamily="34" charset="0"/>
            </a:defRPr>
          </a:pPr>
          <a:endParaRPr lang="en-US"/>
        </a:p>
      </c:txPr>
    </c:title>
    <c:autoTitleDeleted val="0"/>
    <c:plotArea>
      <c:layout>
        <c:manualLayout>
          <c:layoutTarget val="inner"/>
          <c:xMode val="edge"/>
          <c:yMode val="edge"/>
          <c:x val="8.6977473643708642E-2"/>
          <c:y val="0.10916609976743837"/>
          <c:w val="0.80232392353702586"/>
          <c:h val="0.82436656303343991"/>
        </c:manualLayout>
      </c:layout>
      <c:barChart>
        <c:barDir val="col"/>
        <c:grouping val="stacked"/>
        <c:varyColors val="0"/>
        <c:ser>
          <c:idx val="0"/>
          <c:order val="0"/>
          <c:tx>
            <c:strRef>
              <c:f>Sheet8!$C$12</c:f>
              <c:strCache>
                <c:ptCount val="1"/>
                <c:pt idx="0">
                  <c:v>Nickel-rich</c:v>
                </c:pt>
              </c:strCache>
            </c:strRef>
          </c:tx>
          <c:spPr>
            <a:solidFill>
              <a:srgbClr val="B92051"/>
            </a:solidFill>
            <a:ln>
              <a:noFill/>
            </a:ln>
            <a:effectLst/>
          </c:spPr>
          <c:invertIfNegative val="0"/>
          <c:cat>
            <c:numRef>
              <c:f>Sheet8!$D$11:$F$11</c:f>
              <c:numCache>
                <c:formatCode>General</c:formatCode>
                <c:ptCount val="3"/>
                <c:pt idx="0">
                  <c:v>2025</c:v>
                </c:pt>
                <c:pt idx="1">
                  <c:v>2030</c:v>
                </c:pt>
                <c:pt idx="2">
                  <c:v>2035</c:v>
                </c:pt>
              </c:numCache>
            </c:numRef>
          </c:cat>
          <c:val>
            <c:numRef>
              <c:f>Sheet8!$D$12:$F$12</c:f>
              <c:numCache>
                <c:formatCode>General</c:formatCode>
                <c:ptCount val="3"/>
                <c:pt idx="0">
                  <c:v>260.13</c:v>
                </c:pt>
                <c:pt idx="1">
                  <c:v>510.03</c:v>
                </c:pt>
                <c:pt idx="2">
                  <c:v>716.4</c:v>
                </c:pt>
              </c:numCache>
            </c:numRef>
          </c:val>
          <c:extLst>
            <c:ext xmlns:c16="http://schemas.microsoft.com/office/drawing/2014/chart" uri="{C3380CC4-5D6E-409C-BE32-E72D297353CC}">
              <c16:uniqueId val="{00000000-C92A-4F91-9BB7-B042EBE0D65F}"/>
            </c:ext>
          </c:extLst>
        </c:ser>
        <c:ser>
          <c:idx val="1"/>
          <c:order val="1"/>
          <c:tx>
            <c:strRef>
              <c:f>Sheet8!$C$13</c:f>
              <c:strCache>
                <c:ptCount val="1"/>
                <c:pt idx="0">
                  <c:v>LFP</c:v>
                </c:pt>
              </c:strCache>
            </c:strRef>
          </c:tx>
          <c:spPr>
            <a:solidFill>
              <a:srgbClr val="006D89"/>
            </a:solidFill>
            <a:ln>
              <a:noFill/>
            </a:ln>
            <a:effectLst/>
          </c:spPr>
          <c:invertIfNegative val="0"/>
          <c:dLbls>
            <c:dLbl>
              <c:idx val="2"/>
              <c:tx>
                <c:rich>
                  <a:bodyPr/>
                  <a:lstStyle/>
                  <a:p>
                    <a:r>
                      <a:rPr lang="en-US"/>
                      <a:t>37.6%</a:t>
                    </a:r>
                  </a:p>
                </c:rich>
              </c:tx>
              <c:showLegendKey val="0"/>
              <c:showVal val="1"/>
              <c:showCatName val="0"/>
              <c:showSerName val="0"/>
              <c:showPercent val="0"/>
              <c:showBubbleSize val="0"/>
              <c:extLst>
                <c:ext xmlns:c15="http://schemas.microsoft.com/office/drawing/2012/chart" uri="{CE6537A1-D6FC-4f65-9D91-7224C49458BB}">
                  <c15:layout>
                    <c:manualLayout>
                      <c:w val="0.28081894552420889"/>
                      <c:h val="7.1638362977579362E-2"/>
                    </c:manualLayout>
                  </c15:layout>
                  <c15:showDataLabelsRange val="0"/>
                </c:ext>
                <c:ext xmlns:c16="http://schemas.microsoft.com/office/drawing/2014/chart" uri="{C3380CC4-5D6E-409C-BE32-E72D297353CC}">
                  <c16:uniqueId val="{00000001-C92A-4F91-9BB7-B042EBE0D65F}"/>
                </c:ext>
              </c:extLst>
            </c:dLbl>
            <c:spPr>
              <a:noFill/>
              <a:ln>
                <a:noFill/>
              </a:ln>
              <a:effectLst/>
            </c:spPr>
            <c:txPr>
              <a:bodyPr rot="0" spcFirstLastPara="1" vertOverflow="ellipsis" vert="horz" wrap="square" anchor="ctr" anchorCtr="1"/>
              <a:lstStyle/>
              <a:p>
                <a:pPr>
                  <a:defRPr sz="900" b="1" i="0" u="none" strike="noStrike" kern="1200" baseline="0">
                    <a:solidFill>
                      <a:schemeClr val="bg1"/>
                    </a:solidFill>
                    <a:latin typeface="Akkurat LL" panose="020B0504010101010104" pitchFamily="34" charset="0"/>
                    <a:ea typeface="+mn-ea"/>
                    <a:cs typeface="Akkurat LL" panose="020B0504010101010104" pitchFamily="34" charset="0"/>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Sheet8!$D$11:$F$11</c:f>
              <c:numCache>
                <c:formatCode>General</c:formatCode>
                <c:ptCount val="3"/>
                <c:pt idx="0">
                  <c:v>2025</c:v>
                </c:pt>
                <c:pt idx="1">
                  <c:v>2030</c:v>
                </c:pt>
                <c:pt idx="2">
                  <c:v>2035</c:v>
                </c:pt>
              </c:numCache>
            </c:numRef>
          </c:cat>
          <c:val>
            <c:numRef>
              <c:f>Sheet8!$D$13:$F$13</c:f>
              <c:numCache>
                <c:formatCode>General</c:formatCode>
                <c:ptCount val="3"/>
                <c:pt idx="0">
                  <c:v>20.93</c:v>
                </c:pt>
                <c:pt idx="1">
                  <c:v>213.28</c:v>
                </c:pt>
                <c:pt idx="2">
                  <c:v>433.11</c:v>
                </c:pt>
              </c:numCache>
            </c:numRef>
          </c:val>
          <c:extLst>
            <c:ext xmlns:c16="http://schemas.microsoft.com/office/drawing/2014/chart" uri="{C3380CC4-5D6E-409C-BE32-E72D297353CC}">
              <c16:uniqueId val="{00000002-C92A-4F91-9BB7-B042EBE0D65F}"/>
            </c:ext>
          </c:extLst>
        </c:ser>
        <c:ser>
          <c:idx val="2"/>
          <c:order val="2"/>
          <c:tx>
            <c:strRef>
              <c:f>Sheet8!$C$14</c:f>
              <c:strCache>
                <c:ptCount val="1"/>
                <c:pt idx="0">
                  <c:v>Other</c:v>
                </c:pt>
              </c:strCache>
            </c:strRef>
          </c:tx>
          <c:spPr>
            <a:solidFill>
              <a:srgbClr val="DC7900"/>
            </a:solidFill>
            <a:ln>
              <a:noFill/>
            </a:ln>
            <a:effectLst/>
          </c:spPr>
          <c:invertIfNegative val="0"/>
          <c:cat>
            <c:numRef>
              <c:f>Sheet8!$D$11:$F$11</c:f>
              <c:numCache>
                <c:formatCode>General</c:formatCode>
                <c:ptCount val="3"/>
                <c:pt idx="0">
                  <c:v>2025</c:v>
                </c:pt>
                <c:pt idx="1">
                  <c:v>2030</c:v>
                </c:pt>
                <c:pt idx="2">
                  <c:v>2035</c:v>
                </c:pt>
              </c:numCache>
            </c:numRef>
          </c:cat>
          <c:val>
            <c:numRef>
              <c:f>Sheet8!$D$14:$F$14</c:f>
              <c:numCache>
                <c:formatCode>General</c:formatCode>
                <c:ptCount val="3"/>
                <c:pt idx="0">
                  <c:v>0.02</c:v>
                </c:pt>
                <c:pt idx="1">
                  <c:v>0.45</c:v>
                </c:pt>
                <c:pt idx="2">
                  <c:v>2.88</c:v>
                </c:pt>
              </c:numCache>
            </c:numRef>
          </c:val>
          <c:extLst>
            <c:ext xmlns:c16="http://schemas.microsoft.com/office/drawing/2014/chart" uri="{C3380CC4-5D6E-409C-BE32-E72D297353CC}">
              <c16:uniqueId val="{00000003-C92A-4F91-9BB7-B042EBE0D65F}"/>
            </c:ext>
          </c:extLst>
        </c:ser>
        <c:dLbls>
          <c:showLegendKey val="0"/>
          <c:showVal val="0"/>
          <c:showCatName val="0"/>
          <c:showSerName val="0"/>
          <c:showPercent val="0"/>
          <c:showBubbleSize val="0"/>
        </c:dLbls>
        <c:gapWidth val="30"/>
        <c:overlap val="100"/>
        <c:axId val="1125635871"/>
        <c:axId val="1125636351"/>
      </c:barChart>
      <c:catAx>
        <c:axId val="1125635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1125636351"/>
        <c:crosses val="autoZero"/>
        <c:auto val="1"/>
        <c:lblAlgn val="ctr"/>
        <c:lblOffset val="100"/>
        <c:noMultiLvlLbl val="0"/>
      </c:catAx>
      <c:valAx>
        <c:axId val="1125636351"/>
        <c:scaling>
          <c:orientation val="minMax"/>
          <c:max val="180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125635871"/>
        <c:crosses val="autoZero"/>
        <c:crossBetween val="between"/>
      </c:valAx>
      <c:spPr>
        <a:noFill/>
        <a:ln>
          <a:noFill/>
        </a:ln>
        <a:effectLst/>
      </c:spPr>
    </c:plotArea>
    <c:plotVisOnly val="1"/>
    <c:dispBlanksAs val="gap"/>
    <c:showDLblsOverMax val="0"/>
  </c:chart>
  <c:spPr>
    <a:noFill/>
    <a:ln>
      <a:noFill/>
    </a:ln>
    <a:effectLst/>
  </c:spPr>
  <c:txPr>
    <a:bodyPr/>
    <a:lstStyle/>
    <a:p>
      <a:pPr>
        <a:defRPr sz="900">
          <a:solidFill>
            <a:schemeClr val="tx1"/>
          </a:solidFill>
          <a:latin typeface="Akkurat LL" panose="020B0504010101010104" pitchFamily="34" charset="0"/>
          <a:cs typeface="Akkurat LL" panose="020B05040101010101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705109905795032"/>
          <c:y val="5.9523809523809521E-2"/>
          <c:w val="0.87810448187268053"/>
          <c:h val="0.88095238095238093"/>
        </c:manualLayout>
      </c:layout>
      <c:lineChart>
        <c:grouping val="standard"/>
        <c:varyColors val="0"/>
        <c:ser>
          <c:idx val="0"/>
          <c:order val="0"/>
          <c:spPr>
            <a:ln w="19050" cmpd="sng" algn="ctr">
              <a:solidFill>
                <a:srgbClr val="B92051"/>
              </a:solidFill>
              <a:prstDash val="solid"/>
            </a:ln>
          </c:spPr>
          <c:marker>
            <c:symbol val="none"/>
          </c:marker>
          <c:val>
            <c:numRef>
              <c:f>Sheet1!$A$1:$L$1</c:f>
              <c:numCache>
                <c:formatCode>General</c:formatCode>
                <c:ptCount val="12"/>
                <c:pt idx="0">
                  <c:v>55.57761103</c:v>
                </c:pt>
                <c:pt idx="1">
                  <c:v>48.490181100000001</c:v>
                </c:pt>
                <c:pt idx="2">
                  <c:v>54.4897268</c:v>
                </c:pt>
                <c:pt idx="3">
                  <c:v>80.258740200000005</c:v>
                </c:pt>
                <c:pt idx="4">
                  <c:v>58.972938499999998</c:v>
                </c:pt>
                <c:pt idx="5">
                  <c:v>46.3897318</c:v>
                </c:pt>
                <c:pt idx="6">
                  <c:v>46.696658800000002</c:v>
                </c:pt>
                <c:pt idx="7">
                  <c:v>46.7694087</c:v>
                </c:pt>
                <c:pt idx="8">
                  <c:v>48.253455199999998</c:v>
                </c:pt>
                <c:pt idx="9">
                  <c:v>50.071598999999999</c:v>
                </c:pt>
                <c:pt idx="10">
                  <c:v>48.145917900000001</c:v>
                </c:pt>
                <c:pt idx="11">
                  <c:v>46.258785099999997</c:v>
                </c:pt>
              </c:numCache>
            </c:numRef>
          </c:val>
          <c:smooth val="1"/>
          <c:extLst>
            <c:ext xmlns:c16="http://schemas.microsoft.com/office/drawing/2014/chart" uri="{C3380CC4-5D6E-409C-BE32-E72D297353CC}">
              <c16:uniqueId val="{00000000-7242-4D33-8215-CDCBD782ACCD}"/>
            </c:ext>
          </c:extLst>
        </c:ser>
        <c:ser>
          <c:idx val="1"/>
          <c:order val="1"/>
          <c:spPr>
            <a:ln w="19050" cmpd="sng" algn="ctr">
              <a:solidFill>
                <a:srgbClr val="006D89"/>
              </a:solidFill>
              <a:prstDash val="solid"/>
            </a:ln>
          </c:spPr>
          <c:marker>
            <c:symbol val="none"/>
          </c:marker>
          <c:val>
            <c:numRef>
              <c:f>Sheet1!$A$2:$L$2</c:f>
              <c:numCache>
                <c:formatCode>General</c:formatCode>
                <c:ptCount val="12"/>
                <c:pt idx="0">
                  <c:v>88.13246753</c:v>
                </c:pt>
                <c:pt idx="1">
                  <c:v>77.151372600000002</c:v>
                </c:pt>
                <c:pt idx="2">
                  <c:v>80.969132500000001</c:v>
                </c:pt>
                <c:pt idx="3">
                  <c:v>104.294933</c:v>
                </c:pt>
                <c:pt idx="4">
                  <c:v>82.353393800000006</c:v>
                </c:pt>
                <c:pt idx="5">
                  <c:v>68.577953800000003</c:v>
                </c:pt>
                <c:pt idx="6">
                  <c:v>67.916460999999998</c:v>
                </c:pt>
                <c:pt idx="7">
                  <c:v>66.930623600000004</c:v>
                </c:pt>
                <c:pt idx="8">
                  <c:v>67.704239400000006</c:v>
                </c:pt>
                <c:pt idx="9">
                  <c:v>68.860667599999999</c:v>
                </c:pt>
                <c:pt idx="10">
                  <c:v>66.489527600000002</c:v>
                </c:pt>
                <c:pt idx="11">
                  <c:v>64.165920900000003</c:v>
                </c:pt>
              </c:numCache>
            </c:numRef>
          </c:val>
          <c:smooth val="1"/>
          <c:extLst>
            <c:ext xmlns:c16="http://schemas.microsoft.com/office/drawing/2014/chart" uri="{C3380CC4-5D6E-409C-BE32-E72D297353CC}">
              <c16:uniqueId val="{00000001-7242-4D33-8215-CDCBD782ACCD}"/>
            </c:ext>
          </c:extLst>
        </c:ser>
        <c:dLbls>
          <c:showLegendKey val="0"/>
          <c:showVal val="0"/>
          <c:showCatName val="0"/>
          <c:showSerName val="0"/>
          <c:showPercent val="0"/>
          <c:showBubbleSize val="0"/>
        </c:dLbls>
        <c:smooth val="0"/>
        <c:axId val="688704191"/>
        <c:axId val="1"/>
      </c:lineChart>
      <c:catAx>
        <c:axId val="688704191"/>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105"/>
          <c:min val="45"/>
        </c:scaling>
        <c:delete val="0"/>
        <c:axPos val="l"/>
        <c:majorGridlines>
          <c:spPr>
            <a:ln>
              <a:noFill/>
            </a:ln>
          </c:spPr>
        </c:majorGridlines>
        <c:numFmt formatCode="#,##0;&quot;-&quot;#,##0" sourceLinked="0"/>
        <c:majorTickMark val="out"/>
        <c:minorTickMark val="none"/>
        <c:tickLblPos val="nextTo"/>
        <c:spPr>
          <a:ln w="3175" cmpd="sng" algn="ctr">
            <a:solidFill>
              <a:schemeClr val="tx1"/>
            </a:solidFill>
            <a:prstDash val="solid"/>
          </a:ln>
        </c:spPr>
        <c:txPr>
          <a:bodyPr/>
          <a:lstStyle/>
          <a:p>
            <a:pPr>
              <a:defRPr sz="1200"/>
            </a:pPr>
            <a:endParaRPr lang="en-US"/>
          </a:p>
        </c:txPr>
        <c:crossAx val="688704191"/>
        <c:crosses val="min"/>
        <c:crossBetween val="midCat"/>
        <c:majorUnit val="15"/>
      </c:valAx>
    </c:plotArea>
    <c:plotVisOnly val="0"/>
    <c:dispBlanksAs val="gap"/>
    <c:showDLblsOverMax val="1"/>
  </c:chart>
  <c:txPr>
    <a:bodyPr/>
    <a:lstStyle/>
    <a:p>
      <a:pPr>
        <a:defRPr sz="900">
          <a:latin typeface="Akkurat LL" panose="020B0504010101010104" pitchFamily="34" charset="0"/>
          <a:cs typeface="Akkurat LL" panose="020B0504010101010104" pitchFamily="34" charset="0"/>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1.5843997562461912E-2"/>
          <c:y val="2.6831785345717233E-2"/>
          <c:w val="0.96831200487507618"/>
          <c:h val="0.94633642930856554"/>
        </c:manualLayout>
      </c:layout>
      <c:barChart>
        <c:barDir val="col"/>
        <c:grouping val="stacked"/>
        <c:varyColors val="0"/>
        <c:ser>
          <c:idx val="0"/>
          <c:order val="0"/>
          <c:spPr>
            <a:solidFill>
              <a:srgbClr val="EF9424"/>
            </a:solidFill>
            <a:ln>
              <a:noFill/>
            </a:ln>
          </c:spPr>
          <c:invertIfNegative val="0"/>
          <c:dPt>
            <c:idx val="0"/>
            <c:invertIfNegative val="0"/>
            <c:bubble3D val="0"/>
            <c:spPr>
              <a:solidFill>
                <a:schemeClr val="accent1"/>
              </a:solidFill>
              <a:ln>
                <a:noFill/>
              </a:ln>
            </c:spPr>
            <c:extLst>
              <c:ext xmlns:c16="http://schemas.microsoft.com/office/drawing/2014/chart" uri="{C3380CC4-5D6E-409C-BE32-E72D297353CC}">
                <c16:uniqueId val="{00000001-C092-4379-8D61-DA185501C7FA}"/>
              </c:ext>
            </c:extLst>
          </c:dPt>
          <c:dPt>
            <c:idx val="1"/>
            <c:invertIfNegative val="0"/>
            <c:bubble3D val="0"/>
            <c:spPr>
              <a:solidFill>
                <a:schemeClr val="accent1"/>
              </a:solidFill>
              <a:ln>
                <a:noFill/>
              </a:ln>
            </c:spPr>
            <c:extLst>
              <c:ext xmlns:c16="http://schemas.microsoft.com/office/drawing/2014/chart" uri="{C3380CC4-5D6E-409C-BE32-E72D297353CC}">
                <c16:uniqueId val="{00000003-C092-4379-8D61-DA185501C7FA}"/>
              </c:ext>
            </c:extLst>
          </c:dPt>
          <c:dPt>
            <c:idx val="2"/>
            <c:invertIfNegative val="0"/>
            <c:bubble3D val="0"/>
            <c:spPr>
              <a:solidFill>
                <a:schemeClr val="accent1"/>
              </a:solidFill>
              <a:ln>
                <a:noFill/>
              </a:ln>
            </c:spPr>
            <c:extLst>
              <c:ext xmlns:c16="http://schemas.microsoft.com/office/drawing/2014/chart" uri="{C3380CC4-5D6E-409C-BE32-E72D297353CC}">
                <c16:uniqueId val="{00000005-C092-4379-8D61-DA185501C7FA}"/>
              </c:ext>
            </c:extLst>
          </c:dPt>
          <c:val>
            <c:numRef>
              <c:f>Sheet1!$A$1:$U$1</c:f>
              <c:numCache>
                <c:formatCode>General</c:formatCode>
                <c:ptCount val="21"/>
                <c:pt idx="0">
                  <c:v>2.8000000000000003</c:v>
                </c:pt>
                <c:pt idx="1">
                  <c:v>4.1999999999999993</c:v>
                </c:pt>
                <c:pt idx="2">
                  <c:v>5.0999999999999996</c:v>
                </c:pt>
                <c:pt idx="3">
                  <c:v>0.69999999999999984</c:v>
                </c:pt>
                <c:pt idx="4">
                  <c:v>1.5</c:v>
                </c:pt>
                <c:pt idx="5">
                  <c:v>3.0000000000000004</c:v>
                </c:pt>
                <c:pt idx="6">
                  <c:v>4.3</c:v>
                </c:pt>
                <c:pt idx="7">
                  <c:v>6.1000000000000005</c:v>
                </c:pt>
                <c:pt idx="8">
                  <c:v>8.4</c:v>
                </c:pt>
                <c:pt idx="9">
                  <c:v>10.6</c:v>
                </c:pt>
                <c:pt idx="10">
                  <c:v>12.500000000000002</c:v>
                </c:pt>
                <c:pt idx="11">
                  <c:v>12.100000000000001</c:v>
                </c:pt>
                <c:pt idx="12">
                  <c:v>11.099999999999998</c:v>
                </c:pt>
                <c:pt idx="13">
                  <c:v>10.6</c:v>
                </c:pt>
                <c:pt idx="14">
                  <c:v>9.9</c:v>
                </c:pt>
                <c:pt idx="15">
                  <c:v>9.3999999999999986</c:v>
                </c:pt>
                <c:pt idx="16">
                  <c:v>8.7999999999999989</c:v>
                </c:pt>
                <c:pt idx="17">
                  <c:v>8.1999999999999993</c:v>
                </c:pt>
                <c:pt idx="18">
                  <c:v>7.5999999999999988</c:v>
                </c:pt>
                <c:pt idx="19">
                  <c:v>7.0000000000000018</c:v>
                </c:pt>
                <c:pt idx="20">
                  <c:v>6.7</c:v>
                </c:pt>
              </c:numCache>
            </c:numRef>
          </c:val>
          <c:extLst>
            <c:ext xmlns:c16="http://schemas.microsoft.com/office/drawing/2014/chart" uri="{C3380CC4-5D6E-409C-BE32-E72D297353CC}">
              <c16:uniqueId val="{00000006-C092-4379-8D61-DA185501C7FA}"/>
            </c:ext>
          </c:extLst>
        </c:ser>
        <c:ser>
          <c:idx val="1"/>
          <c:order val="1"/>
          <c:spPr>
            <a:solidFill>
              <a:srgbClr val="F7C992"/>
            </a:solidFill>
            <a:ln>
              <a:noFill/>
            </a:ln>
          </c:spPr>
          <c:invertIfNegative val="0"/>
          <c:dPt>
            <c:idx val="0"/>
            <c:invertIfNegative val="0"/>
            <c:bubble3D val="0"/>
            <c:spPr>
              <a:solidFill>
                <a:srgbClr val="4997AB"/>
              </a:solidFill>
              <a:ln>
                <a:noFill/>
              </a:ln>
            </c:spPr>
            <c:extLst>
              <c:ext xmlns:c16="http://schemas.microsoft.com/office/drawing/2014/chart" uri="{C3380CC4-5D6E-409C-BE32-E72D297353CC}">
                <c16:uniqueId val="{00000008-C092-4379-8D61-DA185501C7FA}"/>
              </c:ext>
            </c:extLst>
          </c:dPt>
          <c:dPt>
            <c:idx val="1"/>
            <c:invertIfNegative val="0"/>
            <c:bubble3D val="0"/>
            <c:spPr>
              <a:solidFill>
                <a:srgbClr val="4997AB"/>
              </a:solidFill>
              <a:ln>
                <a:noFill/>
              </a:ln>
            </c:spPr>
            <c:extLst>
              <c:ext xmlns:c16="http://schemas.microsoft.com/office/drawing/2014/chart" uri="{C3380CC4-5D6E-409C-BE32-E72D297353CC}">
                <c16:uniqueId val="{0000000A-C092-4379-8D61-DA185501C7FA}"/>
              </c:ext>
            </c:extLst>
          </c:dPt>
          <c:dPt>
            <c:idx val="2"/>
            <c:invertIfNegative val="0"/>
            <c:bubble3D val="0"/>
            <c:spPr>
              <a:solidFill>
                <a:srgbClr val="4997AB"/>
              </a:solidFill>
              <a:ln>
                <a:noFill/>
              </a:ln>
            </c:spPr>
            <c:extLst>
              <c:ext xmlns:c16="http://schemas.microsoft.com/office/drawing/2014/chart" uri="{C3380CC4-5D6E-409C-BE32-E72D297353CC}">
                <c16:uniqueId val="{0000000C-C092-4379-8D61-DA185501C7FA}"/>
              </c:ext>
            </c:extLst>
          </c:dPt>
          <c:val>
            <c:numRef>
              <c:f>Sheet1!$A$2:$U$2</c:f>
              <c:numCache>
                <c:formatCode>General</c:formatCode>
                <c:ptCount val="21"/>
                <c:pt idx="0">
                  <c:v>1.6</c:v>
                </c:pt>
                <c:pt idx="1">
                  <c:v>2</c:v>
                </c:pt>
                <c:pt idx="2">
                  <c:v>1.5999999999999996</c:v>
                </c:pt>
                <c:pt idx="3">
                  <c:v>0.19999999999999996</c:v>
                </c:pt>
                <c:pt idx="4">
                  <c:v>0.60000000000000009</c:v>
                </c:pt>
                <c:pt idx="5">
                  <c:v>1.1999999999999997</c:v>
                </c:pt>
                <c:pt idx="6">
                  <c:v>1.4999999999999991</c:v>
                </c:pt>
                <c:pt idx="7">
                  <c:v>1.7999999999999998</c:v>
                </c:pt>
                <c:pt idx="8">
                  <c:v>2.9000000000000004</c:v>
                </c:pt>
                <c:pt idx="9">
                  <c:v>2.7999999999999989</c:v>
                </c:pt>
                <c:pt idx="10">
                  <c:v>2.9000000000000004</c:v>
                </c:pt>
                <c:pt idx="11">
                  <c:v>3.2999999999999989</c:v>
                </c:pt>
                <c:pt idx="12">
                  <c:v>2.8999999999999986</c:v>
                </c:pt>
                <c:pt idx="13">
                  <c:v>2.9000000000000004</c:v>
                </c:pt>
                <c:pt idx="14">
                  <c:v>2.7000000000000011</c:v>
                </c:pt>
                <c:pt idx="15">
                  <c:v>2.5999999999999996</c:v>
                </c:pt>
                <c:pt idx="16">
                  <c:v>2.5</c:v>
                </c:pt>
                <c:pt idx="17">
                  <c:v>2.3000000000000007</c:v>
                </c:pt>
                <c:pt idx="18">
                  <c:v>2.1000000000000005</c:v>
                </c:pt>
                <c:pt idx="19">
                  <c:v>2</c:v>
                </c:pt>
                <c:pt idx="20">
                  <c:v>1.8999999999999995</c:v>
                </c:pt>
              </c:numCache>
            </c:numRef>
          </c:val>
          <c:extLst>
            <c:ext xmlns:c16="http://schemas.microsoft.com/office/drawing/2014/chart" uri="{C3380CC4-5D6E-409C-BE32-E72D297353CC}">
              <c16:uniqueId val="{0000000D-C092-4379-8D61-DA185501C7FA}"/>
            </c:ext>
          </c:extLst>
        </c:ser>
        <c:ser>
          <c:idx val="2"/>
          <c:order val="2"/>
          <c:spPr>
            <a:solidFill>
              <a:schemeClr val="accent1"/>
            </a:solidFill>
            <a:ln>
              <a:noFill/>
            </a:ln>
          </c:spPr>
          <c:invertIfNegative val="0"/>
          <c:dPt>
            <c:idx val="0"/>
            <c:invertIfNegative val="0"/>
            <c:bubble3D val="0"/>
            <c:spPr>
              <a:solidFill>
                <a:schemeClr val="accent2"/>
              </a:solidFill>
              <a:ln>
                <a:noFill/>
              </a:ln>
            </c:spPr>
            <c:extLst>
              <c:ext xmlns:c16="http://schemas.microsoft.com/office/drawing/2014/chart" uri="{C3380CC4-5D6E-409C-BE32-E72D297353CC}">
                <c16:uniqueId val="{0000000F-C092-4379-8D61-DA185501C7FA}"/>
              </c:ext>
            </c:extLst>
          </c:dPt>
          <c:dPt>
            <c:idx val="1"/>
            <c:invertIfNegative val="0"/>
            <c:bubble3D val="0"/>
            <c:spPr>
              <a:solidFill>
                <a:schemeClr val="accent2"/>
              </a:solidFill>
              <a:ln>
                <a:noFill/>
              </a:ln>
            </c:spPr>
            <c:extLst>
              <c:ext xmlns:c16="http://schemas.microsoft.com/office/drawing/2014/chart" uri="{C3380CC4-5D6E-409C-BE32-E72D297353CC}">
                <c16:uniqueId val="{00000011-C092-4379-8D61-DA185501C7FA}"/>
              </c:ext>
            </c:extLst>
          </c:dPt>
          <c:dPt>
            <c:idx val="2"/>
            <c:invertIfNegative val="0"/>
            <c:bubble3D val="0"/>
            <c:spPr>
              <a:solidFill>
                <a:schemeClr val="accent2"/>
              </a:solidFill>
              <a:ln>
                <a:noFill/>
              </a:ln>
            </c:spPr>
            <c:extLst>
              <c:ext xmlns:c16="http://schemas.microsoft.com/office/drawing/2014/chart" uri="{C3380CC4-5D6E-409C-BE32-E72D297353CC}">
                <c16:uniqueId val="{00000013-C092-4379-8D61-DA185501C7FA}"/>
              </c:ext>
            </c:extLst>
          </c:dPt>
          <c:val>
            <c:numRef>
              <c:f>Sheet1!$A$3:$U$3</c:f>
              <c:numCache>
                <c:formatCode>General</c:formatCode>
                <c:ptCount val="21"/>
                <c:pt idx="0">
                  <c:v>0.70000000000000018</c:v>
                </c:pt>
                <c:pt idx="1">
                  <c:v>1.3000000000000007</c:v>
                </c:pt>
                <c:pt idx="2">
                  <c:v>1</c:v>
                </c:pt>
                <c:pt idx="3">
                  <c:v>5.3999999999999986</c:v>
                </c:pt>
                <c:pt idx="4">
                  <c:v>7.8000000000000007</c:v>
                </c:pt>
                <c:pt idx="5">
                  <c:v>8.6999999999999993</c:v>
                </c:pt>
                <c:pt idx="6">
                  <c:v>8.6999999999999993</c:v>
                </c:pt>
                <c:pt idx="7">
                  <c:v>10.800000000000002</c:v>
                </c:pt>
                <c:pt idx="8">
                  <c:v>9.4000000000000021</c:v>
                </c:pt>
                <c:pt idx="9">
                  <c:v>9.3999999999999986</c:v>
                </c:pt>
                <c:pt idx="10">
                  <c:v>8</c:v>
                </c:pt>
                <c:pt idx="11">
                  <c:v>7.7999999999999989</c:v>
                </c:pt>
                <c:pt idx="12">
                  <c:v>7.0999999999999979</c:v>
                </c:pt>
                <c:pt idx="13">
                  <c:v>6.6999999999999993</c:v>
                </c:pt>
                <c:pt idx="14">
                  <c:v>6.3999999999999986</c:v>
                </c:pt>
                <c:pt idx="15">
                  <c:v>6.0000000000000018</c:v>
                </c:pt>
                <c:pt idx="16">
                  <c:v>5.7000000000000011</c:v>
                </c:pt>
                <c:pt idx="17">
                  <c:v>5.1999999999999993</c:v>
                </c:pt>
                <c:pt idx="18">
                  <c:v>4.9000000000000004</c:v>
                </c:pt>
                <c:pt idx="19">
                  <c:v>4.5000000000000018</c:v>
                </c:pt>
                <c:pt idx="20">
                  <c:v>4.2999999999999989</c:v>
                </c:pt>
              </c:numCache>
            </c:numRef>
          </c:val>
          <c:extLst>
            <c:ext xmlns:c16="http://schemas.microsoft.com/office/drawing/2014/chart" uri="{C3380CC4-5D6E-409C-BE32-E72D297353CC}">
              <c16:uniqueId val="{00000014-C092-4379-8D61-DA185501C7FA}"/>
            </c:ext>
          </c:extLst>
        </c:ser>
        <c:ser>
          <c:idx val="3"/>
          <c:order val="3"/>
          <c:spPr>
            <a:solidFill>
              <a:srgbClr val="4997AB"/>
            </a:solidFill>
            <a:ln>
              <a:noFill/>
            </a:ln>
          </c:spPr>
          <c:invertIfNegative val="0"/>
          <c:dPt>
            <c:idx val="0"/>
            <c:invertIfNegative val="0"/>
            <c:bubble3D val="0"/>
            <c:spPr>
              <a:solidFill>
                <a:srgbClr val="DBEAEE"/>
              </a:solidFill>
              <a:ln>
                <a:noFill/>
              </a:ln>
            </c:spPr>
            <c:extLst>
              <c:ext xmlns:c16="http://schemas.microsoft.com/office/drawing/2014/chart" uri="{C3380CC4-5D6E-409C-BE32-E72D297353CC}">
                <c16:uniqueId val="{00000016-C092-4379-8D61-DA185501C7FA}"/>
              </c:ext>
            </c:extLst>
          </c:dPt>
          <c:dPt>
            <c:idx val="1"/>
            <c:invertIfNegative val="0"/>
            <c:bubble3D val="0"/>
            <c:spPr>
              <a:solidFill>
                <a:srgbClr val="DBEAEE"/>
              </a:solidFill>
              <a:ln>
                <a:noFill/>
              </a:ln>
            </c:spPr>
            <c:extLst>
              <c:ext xmlns:c16="http://schemas.microsoft.com/office/drawing/2014/chart" uri="{C3380CC4-5D6E-409C-BE32-E72D297353CC}">
                <c16:uniqueId val="{00000018-C092-4379-8D61-DA185501C7FA}"/>
              </c:ext>
            </c:extLst>
          </c:dPt>
          <c:dPt>
            <c:idx val="2"/>
            <c:invertIfNegative val="0"/>
            <c:bubble3D val="0"/>
            <c:spPr>
              <a:solidFill>
                <a:srgbClr val="DBEAEE"/>
              </a:solidFill>
              <a:ln>
                <a:noFill/>
              </a:ln>
            </c:spPr>
            <c:extLst>
              <c:ext xmlns:c16="http://schemas.microsoft.com/office/drawing/2014/chart" uri="{C3380CC4-5D6E-409C-BE32-E72D297353CC}">
                <c16:uniqueId val="{0000001A-C092-4379-8D61-DA185501C7FA}"/>
              </c:ext>
            </c:extLst>
          </c:dPt>
          <c:val>
            <c:numRef>
              <c:f>Sheet1!$A$4:$U$4</c:f>
              <c:numCache>
                <c:formatCode>General</c:formatCode>
                <c:ptCount val="21"/>
                <c:pt idx="0">
                  <c:v>1.5000000000000009</c:v>
                </c:pt>
                <c:pt idx="1">
                  <c:v>2.8000000000000007</c:v>
                </c:pt>
                <c:pt idx="2">
                  <c:v>0.80000000000000071</c:v>
                </c:pt>
                <c:pt idx="3">
                  <c:v>1.7000000000000002</c:v>
                </c:pt>
                <c:pt idx="4">
                  <c:v>3.3999999999999986</c:v>
                </c:pt>
                <c:pt idx="5">
                  <c:v>3.3999999999999986</c:v>
                </c:pt>
                <c:pt idx="6">
                  <c:v>3.0999999999999996</c:v>
                </c:pt>
                <c:pt idx="7">
                  <c:v>3.1999999999999993</c:v>
                </c:pt>
                <c:pt idx="8">
                  <c:v>3.3000000000000007</c:v>
                </c:pt>
                <c:pt idx="9">
                  <c:v>2.5</c:v>
                </c:pt>
                <c:pt idx="10">
                  <c:v>1.8999999999999986</c:v>
                </c:pt>
                <c:pt idx="11">
                  <c:v>2.0999999999999979</c:v>
                </c:pt>
                <c:pt idx="12">
                  <c:v>1.8999999999999986</c:v>
                </c:pt>
                <c:pt idx="13">
                  <c:v>1.8000000000000007</c:v>
                </c:pt>
                <c:pt idx="14">
                  <c:v>1.8000000000000007</c:v>
                </c:pt>
                <c:pt idx="15">
                  <c:v>1.6999999999999993</c:v>
                </c:pt>
                <c:pt idx="16">
                  <c:v>1.6000000000000014</c:v>
                </c:pt>
                <c:pt idx="17">
                  <c:v>1.5</c:v>
                </c:pt>
                <c:pt idx="18">
                  <c:v>1.4000000000000004</c:v>
                </c:pt>
                <c:pt idx="19">
                  <c:v>1.3000000000000007</c:v>
                </c:pt>
                <c:pt idx="20">
                  <c:v>1.1999999999999993</c:v>
                </c:pt>
              </c:numCache>
            </c:numRef>
          </c:val>
          <c:extLst>
            <c:ext xmlns:c16="http://schemas.microsoft.com/office/drawing/2014/chart" uri="{C3380CC4-5D6E-409C-BE32-E72D297353CC}">
              <c16:uniqueId val="{0000001B-C092-4379-8D61-DA185501C7FA}"/>
            </c:ext>
          </c:extLst>
        </c:ser>
        <c:ser>
          <c:idx val="4"/>
          <c:order val="4"/>
          <c:spPr>
            <a:solidFill>
              <a:schemeClr val="accent2"/>
            </a:solidFill>
            <a:ln>
              <a:noFill/>
            </a:ln>
          </c:spPr>
          <c:invertIfNegative val="0"/>
          <c:dPt>
            <c:idx val="0"/>
            <c:invertIfNegative val="0"/>
            <c:bubble3D val="0"/>
            <c:spPr>
              <a:solidFill>
                <a:srgbClr val="C18B28"/>
              </a:solidFill>
              <a:ln>
                <a:noFill/>
              </a:ln>
            </c:spPr>
            <c:extLst>
              <c:ext xmlns:c16="http://schemas.microsoft.com/office/drawing/2014/chart" uri="{C3380CC4-5D6E-409C-BE32-E72D297353CC}">
                <c16:uniqueId val="{0000001D-C092-4379-8D61-DA185501C7FA}"/>
              </c:ext>
            </c:extLst>
          </c:dPt>
          <c:dPt>
            <c:idx val="1"/>
            <c:invertIfNegative val="0"/>
            <c:bubble3D val="0"/>
            <c:spPr>
              <a:solidFill>
                <a:srgbClr val="C18B28"/>
              </a:solidFill>
              <a:ln>
                <a:noFill/>
              </a:ln>
            </c:spPr>
            <c:extLst>
              <c:ext xmlns:c16="http://schemas.microsoft.com/office/drawing/2014/chart" uri="{C3380CC4-5D6E-409C-BE32-E72D297353CC}">
                <c16:uniqueId val="{0000001F-C092-4379-8D61-DA185501C7FA}"/>
              </c:ext>
            </c:extLst>
          </c:dPt>
          <c:dPt>
            <c:idx val="2"/>
            <c:invertIfNegative val="0"/>
            <c:bubble3D val="0"/>
            <c:spPr>
              <a:solidFill>
                <a:srgbClr val="C18B28"/>
              </a:solidFill>
              <a:ln>
                <a:noFill/>
              </a:ln>
            </c:spPr>
            <c:extLst>
              <c:ext xmlns:c16="http://schemas.microsoft.com/office/drawing/2014/chart" uri="{C3380CC4-5D6E-409C-BE32-E72D297353CC}">
                <c16:uniqueId val="{00000021-C092-4379-8D61-DA185501C7FA}"/>
              </c:ext>
            </c:extLst>
          </c:dPt>
          <c:val>
            <c:numRef>
              <c:f>Sheet1!$A$5:$U$5</c:f>
              <c:numCache>
                <c:formatCode>General</c:formatCode>
                <c:ptCount val="21"/>
                <c:pt idx="0">
                  <c:v>0</c:v>
                </c:pt>
                <c:pt idx="1">
                  <c:v>0</c:v>
                </c:pt>
                <c:pt idx="2">
                  <c:v>0</c:v>
                </c:pt>
                <c:pt idx="3">
                  <c:v>1</c:v>
                </c:pt>
                <c:pt idx="4">
                  <c:v>1.1999999999999993</c:v>
                </c:pt>
                <c:pt idx="5">
                  <c:v>1.1999999999999993</c:v>
                </c:pt>
                <c:pt idx="6">
                  <c:v>1.3000000000000007</c:v>
                </c:pt>
                <c:pt idx="7">
                  <c:v>1.6000000000000014</c:v>
                </c:pt>
                <c:pt idx="8">
                  <c:v>1.6000000000000014</c:v>
                </c:pt>
                <c:pt idx="9">
                  <c:v>2</c:v>
                </c:pt>
                <c:pt idx="10">
                  <c:v>2.3999999999999986</c:v>
                </c:pt>
                <c:pt idx="11">
                  <c:v>2.1000000000000014</c:v>
                </c:pt>
                <c:pt idx="12">
                  <c:v>2</c:v>
                </c:pt>
                <c:pt idx="13">
                  <c:v>1.8999999999999986</c:v>
                </c:pt>
                <c:pt idx="14">
                  <c:v>1.8000000000000007</c:v>
                </c:pt>
                <c:pt idx="15">
                  <c:v>1.6999999999999993</c:v>
                </c:pt>
                <c:pt idx="16">
                  <c:v>1.6000000000000014</c:v>
                </c:pt>
                <c:pt idx="17">
                  <c:v>1.5</c:v>
                </c:pt>
                <c:pt idx="18">
                  <c:v>1.3999999999999986</c:v>
                </c:pt>
                <c:pt idx="19">
                  <c:v>1.3000000000000007</c:v>
                </c:pt>
                <c:pt idx="20">
                  <c:v>1.1999999999999993</c:v>
                </c:pt>
              </c:numCache>
            </c:numRef>
          </c:val>
          <c:extLst>
            <c:ext xmlns:c16="http://schemas.microsoft.com/office/drawing/2014/chart" uri="{C3380CC4-5D6E-409C-BE32-E72D297353CC}">
              <c16:uniqueId val="{00000022-C092-4379-8D61-DA185501C7FA}"/>
            </c:ext>
          </c:extLst>
        </c:ser>
        <c:ser>
          <c:idx val="5"/>
          <c:order val="5"/>
          <c:spPr>
            <a:solidFill>
              <a:srgbClr val="DBEAEE"/>
            </a:solidFill>
            <a:ln>
              <a:noFill/>
            </a:ln>
          </c:spPr>
          <c:invertIfNegative val="0"/>
          <c:dPt>
            <c:idx val="0"/>
            <c:invertIfNegative val="0"/>
            <c:bubble3D val="0"/>
            <c:spPr>
              <a:solidFill>
                <a:srgbClr val="F7C992"/>
              </a:solidFill>
              <a:ln>
                <a:noFill/>
              </a:ln>
            </c:spPr>
            <c:extLst>
              <c:ext xmlns:c16="http://schemas.microsoft.com/office/drawing/2014/chart" uri="{C3380CC4-5D6E-409C-BE32-E72D297353CC}">
                <c16:uniqueId val="{00000024-C092-4379-8D61-DA185501C7FA}"/>
              </c:ext>
            </c:extLst>
          </c:dPt>
          <c:dPt>
            <c:idx val="1"/>
            <c:invertIfNegative val="0"/>
            <c:bubble3D val="0"/>
            <c:spPr>
              <a:solidFill>
                <a:srgbClr val="F7C992"/>
              </a:solidFill>
              <a:ln>
                <a:noFill/>
              </a:ln>
            </c:spPr>
            <c:extLst>
              <c:ext xmlns:c16="http://schemas.microsoft.com/office/drawing/2014/chart" uri="{C3380CC4-5D6E-409C-BE32-E72D297353CC}">
                <c16:uniqueId val="{00000026-C092-4379-8D61-DA185501C7FA}"/>
              </c:ext>
            </c:extLst>
          </c:dPt>
          <c:dPt>
            <c:idx val="2"/>
            <c:invertIfNegative val="0"/>
            <c:bubble3D val="0"/>
            <c:spPr>
              <a:solidFill>
                <a:srgbClr val="F7C992"/>
              </a:solidFill>
              <a:ln>
                <a:noFill/>
              </a:ln>
            </c:spPr>
            <c:extLst>
              <c:ext xmlns:c16="http://schemas.microsoft.com/office/drawing/2014/chart" uri="{C3380CC4-5D6E-409C-BE32-E72D297353CC}">
                <c16:uniqueId val="{00000028-C092-4379-8D61-DA185501C7FA}"/>
              </c:ext>
            </c:extLst>
          </c:dPt>
          <c:val>
            <c:numRef>
              <c:f>Sheet1!$A$6:$U$6</c:f>
              <c:numCache>
                <c:formatCode>General</c:formatCode>
                <c:ptCount val="21"/>
                <c:pt idx="0">
                  <c:v>0</c:v>
                </c:pt>
                <c:pt idx="1">
                  <c:v>0</c:v>
                </c:pt>
                <c:pt idx="2">
                  <c:v>0</c:v>
                </c:pt>
                <c:pt idx="3">
                  <c:v>2.1999999999999993</c:v>
                </c:pt>
                <c:pt idx="4">
                  <c:v>5.2000000000000011</c:v>
                </c:pt>
                <c:pt idx="5">
                  <c:v>2.4000000000000021</c:v>
                </c:pt>
                <c:pt idx="6">
                  <c:v>2.1999999999999993</c:v>
                </c:pt>
                <c:pt idx="7">
                  <c:v>0.80000000000000071</c:v>
                </c:pt>
                <c:pt idx="8">
                  <c:v>0.5</c:v>
                </c:pt>
                <c:pt idx="9">
                  <c:v>0.89999999999999858</c:v>
                </c:pt>
                <c:pt idx="10">
                  <c:v>0.60000000000000142</c:v>
                </c:pt>
                <c:pt idx="11">
                  <c:v>0.69999999999999929</c:v>
                </c:pt>
                <c:pt idx="12">
                  <c:v>0.60000000000000142</c:v>
                </c:pt>
                <c:pt idx="13">
                  <c:v>0.60000000000000142</c:v>
                </c:pt>
                <c:pt idx="14">
                  <c:v>0.60000000000000142</c:v>
                </c:pt>
                <c:pt idx="15">
                  <c:v>0.60000000000000142</c:v>
                </c:pt>
                <c:pt idx="16">
                  <c:v>0.5</c:v>
                </c:pt>
                <c:pt idx="17">
                  <c:v>0.5</c:v>
                </c:pt>
                <c:pt idx="18">
                  <c:v>0.5</c:v>
                </c:pt>
                <c:pt idx="19">
                  <c:v>0.39999999999999858</c:v>
                </c:pt>
                <c:pt idx="20">
                  <c:v>0.40000000000000036</c:v>
                </c:pt>
              </c:numCache>
            </c:numRef>
          </c:val>
          <c:extLst>
            <c:ext xmlns:c16="http://schemas.microsoft.com/office/drawing/2014/chart" uri="{C3380CC4-5D6E-409C-BE32-E72D297353CC}">
              <c16:uniqueId val="{00000029-C092-4379-8D61-DA185501C7FA}"/>
            </c:ext>
          </c:extLst>
        </c:ser>
        <c:ser>
          <c:idx val="6"/>
          <c:order val="6"/>
          <c:spPr>
            <a:solidFill>
              <a:srgbClr val="C18B28"/>
            </a:solidFill>
            <a:ln>
              <a:noFill/>
            </a:ln>
          </c:spPr>
          <c:invertIfNegative val="0"/>
          <c:dPt>
            <c:idx val="0"/>
            <c:invertIfNegative val="0"/>
            <c:bubble3D val="0"/>
            <c:spPr>
              <a:solidFill>
                <a:srgbClr val="EF9424"/>
              </a:solidFill>
              <a:ln>
                <a:noFill/>
              </a:ln>
            </c:spPr>
            <c:extLst>
              <c:ext xmlns:c16="http://schemas.microsoft.com/office/drawing/2014/chart" uri="{C3380CC4-5D6E-409C-BE32-E72D297353CC}">
                <c16:uniqueId val="{0000002B-C092-4379-8D61-DA185501C7FA}"/>
              </c:ext>
            </c:extLst>
          </c:dPt>
          <c:dPt>
            <c:idx val="1"/>
            <c:invertIfNegative val="0"/>
            <c:bubble3D val="0"/>
            <c:spPr>
              <a:solidFill>
                <a:srgbClr val="EF9424"/>
              </a:solidFill>
              <a:ln>
                <a:noFill/>
              </a:ln>
            </c:spPr>
            <c:extLst>
              <c:ext xmlns:c16="http://schemas.microsoft.com/office/drawing/2014/chart" uri="{C3380CC4-5D6E-409C-BE32-E72D297353CC}">
                <c16:uniqueId val="{0000002D-C092-4379-8D61-DA185501C7FA}"/>
              </c:ext>
            </c:extLst>
          </c:dPt>
          <c:dPt>
            <c:idx val="2"/>
            <c:invertIfNegative val="0"/>
            <c:bubble3D val="0"/>
            <c:spPr>
              <a:solidFill>
                <a:srgbClr val="EF9424"/>
              </a:solidFill>
              <a:ln>
                <a:noFill/>
              </a:ln>
            </c:spPr>
            <c:extLst>
              <c:ext xmlns:c16="http://schemas.microsoft.com/office/drawing/2014/chart" uri="{C3380CC4-5D6E-409C-BE32-E72D297353CC}">
                <c16:uniqueId val="{0000002F-C092-4379-8D61-DA185501C7FA}"/>
              </c:ext>
            </c:extLst>
          </c:dPt>
          <c:val>
            <c:numRef>
              <c:f>Sheet1!$A$7:$U$7</c:f>
              <c:numCache>
                <c:formatCode>General</c:formatCode>
                <c:ptCount val="21"/>
                <c:pt idx="0">
                  <c:v>0</c:v>
                </c:pt>
                <c:pt idx="1">
                  <c:v>0</c:v>
                </c:pt>
                <c:pt idx="2">
                  <c:v>0</c:v>
                </c:pt>
                <c:pt idx="3">
                  <c:v>0</c:v>
                </c:pt>
                <c:pt idx="4">
                  <c:v>0</c:v>
                </c:pt>
                <c:pt idx="5">
                  <c:v>0</c:v>
                </c:pt>
                <c:pt idx="6">
                  <c:v>0</c:v>
                </c:pt>
                <c:pt idx="7">
                  <c:v>0</c:v>
                </c:pt>
                <c:pt idx="8">
                  <c:v>0</c:v>
                </c:pt>
                <c:pt idx="9">
                  <c:v>0</c:v>
                </c:pt>
                <c:pt idx="10">
                  <c:v>0</c:v>
                </c:pt>
                <c:pt idx="11">
                  <c:v>0</c:v>
                </c:pt>
                <c:pt idx="12">
                  <c:v>0.19999999999999929</c:v>
                </c:pt>
                <c:pt idx="13">
                  <c:v>0.19999999999999929</c:v>
                </c:pt>
                <c:pt idx="14">
                  <c:v>0.5</c:v>
                </c:pt>
                <c:pt idx="15">
                  <c:v>0.89999999999999858</c:v>
                </c:pt>
                <c:pt idx="16">
                  <c:v>2.1000000000000014</c:v>
                </c:pt>
                <c:pt idx="17">
                  <c:v>4.6999999999999993</c:v>
                </c:pt>
                <c:pt idx="18">
                  <c:v>11.199999999999996</c:v>
                </c:pt>
                <c:pt idx="19">
                  <c:v>16.999999999999996</c:v>
                </c:pt>
                <c:pt idx="20">
                  <c:v>20.000000000000007</c:v>
                </c:pt>
              </c:numCache>
            </c:numRef>
          </c:val>
          <c:extLst>
            <c:ext xmlns:c16="http://schemas.microsoft.com/office/drawing/2014/chart" uri="{C3380CC4-5D6E-409C-BE32-E72D297353CC}">
              <c16:uniqueId val="{00000030-C092-4379-8D61-DA185501C7FA}"/>
            </c:ext>
          </c:extLst>
        </c:ser>
        <c:dLbls>
          <c:showLegendKey val="0"/>
          <c:showVal val="0"/>
          <c:showCatName val="0"/>
          <c:showSerName val="0"/>
          <c:showPercent val="0"/>
          <c:showBubbleSize val="0"/>
        </c:dLbls>
        <c:gapWidth val="80"/>
        <c:overlap val="100"/>
        <c:axId val="534485824"/>
        <c:axId val="1"/>
      </c:barChart>
      <c:catAx>
        <c:axId val="534485824"/>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40"/>
          <c:min val="0"/>
        </c:scaling>
        <c:delete val="0"/>
        <c:axPos val="l"/>
        <c:majorGridlines>
          <c:spPr>
            <a:ln>
              <a:noFill/>
            </a:ln>
          </c:spPr>
        </c:majorGridlines>
        <c:numFmt formatCode="General" sourceLinked="1"/>
        <c:majorTickMark val="none"/>
        <c:minorTickMark val="none"/>
        <c:tickLblPos val="none"/>
        <c:spPr>
          <a:ln w="3175" cmpd="sng" algn="ctr">
            <a:solidFill>
              <a:schemeClr val="tx1"/>
            </a:solidFill>
            <a:prstDash val="solid"/>
          </a:ln>
        </c:spPr>
        <c:crossAx val="534485824"/>
        <c:crosses val="min"/>
        <c:crossBetween val="between"/>
      </c:valAx>
    </c:plotArea>
    <c:plotVisOnly val="0"/>
    <c:dispBlanksAs val="gap"/>
    <c:showDLblsOverMax val="1"/>
  </c:chart>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0348258706467661E-2"/>
          <c:y val="2.550269740068661E-2"/>
          <c:w val="0.97930348258706468"/>
          <c:h val="0.94899460519862677"/>
        </c:manualLayout>
      </c:layout>
      <c:barChart>
        <c:barDir val="col"/>
        <c:grouping val="stacked"/>
        <c:varyColors val="0"/>
        <c:ser>
          <c:idx val="0"/>
          <c:order val="0"/>
          <c:spPr>
            <a:solidFill>
              <a:srgbClr val="6CABBB"/>
            </a:solidFill>
            <a:ln>
              <a:noFill/>
            </a:ln>
          </c:spPr>
          <c:invertIfNegative val="0"/>
          <c:val>
            <c:numRef>
              <c:f>Sheet1!$A$1:$AF$1</c:f>
              <c:numCache>
                <c:formatCode>General</c:formatCode>
                <c:ptCount val="32"/>
                <c:pt idx="0">
                  <c:v>438920.64047901897</c:v>
                </c:pt>
                <c:pt idx="1">
                  <c:v>417582.68367324816</c:v>
                </c:pt>
                <c:pt idx="2">
                  <c:v>423696.37055574579</c:v>
                </c:pt>
                <c:pt idx="3">
                  <c:v>389273.57389680634</c:v>
                </c:pt>
                <c:pt idx="4">
                  <c:v>388532.62692413473</c:v>
                </c:pt>
                <c:pt idx="5">
                  <c:v>399708.65382215235</c:v>
                </c:pt>
                <c:pt idx="6">
                  <c:v>346931.95119011542</c:v>
                </c:pt>
                <c:pt idx="7">
                  <c:v>344848.06321675057</c:v>
                </c:pt>
                <c:pt idx="8">
                  <c:v>363013.96804564336</c:v>
                </c:pt>
                <c:pt idx="9">
                  <c:v>386622.71552313137</c:v>
                </c:pt>
                <c:pt idx="10">
                  <c:v>379297.5358377223</c:v>
                </c:pt>
                <c:pt idx="11">
                  <c:v>397940.75920157647</c:v>
                </c:pt>
                <c:pt idx="12">
                  <c:v>425901.10676519724</c:v>
                </c:pt>
                <c:pt idx="13">
                  <c:v>403603.80519969814</c:v>
                </c:pt>
                <c:pt idx="14">
                  <c:v>453309.07431609661</c:v>
                </c:pt>
                <c:pt idx="15">
                  <c:v>520337.40099223866</c:v>
                </c:pt>
                <c:pt idx="16">
                  <c:v>554822.74812501133</c:v>
                </c:pt>
                <c:pt idx="17">
                  <c:v>626169.58222440223</c:v>
                </c:pt>
                <c:pt idx="18">
                  <c:v>702073.27772226615</c:v>
                </c:pt>
                <c:pt idx="19">
                  <c:v>780403.77972887317</c:v>
                </c:pt>
                <c:pt idx="20">
                  <c:v>861438.56620138302</c:v>
                </c:pt>
                <c:pt idx="21">
                  <c:v>945062.82282130048</c:v>
                </c:pt>
                <c:pt idx="22">
                  <c:v>1030421.4242192815</c:v>
                </c:pt>
                <c:pt idx="23">
                  <c:v>1117417.5217416394</c:v>
                </c:pt>
                <c:pt idx="24">
                  <c:v>1206548.6528296918</c:v>
                </c:pt>
                <c:pt idx="25">
                  <c:v>1297775.3243681733</c:v>
                </c:pt>
                <c:pt idx="26">
                  <c:v>1391613.2721999246</c:v>
                </c:pt>
                <c:pt idx="27">
                  <c:v>1413353.0036079395</c:v>
                </c:pt>
                <c:pt idx="28">
                  <c:v>1434857.6737298185</c:v>
                </c:pt>
                <c:pt idx="29">
                  <c:v>1455846.7042385121</c:v>
                </c:pt>
                <c:pt idx="30">
                  <c:v>1476172.7407900945</c:v>
                </c:pt>
                <c:pt idx="31">
                  <c:v>1496425.4350167294</c:v>
                </c:pt>
              </c:numCache>
            </c:numRef>
          </c:val>
          <c:extLst>
            <c:ext xmlns:c16="http://schemas.microsoft.com/office/drawing/2014/chart" uri="{C3380CC4-5D6E-409C-BE32-E72D297353CC}">
              <c16:uniqueId val="{00000000-4026-468F-ABFE-6A686104DB93}"/>
            </c:ext>
          </c:extLst>
        </c:ser>
        <c:ser>
          <c:idx val="1"/>
          <c:order val="1"/>
          <c:spPr>
            <a:solidFill>
              <a:srgbClr val="006D89"/>
            </a:solidFill>
            <a:ln>
              <a:noFill/>
            </a:ln>
          </c:spPr>
          <c:invertIfNegative val="0"/>
          <c:val>
            <c:numRef>
              <c:f>Sheet1!$A$2:$AF$2</c:f>
              <c:numCache>
                <c:formatCode>General</c:formatCode>
                <c:ptCount val="32"/>
                <c:pt idx="0">
                  <c:v>1103139.4002351842</c:v>
                </c:pt>
                <c:pt idx="1">
                  <c:v>1025753.861355525</c:v>
                </c:pt>
                <c:pt idx="2">
                  <c:v>1033331.0647750954</c:v>
                </c:pt>
                <c:pt idx="3">
                  <c:v>978442.94186770252</c:v>
                </c:pt>
                <c:pt idx="4">
                  <c:v>919244.5318358778</c:v>
                </c:pt>
                <c:pt idx="5">
                  <c:v>872260.97124510468</c:v>
                </c:pt>
                <c:pt idx="6">
                  <c:v>845612.46450761659</c:v>
                </c:pt>
                <c:pt idx="7">
                  <c:v>856338.54492174881</c:v>
                </c:pt>
                <c:pt idx="8">
                  <c:v>821900.74864062434</c:v>
                </c:pt>
                <c:pt idx="9">
                  <c:v>839748.34818562772</c:v>
                </c:pt>
                <c:pt idx="10">
                  <c:v>914962.48070926312</c:v>
                </c:pt>
                <c:pt idx="11">
                  <c:v>912464.16018033586</c:v>
                </c:pt>
                <c:pt idx="12">
                  <c:v>943370.13790804718</c:v>
                </c:pt>
                <c:pt idx="13">
                  <c:v>914095.41319640749</c:v>
                </c:pt>
                <c:pt idx="14">
                  <c:v>925105.37662392145</c:v>
                </c:pt>
                <c:pt idx="15">
                  <c:v>993766.76896250551</c:v>
                </c:pt>
                <c:pt idx="16">
                  <c:v>1043056.8417186909</c:v>
                </c:pt>
                <c:pt idx="17">
                  <c:v>1102724.3812690903</c:v>
                </c:pt>
                <c:pt idx="18">
                  <c:v>1164684.0544556566</c:v>
                </c:pt>
                <c:pt idx="19">
                  <c:v>1230476.2485170932</c:v>
                </c:pt>
                <c:pt idx="20">
                  <c:v>1298609.9979714223</c:v>
                </c:pt>
                <c:pt idx="21">
                  <c:v>1367899.5167570645</c:v>
                </c:pt>
                <c:pt idx="22">
                  <c:v>1435666.8292867825</c:v>
                </c:pt>
                <c:pt idx="23">
                  <c:v>1507020.8974634716</c:v>
                </c:pt>
                <c:pt idx="24">
                  <c:v>1580900.3998556938</c:v>
                </c:pt>
                <c:pt idx="25">
                  <c:v>1657812.0943346145</c:v>
                </c:pt>
                <c:pt idx="26">
                  <c:v>1737548.8275550003</c:v>
                </c:pt>
                <c:pt idx="27">
                  <c:v>1766890.0770999999</c:v>
                </c:pt>
                <c:pt idx="28">
                  <c:v>1795426.7044100005</c:v>
                </c:pt>
                <c:pt idx="29">
                  <c:v>1824656.5556200002</c:v>
                </c:pt>
                <c:pt idx="30">
                  <c:v>1854351.8260250001</c:v>
                </c:pt>
                <c:pt idx="31">
                  <c:v>1884007.5459199999</c:v>
                </c:pt>
              </c:numCache>
            </c:numRef>
          </c:val>
          <c:extLst>
            <c:ext xmlns:c16="http://schemas.microsoft.com/office/drawing/2014/chart" uri="{C3380CC4-5D6E-409C-BE32-E72D297353CC}">
              <c16:uniqueId val="{00000001-4026-468F-ABFE-6A686104DB93}"/>
            </c:ext>
          </c:extLst>
        </c:ser>
        <c:ser>
          <c:idx val="2"/>
          <c:order val="2"/>
          <c:spPr>
            <a:solidFill>
              <a:srgbClr val="98D5C6"/>
            </a:solidFill>
            <a:ln>
              <a:noFill/>
            </a:ln>
          </c:spPr>
          <c:invertIfNegative val="0"/>
          <c:val>
            <c:numRef>
              <c:f>Sheet1!$A$3:$AF$3</c:f>
              <c:numCache>
                <c:formatCode>General</c:formatCode>
                <c:ptCount val="32"/>
                <c:pt idx="0">
                  <c:v>3509.0246685578022</c:v>
                </c:pt>
                <c:pt idx="1">
                  <c:v>3529.900544336997</c:v>
                </c:pt>
                <c:pt idx="2">
                  <c:v>3243.4620431631338</c:v>
                </c:pt>
                <c:pt idx="3">
                  <c:v>3631.6633624448441</c:v>
                </c:pt>
                <c:pt idx="4">
                  <c:v>3860.8705795372371</c:v>
                </c:pt>
                <c:pt idx="5">
                  <c:v>4626.9390128450468</c:v>
                </c:pt>
                <c:pt idx="6">
                  <c:v>5056.0487943955231</c:v>
                </c:pt>
                <c:pt idx="7">
                  <c:v>5076.2568562771194</c:v>
                </c:pt>
                <c:pt idx="8">
                  <c:v>4901.1850940000731</c:v>
                </c:pt>
                <c:pt idx="9">
                  <c:v>5912.7694519918878</c:v>
                </c:pt>
                <c:pt idx="10">
                  <c:v>6851.1483362372965</c:v>
                </c:pt>
                <c:pt idx="11">
                  <c:v>7603.1746860183775</c:v>
                </c:pt>
                <c:pt idx="12">
                  <c:v>7037.5288404338062</c:v>
                </c:pt>
                <c:pt idx="13">
                  <c:v>42131.25872525922</c:v>
                </c:pt>
                <c:pt idx="14">
                  <c:v>66366.845248395577</c:v>
                </c:pt>
                <c:pt idx="15">
                  <c:v>68285.42746197572</c:v>
                </c:pt>
                <c:pt idx="16">
                  <c:v>74294.39613002399</c:v>
                </c:pt>
                <c:pt idx="17">
                  <c:v>77648.981890536612</c:v>
                </c:pt>
                <c:pt idx="18">
                  <c:v>80859.132180694491</c:v>
                </c:pt>
                <c:pt idx="19">
                  <c:v>83998.943239496788</c:v>
                </c:pt>
                <c:pt idx="20">
                  <c:v>86957.578759331722</c:v>
                </c:pt>
                <c:pt idx="21">
                  <c:v>89991.414041877259</c:v>
                </c:pt>
                <c:pt idx="22">
                  <c:v>93042.525372921955</c:v>
                </c:pt>
                <c:pt idx="23">
                  <c:v>96210.349161341786</c:v>
                </c:pt>
                <c:pt idx="24">
                  <c:v>99465.657325951383</c:v>
                </c:pt>
                <c:pt idx="25">
                  <c:v>102725.86210144078</c:v>
                </c:pt>
                <c:pt idx="26">
                  <c:v>106090.37169862771</c:v>
                </c:pt>
                <c:pt idx="27">
                  <c:v>109474.19889302459</c:v>
                </c:pt>
                <c:pt idx="28">
                  <c:v>112977.05602695327</c:v>
                </c:pt>
                <c:pt idx="29">
                  <c:v>116585.84266960621</c:v>
                </c:pt>
                <c:pt idx="30">
                  <c:v>120373.49961477658</c:v>
                </c:pt>
                <c:pt idx="31">
                  <c:v>124291.92092993762</c:v>
                </c:pt>
              </c:numCache>
            </c:numRef>
          </c:val>
          <c:extLst>
            <c:ext xmlns:c16="http://schemas.microsoft.com/office/drawing/2014/chart" uri="{C3380CC4-5D6E-409C-BE32-E72D297353CC}">
              <c16:uniqueId val="{00000002-4026-468F-ABFE-6A686104DB93}"/>
            </c:ext>
          </c:extLst>
        </c:ser>
        <c:ser>
          <c:idx val="3"/>
          <c:order val="3"/>
          <c:spPr>
            <a:solidFill>
              <a:srgbClr val="782080"/>
            </a:solidFill>
            <a:ln>
              <a:noFill/>
            </a:ln>
          </c:spPr>
          <c:invertIfNegative val="0"/>
          <c:val>
            <c:numRef>
              <c:f>Sheet1!$A$4:$AF$4</c:f>
              <c:numCache>
                <c:formatCode>General</c:formatCode>
                <c:ptCount val="32"/>
                <c:pt idx="0">
                  <c:v>50375.019836490275</c:v>
                </c:pt>
                <c:pt idx="1">
                  <c:v>51399.073025640799</c:v>
                </c:pt>
                <c:pt idx="2">
                  <c:v>54855.023686916102</c:v>
                </c:pt>
                <c:pt idx="3">
                  <c:v>63557.844335544156</c:v>
                </c:pt>
                <c:pt idx="4">
                  <c:v>66655.256441322155</c:v>
                </c:pt>
                <c:pt idx="5">
                  <c:v>71436.013540065149</c:v>
                </c:pt>
                <c:pt idx="6">
                  <c:v>76993.611326382728</c:v>
                </c:pt>
                <c:pt idx="7">
                  <c:v>82540.406264588702</c:v>
                </c:pt>
                <c:pt idx="8">
                  <c:v>66884.249910006067</c:v>
                </c:pt>
                <c:pt idx="9">
                  <c:v>64364.204620562028</c:v>
                </c:pt>
                <c:pt idx="10">
                  <c:v>67249.170516217127</c:v>
                </c:pt>
                <c:pt idx="11">
                  <c:v>68829.099833206739</c:v>
                </c:pt>
                <c:pt idx="12">
                  <c:v>70192.671268144855</c:v>
                </c:pt>
                <c:pt idx="13">
                  <c:v>90874.903550123796</c:v>
                </c:pt>
                <c:pt idx="14">
                  <c:v>111657.99648130313</c:v>
                </c:pt>
                <c:pt idx="15">
                  <c:v>153917.27628009301</c:v>
                </c:pt>
                <c:pt idx="16">
                  <c:v>167466.54728489788</c:v>
                </c:pt>
                <c:pt idx="17">
                  <c:v>180930.49032016215</c:v>
                </c:pt>
                <c:pt idx="18">
                  <c:v>195928.49370081583</c:v>
                </c:pt>
                <c:pt idx="19">
                  <c:v>212321.48071156605</c:v>
                </c:pt>
                <c:pt idx="20">
                  <c:v>229856.21499651531</c:v>
                </c:pt>
                <c:pt idx="21">
                  <c:v>248394.87545323512</c:v>
                </c:pt>
                <c:pt idx="22">
                  <c:v>268103.81346477475</c:v>
                </c:pt>
                <c:pt idx="23">
                  <c:v>285130.42128812335</c:v>
                </c:pt>
                <c:pt idx="24">
                  <c:v>289693.06574695045</c:v>
                </c:pt>
                <c:pt idx="25">
                  <c:v>294341.75486326544</c:v>
                </c:pt>
                <c:pt idx="26">
                  <c:v>298902.38174248626</c:v>
                </c:pt>
                <c:pt idx="27">
                  <c:v>303317.99790437846</c:v>
                </c:pt>
                <c:pt idx="28">
                  <c:v>307333.61578500597</c:v>
                </c:pt>
                <c:pt idx="29">
                  <c:v>310765.65843876917</c:v>
                </c:pt>
                <c:pt idx="30">
                  <c:v>314485.2338595516</c:v>
                </c:pt>
                <c:pt idx="31">
                  <c:v>318321.15650408715</c:v>
                </c:pt>
              </c:numCache>
            </c:numRef>
          </c:val>
          <c:extLst>
            <c:ext xmlns:c16="http://schemas.microsoft.com/office/drawing/2014/chart" uri="{C3380CC4-5D6E-409C-BE32-E72D297353CC}">
              <c16:uniqueId val="{00000003-4026-468F-ABFE-6A686104DB93}"/>
            </c:ext>
          </c:extLst>
        </c:ser>
        <c:ser>
          <c:idx val="4"/>
          <c:order val="4"/>
          <c:spPr>
            <a:solidFill>
              <a:srgbClr val="B92051"/>
            </a:solidFill>
            <a:ln>
              <a:noFill/>
            </a:ln>
          </c:spPr>
          <c:invertIfNegative val="0"/>
          <c:val>
            <c:numRef>
              <c:f>Sheet1!$A$5:$AF$5</c:f>
              <c:numCache>
                <c:formatCode>General</c:formatCode>
                <c:ptCount val="32"/>
                <c:pt idx="0">
                  <c:v>130196.91676912527</c:v>
                </c:pt>
                <c:pt idx="1">
                  <c:v>136609.50532353623</c:v>
                </c:pt>
                <c:pt idx="2">
                  <c:v>146652.49844246032</c:v>
                </c:pt>
                <c:pt idx="3">
                  <c:v>161720.36345134745</c:v>
                </c:pt>
                <c:pt idx="4">
                  <c:v>174869.28101107315</c:v>
                </c:pt>
                <c:pt idx="5">
                  <c:v>188827.48489067168</c:v>
                </c:pt>
                <c:pt idx="6">
                  <c:v>203651.17281235033</c:v>
                </c:pt>
                <c:pt idx="7">
                  <c:v>215374.42973032594</c:v>
                </c:pt>
                <c:pt idx="8">
                  <c:v>228620.29180722684</c:v>
                </c:pt>
                <c:pt idx="9">
                  <c:v>242012.00522270054</c:v>
                </c:pt>
                <c:pt idx="10">
                  <c:v>253802.18517243653</c:v>
                </c:pt>
                <c:pt idx="11">
                  <c:v>265765.15327847702</c:v>
                </c:pt>
                <c:pt idx="12">
                  <c:v>272686.25105060451</c:v>
                </c:pt>
                <c:pt idx="13">
                  <c:v>284733.20485680853</c:v>
                </c:pt>
                <c:pt idx="14">
                  <c:v>303492.49316666601</c:v>
                </c:pt>
                <c:pt idx="15">
                  <c:v>324698.28571591317</c:v>
                </c:pt>
                <c:pt idx="16">
                  <c:v>339943.47862850665</c:v>
                </c:pt>
                <c:pt idx="17">
                  <c:v>352562.76823222451</c:v>
                </c:pt>
                <c:pt idx="18">
                  <c:v>367622.30675100349</c:v>
                </c:pt>
                <c:pt idx="19">
                  <c:v>383762.6605702145</c:v>
                </c:pt>
                <c:pt idx="20">
                  <c:v>400600.32183213439</c:v>
                </c:pt>
                <c:pt idx="21">
                  <c:v>418196.44441428874</c:v>
                </c:pt>
                <c:pt idx="22">
                  <c:v>436001.56949608959</c:v>
                </c:pt>
                <c:pt idx="23">
                  <c:v>454210.77603883995</c:v>
                </c:pt>
                <c:pt idx="24">
                  <c:v>472600.43537856545</c:v>
                </c:pt>
                <c:pt idx="25">
                  <c:v>491266.11859270232</c:v>
                </c:pt>
                <c:pt idx="26">
                  <c:v>510020.51814938756</c:v>
                </c:pt>
                <c:pt idx="27">
                  <c:v>529039.55738956761</c:v>
                </c:pt>
                <c:pt idx="28">
                  <c:v>548395.08996782592</c:v>
                </c:pt>
                <c:pt idx="29">
                  <c:v>567957.85494762566</c:v>
                </c:pt>
                <c:pt idx="30">
                  <c:v>586995.47311949125</c:v>
                </c:pt>
                <c:pt idx="31">
                  <c:v>606251.86220554076</c:v>
                </c:pt>
              </c:numCache>
            </c:numRef>
          </c:val>
          <c:extLst>
            <c:ext xmlns:c16="http://schemas.microsoft.com/office/drawing/2014/chart" uri="{C3380CC4-5D6E-409C-BE32-E72D297353CC}">
              <c16:uniqueId val="{00000004-4026-468F-ABFE-6A686104DB93}"/>
            </c:ext>
          </c:extLst>
        </c:ser>
        <c:ser>
          <c:idx val="5"/>
          <c:order val="5"/>
          <c:spPr>
            <a:solidFill>
              <a:srgbClr val="E19FB4"/>
            </a:solidFill>
            <a:ln>
              <a:noFill/>
            </a:ln>
          </c:spPr>
          <c:invertIfNegative val="0"/>
          <c:val>
            <c:numRef>
              <c:f>Sheet1!$A$6:$AF$6</c:f>
              <c:numCache>
                <c:formatCode>General</c:formatCode>
                <c:ptCount val="32"/>
                <c:pt idx="0">
                  <c:v>209661.49269351107</c:v>
                </c:pt>
                <c:pt idx="1">
                  <c:v>211726.98068887112</c:v>
                </c:pt>
                <c:pt idx="2">
                  <c:v>213761.94482076238</c:v>
                </c:pt>
                <c:pt idx="3">
                  <c:v>218275.8044236151</c:v>
                </c:pt>
                <c:pt idx="4">
                  <c:v>222191.49798089894</c:v>
                </c:pt>
                <c:pt idx="5">
                  <c:v>229628.72245815513</c:v>
                </c:pt>
                <c:pt idx="6">
                  <c:v>240424.29504693463</c:v>
                </c:pt>
                <c:pt idx="7">
                  <c:v>250631.74211185519</c:v>
                </c:pt>
                <c:pt idx="8">
                  <c:v>258555.08514476684</c:v>
                </c:pt>
                <c:pt idx="9">
                  <c:v>266103.77433653874</c:v>
                </c:pt>
                <c:pt idx="10">
                  <c:v>271302.32732942048</c:v>
                </c:pt>
                <c:pt idx="11">
                  <c:v>277811.6574310204</c:v>
                </c:pt>
                <c:pt idx="12">
                  <c:v>286930.10835881322</c:v>
                </c:pt>
                <c:pt idx="13">
                  <c:v>287347.07519833418</c:v>
                </c:pt>
                <c:pt idx="14">
                  <c:v>297375.07947518863</c:v>
                </c:pt>
                <c:pt idx="15">
                  <c:v>313993.95353514911</c:v>
                </c:pt>
                <c:pt idx="16">
                  <c:v>332354.7069178368</c:v>
                </c:pt>
                <c:pt idx="17">
                  <c:v>341354.28159927623</c:v>
                </c:pt>
                <c:pt idx="18">
                  <c:v>350963.69570360892</c:v>
                </c:pt>
                <c:pt idx="19">
                  <c:v>361173.49155102111</c:v>
                </c:pt>
                <c:pt idx="20">
                  <c:v>371262.72056344338</c:v>
                </c:pt>
                <c:pt idx="21">
                  <c:v>381061.1187830884</c:v>
                </c:pt>
                <c:pt idx="22">
                  <c:v>391013.76553812064</c:v>
                </c:pt>
                <c:pt idx="23">
                  <c:v>401182.26322073955</c:v>
                </c:pt>
                <c:pt idx="24">
                  <c:v>411641.20603949251</c:v>
                </c:pt>
                <c:pt idx="25">
                  <c:v>422459.8875141344</c:v>
                </c:pt>
                <c:pt idx="26">
                  <c:v>433756.90615967521</c:v>
                </c:pt>
                <c:pt idx="27">
                  <c:v>445480.33944501309</c:v>
                </c:pt>
                <c:pt idx="28">
                  <c:v>457818.0860439036</c:v>
                </c:pt>
                <c:pt idx="29">
                  <c:v>470792.77807099372</c:v>
                </c:pt>
                <c:pt idx="30">
                  <c:v>484390.42830810323</c:v>
                </c:pt>
                <c:pt idx="31">
                  <c:v>498611.42748069111</c:v>
                </c:pt>
              </c:numCache>
            </c:numRef>
          </c:val>
          <c:extLst>
            <c:ext xmlns:c16="http://schemas.microsoft.com/office/drawing/2014/chart" uri="{C3380CC4-5D6E-409C-BE32-E72D297353CC}">
              <c16:uniqueId val="{00000005-4026-468F-ABFE-6A686104DB93}"/>
            </c:ext>
          </c:extLst>
        </c:ser>
        <c:ser>
          <c:idx val="6"/>
          <c:order val="6"/>
          <c:spPr>
            <a:solidFill>
              <a:srgbClr val="E6E7E8"/>
            </a:solidFill>
            <a:ln>
              <a:noFill/>
            </a:ln>
          </c:spPr>
          <c:invertIfNegative val="0"/>
          <c:val>
            <c:numRef>
              <c:f>Sheet1!$A$7:$AF$7</c:f>
              <c:numCache>
                <c:formatCode>General</c:formatCode>
                <c:ptCount val="32"/>
                <c:pt idx="0">
                  <c:v>321178.29876062623</c:v>
                </c:pt>
                <c:pt idx="1">
                  <c:v>302880.79284364125</c:v>
                </c:pt>
                <c:pt idx="2">
                  <c:v>305980.70187394787</c:v>
                </c:pt>
                <c:pt idx="3">
                  <c:v>321886.67969863978</c:v>
                </c:pt>
                <c:pt idx="4">
                  <c:v>346109.36140105431</c:v>
                </c:pt>
                <c:pt idx="5">
                  <c:v>360583.37607267452</c:v>
                </c:pt>
                <c:pt idx="6">
                  <c:v>328778.53918486228</c:v>
                </c:pt>
                <c:pt idx="7">
                  <c:v>296290.90733186249</c:v>
                </c:pt>
                <c:pt idx="8">
                  <c:v>303785.80261747073</c:v>
                </c:pt>
                <c:pt idx="9">
                  <c:v>306391.96919251233</c:v>
                </c:pt>
                <c:pt idx="10">
                  <c:v>301943.23639058042</c:v>
                </c:pt>
                <c:pt idx="11">
                  <c:v>301159.12255358323</c:v>
                </c:pt>
                <c:pt idx="12">
                  <c:v>316195.88834321056</c:v>
                </c:pt>
                <c:pt idx="13">
                  <c:v>322611.18777257879</c:v>
                </c:pt>
                <c:pt idx="14">
                  <c:v>332147.06802165136</c:v>
                </c:pt>
                <c:pt idx="15">
                  <c:v>357150.51550112991</c:v>
                </c:pt>
                <c:pt idx="16">
                  <c:v>385071.91427824181</c:v>
                </c:pt>
                <c:pt idx="17">
                  <c:v>407197.51381546818</c:v>
                </c:pt>
                <c:pt idx="18">
                  <c:v>432644.52454371843</c:v>
                </c:pt>
                <c:pt idx="19">
                  <c:v>458318.63411090802</c:v>
                </c:pt>
                <c:pt idx="20">
                  <c:v>486145.1321797478</c:v>
                </c:pt>
                <c:pt idx="21">
                  <c:v>516409.30831497721</c:v>
                </c:pt>
                <c:pt idx="22">
                  <c:v>550143.01531798206</c:v>
                </c:pt>
                <c:pt idx="23">
                  <c:v>587349.62329158746</c:v>
                </c:pt>
                <c:pt idx="24">
                  <c:v>627766.94342328422</c:v>
                </c:pt>
                <c:pt idx="25">
                  <c:v>671680.19448832795</c:v>
                </c:pt>
                <c:pt idx="26">
                  <c:v>720173.18296469096</c:v>
                </c:pt>
                <c:pt idx="27">
                  <c:v>774393.56599601358</c:v>
                </c:pt>
                <c:pt idx="28">
                  <c:v>833552.13602470327</c:v>
                </c:pt>
                <c:pt idx="29">
                  <c:v>898756.42657999787</c:v>
                </c:pt>
                <c:pt idx="30">
                  <c:v>970819.10770776123</c:v>
                </c:pt>
                <c:pt idx="31">
                  <c:v>1050952.3314388692</c:v>
                </c:pt>
              </c:numCache>
            </c:numRef>
          </c:val>
          <c:extLst>
            <c:ext xmlns:c16="http://schemas.microsoft.com/office/drawing/2014/chart" uri="{C3380CC4-5D6E-409C-BE32-E72D297353CC}">
              <c16:uniqueId val="{00000006-4026-468F-ABFE-6A686104DB93}"/>
            </c:ext>
          </c:extLst>
        </c:ser>
        <c:dLbls>
          <c:showLegendKey val="0"/>
          <c:showVal val="0"/>
          <c:showCatName val="0"/>
          <c:showSerName val="0"/>
          <c:showPercent val="0"/>
          <c:showBubbleSize val="0"/>
        </c:dLbls>
        <c:gapWidth val="80"/>
        <c:overlap val="100"/>
        <c:axId val="644988655"/>
        <c:axId val="1"/>
      </c:barChart>
      <c:catAx>
        <c:axId val="644988655"/>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6000000"/>
          <c:min val="0"/>
        </c:scaling>
        <c:delete val="0"/>
        <c:axPos val="l"/>
        <c:majorGridlines>
          <c:spPr>
            <a:ln>
              <a:noFill/>
            </a:ln>
          </c:spPr>
        </c:majorGridlines>
        <c:numFmt formatCode="General" sourceLinked="1"/>
        <c:majorTickMark val="none"/>
        <c:minorTickMark val="none"/>
        <c:tickLblPos val="none"/>
        <c:spPr>
          <a:ln w="3175" cmpd="sng" algn="ctr">
            <a:solidFill>
              <a:schemeClr val="tx1"/>
            </a:solidFill>
            <a:prstDash val="solid"/>
          </a:ln>
        </c:spPr>
        <c:crossAx val="644988655"/>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968884462136819"/>
          <c:y val="0.15162821075493402"/>
          <c:w val="0.82590950788527406"/>
          <c:h val="0.84320795335677523"/>
        </c:manualLayout>
      </c:layout>
      <c:barChart>
        <c:barDir val="bar"/>
        <c:grouping val="percentStacked"/>
        <c:varyColors val="0"/>
        <c:ser>
          <c:idx val="0"/>
          <c:order val="0"/>
          <c:tx>
            <c:strRef>
              <c:f>Sheet1!$B$1</c:f>
              <c:strCache>
                <c:ptCount val="1"/>
                <c:pt idx="0">
                  <c:v>China</c:v>
                </c:pt>
              </c:strCache>
            </c:strRef>
          </c:tx>
          <c:spPr>
            <a:solidFill>
              <a:srgbClr val="B2002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Akkurat LL Light" panose="020B0404010101010104" pitchFamily="34" charset="0"/>
                    <a:ea typeface="+mn-ea"/>
                    <a:cs typeface="Akkurat LL Light" panose="020B0404010101010104" pitchFamily="34"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PV wafer</c:v>
                </c:pt>
                <c:pt idx="1">
                  <c:v>PV polysilicon</c:v>
                </c:pt>
                <c:pt idx="2">
                  <c:v>PV cell</c:v>
                </c:pt>
                <c:pt idx="3">
                  <c:v>PV module</c:v>
                </c:pt>
                <c:pt idx="4">
                  <c:v>PV inverters</c:v>
                </c:pt>
                <c:pt idx="5">
                  <c:v>Li-ion battery cells</c:v>
                </c:pt>
                <c:pt idx="6">
                  <c:v>Electric Vehicles</c:v>
                </c:pt>
                <c:pt idx="7">
                  <c:v>H2 Electrolyzers</c:v>
                </c:pt>
                <c:pt idx="8">
                  <c:v>Wind nacelles</c:v>
                </c:pt>
                <c:pt idx="9">
                  <c:v>Wind blades</c:v>
                </c:pt>
                <c:pt idx="10">
                  <c:v>Wind towers</c:v>
                </c:pt>
              </c:strCache>
            </c:strRef>
          </c:cat>
          <c:val>
            <c:numRef>
              <c:f>Sheet1!$B$2:$B$12</c:f>
              <c:numCache>
                <c:formatCode>0%</c:formatCode>
                <c:ptCount val="11"/>
                <c:pt idx="0">
                  <c:v>0.95</c:v>
                </c:pt>
                <c:pt idx="1">
                  <c:v>0.93</c:v>
                </c:pt>
                <c:pt idx="2">
                  <c:v>0.83</c:v>
                </c:pt>
                <c:pt idx="3">
                  <c:v>0.75</c:v>
                </c:pt>
                <c:pt idx="4">
                  <c:v>0.51</c:v>
                </c:pt>
                <c:pt idx="5">
                  <c:v>0.78</c:v>
                </c:pt>
                <c:pt idx="6">
                  <c:v>0.72</c:v>
                </c:pt>
                <c:pt idx="7">
                  <c:v>0.64</c:v>
                </c:pt>
                <c:pt idx="8">
                  <c:v>0.7</c:v>
                </c:pt>
                <c:pt idx="9">
                  <c:v>0.57999999999999996</c:v>
                </c:pt>
                <c:pt idx="10">
                  <c:v>0.34</c:v>
                </c:pt>
              </c:numCache>
            </c:numRef>
          </c:val>
          <c:extLst>
            <c:ext xmlns:c16="http://schemas.microsoft.com/office/drawing/2014/chart" uri="{C3380CC4-5D6E-409C-BE32-E72D297353CC}">
              <c16:uniqueId val="{00000000-3C3E-4BEF-ACBA-F3EED48C369B}"/>
            </c:ext>
          </c:extLst>
        </c:ser>
        <c:ser>
          <c:idx val="1"/>
          <c:order val="1"/>
          <c:tx>
            <c:strRef>
              <c:f>Sheet1!$C$1</c:f>
              <c:strCache>
                <c:ptCount val="1"/>
                <c:pt idx="0">
                  <c:v>USA</c:v>
                </c:pt>
              </c:strCache>
            </c:strRef>
          </c:tx>
          <c:spPr>
            <a:solidFill>
              <a:srgbClr val="24829A"/>
            </a:solidFill>
            <a:ln>
              <a:noFill/>
            </a:ln>
            <a:effectLst/>
          </c:spPr>
          <c:invertIfNegative val="0"/>
          <c:cat>
            <c:strRef>
              <c:f>Sheet1!$A$2:$A$12</c:f>
              <c:strCache>
                <c:ptCount val="11"/>
                <c:pt idx="0">
                  <c:v>PV wafer</c:v>
                </c:pt>
                <c:pt idx="1">
                  <c:v>PV polysilicon</c:v>
                </c:pt>
                <c:pt idx="2">
                  <c:v>PV cell</c:v>
                </c:pt>
                <c:pt idx="3">
                  <c:v>PV module</c:v>
                </c:pt>
                <c:pt idx="4">
                  <c:v>PV inverters</c:v>
                </c:pt>
                <c:pt idx="5">
                  <c:v>Li-ion battery cells</c:v>
                </c:pt>
                <c:pt idx="6">
                  <c:v>Electric Vehicles</c:v>
                </c:pt>
                <c:pt idx="7">
                  <c:v>H2 Electrolyzers</c:v>
                </c:pt>
                <c:pt idx="8">
                  <c:v>Wind nacelles</c:v>
                </c:pt>
                <c:pt idx="9">
                  <c:v>Wind blades</c:v>
                </c:pt>
                <c:pt idx="10">
                  <c:v>Wind towers</c:v>
                </c:pt>
              </c:strCache>
            </c:strRef>
          </c:cat>
          <c:val>
            <c:numRef>
              <c:f>Sheet1!$C$2:$C$12</c:f>
              <c:numCache>
                <c:formatCode>0%</c:formatCode>
                <c:ptCount val="11"/>
                <c:pt idx="0" formatCode="0.00%">
                  <c:v>2E-3</c:v>
                </c:pt>
                <c:pt idx="1">
                  <c:v>0.03</c:v>
                </c:pt>
                <c:pt idx="2" formatCode="0.00%">
                  <c:v>4.0000000000000001E-3</c:v>
                </c:pt>
                <c:pt idx="3">
                  <c:v>0.04</c:v>
                </c:pt>
                <c:pt idx="4" formatCode="0.00%">
                  <c:v>8.9999999999999993E-3</c:v>
                </c:pt>
                <c:pt idx="5">
                  <c:v>0.05</c:v>
                </c:pt>
                <c:pt idx="6">
                  <c:v>0.06</c:v>
                </c:pt>
                <c:pt idx="7">
                  <c:v>0.08</c:v>
                </c:pt>
                <c:pt idx="8">
                  <c:v>7.0000000000000007E-2</c:v>
                </c:pt>
                <c:pt idx="9">
                  <c:v>0.03</c:v>
                </c:pt>
                <c:pt idx="10">
                  <c:v>0.05</c:v>
                </c:pt>
              </c:numCache>
            </c:numRef>
          </c:val>
          <c:extLst>
            <c:ext xmlns:c16="http://schemas.microsoft.com/office/drawing/2014/chart" uri="{C3380CC4-5D6E-409C-BE32-E72D297353CC}">
              <c16:uniqueId val="{00000001-3C3E-4BEF-ACBA-F3EED48C369B}"/>
            </c:ext>
          </c:extLst>
        </c:ser>
        <c:ser>
          <c:idx val="2"/>
          <c:order val="2"/>
          <c:tx>
            <c:strRef>
              <c:f>Sheet1!$D$1</c:f>
              <c:strCache>
                <c:ptCount val="1"/>
                <c:pt idx="0">
                  <c:v>Europe</c:v>
                </c:pt>
              </c:strCache>
            </c:strRef>
          </c:tx>
          <c:spPr>
            <a:solidFill>
              <a:srgbClr val="EF9424"/>
            </a:solidFill>
            <a:ln>
              <a:noFill/>
            </a:ln>
            <a:effectLst/>
          </c:spPr>
          <c:invertIfNegative val="0"/>
          <c:cat>
            <c:strRef>
              <c:f>Sheet1!$A$2:$A$12</c:f>
              <c:strCache>
                <c:ptCount val="11"/>
                <c:pt idx="0">
                  <c:v>PV wafer</c:v>
                </c:pt>
                <c:pt idx="1">
                  <c:v>PV polysilicon</c:v>
                </c:pt>
                <c:pt idx="2">
                  <c:v>PV cell</c:v>
                </c:pt>
                <c:pt idx="3">
                  <c:v>PV module</c:v>
                </c:pt>
                <c:pt idx="4">
                  <c:v>PV inverters</c:v>
                </c:pt>
                <c:pt idx="5">
                  <c:v>Li-ion battery cells</c:v>
                </c:pt>
                <c:pt idx="6">
                  <c:v>Electric Vehicles</c:v>
                </c:pt>
                <c:pt idx="7">
                  <c:v>H2 Electrolyzers</c:v>
                </c:pt>
                <c:pt idx="8">
                  <c:v>Wind nacelles</c:v>
                </c:pt>
                <c:pt idx="9">
                  <c:v>Wind blades</c:v>
                </c:pt>
                <c:pt idx="10">
                  <c:v>Wind towers</c:v>
                </c:pt>
              </c:strCache>
            </c:strRef>
          </c:cat>
          <c:val>
            <c:numRef>
              <c:f>Sheet1!$D$2:$D$12</c:f>
              <c:numCache>
                <c:formatCode>0%</c:formatCode>
                <c:ptCount val="11"/>
                <c:pt idx="0" formatCode="0.00%">
                  <c:v>5.0000000000000001E-3</c:v>
                </c:pt>
                <c:pt idx="1">
                  <c:v>0.03</c:v>
                </c:pt>
                <c:pt idx="2">
                  <c:v>7.0000000000000007E-2</c:v>
                </c:pt>
                <c:pt idx="3">
                  <c:v>0.03</c:v>
                </c:pt>
                <c:pt idx="4">
                  <c:v>0.18</c:v>
                </c:pt>
                <c:pt idx="5">
                  <c:v>0.12</c:v>
                </c:pt>
                <c:pt idx="6">
                  <c:v>0.14000000000000001</c:v>
                </c:pt>
                <c:pt idx="7">
                  <c:v>0.22</c:v>
                </c:pt>
                <c:pt idx="8">
                  <c:v>0.13</c:v>
                </c:pt>
                <c:pt idx="9">
                  <c:v>0.17</c:v>
                </c:pt>
                <c:pt idx="10">
                  <c:v>0.27</c:v>
                </c:pt>
              </c:numCache>
            </c:numRef>
          </c:val>
          <c:extLst>
            <c:ext xmlns:c16="http://schemas.microsoft.com/office/drawing/2014/chart" uri="{C3380CC4-5D6E-409C-BE32-E72D297353CC}">
              <c16:uniqueId val="{00000002-3C3E-4BEF-ACBA-F3EED48C369B}"/>
            </c:ext>
          </c:extLst>
        </c:ser>
        <c:ser>
          <c:idx val="3"/>
          <c:order val="3"/>
          <c:tx>
            <c:strRef>
              <c:f>Sheet1!$E$1</c:f>
              <c:strCache>
                <c:ptCount val="1"/>
                <c:pt idx="0">
                  <c:v>Rest of World</c:v>
                </c:pt>
              </c:strCache>
            </c:strRef>
          </c:tx>
          <c:spPr>
            <a:solidFill>
              <a:srgbClr val="C7DAE0"/>
            </a:solidFill>
            <a:ln>
              <a:noFill/>
            </a:ln>
            <a:effectLst/>
          </c:spPr>
          <c:invertIfNegative val="0"/>
          <c:cat>
            <c:strRef>
              <c:f>Sheet1!$A$2:$A$12</c:f>
              <c:strCache>
                <c:ptCount val="11"/>
                <c:pt idx="0">
                  <c:v>PV wafer</c:v>
                </c:pt>
                <c:pt idx="1">
                  <c:v>PV polysilicon</c:v>
                </c:pt>
                <c:pt idx="2">
                  <c:v>PV cell</c:v>
                </c:pt>
                <c:pt idx="3">
                  <c:v>PV module</c:v>
                </c:pt>
                <c:pt idx="4">
                  <c:v>PV inverters</c:v>
                </c:pt>
                <c:pt idx="5">
                  <c:v>Li-ion battery cells</c:v>
                </c:pt>
                <c:pt idx="6">
                  <c:v>Electric Vehicles</c:v>
                </c:pt>
                <c:pt idx="7">
                  <c:v>H2 Electrolyzers</c:v>
                </c:pt>
                <c:pt idx="8">
                  <c:v>Wind nacelles</c:v>
                </c:pt>
                <c:pt idx="9">
                  <c:v>Wind blades</c:v>
                </c:pt>
                <c:pt idx="10">
                  <c:v>Wind towers</c:v>
                </c:pt>
              </c:strCache>
            </c:strRef>
          </c:cat>
          <c:val>
            <c:numRef>
              <c:f>Sheet1!$E$2:$E$12</c:f>
              <c:numCache>
                <c:formatCode>0%</c:formatCode>
                <c:ptCount val="11"/>
                <c:pt idx="0" formatCode="0.00%">
                  <c:v>4.2999999999999997E-2</c:v>
                </c:pt>
                <c:pt idx="1">
                  <c:v>0.01</c:v>
                </c:pt>
                <c:pt idx="2" formatCode="0.00%">
                  <c:v>9.6000000000000002E-2</c:v>
                </c:pt>
                <c:pt idx="3">
                  <c:v>0.18</c:v>
                </c:pt>
                <c:pt idx="4" formatCode="0.00%">
                  <c:v>0.30099999999999999</c:v>
                </c:pt>
                <c:pt idx="5">
                  <c:v>0.05</c:v>
                </c:pt>
                <c:pt idx="6">
                  <c:v>0.08</c:v>
                </c:pt>
                <c:pt idx="7">
                  <c:v>0.06</c:v>
                </c:pt>
                <c:pt idx="8">
                  <c:v>0.1</c:v>
                </c:pt>
                <c:pt idx="9">
                  <c:v>0.22</c:v>
                </c:pt>
                <c:pt idx="10">
                  <c:v>0.34</c:v>
                </c:pt>
              </c:numCache>
            </c:numRef>
          </c:val>
          <c:extLst>
            <c:ext xmlns:c16="http://schemas.microsoft.com/office/drawing/2014/chart" uri="{C3380CC4-5D6E-409C-BE32-E72D297353CC}">
              <c16:uniqueId val="{00000003-3C3E-4BEF-ACBA-F3EED48C369B}"/>
            </c:ext>
          </c:extLst>
        </c:ser>
        <c:dLbls>
          <c:showLegendKey val="0"/>
          <c:showVal val="0"/>
          <c:showCatName val="0"/>
          <c:showSerName val="0"/>
          <c:showPercent val="0"/>
          <c:showBubbleSize val="0"/>
        </c:dLbls>
        <c:gapWidth val="52"/>
        <c:overlap val="100"/>
        <c:axId val="1176278655"/>
        <c:axId val="1176277695"/>
      </c:barChart>
      <c:catAx>
        <c:axId val="117627865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1176277695"/>
        <c:crosses val="autoZero"/>
        <c:auto val="1"/>
        <c:lblAlgn val="ctr"/>
        <c:lblOffset val="100"/>
        <c:noMultiLvlLbl val="0"/>
      </c:catAx>
      <c:valAx>
        <c:axId val="1176277695"/>
        <c:scaling>
          <c:orientation val="minMax"/>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Akkurat LL Light" panose="020B0404010101010104" pitchFamily="34" charset="0"/>
                <a:ea typeface="+mn-ea"/>
                <a:cs typeface="Akkurat LL Light" panose="020B0404010101010104" pitchFamily="34" charset="0"/>
              </a:defRPr>
            </a:pPr>
            <a:endParaRPr lang="en-US"/>
          </a:p>
        </c:txPr>
        <c:crossAx val="1176278655"/>
        <c:crosses val="autoZero"/>
        <c:crossBetween val="between"/>
      </c:valAx>
      <c:spPr>
        <a:noFill/>
        <a:ln>
          <a:noFill/>
        </a:ln>
        <a:effectLst/>
      </c:spPr>
    </c:plotArea>
    <c:legend>
      <c:legendPos val="b"/>
      <c:layout>
        <c:manualLayout>
          <c:xMode val="edge"/>
          <c:yMode val="edge"/>
          <c:x val="0.26543687206280425"/>
          <c:y val="4.1309275089112391E-2"/>
          <c:w val="0.52139096174940702"/>
          <c:h val="6.2995154919413446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7896995708154508E-2"/>
          <c:y val="2.550269740068661E-2"/>
          <c:w val="0.94420600858369097"/>
          <c:h val="0.94899460519862677"/>
        </c:manualLayout>
      </c:layout>
      <c:barChart>
        <c:barDir val="col"/>
        <c:grouping val="stacked"/>
        <c:varyColors val="0"/>
        <c:ser>
          <c:idx val="0"/>
          <c:order val="0"/>
          <c:spPr>
            <a:solidFill>
              <a:srgbClr val="006D89"/>
            </a:solidFill>
            <a:ln>
              <a:noFill/>
            </a:ln>
          </c:spPr>
          <c:invertIfNegative val="0"/>
          <c:val>
            <c:numRef>
              <c:f>Sheet1!$A$1:$C$1</c:f>
              <c:numCache>
                <c:formatCode>General</c:formatCode>
                <c:ptCount val="3"/>
                <c:pt idx="0">
                  <c:v>24.465521956070109</c:v>
                </c:pt>
                <c:pt idx="1">
                  <c:v>32.986936349204512</c:v>
                </c:pt>
                <c:pt idx="2">
                  <c:v>42.1428504280345</c:v>
                </c:pt>
              </c:numCache>
            </c:numRef>
          </c:val>
          <c:extLst>
            <c:ext xmlns:c16="http://schemas.microsoft.com/office/drawing/2014/chart" uri="{C3380CC4-5D6E-409C-BE32-E72D297353CC}">
              <c16:uniqueId val="{00000000-8DB1-405A-A947-5B61BE7F3EC6}"/>
            </c:ext>
          </c:extLst>
        </c:ser>
        <c:dLbls>
          <c:showLegendKey val="0"/>
          <c:showVal val="0"/>
          <c:showCatName val="0"/>
          <c:showSerName val="0"/>
          <c:showPercent val="0"/>
          <c:showBubbleSize val="0"/>
        </c:dLbls>
        <c:gapWidth val="80"/>
        <c:overlap val="100"/>
        <c:axId val="32081056"/>
        <c:axId val="1"/>
      </c:barChart>
      <c:catAx>
        <c:axId val="32081056"/>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42.1428504280345"/>
          <c:min val="0"/>
        </c:scaling>
        <c:delete val="1"/>
        <c:axPos val="l"/>
        <c:numFmt formatCode="General" sourceLinked="1"/>
        <c:majorTickMark val="out"/>
        <c:minorTickMark val="none"/>
        <c:tickLblPos val="nextTo"/>
        <c:crossAx val="32081056"/>
        <c:crosses val="min"/>
        <c:crossBetween val="between"/>
      </c:valAx>
    </c:plotArea>
    <c:plotVisOnly val="0"/>
    <c:dispBlanksAs val="gap"/>
    <c:showDLblsOverMax val="1"/>
  </c:chart>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1972318339100349E-3"/>
          <c:y val="9.5781637717121587E-2"/>
          <c:w val="0.98560553633217995"/>
          <c:h val="0.80843672456575677"/>
        </c:manualLayout>
      </c:layout>
      <c:barChart>
        <c:barDir val="col"/>
        <c:grouping val="stacked"/>
        <c:varyColors val="0"/>
        <c:ser>
          <c:idx val="0"/>
          <c:order val="0"/>
          <c:spPr>
            <a:noFill/>
            <a:ln>
              <a:noFill/>
            </a:ln>
          </c:spPr>
          <c:invertIfNegative val="0"/>
          <c:dPt>
            <c:idx val="0"/>
            <c:invertIfNegative val="0"/>
            <c:bubble3D val="0"/>
            <c:spPr>
              <a:solidFill>
                <a:srgbClr val="005B72"/>
              </a:solidFill>
              <a:ln>
                <a:noFill/>
              </a:ln>
            </c:spPr>
            <c:extLst>
              <c:ext xmlns:c16="http://schemas.microsoft.com/office/drawing/2014/chart" uri="{C3380CC4-5D6E-409C-BE32-E72D297353CC}">
                <c16:uniqueId val="{00000001-5494-4230-BC14-22DE790833C3}"/>
              </c:ext>
            </c:extLst>
          </c:dPt>
          <c:dPt>
            <c:idx val="5"/>
            <c:invertIfNegative val="0"/>
            <c:bubble3D val="0"/>
            <c:spPr>
              <a:solidFill>
                <a:srgbClr val="005B72"/>
              </a:solidFill>
              <a:ln>
                <a:noFill/>
              </a:ln>
            </c:spPr>
            <c:extLst>
              <c:ext xmlns:c16="http://schemas.microsoft.com/office/drawing/2014/chart" uri="{C3380CC4-5D6E-409C-BE32-E72D297353CC}">
                <c16:uniqueId val="{00000003-5494-4230-BC14-22DE790833C3}"/>
              </c:ext>
            </c:extLst>
          </c:dPt>
          <c:dLbls>
            <c:dLbl>
              <c:idx val="0"/>
              <c:layout>
                <c:manualLayout>
                  <c:x val="0"/>
                  <c:y val="-0.17121588089330025"/>
                </c:manualLayout>
              </c:layout>
              <c:numFmt formatCode="#,##0.0;&quot;-&quot;#,##0.0" sourceLinked="0"/>
              <c:spPr>
                <a:noFill/>
                <a:ln>
                  <a:noFill/>
                </a:ln>
              </c:spPr>
              <c:txPr>
                <a:bodyPr wrap="none"/>
                <a:lstStyle/>
                <a:p>
                  <a:pPr>
                    <a:defRPr sz="1400" kern="1200">
                      <a:solidFill>
                        <a:schemeClr val="tx1"/>
                      </a:solidFill>
                      <a:latin typeface="Akkurat LL" panose="020B0504010101010104" pitchFamily="34" charset="0"/>
                      <a:ea typeface="+mn-ea"/>
                      <a:cs typeface="Akkurat LL" panose="020B0504010101010104" pitchFamily="34" charset="0"/>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5494-4230-BC14-22DE790833C3}"/>
                </c:ext>
              </c:extLst>
            </c:dLbl>
            <c:dLbl>
              <c:idx val="5"/>
              <c:layout>
                <c:manualLayout>
                  <c:x val="0"/>
                  <c:y val="-0.41687344913151364"/>
                </c:manualLayout>
              </c:layout>
              <c:numFmt formatCode="#,##0.0;&quot;-&quot;#,##0.0" sourceLinked="0"/>
              <c:spPr>
                <a:noFill/>
                <a:ln>
                  <a:noFill/>
                </a:ln>
              </c:spPr>
              <c:txPr>
                <a:bodyPr wrap="none"/>
                <a:lstStyle/>
                <a:p>
                  <a:pPr>
                    <a:defRPr sz="1400" kern="1200">
                      <a:solidFill>
                        <a:schemeClr val="tx1"/>
                      </a:solidFill>
                      <a:latin typeface="Akkurat LL" panose="020B0504010101010104" pitchFamily="34" charset="0"/>
                      <a:ea typeface="+mn-ea"/>
                      <a:cs typeface="Akkurat LL" panose="020B0504010101010104" pitchFamily="34" charset="0"/>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5494-4230-BC14-22DE790833C3}"/>
                </c:ext>
              </c:extLst>
            </c:dLbl>
            <c:spPr>
              <a:noFill/>
              <a:ln>
                <a:noFill/>
              </a:ln>
              <a:effectLst/>
            </c:spPr>
            <c:txPr>
              <a:bodyPr wrap="square" lIns="38100" tIns="19050" rIns="38100" bIns="19050" anchor="ctr">
                <a:spAutoFit/>
              </a:bodyPr>
              <a:lstStyle/>
              <a:p>
                <a:pPr>
                  <a:defRPr sz="1400">
                    <a:latin typeface="Akkurat LL" panose="020B0504010101010104" pitchFamily="34" charset="0"/>
                    <a:cs typeface="Akkurat LL" panose="020B0504010101010104" pitchFamily="34" charset="0"/>
                  </a:defRPr>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Sheet1!$A$1:$G$1</c:f>
              <c:numCache>
                <c:formatCode>#,##0.0;#,##0.0</c:formatCode>
                <c:ptCount val="7"/>
                <c:pt idx="0" formatCode="#,##0.0;&quot;-&quot;#,##0.0">
                  <c:v>28.4</c:v>
                </c:pt>
                <c:pt idx="1">
                  <c:v>28.4</c:v>
                </c:pt>
                <c:pt idx="2">
                  <c:v>33.349999999999994</c:v>
                </c:pt>
                <c:pt idx="3" formatCode="General">
                  <c:v>40.370000000000005</c:v>
                </c:pt>
                <c:pt idx="4" formatCode="General">
                  <c:v>41.800000000000004</c:v>
                </c:pt>
                <c:pt idx="5" formatCode="#,##0.0;&quot;-&quot;#,##0.0">
                  <c:v>42.339999999999996</c:v>
                </c:pt>
                <c:pt idx="6" formatCode="General">
                  <c:v>42.339999999999996</c:v>
                </c:pt>
              </c:numCache>
            </c:numRef>
          </c:val>
          <c:extLst>
            <c:ext xmlns:c16="http://schemas.microsoft.com/office/drawing/2014/chart" uri="{C3380CC4-5D6E-409C-BE32-E72D297353CC}">
              <c16:uniqueId val="{00000004-5494-4230-BC14-22DE790833C3}"/>
            </c:ext>
          </c:extLst>
        </c:ser>
        <c:ser>
          <c:idx val="1"/>
          <c:order val="1"/>
          <c:spPr>
            <a:solidFill>
              <a:srgbClr val="6CABBB"/>
            </a:solidFill>
            <a:ln>
              <a:noFill/>
            </a:ln>
          </c:spPr>
          <c:invertIfNegative val="0"/>
          <c:dPt>
            <c:idx val="1"/>
            <c:invertIfNegative val="0"/>
            <c:bubble3D val="0"/>
            <c:spPr>
              <a:solidFill>
                <a:schemeClr val="accent3"/>
              </a:solidFill>
              <a:ln>
                <a:noFill/>
              </a:ln>
            </c:spPr>
            <c:extLst>
              <c:ext xmlns:c16="http://schemas.microsoft.com/office/drawing/2014/chart" uri="{C3380CC4-5D6E-409C-BE32-E72D297353CC}">
                <c16:uniqueId val="{00000006-5494-4230-BC14-22DE790833C3}"/>
              </c:ext>
            </c:extLst>
          </c:dPt>
          <c:dPt>
            <c:idx val="3"/>
            <c:invertIfNegative val="0"/>
            <c:bubble3D val="0"/>
            <c:spPr>
              <a:solidFill>
                <a:schemeClr val="accent5"/>
              </a:solidFill>
              <a:ln>
                <a:noFill/>
              </a:ln>
            </c:spPr>
            <c:extLst>
              <c:ext xmlns:c16="http://schemas.microsoft.com/office/drawing/2014/chart" uri="{C3380CC4-5D6E-409C-BE32-E72D297353CC}">
                <c16:uniqueId val="{00000008-5494-4230-BC14-22DE790833C3}"/>
              </c:ext>
            </c:extLst>
          </c:dPt>
          <c:dPt>
            <c:idx val="4"/>
            <c:invertIfNegative val="0"/>
            <c:bubble3D val="0"/>
            <c:spPr>
              <a:solidFill>
                <a:schemeClr val="accent4"/>
              </a:solidFill>
              <a:ln>
                <a:noFill/>
              </a:ln>
            </c:spPr>
            <c:extLst>
              <c:ext xmlns:c16="http://schemas.microsoft.com/office/drawing/2014/chart" uri="{C3380CC4-5D6E-409C-BE32-E72D297353CC}">
                <c16:uniqueId val="{0000000A-5494-4230-BC14-22DE790833C3}"/>
              </c:ext>
            </c:extLst>
          </c:dPt>
          <c:dPt>
            <c:idx val="6"/>
            <c:invertIfNegative val="0"/>
            <c:bubble3D val="0"/>
            <c:spPr>
              <a:pattFill prst="wdUpDiag">
                <a:fgClr>
                  <a:schemeClr val="accent3"/>
                </a:fgClr>
                <a:bgClr>
                  <a:schemeClr val="bg1"/>
                </a:bgClr>
              </a:pattFill>
              <a:ln>
                <a:noFill/>
              </a:ln>
            </c:spPr>
            <c:extLst>
              <c:ext xmlns:c16="http://schemas.microsoft.com/office/drawing/2014/chart" uri="{C3380CC4-5D6E-409C-BE32-E72D297353CC}">
                <c16:uniqueId val="{0000000C-5494-4230-BC14-22DE790833C3}"/>
              </c:ext>
            </c:extLst>
          </c:dPt>
          <c:dLbls>
            <c:dLbl>
              <c:idx val="1"/>
              <c:layout>
                <c:manualLayout>
                  <c:x val="0"/>
                  <c:y val="0"/>
                </c:manualLayout>
              </c:layout>
              <c:numFmt formatCode="#,##0.0;#,##0.0" sourceLinked="0"/>
              <c:spPr>
                <a:noFill/>
                <a:ln>
                  <a:noFill/>
                </a:ln>
              </c:spPr>
              <c:txPr>
                <a:bodyPr wrap="none"/>
                <a:lstStyle/>
                <a:p>
                  <a:pPr>
                    <a:defRPr sz="1400" kern="1200">
                      <a:solidFill>
                        <a:schemeClr val="bg1"/>
                      </a:solidFill>
                      <a:latin typeface="Akkurat LL" panose="020B0504010101010104" pitchFamily="34" charset="0"/>
                      <a:ea typeface="+mn-ea"/>
                      <a:cs typeface="Akkurat LL" panose="020B0504010101010104" pitchFamily="34" charset="0"/>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5494-4230-BC14-22DE790833C3}"/>
                </c:ext>
              </c:extLst>
            </c:dLbl>
            <c:dLbl>
              <c:idx val="2"/>
              <c:layout>
                <c:manualLayout>
                  <c:x val="0"/>
                  <c:y val="0"/>
                </c:manualLayout>
              </c:layout>
              <c:numFmt formatCode="#,##0.0;#,##0.0" sourceLinked="0"/>
              <c:spPr>
                <a:noFill/>
                <a:ln>
                  <a:noFill/>
                </a:ln>
              </c:spPr>
              <c:txPr>
                <a:bodyPr wrap="none"/>
                <a:lstStyle/>
                <a:p>
                  <a:pPr>
                    <a:defRPr sz="1400" kern="1200">
                      <a:solidFill>
                        <a:schemeClr val="bg1"/>
                      </a:solidFill>
                      <a:latin typeface="Akkurat LL" panose="020B0504010101010104" pitchFamily="34" charset="0"/>
                      <a:ea typeface="+mn-ea"/>
                      <a:cs typeface="Akkurat LL" panose="020B0504010101010104" pitchFamily="34" charset="0"/>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5494-4230-BC14-22DE790833C3}"/>
                </c:ext>
              </c:extLst>
            </c:dLbl>
            <c:spPr>
              <a:noFill/>
              <a:ln>
                <a:noFill/>
              </a:ln>
              <a:effectLst/>
            </c:spPr>
            <c:txPr>
              <a:bodyPr wrap="square" lIns="38100" tIns="19050" rIns="38100" bIns="19050" anchor="ctr">
                <a:spAutoFit/>
              </a:bodyPr>
              <a:lstStyle/>
              <a:p>
                <a:pPr>
                  <a:defRPr sz="1400">
                    <a:latin typeface="Akkurat LL" panose="020B0504010101010104" pitchFamily="34" charset="0"/>
                    <a:cs typeface="Akkurat LL" panose="020B0504010101010104" pitchFamily="34" charset="0"/>
                  </a:defRPr>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Sheet1!$A$2:$G$2</c:f>
              <c:numCache>
                <c:formatCode>#,##0.0;#,##0.0</c:formatCode>
                <c:ptCount val="7"/>
                <c:pt idx="1">
                  <c:v>4.9500000000000028</c:v>
                </c:pt>
                <c:pt idx="2">
                  <c:v>7.019999999999996</c:v>
                </c:pt>
                <c:pt idx="3" formatCode="General">
                  <c:v>1.4299999999999997</c:v>
                </c:pt>
                <c:pt idx="4" formatCode="General">
                  <c:v>0.53999999999999915</c:v>
                </c:pt>
                <c:pt idx="6" formatCode="General">
                  <c:v>0.39999999999999858</c:v>
                </c:pt>
              </c:numCache>
            </c:numRef>
          </c:val>
          <c:extLst>
            <c:ext xmlns:c16="http://schemas.microsoft.com/office/drawing/2014/chart" uri="{C3380CC4-5D6E-409C-BE32-E72D297353CC}">
              <c16:uniqueId val="{0000000E-5494-4230-BC14-22DE790833C3}"/>
            </c:ext>
          </c:extLst>
        </c:ser>
        <c:ser>
          <c:idx val="2"/>
          <c:order val="2"/>
          <c:spPr>
            <a:pattFill prst="wdUpDiag">
              <a:fgClr>
                <a:schemeClr val="accent3"/>
              </a:fgClr>
              <a:bgClr>
                <a:schemeClr val="bg1"/>
              </a:bgClr>
            </a:pattFill>
            <a:ln>
              <a:noFill/>
            </a:ln>
          </c:spPr>
          <c:invertIfNegative val="0"/>
          <c:val>
            <c:numRef>
              <c:f>Sheet1!$A$3:$G$3</c:f>
              <c:numCache>
                <c:formatCode>General</c:formatCode>
                <c:ptCount val="7"/>
                <c:pt idx="6">
                  <c:v>0.20000000000000284</c:v>
                </c:pt>
              </c:numCache>
            </c:numRef>
          </c:val>
          <c:extLst>
            <c:ext xmlns:c16="http://schemas.microsoft.com/office/drawing/2014/chart" uri="{C3380CC4-5D6E-409C-BE32-E72D297353CC}">
              <c16:uniqueId val="{0000000F-5494-4230-BC14-22DE790833C3}"/>
            </c:ext>
          </c:extLst>
        </c:ser>
        <c:ser>
          <c:idx val="3"/>
          <c:order val="3"/>
          <c:spPr>
            <a:pattFill prst="wdUpDiag">
              <a:fgClr>
                <a:schemeClr val="accent3"/>
              </a:fgClr>
              <a:bgClr>
                <a:schemeClr val="bg1"/>
              </a:bgClr>
            </a:pattFill>
            <a:ln>
              <a:noFill/>
            </a:ln>
          </c:spPr>
          <c:invertIfNegative val="0"/>
          <c:val>
            <c:numRef>
              <c:f>Sheet1!$A$4:$G$4</c:f>
              <c:numCache>
                <c:formatCode>General</c:formatCode>
                <c:ptCount val="7"/>
                <c:pt idx="6">
                  <c:v>0.19999999999999574</c:v>
                </c:pt>
              </c:numCache>
            </c:numRef>
          </c:val>
          <c:extLst>
            <c:ext xmlns:c16="http://schemas.microsoft.com/office/drawing/2014/chart" uri="{C3380CC4-5D6E-409C-BE32-E72D297353CC}">
              <c16:uniqueId val="{00000010-5494-4230-BC14-22DE790833C3}"/>
            </c:ext>
          </c:extLst>
        </c:ser>
        <c:ser>
          <c:idx val="4"/>
          <c:order val="4"/>
          <c:spPr>
            <a:pattFill prst="wdUpDiag">
              <a:fgClr>
                <a:schemeClr val="accent3"/>
              </a:fgClr>
              <a:bgClr>
                <a:schemeClr val="bg1"/>
              </a:bgClr>
            </a:pattFill>
            <a:ln>
              <a:noFill/>
            </a:ln>
          </c:spPr>
          <c:invertIfNegative val="0"/>
          <c:val>
            <c:numRef>
              <c:f>Sheet1!$A$5:$G$5</c:f>
              <c:numCache>
                <c:formatCode>General</c:formatCode>
                <c:ptCount val="7"/>
                <c:pt idx="6">
                  <c:v>0.80000000000000426</c:v>
                </c:pt>
              </c:numCache>
            </c:numRef>
          </c:val>
          <c:extLst>
            <c:ext xmlns:c16="http://schemas.microsoft.com/office/drawing/2014/chart" uri="{C3380CC4-5D6E-409C-BE32-E72D297353CC}">
              <c16:uniqueId val="{00000011-5494-4230-BC14-22DE790833C3}"/>
            </c:ext>
          </c:extLst>
        </c:ser>
        <c:dLbls>
          <c:showLegendKey val="0"/>
          <c:showVal val="0"/>
          <c:showCatName val="0"/>
          <c:showSerName val="0"/>
          <c:showPercent val="0"/>
          <c:showBubbleSize val="0"/>
        </c:dLbls>
        <c:gapWidth val="80"/>
        <c:overlap val="100"/>
        <c:axId val="456627680"/>
        <c:axId val="1"/>
      </c:barChart>
      <c:catAx>
        <c:axId val="456627680"/>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43.94"/>
          <c:min val="21"/>
        </c:scaling>
        <c:delete val="1"/>
        <c:axPos val="l"/>
        <c:numFmt formatCode="#,##0.0;&quot;-&quot;#,##0.0" sourceLinked="1"/>
        <c:majorTickMark val="out"/>
        <c:minorTickMark val="none"/>
        <c:tickLblPos val="nextTo"/>
        <c:crossAx val="456627680"/>
        <c:crosses val="min"/>
        <c:crossBetween val="between"/>
      </c:valAx>
    </c:plotArea>
    <c:plotVisOnly val="0"/>
    <c:dispBlanksAs val="gap"/>
    <c:showDLblsOverMax val="1"/>
  </c:chart>
  <c:externalData r:id="rId2">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8.5978835978835974E-3"/>
          <c:y val="6.9424460431654678E-2"/>
          <c:w val="0.98280423280423279"/>
          <c:h val="0.86115107913669064"/>
        </c:manualLayout>
      </c:layout>
      <c:areaChart>
        <c:grouping val="stacked"/>
        <c:varyColors val="0"/>
        <c:ser>
          <c:idx val="0"/>
          <c:order val="0"/>
          <c:spPr>
            <a:solidFill>
              <a:srgbClr val="B92051"/>
            </a:solidFill>
            <a:ln>
              <a:noFill/>
            </a:ln>
          </c:spPr>
          <c:dLbls>
            <c:dLbl>
              <c:idx val="5"/>
              <c:layout>
                <c:manualLayout>
                  <c:x val="0"/>
                  <c:y val="0"/>
                </c:manualLayout>
              </c:layout>
              <c:numFmt formatCode="#,##0;&quot;-&quot;#,##0" sourceLinked="0"/>
              <c:spPr>
                <a:noFill/>
                <a:ln>
                  <a:noFill/>
                </a:ln>
              </c:spPr>
              <c:txPr>
                <a:bodyPr wrap="none"/>
                <a:lstStyle/>
                <a:p>
                  <a:pPr>
                    <a:defRPr sz="1400" kern="120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5A27-437A-B9F7-58A3948C3CFF}"/>
                </c:ext>
              </c:extLst>
            </c:dLbl>
            <c:dLbl>
              <c:idx val="10"/>
              <c:layout>
                <c:manualLayout>
                  <c:x val="0"/>
                  <c:y val="0"/>
                </c:manualLayout>
              </c:layout>
              <c:numFmt formatCode="#,##0;&quot;-&quot;#,##0" sourceLinked="0"/>
              <c:spPr>
                <a:noFill/>
                <a:ln>
                  <a:noFill/>
                </a:ln>
              </c:spPr>
              <c:txPr>
                <a:bodyPr wrap="none"/>
                <a:lstStyle/>
                <a:p>
                  <a:pPr>
                    <a:defRPr sz="1400" kern="120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5A27-437A-B9F7-58A3948C3CFF}"/>
                </c:ext>
              </c:extLst>
            </c:dLbl>
            <c:dLbl>
              <c:idx val="20"/>
              <c:layout>
                <c:manualLayout>
                  <c:x val="-1.1078042328042327E-2"/>
                  <c:y val="0"/>
                </c:manualLayout>
              </c:layout>
              <c:numFmt formatCode="#,##0;&quot;-&quot;#,##0" sourceLinked="0"/>
              <c:spPr>
                <a:noFill/>
                <a:ln>
                  <a:noFill/>
                </a:ln>
              </c:spPr>
              <c:txPr>
                <a:bodyPr wrap="none"/>
                <a:lstStyle/>
                <a:p>
                  <a:pPr>
                    <a:defRPr sz="1400" kern="120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5A27-437A-B9F7-58A3948C3CFF}"/>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Sheet1!$A$1:$U$1</c:f>
              <c:numCache>
                <c:formatCode>General</c:formatCode>
                <c:ptCount val="21"/>
                <c:pt idx="0">
                  <c:v>20.71</c:v>
                </c:pt>
                <c:pt idx="1">
                  <c:v>21.31</c:v>
                </c:pt>
                <c:pt idx="2">
                  <c:v>22.11</c:v>
                </c:pt>
                <c:pt idx="3">
                  <c:v>22.45</c:v>
                </c:pt>
                <c:pt idx="4">
                  <c:v>23.13</c:v>
                </c:pt>
                <c:pt idx="5">
                  <c:v>23.31</c:v>
                </c:pt>
                <c:pt idx="6">
                  <c:v>23.81</c:v>
                </c:pt>
                <c:pt idx="7">
                  <c:v>25.19</c:v>
                </c:pt>
                <c:pt idx="8">
                  <c:v>26.13</c:v>
                </c:pt>
                <c:pt idx="9">
                  <c:v>26.66</c:v>
                </c:pt>
                <c:pt idx="10">
                  <c:v>27.49</c:v>
                </c:pt>
                <c:pt idx="11">
                  <c:v>27.3</c:v>
                </c:pt>
                <c:pt idx="12">
                  <c:v>27.13</c:v>
                </c:pt>
                <c:pt idx="13">
                  <c:v>26.73</c:v>
                </c:pt>
                <c:pt idx="14">
                  <c:v>26.35</c:v>
                </c:pt>
                <c:pt idx="15">
                  <c:v>25.85</c:v>
                </c:pt>
                <c:pt idx="16">
                  <c:v>24.92</c:v>
                </c:pt>
                <c:pt idx="17">
                  <c:v>23.94</c:v>
                </c:pt>
                <c:pt idx="18">
                  <c:v>23.22</c:v>
                </c:pt>
                <c:pt idx="19">
                  <c:v>22.6</c:v>
                </c:pt>
                <c:pt idx="20">
                  <c:v>21.69</c:v>
                </c:pt>
              </c:numCache>
            </c:numRef>
          </c:val>
          <c:extLst>
            <c:ext xmlns:c16="http://schemas.microsoft.com/office/drawing/2014/chart" uri="{C3380CC4-5D6E-409C-BE32-E72D297353CC}">
              <c16:uniqueId val="{00000003-5A27-437A-B9F7-58A3948C3CFF}"/>
            </c:ext>
          </c:extLst>
        </c:ser>
        <c:ser>
          <c:idx val="1"/>
          <c:order val="1"/>
          <c:spPr>
            <a:solidFill>
              <a:srgbClr val="006D89"/>
            </a:solidFill>
            <a:ln>
              <a:noFill/>
            </a:ln>
          </c:spPr>
          <c:dLbls>
            <c:dLbl>
              <c:idx val="5"/>
              <c:layout>
                <c:manualLayout>
                  <c:x val="0"/>
                  <c:y val="0"/>
                </c:manualLayout>
              </c:layout>
              <c:numFmt formatCode="#,##0;&quot;-&quot;#,##0" sourceLinked="0"/>
              <c:spPr>
                <a:noFill/>
                <a:ln>
                  <a:noFill/>
                </a:ln>
              </c:spPr>
              <c:txPr>
                <a:bodyPr wrap="none"/>
                <a:lstStyle/>
                <a:p>
                  <a:pPr>
                    <a:defRPr sz="1400" kern="120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5A27-437A-B9F7-58A3948C3CFF}"/>
                </c:ext>
              </c:extLst>
            </c:dLbl>
            <c:dLbl>
              <c:idx val="10"/>
              <c:layout>
                <c:manualLayout>
                  <c:x val="0"/>
                  <c:y val="0"/>
                </c:manualLayout>
              </c:layout>
              <c:numFmt formatCode="#,##0;&quot;-&quot;#,##0" sourceLinked="0"/>
              <c:spPr>
                <a:noFill/>
                <a:ln>
                  <a:noFill/>
                </a:ln>
              </c:spPr>
              <c:txPr>
                <a:bodyPr wrap="none"/>
                <a:lstStyle/>
                <a:p>
                  <a:pPr>
                    <a:defRPr sz="1400" kern="120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5A27-437A-B9F7-58A3948C3CFF}"/>
                </c:ext>
              </c:extLst>
            </c:dLbl>
            <c:dLbl>
              <c:idx val="20"/>
              <c:layout>
                <c:manualLayout>
                  <c:x val="-1.1078042328042327E-2"/>
                  <c:y val="0"/>
                </c:manualLayout>
              </c:layout>
              <c:numFmt formatCode="#,##0;&quot;-&quot;#,##0" sourceLinked="0"/>
              <c:spPr>
                <a:noFill/>
                <a:ln>
                  <a:noFill/>
                </a:ln>
              </c:spPr>
              <c:txPr>
                <a:bodyPr wrap="none"/>
                <a:lstStyle/>
                <a:p>
                  <a:pPr>
                    <a:defRPr sz="1400" kern="120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5A27-437A-B9F7-58A3948C3CFF}"/>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Sheet1!$A$2:$U$2</c:f>
              <c:numCache>
                <c:formatCode>General</c:formatCode>
                <c:ptCount val="21"/>
                <c:pt idx="0">
                  <c:v>3.2317857789436673</c:v>
                </c:pt>
                <c:pt idx="1">
                  <c:v>3.3587035240278489</c:v>
                </c:pt>
                <c:pt idx="2">
                  <c:v>3.5258830205534366</c:v>
                </c:pt>
                <c:pt idx="3">
                  <c:v>3.635131551163159</c:v>
                </c:pt>
                <c:pt idx="4">
                  <c:v>3.8126208406359261</c:v>
                </c:pt>
                <c:pt idx="5">
                  <c:v>4.1659334026822243</c:v>
                </c:pt>
                <c:pt idx="6">
                  <c:v>4.3696671265968838</c:v>
                </c:pt>
                <c:pt idx="7">
                  <c:v>4.6461263097200352</c:v>
                </c:pt>
                <c:pt idx="8">
                  <c:v>4.9911149990046795</c:v>
                </c:pt>
                <c:pt idx="9">
                  <c:v>5.2916211887200468</c:v>
                </c:pt>
                <c:pt idx="10">
                  <c:v>5.6936324830011209</c:v>
                </c:pt>
                <c:pt idx="11">
                  <c:v>6.0606782908747299</c:v>
                </c:pt>
                <c:pt idx="12">
                  <c:v>6.422680429787011</c:v>
                </c:pt>
                <c:pt idx="13">
                  <c:v>6.8647280538159698</c:v>
                </c:pt>
                <c:pt idx="14">
                  <c:v>7.2379514306854915</c:v>
                </c:pt>
                <c:pt idx="15">
                  <c:v>7.675853592151995</c:v>
                </c:pt>
                <c:pt idx="16">
                  <c:v>8.1248153330819406</c:v>
                </c:pt>
                <c:pt idx="17">
                  <c:v>8.4370600116182821</c:v>
                </c:pt>
                <c:pt idx="18">
                  <c:v>9.0577880048111084</c:v>
                </c:pt>
                <c:pt idx="19">
                  <c:v>9.5586803950624173</c:v>
                </c:pt>
                <c:pt idx="20">
                  <c:v>10.369089443499195</c:v>
                </c:pt>
              </c:numCache>
            </c:numRef>
          </c:val>
          <c:extLst>
            <c:ext xmlns:c16="http://schemas.microsoft.com/office/drawing/2014/chart" uri="{C3380CC4-5D6E-409C-BE32-E72D297353CC}">
              <c16:uniqueId val="{00000007-5A27-437A-B9F7-58A3948C3CFF}"/>
            </c:ext>
          </c:extLst>
        </c:ser>
        <c:ser>
          <c:idx val="2"/>
          <c:order val="2"/>
          <c:spPr>
            <a:pattFill prst="ltDnDiag">
              <a:fgClr>
                <a:schemeClr val="accent3"/>
              </a:fgClr>
              <a:bgClr>
                <a:schemeClr val="bg1"/>
              </a:bgClr>
            </a:pattFill>
            <a:ln>
              <a:noFill/>
            </a:ln>
          </c:spPr>
          <c:val>
            <c:numRef>
              <c:f>Sheet1!$A$3:$U$3</c:f>
              <c:numCache>
                <c:formatCode>General</c:formatCode>
                <c:ptCount val="21"/>
                <c:pt idx="0">
                  <c:v>0.68645485416483609</c:v>
                </c:pt>
                <c:pt idx="1">
                  <c:v>0.25556249381434881</c:v>
                </c:pt>
                <c:pt idx="2">
                  <c:v>0</c:v>
                </c:pt>
                <c:pt idx="3">
                  <c:v>0</c:v>
                </c:pt>
                <c:pt idx="4">
                  <c:v>0</c:v>
                </c:pt>
                <c:pt idx="5">
                  <c:v>0.88568397120278775</c:v>
                </c:pt>
                <c:pt idx="6">
                  <c:v>1.014615769212277</c:v>
                </c:pt>
                <c:pt idx="7">
                  <c:v>0.37867632359097669</c:v>
                </c:pt>
                <c:pt idx="8">
                  <c:v>0.19522045632494311</c:v>
                </c:pt>
                <c:pt idx="9">
                  <c:v>0.40227720478907258</c:v>
                </c:pt>
                <c:pt idx="10">
                  <c:v>0.2817946418797348</c:v>
                </c:pt>
                <c:pt idx="11">
                  <c:v>0.90113254223581407</c:v>
                </c:pt>
                <c:pt idx="12">
                  <c:v>1.6623349028498424</c:v>
                </c:pt>
                <c:pt idx="13">
                  <c:v>2.6778876771395872</c:v>
                </c:pt>
                <c:pt idx="14">
                  <c:v>3.546168492480696</c:v>
                </c:pt>
                <c:pt idx="15">
                  <c:v>4.4720806245020768</c:v>
                </c:pt>
                <c:pt idx="16">
                  <c:v>5.741866200265406</c:v>
                </c:pt>
                <c:pt idx="17">
                  <c:v>6.8879888316477462</c:v>
                </c:pt>
                <c:pt idx="18">
                  <c:v>8.2118438342567472</c:v>
                </c:pt>
                <c:pt idx="19">
                  <c:v>9.2981852229359063</c:v>
                </c:pt>
                <c:pt idx="20">
                  <c:v>10.241743399466415</c:v>
                </c:pt>
              </c:numCache>
            </c:numRef>
          </c:val>
          <c:extLst>
            <c:ext xmlns:c16="http://schemas.microsoft.com/office/drawing/2014/chart" uri="{C3380CC4-5D6E-409C-BE32-E72D297353CC}">
              <c16:uniqueId val="{00000008-5A27-437A-B9F7-58A3948C3CFF}"/>
            </c:ext>
          </c:extLst>
        </c:ser>
        <c:dLbls>
          <c:showLegendKey val="0"/>
          <c:showVal val="0"/>
          <c:showCatName val="0"/>
          <c:showSerName val="0"/>
          <c:showPercent val="0"/>
          <c:showBubbleSize val="0"/>
        </c:dLbls>
        <c:axId val="914625184"/>
        <c:axId val="1"/>
      </c:areaChart>
      <c:catAx>
        <c:axId val="914625184"/>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45"/>
          <c:min val="0"/>
        </c:scaling>
        <c:delete val="0"/>
        <c:axPos val="l"/>
        <c:majorGridlines>
          <c:spPr>
            <a:ln>
              <a:noFill/>
            </a:ln>
          </c:spPr>
        </c:majorGridlines>
        <c:numFmt formatCode="General" sourceLinked="1"/>
        <c:majorTickMark val="none"/>
        <c:minorTickMark val="none"/>
        <c:tickLblPos val="none"/>
        <c:spPr>
          <a:ln w="3175" cmpd="sng" algn="ctr">
            <a:solidFill>
              <a:schemeClr val="tx1"/>
            </a:solidFill>
            <a:prstDash val="solid"/>
          </a:ln>
        </c:spPr>
        <c:crossAx val="914625184"/>
        <c:crosses val="min"/>
        <c:crossBetween val="midCat"/>
      </c:valAx>
    </c:plotArea>
    <c:plotVisOnly val="0"/>
    <c:dispBlanksAs val="zero"/>
    <c:showDLblsOverMax val="1"/>
  </c:chart>
  <c:externalData r:id="rId2">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8.5978835978835974E-3"/>
          <c:y val="2.0816653322658127E-2"/>
          <c:w val="0.98280423280423279"/>
          <c:h val="0.95836669335468372"/>
        </c:manualLayout>
      </c:layout>
      <c:scatterChart>
        <c:scatterStyle val="lineMarker"/>
        <c:varyColors val="0"/>
        <c:ser>
          <c:idx val="0"/>
          <c:order val="0"/>
          <c:spPr>
            <a:ln w="19050" cmpd="sng" algn="ctr">
              <a:solidFill>
                <a:srgbClr val="EC8200"/>
              </a:solidFill>
              <a:prstDash val="solid"/>
            </a:ln>
          </c:spPr>
          <c:marker>
            <c:symbol val="none"/>
          </c:marker>
          <c:xVal>
            <c:numRef>
              <c:f>Sheet1!$A$1:$U$1</c:f>
              <c:numCache>
                <c:formatCode>General</c:formatCode>
                <c:ptCount val="21"/>
                <c:pt idx="0">
                  <c:v>2020</c:v>
                </c:pt>
                <c:pt idx="1">
                  <c:v>2021</c:v>
                </c:pt>
                <c:pt idx="2">
                  <c:v>2022</c:v>
                </c:pt>
                <c:pt idx="3">
                  <c:v>2023</c:v>
                </c:pt>
                <c:pt idx="4">
                  <c:v>2024</c:v>
                </c:pt>
                <c:pt idx="5">
                  <c:v>2025</c:v>
                </c:pt>
                <c:pt idx="6">
                  <c:v>2026</c:v>
                </c:pt>
                <c:pt idx="7">
                  <c:v>2027</c:v>
                </c:pt>
                <c:pt idx="8">
                  <c:v>2028</c:v>
                </c:pt>
                <c:pt idx="9">
                  <c:v>2029</c:v>
                </c:pt>
                <c:pt idx="10">
                  <c:v>2030</c:v>
                </c:pt>
                <c:pt idx="11">
                  <c:v>2031</c:v>
                </c:pt>
                <c:pt idx="12">
                  <c:v>2032</c:v>
                </c:pt>
                <c:pt idx="13">
                  <c:v>2033</c:v>
                </c:pt>
                <c:pt idx="14">
                  <c:v>2034</c:v>
                </c:pt>
                <c:pt idx="15">
                  <c:v>2035</c:v>
                </c:pt>
                <c:pt idx="16">
                  <c:v>2036</c:v>
                </c:pt>
                <c:pt idx="17">
                  <c:v>2037</c:v>
                </c:pt>
                <c:pt idx="18">
                  <c:v>2038</c:v>
                </c:pt>
                <c:pt idx="19">
                  <c:v>2039</c:v>
                </c:pt>
                <c:pt idx="20">
                  <c:v>2040</c:v>
                </c:pt>
              </c:numCache>
            </c:numRef>
          </c:xVal>
          <c:yVal>
            <c:numRef>
              <c:f>Sheet1!$A$2:$U$2</c:f>
              <c:numCache>
                <c:formatCode>General</c:formatCode>
                <c:ptCount val="21"/>
                <c:pt idx="0">
                  <c:v>24.628240633108504</c:v>
                </c:pt>
                <c:pt idx="1">
                  <c:v>24.924266017842196</c:v>
                </c:pt>
                <c:pt idx="2">
                  <c:v>25.335027091470238</c:v>
                </c:pt>
                <c:pt idx="3">
                  <c:v>25.990937722120123</c:v>
                </c:pt>
                <c:pt idx="4">
                  <c:v>26.663066591118426</c:v>
                </c:pt>
                <c:pt idx="5">
                  <c:v>28.361617373885011</c:v>
                </c:pt>
                <c:pt idx="6">
                  <c:v>29.19428289580916</c:v>
                </c:pt>
                <c:pt idx="7">
                  <c:v>30.214802633311013</c:v>
                </c:pt>
                <c:pt idx="8">
                  <c:v>31.316335455329622</c:v>
                </c:pt>
                <c:pt idx="9">
                  <c:v>32.35389839350912</c:v>
                </c:pt>
                <c:pt idx="10">
                  <c:v>33.465427124880854</c:v>
                </c:pt>
                <c:pt idx="11">
                  <c:v>34.261810833110545</c:v>
                </c:pt>
                <c:pt idx="12">
                  <c:v>35.215015332636852</c:v>
                </c:pt>
                <c:pt idx="13">
                  <c:v>36.272615730955557</c:v>
                </c:pt>
                <c:pt idx="14">
                  <c:v>37.134119923166189</c:v>
                </c:pt>
                <c:pt idx="15">
                  <c:v>37.997934216654073</c:v>
                </c:pt>
                <c:pt idx="16">
                  <c:v>38.786681533347348</c:v>
                </c:pt>
                <c:pt idx="17">
                  <c:v>39.26504884326603</c:v>
                </c:pt>
                <c:pt idx="18">
                  <c:v>40.489631839067854</c:v>
                </c:pt>
                <c:pt idx="19">
                  <c:v>41.456865617998325</c:v>
                </c:pt>
                <c:pt idx="20">
                  <c:v>42.300832842965612</c:v>
                </c:pt>
              </c:numCache>
            </c:numRef>
          </c:yVal>
          <c:smooth val="0"/>
          <c:extLst>
            <c:ext xmlns:c16="http://schemas.microsoft.com/office/drawing/2014/chart" uri="{C3380CC4-5D6E-409C-BE32-E72D297353CC}">
              <c16:uniqueId val="{00000000-5590-47FE-BBA8-19AD00E8B3A3}"/>
            </c:ext>
          </c:extLst>
        </c:ser>
        <c:dLbls>
          <c:showLegendKey val="0"/>
          <c:showVal val="0"/>
          <c:showCatName val="0"/>
          <c:showSerName val="0"/>
          <c:showPercent val="0"/>
          <c:showBubbleSize val="0"/>
        </c:dLbls>
        <c:axId val="4"/>
        <c:axId val="5"/>
      </c:scatterChart>
      <c:valAx>
        <c:axId val="4"/>
        <c:scaling>
          <c:orientation val="minMax"/>
          <c:max val="2040"/>
          <c:min val="2020"/>
        </c:scaling>
        <c:delete val="0"/>
        <c:axPos val="b"/>
        <c:majorGridlines>
          <c:spPr>
            <a:ln>
              <a:noFill/>
            </a:ln>
          </c:spPr>
        </c:majorGridlines>
        <c:numFmt formatCode="General" sourceLinked="1"/>
        <c:majorTickMark val="none"/>
        <c:minorTickMark val="none"/>
        <c:tickLblPos val="none"/>
        <c:spPr>
          <a:ln w="3175" cmpd="sng" algn="ctr">
            <a:solidFill>
              <a:schemeClr val="tx1"/>
            </a:solidFill>
            <a:prstDash val="solid"/>
          </a:ln>
        </c:spPr>
        <c:crossAx val="5"/>
        <c:crosses val="min"/>
        <c:crossBetween val="midCat"/>
      </c:valAx>
      <c:valAx>
        <c:axId val="5"/>
        <c:scaling>
          <c:orientation val="minMax"/>
          <c:max val="45"/>
          <c:min val="0"/>
        </c:scaling>
        <c:delete val="1"/>
        <c:axPos val="l"/>
        <c:numFmt formatCode="General" sourceLinked="1"/>
        <c:majorTickMark val="out"/>
        <c:minorTickMark val="none"/>
        <c:tickLblPos val="nextTo"/>
        <c:crossAx val="4"/>
        <c:crosses val="min"/>
        <c:crossBetween val="midCat"/>
      </c:valAx>
    </c:plotArea>
    <c:plotVisOnly val="0"/>
    <c:dispBlanksAs val="gap"/>
    <c:showDLblsOverMax val="1"/>
  </c:chart>
  <c:externalData r:id="rId2">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198830409356725E-2"/>
          <c:y val="2.137279079325935E-2"/>
          <c:w val="0.9378375005004369"/>
          <c:h val="0.84710234278668306"/>
        </c:manualLayout>
      </c:layout>
      <c:barChart>
        <c:barDir val="bar"/>
        <c:grouping val="stacked"/>
        <c:varyColors val="0"/>
        <c:ser>
          <c:idx val="0"/>
          <c:order val="0"/>
          <c:spPr>
            <a:solidFill>
              <a:srgbClr val="B92051"/>
            </a:solidFill>
            <a:ln>
              <a:noFill/>
            </a:ln>
          </c:spPr>
          <c:invertIfNegative val="0"/>
          <c:val>
            <c:numRef>
              <c:f>Sheet1!$A$1:$E$1</c:f>
              <c:numCache>
                <c:formatCode>General</c:formatCode>
                <c:ptCount val="5"/>
                <c:pt idx="0">
                  <c:v>11.6</c:v>
                </c:pt>
                <c:pt idx="1">
                  <c:v>12.2</c:v>
                </c:pt>
                <c:pt idx="2">
                  <c:v>12.7</c:v>
                </c:pt>
                <c:pt idx="3">
                  <c:v>13</c:v>
                </c:pt>
                <c:pt idx="4">
                  <c:v>10.7</c:v>
                </c:pt>
              </c:numCache>
            </c:numRef>
          </c:val>
          <c:extLst>
            <c:ext xmlns:c16="http://schemas.microsoft.com/office/drawing/2014/chart" uri="{C3380CC4-5D6E-409C-BE32-E72D297353CC}">
              <c16:uniqueId val="{00000000-20C3-4597-9BE5-3B53BC619C8A}"/>
            </c:ext>
          </c:extLst>
        </c:ser>
        <c:ser>
          <c:idx val="1"/>
          <c:order val="1"/>
          <c:spPr>
            <a:solidFill>
              <a:srgbClr val="DC7900"/>
            </a:solidFill>
            <a:ln>
              <a:noFill/>
            </a:ln>
          </c:spPr>
          <c:invertIfNegative val="0"/>
          <c:val>
            <c:numRef>
              <c:f>Sheet1!$A$2:$E$2</c:f>
              <c:numCache>
                <c:formatCode>General</c:formatCode>
                <c:ptCount val="5"/>
                <c:pt idx="0">
                  <c:v>3.2000000000000011</c:v>
                </c:pt>
                <c:pt idx="1">
                  <c:v>2.5999999999999996</c:v>
                </c:pt>
                <c:pt idx="2">
                  <c:v>2.3000000000000007</c:v>
                </c:pt>
                <c:pt idx="3">
                  <c:v>1.6999999999999993</c:v>
                </c:pt>
                <c:pt idx="4">
                  <c:v>1.6999999999999993</c:v>
                </c:pt>
              </c:numCache>
            </c:numRef>
          </c:val>
          <c:extLst>
            <c:ext xmlns:c16="http://schemas.microsoft.com/office/drawing/2014/chart" uri="{C3380CC4-5D6E-409C-BE32-E72D297353CC}">
              <c16:uniqueId val="{00000001-20C3-4597-9BE5-3B53BC619C8A}"/>
            </c:ext>
          </c:extLst>
        </c:ser>
        <c:ser>
          <c:idx val="2"/>
          <c:order val="2"/>
          <c:spPr>
            <a:solidFill>
              <a:srgbClr val="006D89"/>
            </a:solidFill>
            <a:ln>
              <a:noFill/>
            </a:ln>
          </c:spPr>
          <c:invertIfNegative val="0"/>
          <c:val>
            <c:numRef>
              <c:f>Sheet1!$A$3:$E$3</c:f>
              <c:numCache>
                <c:formatCode>General</c:formatCode>
                <c:ptCount val="5"/>
                <c:pt idx="0">
                  <c:v>3.8000000000000007</c:v>
                </c:pt>
                <c:pt idx="1">
                  <c:v>2.2999999999999989</c:v>
                </c:pt>
                <c:pt idx="2">
                  <c:v>2</c:v>
                </c:pt>
                <c:pt idx="3">
                  <c:v>2</c:v>
                </c:pt>
                <c:pt idx="4">
                  <c:v>1.8000000000000007</c:v>
                </c:pt>
              </c:numCache>
            </c:numRef>
          </c:val>
          <c:extLst>
            <c:ext xmlns:c16="http://schemas.microsoft.com/office/drawing/2014/chart" uri="{C3380CC4-5D6E-409C-BE32-E72D297353CC}">
              <c16:uniqueId val="{00000002-20C3-4597-9BE5-3B53BC619C8A}"/>
            </c:ext>
          </c:extLst>
        </c:ser>
        <c:dLbls>
          <c:showLegendKey val="0"/>
          <c:showVal val="0"/>
          <c:showCatName val="0"/>
          <c:showSerName val="0"/>
          <c:showPercent val="0"/>
          <c:showBubbleSize val="0"/>
        </c:dLbls>
        <c:gapWidth val="80"/>
        <c:overlap val="100"/>
        <c:axId val="661055744"/>
        <c:axId val="1"/>
      </c:barChart>
      <c:catAx>
        <c:axId val="661055744"/>
        <c:scaling>
          <c:orientation val="maxMin"/>
        </c:scaling>
        <c:delete val="0"/>
        <c:axPos val="l"/>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20"/>
          <c:min val="0"/>
        </c:scaling>
        <c:delete val="0"/>
        <c:axPos val="b"/>
        <c:majorGridlines>
          <c:spPr>
            <a:ln>
              <a:noFill/>
            </a:ln>
          </c:spPr>
        </c:majorGridlines>
        <c:numFmt formatCode="#,##0;&quot;-&quot;#,##0" sourceLinked="0"/>
        <c:majorTickMark val="out"/>
        <c:minorTickMark val="none"/>
        <c:tickLblPos val="nextTo"/>
        <c:spPr>
          <a:ln w="3175" cmpd="sng" algn="ctr">
            <a:solidFill>
              <a:schemeClr val="tx1"/>
            </a:solidFill>
            <a:prstDash val="solid"/>
          </a:ln>
        </c:spPr>
        <c:txPr>
          <a:bodyPr wrap="none"/>
          <a:lstStyle/>
          <a:p>
            <a:pPr>
              <a:defRPr sz="1200" b="1" kern="1200">
                <a:solidFill>
                  <a:schemeClr val="tx1"/>
                </a:solidFill>
                <a:latin typeface="Akkurat LL Light" panose="020B0404010101010104" pitchFamily="34" charset="0"/>
                <a:ea typeface="+mn-ea"/>
                <a:cs typeface="Akkurat LL Light" panose="020B0404010101010104" pitchFamily="34" charset="0"/>
              </a:defRPr>
            </a:pPr>
            <a:endParaRPr lang="en-US"/>
          </a:p>
        </c:txPr>
        <c:crossAx val="661055744"/>
        <c:crosses val="max"/>
        <c:crossBetween val="between"/>
        <c:majorUnit val="2"/>
      </c:valAx>
    </c:plotArea>
    <c:plotVisOnly val="0"/>
    <c:dispBlanksAs val="gap"/>
    <c:showDLblsOverMax val="1"/>
  </c:chart>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9711483279909131E-2"/>
          <c:y val="5.3345811885821243E-2"/>
          <c:w val="0.97028851672009087"/>
          <c:h val="0.89284043051006079"/>
        </c:manualLayout>
      </c:layout>
      <c:barChart>
        <c:barDir val="col"/>
        <c:grouping val="stacked"/>
        <c:varyColors val="0"/>
        <c:ser>
          <c:idx val="0"/>
          <c:order val="0"/>
          <c:spPr>
            <a:solidFill>
              <a:srgbClr val="B6D5DD"/>
            </a:solidFill>
            <a:ln>
              <a:noFill/>
            </a:ln>
          </c:spPr>
          <c:invertIfNegative val="0"/>
          <c:val>
            <c:numRef>
              <c:f>Sheet1!$A$1:$AW$1</c:f>
              <c:numCache>
                <c:formatCode>General</c:formatCode>
                <c:ptCount val="49"/>
                <c:pt idx="0">
                  <c:v>20</c:v>
                </c:pt>
                <c:pt idx="1">
                  <c:v>20</c:v>
                </c:pt>
                <c:pt idx="2">
                  <c:v>20</c:v>
                </c:pt>
                <c:pt idx="3">
                  <c:v>14</c:v>
                </c:pt>
                <c:pt idx="4">
                  <c:v>13</c:v>
                </c:pt>
                <c:pt idx="5">
                  <c:v>18</c:v>
                </c:pt>
                <c:pt idx="6">
                  <c:v>16</c:v>
                </c:pt>
                <c:pt idx="7">
                  <c:v>15</c:v>
                </c:pt>
                <c:pt idx="8">
                  <c:v>14</c:v>
                </c:pt>
                <c:pt idx="9">
                  <c:v>14</c:v>
                </c:pt>
                <c:pt idx="10">
                  <c:v>14</c:v>
                </c:pt>
                <c:pt idx="11">
                  <c:v>13</c:v>
                </c:pt>
                <c:pt idx="12">
                  <c:v>13</c:v>
                </c:pt>
                <c:pt idx="13">
                  <c:v>18</c:v>
                </c:pt>
                <c:pt idx="14">
                  <c:v>11</c:v>
                </c:pt>
                <c:pt idx="15">
                  <c:v>12</c:v>
                </c:pt>
                <c:pt idx="16">
                  <c:v>11</c:v>
                </c:pt>
                <c:pt idx="17">
                  <c:v>8</c:v>
                </c:pt>
                <c:pt idx="18">
                  <c:v>8</c:v>
                </c:pt>
                <c:pt idx="19">
                  <c:v>11</c:v>
                </c:pt>
                <c:pt idx="20">
                  <c:v>12</c:v>
                </c:pt>
                <c:pt idx="21">
                  <c:v>8</c:v>
                </c:pt>
                <c:pt idx="22">
                  <c:v>10</c:v>
                </c:pt>
                <c:pt idx="23">
                  <c:v>7</c:v>
                </c:pt>
                <c:pt idx="24">
                  <c:v>11</c:v>
                </c:pt>
                <c:pt idx="25">
                  <c:v>9</c:v>
                </c:pt>
                <c:pt idx="26">
                  <c:v>10</c:v>
                </c:pt>
                <c:pt idx="27">
                  <c:v>12</c:v>
                </c:pt>
                <c:pt idx="28">
                  <c:v>10</c:v>
                </c:pt>
                <c:pt idx="29">
                  <c:v>8</c:v>
                </c:pt>
                <c:pt idx="30">
                  <c:v>10</c:v>
                </c:pt>
                <c:pt idx="31">
                  <c:v>11</c:v>
                </c:pt>
                <c:pt idx="32">
                  <c:v>11</c:v>
                </c:pt>
                <c:pt idx="33">
                  <c:v>8</c:v>
                </c:pt>
                <c:pt idx="34">
                  <c:v>8</c:v>
                </c:pt>
                <c:pt idx="35">
                  <c:v>11</c:v>
                </c:pt>
                <c:pt idx="36">
                  <c:v>12</c:v>
                </c:pt>
                <c:pt idx="37">
                  <c:v>9</c:v>
                </c:pt>
                <c:pt idx="38">
                  <c:v>10</c:v>
                </c:pt>
                <c:pt idx="39">
                  <c:v>8</c:v>
                </c:pt>
                <c:pt idx="40">
                  <c:v>8</c:v>
                </c:pt>
                <c:pt idx="41">
                  <c:v>8</c:v>
                </c:pt>
                <c:pt idx="42">
                  <c:v>10</c:v>
                </c:pt>
                <c:pt idx="43">
                  <c:v>7</c:v>
                </c:pt>
                <c:pt idx="44">
                  <c:v>6</c:v>
                </c:pt>
                <c:pt idx="45">
                  <c:v>8</c:v>
                </c:pt>
                <c:pt idx="46">
                  <c:v>3</c:v>
                </c:pt>
                <c:pt idx="47">
                  <c:v>5</c:v>
                </c:pt>
                <c:pt idx="48">
                  <c:v>2</c:v>
                </c:pt>
              </c:numCache>
            </c:numRef>
          </c:val>
          <c:extLst>
            <c:ext xmlns:c16="http://schemas.microsoft.com/office/drawing/2014/chart" uri="{C3380CC4-5D6E-409C-BE32-E72D297353CC}">
              <c16:uniqueId val="{00000000-4B1E-4879-9303-D4E3D4EAEAF0}"/>
            </c:ext>
          </c:extLst>
        </c:ser>
        <c:ser>
          <c:idx val="1"/>
          <c:order val="1"/>
          <c:spPr>
            <a:solidFill>
              <a:srgbClr val="4997AB"/>
            </a:solidFill>
            <a:ln>
              <a:noFill/>
            </a:ln>
          </c:spPr>
          <c:invertIfNegative val="0"/>
          <c:val>
            <c:numRef>
              <c:f>Sheet1!$A$2:$AW$2</c:f>
              <c:numCache>
                <c:formatCode>General</c:formatCode>
                <c:ptCount val="49"/>
                <c:pt idx="0">
                  <c:v>6</c:v>
                </c:pt>
                <c:pt idx="1">
                  <c:v>1</c:v>
                </c:pt>
                <c:pt idx="2">
                  <c:v>2</c:v>
                </c:pt>
                <c:pt idx="3">
                  <c:v>2</c:v>
                </c:pt>
                <c:pt idx="4">
                  <c:v>8</c:v>
                </c:pt>
                <c:pt idx="5">
                  <c:v>2</c:v>
                </c:pt>
                <c:pt idx="6">
                  <c:v>3</c:v>
                </c:pt>
                <c:pt idx="7">
                  <c:v>5</c:v>
                </c:pt>
                <c:pt idx="8">
                  <c:v>4</c:v>
                </c:pt>
                <c:pt idx="9">
                  <c:v>1</c:v>
                </c:pt>
                <c:pt idx="10">
                  <c:v>3</c:v>
                </c:pt>
                <c:pt idx="11">
                  <c:v>2</c:v>
                </c:pt>
                <c:pt idx="12">
                  <c:v>4</c:v>
                </c:pt>
                <c:pt idx="13">
                  <c:v>0</c:v>
                </c:pt>
                <c:pt idx="14">
                  <c:v>4</c:v>
                </c:pt>
                <c:pt idx="15">
                  <c:v>3</c:v>
                </c:pt>
                <c:pt idx="16">
                  <c:v>2</c:v>
                </c:pt>
                <c:pt idx="17">
                  <c:v>2</c:v>
                </c:pt>
                <c:pt idx="18">
                  <c:v>6</c:v>
                </c:pt>
                <c:pt idx="19">
                  <c:v>4</c:v>
                </c:pt>
                <c:pt idx="20">
                  <c:v>1</c:v>
                </c:pt>
                <c:pt idx="21">
                  <c:v>2</c:v>
                </c:pt>
                <c:pt idx="22">
                  <c:v>2</c:v>
                </c:pt>
                <c:pt idx="23">
                  <c:v>4</c:v>
                </c:pt>
                <c:pt idx="24">
                  <c:v>2</c:v>
                </c:pt>
                <c:pt idx="25">
                  <c:v>2</c:v>
                </c:pt>
                <c:pt idx="26">
                  <c:v>2</c:v>
                </c:pt>
                <c:pt idx="27">
                  <c:v>1</c:v>
                </c:pt>
                <c:pt idx="28">
                  <c:v>1</c:v>
                </c:pt>
                <c:pt idx="29">
                  <c:v>2</c:v>
                </c:pt>
                <c:pt idx="30">
                  <c:v>2</c:v>
                </c:pt>
                <c:pt idx="31">
                  <c:v>1</c:v>
                </c:pt>
                <c:pt idx="32">
                  <c:v>1</c:v>
                </c:pt>
                <c:pt idx="33">
                  <c:v>2</c:v>
                </c:pt>
                <c:pt idx="34">
                  <c:v>2</c:v>
                </c:pt>
                <c:pt idx="35">
                  <c:v>1</c:v>
                </c:pt>
                <c:pt idx="36">
                  <c:v>0</c:v>
                </c:pt>
                <c:pt idx="37">
                  <c:v>1</c:v>
                </c:pt>
                <c:pt idx="38">
                  <c:v>1</c:v>
                </c:pt>
                <c:pt idx="39">
                  <c:v>2</c:v>
                </c:pt>
                <c:pt idx="40">
                  <c:v>1</c:v>
                </c:pt>
                <c:pt idx="41">
                  <c:v>2</c:v>
                </c:pt>
                <c:pt idx="42">
                  <c:v>0</c:v>
                </c:pt>
                <c:pt idx="43">
                  <c:v>2</c:v>
                </c:pt>
                <c:pt idx="44">
                  <c:v>3</c:v>
                </c:pt>
                <c:pt idx="45">
                  <c:v>0</c:v>
                </c:pt>
                <c:pt idx="46">
                  <c:v>3</c:v>
                </c:pt>
                <c:pt idx="47">
                  <c:v>1</c:v>
                </c:pt>
                <c:pt idx="48">
                  <c:v>1</c:v>
                </c:pt>
              </c:numCache>
            </c:numRef>
          </c:val>
          <c:extLst>
            <c:ext xmlns:c16="http://schemas.microsoft.com/office/drawing/2014/chart" uri="{C3380CC4-5D6E-409C-BE32-E72D297353CC}">
              <c16:uniqueId val="{00000001-4B1E-4879-9303-D4E3D4EAEAF0}"/>
            </c:ext>
          </c:extLst>
        </c:ser>
        <c:ser>
          <c:idx val="2"/>
          <c:order val="2"/>
          <c:spPr>
            <a:solidFill>
              <a:srgbClr val="005B72"/>
            </a:solidFill>
            <a:ln>
              <a:noFill/>
            </a:ln>
          </c:spPr>
          <c:invertIfNegative val="0"/>
          <c:val>
            <c:numRef>
              <c:f>Sheet1!$A$3:$AW$3</c:f>
              <c:numCache>
                <c:formatCode>General</c:formatCode>
                <c:ptCount val="49"/>
                <c:pt idx="0">
                  <c:v>7</c:v>
                </c:pt>
                <c:pt idx="1">
                  <c:v>5</c:v>
                </c:pt>
                <c:pt idx="2">
                  <c:v>3</c:v>
                </c:pt>
                <c:pt idx="3">
                  <c:v>7</c:v>
                </c:pt>
                <c:pt idx="4">
                  <c:v>2</c:v>
                </c:pt>
                <c:pt idx="5">
                  <c:v>2</c:v>
                </c:pt>
                <c:pt idx="6">
                  <c:v>2</c:v>
                </c:pt>
                <c:pt idx="7">
                  <c:v>1</c:v>
                </c:pt>
                <c:pt idx="8">
                  <c:v>2</c:v>
                </c:pt>
                <c:pt idx="9">
                  <c:v>4</c:v>
                </c:pt>
                <c:pt idx="10">
                  <c:v>2</c:v>
                </c:pt>
                <c:pt idx="11">
                  <c:v>3</c:v>
                </c:pt>
                <c:pt idx="12">
                  <c:v>1</c:v>
                </c:pt>
                <c:pt idx="13">
                  <c:v>0</c:v>
                </c:pt>
                <c:pt idx="14">
                  <c:v>3</c:v>
                </c:pt>
                <c:pt idx="15">
                  <c:v>2</c:v>
                </c:pt>
                <c:pt idx="16">
                  <c:v>3</c:v>
                </c:pt>
                <c:pt idx="17">
                  <c:v>6</c:v>
                </c:pt>
                <c:pt idx="18">
                  <c:v>2</c:v>
                </c:pt>
                <c:pt idx="19">
                  <c:v>1</c:v>
                </c:pt>
                <c:pt idx="20">
                  <c:v>2</c:v>
                </c:pt>
                <c:pt idx="21">
                  <c:v>5</c:v>
                </c:pt>
                <c:pt idx="22">
                  <c:v>3</c:v>
                </c:pt>
                <c:pt idx="23">
                  <c:v>4</c:v>
                </c:pt>
                <c:pt idx="24">
                  <c:v>2</c:v>
                </c:pt>
                <c:pt idx="25">
                  <c:v>3</c:v>
                </c:pt>
                <c:pt idx="26">
                  <c:v>2</c:v>
                </c:pt>
                <c:pt idx="27">
                  <c:v>1</c:v>
                </c:pt>
                <c:pt idx="28">
                  <c:v>2</c:v>
                </c:pt>
                <c:pt idx="29">
                  <c:v>3</c:v>
                </c:pt>
                <c:pt idx="30">
                  <c:v>1</c:v>
                </c:pt>
                <c:pt idx="31">
                  <c:v>1</c:v>
                </c:pt>
                <c:pt idx="32">
                  <c:v>1</c:v>
                </c:pt>
                <c:pt idx="33">
                  <c:v>2</c:v>
                </c:pt>
                <c:pt idx="34">
                  <c:v>2</c:v>
                </c:pt>
                <c:pt idx="35">
                  <c:v>0</c:v>
                </c:pt>
                <c:pt idx="36">
                  <c:v>0</c:v>
                </c:pt>
                <c:pt idx="37">
                  <c:v>2</c:v>
                </c:pt>
                <c:pt idx="38">
                  <c:v>1</c:v>
                </c:pt>
                <c:pt idx="39">
                  <c:v>1</c:v>
                </c:pt>
                <c:pt idx="40">
                  <c:v>2</c:v>
                </c:pt>
                <c:pt idx="41">
                  <c:v>1</c:v>
                </c:pt>
                <c:pt idx="42">
                  <c:v>1</c:v>
                </c:pt>
                <c:pt idx="43">
                  <c:v>2</c:v>
                </c:pt>
                <c:pt idx="44">
                  <c:v>1</c:v>
                </c:pt>
                <c:pt idx="45">
                  <c:v>2</c:v>
                </c:pt>
                <c:pt idx="46">
                  <c:v>3</c:v>
                </c:pt>
                <c:pt idx="47">
                  <c:v>1</c:v>
                </c:pt>
                <c:pt idx="48">
                  <c:v>1</c:v>
                </c:pt>
              </c:numCache>
            </c:numRef>
          </c:val>
          <c:extLst>
            <c:ext xmlns:c16="http://schemas.microsoft.com/office/drawing/2014/chart" uri="{C3380CC4-5D6E-409C-BE32-E72D297353CC}">
              <c16:uniqueId val="{00000002-4B1E-4879-9303-D4E3D4EAEAF0}"/>
            </c:ext>
          </c:extLst>
        </c:ser>
        <c:dLbls>
          <c:showLegendKey val="0"/>
          <c:showVal val="0"/>
          <c:showCatName val="0"/>
          <c:showSerName val="0"/>
          <c:showPercent val="0"/>
          <c:showBubbleSize val="0"/>
        </c:dLbls>
        <c:gapWidth val="80"/>
        <c:overlap val="100"/>
        <c:axId val="55826239"/>
        <c:axId val="1"/>
      </c:barChart>
      <c:catAx>
        <c:axId val="55826239"/>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35"/>
          <c:min val="0"/>
        </c:scaling>
        <c:delete val="0"/>
        <c:axPos val="l"/>
        <c:majorGridlines>
          <c:spPr>
            <a:ln>
              <a:noFill/>
            </a:ln>
          </c:spPr>
        </c:majorGridlines>
        <c:numFmt formatCode="#,##0;&quot;-&quot;#,##0" sourceLinked="0"/>
        <c:majorTickMark val="out"/>
        <c:minorTickMark val="none"/>
        <c:tickLblPos val="nextTo"/>
        <c:spPr>
          <a:ln w="3175" cmpd="sng" algn="ctr">
            <a:solidFill>
              <a:schemeClr val="tx1"/>
            </a:solidFill>
            <a:prstDash val="solid"/>
          </a:ln>
        </c:spPr>
        <c:txPr>
          <a:bodyPr wrap="none"/>
          <a:lstStyle/>
          <a:p>
            <a:pPr>
              <a:defRPr sz="1200" kern="1200">
                <a:solidFill>
                  <a:schemeClr val="tx1"/>
                </a:solidFill>
                <a:latin typeface="Akkurat LL" panose="020B0504010101010104" pitchFamily="34" charset="0"/>
                <a:ea typeface="+mn-ea"/>
                <a:cs typeface="Akkurat LL" panose="020B0504010101010104" pitchFamily="34" charset="0"/>
              </a:defRPr>
            </a:pPr>
            <a:endParaRPr lang="en-US"/>
          </a:p>
        </c:txPr>
        <c:crossAx val="55826239"/>
        <c:crosses val="min"/>
        <c:crossBetween val="between"/>
        <c:majorUnit val="5"/>
      </c:valAx>
    </c:plotArea>
    <c:plotVisOnly val="0"/>
    <c:dispBlanksAs val="gap"/>
    <c:showDLblsOverMax val="1"/>
  </c:chart>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xMode val="edge"/>
          <c:yMode val="edge"/>
          <c:x val="4.3760124075074458E-2"/>
          <c:y val="8.5378859163650206E-2"/>
          <c:w val="0.90599677050539573"/>
          <c:h val="0.91462114083634982"/>
        </c:manualLayout>
      </c:layout>
      <c:barChart>
        <c:barDir val="col"/>
        <c:grouping val="stacked"/>
        <c:varyColors val="0"/>
        <c:ser>
          <c:idx val="1"/>
          <c:order val="0"/>
          <c:tx>
            <c:strRef>
              <c:f>Annual!$B$2</c:f>
              <c:strCache>
                <c:ptCount val="1"/>
                <c:pt idx="0">
                  <c:v>Exploration budget</c:v>
                </c:pt>
              </c:strCache>
            </c:strRef>
          </c:tx>
          <c:spPr>
            <a:solidFill>
              <a:srgbClr val="006D89"/>
            </a:solidFill>
            <a:ln>
              <a:noFill/>
            </a:ln>
            <a:effectLst/>
          </c:spPr>
          <c:invertIfNegative val="0"/>
          <c:cat>
            <c:numRef>
              <c:f>Annual!$A$3:$A$31</c:f>
              <c:numCache>
                <c:formatCode>General</c:formatCode>
                <c:ptCount val="29"/>
                <c:pt idx="0">
                  <c:v>1997</c:v>
                </c:pt>
                <c:pt idx="1">
                  <c:v>1998</c:v>
                </c:pt>
                <c:pt idx="2">
                  <c:v>1999</c:v>
                </c:pt>
                <c:pt idx="3">
                  <c:v>2000</c:v>
                </c:pt>
                <c:pt idx="4">
                  <c:v>2001</c:v>
                </c:pt>
                <c:pt idx="5">
                  <c:v>2002</c:v>
                </c:pt>
                <c:pt idx="6">
                  <c:v>2003</c:v>
                </c:pt>
                <c:pt idx="7">
                  <c:v>2004</c:v>
                </c:pt>
                <c:pt idx="8">
                  <c:v>2005</c:v>
                </c:pt>
                <c:pt idx="9">
                  <c:v>2006</c:v>
                </c:pt>
                <c:pt idx="10">
                  <c:v>2007</c:v>
                </c:pt>
                <c:pt idx="11">
                  <c:v>2008</c:v>
                </c:pt>
                <c:pt idx="12">
                  <c:v>2009</c:v>
                </c:pt>
                <c:pt idx="13">
                  <c:v>2010</c:v>
                </c:pt>
                <c:pt idx="14">
                  <c:v>2011</c:v>
                </c:pt>
                <c:pt idx="15">
                  <c:v>2012</c:v>
                </c:pt>
                <c:pt idx="16">
                  <c:v>2013</c:v>
                </c:pt>
                <c:pt idx="17">
                  <c:v>2014</c:v>
                </c:pt>
                <c:pt idx="18">
                  <c:v>2015</c:v>
                </c:pt>
                <c:pt idx="19">
                  <c:v>2016</c:v>
                </c:pt>
                <c:pt idx="20">
                  <c:v>2017</c:v>
                </c:pt>
                <c:pt idx="21">
                  <c:v>2018</c:v>
                </c:pt>
                <c:pt idx="22">
                  <c:v>2019</c:v>
                </c:pt>
                <c:pt idx="23">
                  <c:v>2020</c:v>
                </c:pt>
                <c:pt idx="24">
                  <c:v>2021</c:v>
                </c:pt>
                <c:pt idx="25">
                  <c:v>2022</c:v>
                </c:pt>
                <c:pt idx="26">
                  <c:v>2023</c:v>
                </c:pt>
                <c:pt idx="27">
                  <c:v>2024</c:v>
                </c:pt>
                <c:pt idx="28">
                  <c:v>2025</c:v>
                </c:pt>
              </c:numCache>
            </c:numRef>
          </c:cat>
          <c:val>
            <c:numRef>
              <c:f>Annual!$B$3:$B$31</c:f>
              <c:numCache>
                <c:formatCode>0.0</c:formatCode>
                <c:ptCount val="29"/>
                <c:pt idx="0">
                  <c:v>4.5682999999999794</c:v>
                </c:pt>
                <c:pt idx="1">
                  <c:v>3.4311999999999707</c:v>
                </c:pt>
                <c:pt idx="2">
                  <c:v>2.628899999999982</c:v>
                </c:pt>
                <c:pt idx="3">
                  <c:v>2.4154999999999922</c:v>
                </c:pt>
                <c:pt idx="4">
                  <c:v>2.0973999999999875</c:v>
                </c:pt>
                <c:pt idx="5">
                  <c:v>1.8076999999999923</c:v>
                </c:pt>
                <c:pt idx="6">
                  <c:v>2.2738999999999883</c:v>
                </c:pt>
                <c:pt idx="7">
                  <c:v>3.6140999999999752</c:v>
                </c:pt>
                <c:pt idx="8">
                  <c:v>5.0481999999999623</c:v>
                </c:pt>
                <c:pt idx="9">
                  <c:v>7.2650000000000157</c:v>
                </c:pt>
                <c:pt idx="10">
                  <c:v>11.031699999999997</c:v>
                </c:pt>
                <c:pt idx="11">
                  <c:v>13.868800000000109</c:v>
                </c:pt>
                <c:pt idx="12">
                  <c:v>8.0019000000000258</c:v>
                </c:pt>
                <c:pt idx="13">
                  <c:v>11.511200000000111</c:v>
                </c:pt>
                <c:pt idx="14">
                  <c:v>17.236900000000215</c:v>
                </c:pt>
                <c:pt idx="15">
                  <c:v>20.518499999999989</c:v>
                </c:pt>
                <c:pt idx="16">
                  <c:v>14.43520000000006</c:v>
                </c:pt>
                <c:pt idx="17">
                  <c:v>10.746400000000039</c:v>
                </c:pt>
                <c:pt idx="18">
                  <c:v>8.7724000000000775</c:v>
                </c:pt>
                <c:pt idx="19">
                  <c:v>6.9907000000000163</c:v>
                </c:pt>
                <c:pt idx="20">
                  <c:v>8.0707000000000182</c:v>
                </c:pt>
                <c:pt idx="21">
                  <c:v>9.6503000000000636</c:v>
                </c:pt>
                <c:pt idx="22">
                  <c:v>9.3096000000000299</c:v>
                </c:pt>
                <c:pt idx="23">
                  <c:v>8.3583999999999818</c:v>
                </c:pt>
                <c:pt idx="24">
                  <c:v>11.170000000000021</c:v>
                </c:pt>
                <c:pt idx="25">
                  <c:v>13.099899999999973</c:v>
                </c:pt>
                <c:pt idx="26">
                  <c:v>12.90910000000005</c:v>
                </c:pt>
                <c:pt idx="27">
                  <c:v>12.479500000000003</c:v>
                </c:pt>
                <c:pt idx="28">
                  <c:v>12.401400000000153</c:v>
                </c:pt>
              </c:numCache>
            </c:numRef>
          </c:val>
          <c:extLst>
            <c:ext xmlns:c16="http://schemas.microsoft.com/office/drawing/2014/chart" uri="{C3380CC4-5D6E-409C-BE32-E72D297353CC}">
              <c16:uniqueId val="{00000000-C8BD-4F72-8D16-987D576F86FC}"/>
            </c:ext>
          </c:extLst>
        </c:ser>
        <c:ser>
          <c:idx val="2"/>
          <c:order val="2"/>
          <c:tx>
            <c:strRef>
              <c:f>Annual!$C$2</c:f>
              <c:strCache>
                <c:ptCount val="1"/>
                <c:pt idx="0">
                  <c:v>Inflation</c:v>
                </c:pt>
              </c:strCache>
            </c:strRef>
          </c:tx>
          <c:spPr>
            <a:solidFill>
              <a:schemeClr val="bg1">
                <a:lumMod val="75000"/>
              </a:schemeClr>
            </a:solidFill>
            <a:ln>
              <a:noFill/>
            </a:ln>
            <a:effectLst/>
          </c:spPr>
          <c:invertIfNegative val="0"/>
          <c:cat>
            <c:numRef>
              <c:f>Annual!$A$3:$A$31</c:f>
              <c:numCache>
                <c:formatCode>General</c:formatCode>
                <c:ptCount val="29"/>
                <c:pt idx="0">
                  <c:v>1997</c:v>
                </c:pt>
                <c:pt idx="1">
                  <c:v>1998</c:v>
                </c:pt>
                <c:pt idx="2">
                  <c:v>1999</c:v>
                </c:pt>
                <c:pt idx="3">
                  <c:v>2000</c:v>
                </c:pt>
                <c:pt idx="4">
                  <c:v>2001</c:v>
                </c:pt>
                <c:pt idx="5">
                  <c:v>2002</c:v>
                </c:pt>
                <c:pt idx="6">
                  <c:v>2003</c:v>
                </c:pt>
                <c:pt idx="7">
                  <c:v>2004</c:v>
                </c:pt>
                <c:pt idx="8">
                  <c:v>2005</c:v>
                </c:pt>
                <c:pt idx="9">
                  <c:v>2006</c:v>
                </c:pt>
                <c:pt idx="10">
                  <c:v>2007</c:v>
                </c:pt>
                <c:pt idx="11">
                  <c:v>2008</c:v>
                </c:pt>
                <c:pt idx="12">
                  <c:v>2009</c:v>
                </c:pt>
                <c:pt idx="13">
                  <c:v>2010</c:v>
                </c:pt>
                <c:pt idx="14">
                  <c:v>2011</c:v>
                </c:pt>
                <c:pt idx="15">
                  <c:v>2012</c:v>
                </c:pt>
                <c:pt idx="16">
                  <c:v>2013</c:v>
                </c:pt>
                <c:pt idx="17">
                  <c:v>2014</c:v>
                </c:pt>
                <c:pt idx="18">
                  <c:v>2015</c:v>
                </c:pt>
                <c:pt idx="19">
                  <c:v>2016</c:v>
                </c:pt>
                <c:pt idx="20">
                  <c:v>2017</c:v>
                </c:pt>
                <c:pt idx="21">
                  <c:v>2018</c:v>
                </c:pt>
                <c:pt idx="22">
                  <c:v>2019</c:v>
                </c:pt>
                <c:pt idx="23">
                  <c:v>2020</c:v>
                </c:pt>
                <c:pt idx="24">
                  <c:v>2021</c:v>
                </c:pt>
                <c:pt idx="25">
                  <c:v>2022</c:v>
                </c:pt>
                <c:pt idx="26">
                  <c:v>2023</c:v>
                </c:pt>
                <c:pt idx="27">
                  <c:v>2024</c:v>
                </c:pt>
                <c:pt idx="28">
                  <c:v>2025</c:v>
                </c:pt>
              </c:numCache>
            </c:numRef>
          </c:cat>
          <c:val>
            <c:numRef>
              <c:f>Annual!$C$3:$C$31</c:f>
              <c:numCache>
                <c:formatCode>0.0</c:formatCode>
                <c:ptCount val="29"/>
                <c:pt idx="0">
                  <c:v>5.2727318599999773</c:v>
                </c:pt>
                <c:pt idx="1">
                  <c:v>3.8745110399999674</c:v>
                </c:pt>
                <c:pt idx="2">
                  <c:v>2.902831379999979</c:v>
                </c:pt>
                <c:pt idx="3">
                  <c:v>2.5947300999999929</c:v>
                </c:pt>
                <c:pt idx="4">
                  <c:v>2.1487862999999874</c:v>
                </c:pt>
                <c:pt idx="5">
                  <c:v>1.7681113699999924</c:v>
                </c:pt>
                <c:pt idx="6">
                  <c:v>2.1397398999999901</c:v>
                </c:pt>
                <c:pt idx="7">
                  <c:v>3.261002429999976</c:v>
                </c:pt>
                <c:pt idx="8">
                  <c:v>4.3636640799999675</c:v>
                </c:pt>
                <c:pt idx="9">
                  <c:v>5.9936250000000149</c:v>
                </c:pt>
                <c:pt idx="10">
                  <c:v>8.6665035200000027</c:v>
                </c:pt>
                <c:pt idx="11">
                  <c:v>10.321160960000073</c:v>
                </c:pt>
                <c:pt idx="12">
                  <c:v>5.452494660000017</c:v>
                </c:pt>
                <c:pt idx="13">
                  <c:v>7.5421382400000692</c:v>
                </c:pt>
                <c:pt idx="14">
                  <c:v>10.673088480000136</c:v>
                </c:pt>
                <c:pt idx="15">
                  <c:v>11.691441299999994</c:v>
                </c:pt>
                <c:pt idx="16">
                  <c:v>7.6506560000000388</c:v>
                </c:pt>
                <c:pt idx="17">
                  <c:v>5.3173187200000189</c:v>
                </c:pt>
                <c:pt idx="18">
                  <c:v>4.0633756800000373</c:v>
                </c:pt>
                <c:pt idx="19">
                  <c:v>3.0486442700000058</c:v>
                </c:pt>
                <c:pt idx="20">
                  <c:v>3.2234375800000059</c:v>
                </c:pt>
                <c:pt idx="21">
                  <c:v>3.5426251300000242</c:v>
                </c:pt>
                <c:pt idx="22">
                  <c:v>3.079615680000007</c:v>
                </c:pt>
                <c:pt idx="23">
                  <c:v>2.4949823999999943</c:v>
                </c:pt>
                <c:pt idx="24">
                  <c:v>2.8236600000000038</c:v>
                </c:pt>
                <c:pt idx="25">
                  <c:v>2.1732734099999949</c:v>
                </c:pt>
                <c:pt idx="26">
                  <c:v>1.2857463600000063</c:v>
                </c:pt>
                <c:pt idx="27">
                  <c:v>0.53554214999999949</c:v>
                </c:pt>
              </c:numCache>
            </c:numRef>
          </c:val>
          <c:extLst>
            <c:ext xmlns:c16="http://schemas.microsoft.com/office/drawing/2014/chart" uri="{C3380CC4-5D6E-409C-BE32-E72D297353CC}">
              <c16:uniqueId val="{00000001-C8BD-4F72-8D16-987D576F86FC}"/>
            </c:ext>
          </c:extLst>
        </c:ser>
        <c:dLbls>
          <c:showLegendKey val="0"/>
          <c:showVal val="0"/>
          <c:showCatName val="0"/>
          <c:showSerName val="0"/>
          <c:showPercent val="0"/>
          <c:showBubbleSize val="0"/>
        </c:dLbls>
        <c:gapWidth val="50"/>
        <c:overlap val="100"/>
        <c:axId val="747223728"/>
        <c:axId val="747224688"/>
      </c:barChart>
      <c:lineChart>
        <c:grouping val="standard"/>
        <c:varyColors val="0"/>
        <c:ser>
          <c:idx val="0"/>
          <c:order val="1"/>
          <c:tx>
            <c:strRef>
              <c:f>Annual!$D$2</c:f>
              <c:strCache>
                <c:ptCount val="1"/>
                <c:pt idx="0">
                  <c:v>Number of companies</c:v>
                </c:pt>
              </c:strCache>
            </c:strRef>
          </c:tx>
          <c:spPr>
            <a:ln w="28575" cap="rnd">
              <a:solidFill>
                <a:srgbClr val="DC7900"/>
              </a:solidFill>
              <a:round/>
            </a:ln>
            <a:effectLst/>
          </c:spPr>
          <c:marker>
            <c:symbol val="none"/>
          </c:marker>
          <c:cat>
            <c:numRef>
              <c:f>Annual!$A$3:$A$31</c:f>
              <c:numCache>
                <c:formatCode>General</c:formatCode>
                <c:ptCount val="29"/>
                <c:pt idx="0">
                  <c:v>1997</c:v>
                </c:pt>
                <c:pt idx="1">
                  <c:v>1998</c:v>
                </c:pt>
                <c:pt idx="2">
                  <c:v>1999</c:v>
                </c:pt>
                <c:pt idx="3">
                  <c:v>2000</c:v>
                </c:pt>
                <c:pt idx="4">
                  <c:v>2001</c:v>
                </c:pt>
                <c:pt idx="5">
                  <c:v>2002</c:v>
                </c:pt>
                <c:pt idx="6">
                  <c:v>2003</c:v>
                </c:pt>
                <c:pt idx="7">
                  <c:v>2004</c:v>
                </c:pt>
                <c:pt idx="8">
                  <c:v>2005</c:v>
                </c:pt>
                <c:pt idx="9">
                  <c:v>2006</c:v>
                </c:pt>
                <c:pt idx="10">
                  <c:v>2007</c:v>
                </c:pt>
                <c:pt idx="11">
                  <c:v>2008</c:v>
                </c:pt>
                <c:pt idx="12">
                  <c:v>2009</c:v>
                </c:pt>
                <c:pt idx="13">
                  <c:v>2010</c:v>
                </c:pt>
                <c:pt idx="14">
                  <c:v>2011</c:v>
                </c:pt>
                <c:pt idx="15">
                  <c:v>2012</c:v>
                </c:pt>
                <c:pt idx="16">
                  <c:v>2013</c:v>
                </c:pt>
                <c:pt idx="17">
                  <c:v>2014</c:v>
                </c:pt>
                <c:pt idx="18">
                  <c:v>2015</c:v>
                </c:pt>
                <c:pt idx="19">
                  <c:v>2016</c:v>
                </c:pt>
                <c:pt idx="20">
                  <c:v>2017</c:v>
                </c:pt>
                <c:pt idx="21">
                  <c:v>2018</c:v>
                </c:pt>
                <c:pt idx="22">
                  <c:v>2019</c:v>
                </c:pt>
                <c:pt idx="23">
                  <c:v>2020</c:v>
                </c:pt>
                <c:pt idx="24">
                  <c:v>2021</c:v>
                </c:pt>
                <c:pt idx="25">
                  <c:v>2022</c:v>
                </c:pt>
                <c:pt idx="26">
                  <c:v>2023</c:v>
                </c:pt>
                <c:pt idx="27">
                  <c:v>2024</c:v>
                </c:pt>
                <c:pt idx="28">
                  <c:v>2025</c:v>
                </c:pt>
              </c:numCache>
            </c:numRef>
          </c:cat>
          <c:val>
            <c:numRef>
              <c:f>Annual!$D$3:$D$31</c:f>
              <c:numCache>
                <c:formatCode>#,##0</c:formatCode>
                <c:ptCount val="29"/>
                <c:pt idx="0">
                  <c:v>668</c:v>
                </c:pt>
                <c:pt idx="1">
                  <c:v>814</c:v>
                </c:pt>
                <c:pt idx="2">
                  <c:v>760</c:v>
                </c:pt>
                <c:pt idx="3">
                  <c:v>769</c:v>
                </c:pt>
                <c:pt idx="4">
                  <c:v>748</c:v>
                </c:pt>
                <c:pt idx="5">
                  <c:v>771</c:v>
                </c:pt>
                <c:pt idx="6">
                  <c:v>945</c:v>
                </c:pt>
                <c:pt idx="7">
                  <c:v>1163</c:v>
                </c:pt>
                <c:pt idx="8">
                  <c:v>1475</c:v>
                </c:pt>
                <c:pt idx="9">
                  <c:v>1658</c:v>
                </c:pt>
                <c:pt idx="10">
                  <c:v>2010</c:v>
                </c:pt>
                <c:pt idx="11">
                  <c:v>2106</c:v>
                </c:pt>
                <c:pt idx="12">
                  <c:v>2012</c:v>
                </c:pt>
                <c:pt idx="13">
                  <c:v>2213</c:v>
                </c:pt>
                <c:pt idx="14">
                  <c:v>2445</c:v>
                </c:pt>
                <c:pt idx="15">
                  <c:v>2554</c:v>
                </c:pt>
                <c:pt idx="16">
                  <c:v>2130</c:v>
                </c:pt>
                <c:pt idx="17">
                  <c:v>1962</c:v>
                </c:pt>
                <c:pt idx="18">
                  <c:v>1801</c:v>
                </c:pt>
                <c:pt idx="19">
                  <c:v>1584</c:v>
                </c:pt>
                <c:pt idx="20">
                  <c:v>1538</c:v>
                </c:pt>
                <c:pt idx="21">
                  <c:v>1653</c:v>
                </c:pt>
                <c:pt idx="22">
                  <c:v>1711</c:v>
                </c:pt>
                <c:pt idx="23">
                  <c:v>1776</c:v>
                </c:pt>
                <c:pt idx="24">
                  <c:v>1949</c:v>
                </c:pt>
                <c:pt idx="25">
                  <c:v>2191</c:v>
                </c:pt>
                <c:pt idx="26">
                  <c:v>2238</c:v>
                </c:pt>
                <c:pt idx="27">
                  <c:v>2210</c:v>
                </c:pt>
                <c:pt idx="28">
                  <c:v>2166</c:v>
                </c:pt>
              </c:numCache>
            </c:numRef>
          </c:val>
          <c:smooth val="0"/>
          <c:extLst>
            <c:ext xmlns:c16="http://schemas.microsoft.com/office/drawing/2014/chart" uri="{C3380CC4-5D6E-409C-BE32-E72D297353CC}">
              <c16:uniqueId val="{00000002-C8BD-4F72-8D16-987D576F86FC}"/>
            </c:ext>
          </c:extLst>
        </c:ser>
        <c:dLbls>
          <c:showLegendKey val="0"/>
          <c:showVal val="0"/>
          <c:showCatName val="0"/>
          <c:showSerName val="0"/>
          <c:showPercent val="0"/>
          <c:showBubbleSize val="0"/>
        </c:dLbls>
        <c:marker val="1"/>
        <c:smooth val="0"/>
        <c:axId val="2102998176"/>
        <c:axId val="2102996736"/>
      </c:lineChart>
      <c:catAx>
        <c:axId val="7472237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747224688"/>
        <c:crosses val="autoZero"/>
        <c:auto val="1"/>
        <c:lblAlgn val="ctr"/>
        <c:lblOffset val="100"/>
        <c:tickLblSkip val="2"/>
        <c:noMultiLvlLbl val="0"/>
      </c:catAx>
      <c:valAx>
        <c:axId val="747224688"/>
        <c:scaling>
          <c:orientation val="minMax"/>
        </c:scaling>
        <c:delete val="0"/>
        <c:axPos val="l"/>
        <c:majorGridlines>
          <c:spPr>
            <a:ln w="3175" cap="flat" cmpd="sng" algn="ctr">
              <a:solidFill>
                <a:srgbClr val="D0D2D3"/>
              </a:solidFill>
              <a:prstDash val="solid"/>
              <a:round/>
            </a:ln>
            <a:effectLst/>
          </c:spPr>
        </c:majorGridlines>
        <c:numFmt formatCode="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747223728"/>
        <c:crosses val="autoZero"/>
        <c:crossBetween val="between"/>
      </c:valAx>
      <c:valAx>
        <c:axId val="2102996736"/>
        <c:scaling>
          <c:orientation val="minMax"/>
        </c:scaling>
        <c:delete val="0"/>
        <c:axPos val="r"/>
        <c:numFmt formatCode="#,##0" sourceLinked="1"/>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2102998176"/>
        <c:crosses val="max"/>
        <c:crossBetween val="between"/>
      </c:valAx>
      <c:catAx>
        <c:axId val="2102998176"/>
        <c:scaling>
          <c:orientation val="minMax"/>
        </c:scaling>
        <c:delete val="1"/>
        <c:axPos val="b"/>
        <c:numFmt formatCode="General" sourceLinked="1"/>
        <c:majorTickMark val="none"/>
        <c:minorTickMark val="none"/>
        <c:tickLblPos val="nextTo"/>
        <c:crossAx val="2102996736"/>
        <c:crosses val="autoZero"/>
        <c:auto val="1"/>
        <c:lblAlgn val="ctr"/>
        <c:lblOffset val="100"/>
        <c:noMultiLvlLbl val="0"/>
      </c:catAx>
      <c:spPr>
        <a:noFill/>
        <a:ln>
          <a:noFill/>
        </a:ln>
        <a:effectLst>
          <a:outerShdw blurRad="63500" dist="37357" dir="2700000" rotWithShape="0">
            <a:scrgbClr r="0" g="0" b="0">
              <a:alpha val="0"/>
            </a:scrgbClr>
          </a:outerShdw>
        </a:effectLst>
        <a:extLst>
          <a:ext uri="{91240B29-F687-4F45-9708-019B960494DF}">
            <a14:hiddenLine xmlns:a14="http://schemas.microsoft.com/office/drawing/2010/main">
              <a:noFill/>
            </a14:hiddenLine>
          </a:ext>
        </a:extLst>
      </c:spPr>
    </c:plotArea>
    <c:legend>
      <c:legendPos val="t"/>
      <c:layout>
        <c:manualLayout>
          <c:xMode val="edge"/>
          <c:yMode val="edge"/>
          <c:x val="0"/>
          <c:y val="3.4151543665460082E-2"/>
          <c:w val="1"/>
          <c:h val="5.1702613556683832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6350">
      <a:noFill/>
    </a:ln>
    <a:effectLst/>
  </c:spPr>
  <c:txPr>
    <a:bodyPr/>
    <a:lstStyle/>
    <a:p>
      <a:pPr>
        <a:defRPr sz="1200" b="0">
          <a:solidFill>
            <a:schemeClr val="tx1"/>
          </a:solidFill>
          <a:latin typeface="Akkurat LL" panose="020B0504010101010104" pitchFamily="34" charset="0"/>
          <a:cs typeface="Akkurat LL" panose="020B0504010101010104" pitchFamily="34" charset="0"/>
        </a:defRPr>
      </a:pPr>
      <a:endParaRPr lang="en-US"/>
    </a:p>
  </c:txPr>
  <c:externalData r:id="rId3">
    <c:autoUpdate val="0"/>
  </c:externalData>
  <c:userShapes r:id="rId4"/>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060830206141589"/>
          <c:y val="9.7447751586359807E-2"/>
          <c:w val="0.81105091718907041"/>
          <c:h val="0.82445167836903166"/>
        </c:manualLayout>
      </c:layout>
      <c:barChart>
        <c:barDir val="col"/>
        <c:grouping val="clustered"/>
        <c:varyColors val="0"/>
        <c:ser>
          <c:idx val="0"/>
          <c:order val="0"/>
          <c:tx>
            <c:strRef>
              <c:f>Sheet5!$B$1</c:f>
              <c:strCache>
                <c:ptCount val="1"/>
                <c:pt idx="0">
                  <c:v>USD (billions)</c:v>
                </c:pt>
              </c:strCache>
            </c:strRef>
          </c:tx>
          <c:spPr>
            <a:solidFill>
              <a:schemeClr val="accent1"/>
            </a:solidFill>
            <a:ln>
              <a:noFill/>
            </a:ln>
            <a:effectLst/>
          </c:spPr>
          <c:invertIfNegative val="0"/>
          <c:dPt>
            <c:idx val="1"/>
            <c:invertIfNegative val="0"/>
            <c:bubble3D val="0"/>
            <c:spPr>
              <a:solidFill>
                <a:srgbClr val="B92051"/>
              </a:solidFill>
              <a:ln>
                <a:noFill/>
              </a:ln>
              <a:effectLst/>
            </c:spPr>
            <c:extLst>
              <c:ext xmlns:c16="http://schemas.microsoft.com/office/drawing/2014/chart" uri="{C3380CC4-5D6E-409C-BE32-E72D297353CC}">
                <c16:uniqueId val="{00000001-ABF2-495E-BF1F-9DB2262DBF6F}"/>
              </c:ext>
            </c:extLst>
          </c:dPt>
          <c:dPt>
            <c:idx val="2"/>
            <c:invertIfNegative val="0"/>
            <c:bubble3D val="0"/>
            <c:spPr>
              <a:solidFill>
                <a:srgbClr val="DC7900"/>
              </a:solidFill>
              <a:ln>
                <a:noFill/>
              </a:ln>
              <a:effectLst/>
            </c:spPr>
            <c:extLst>
              <c:ext xmlns:c16="http://schemas.microsoft.com/office/drawing/2014/chart" uri="{C3380CC4-5D6E-409C-BE32-E72D297353CC}">
                <c16:uniqueId val="{00000003-ABF2-495E-BF1F-9DB2262DBF6F}"/>
              </c:ext>
            </c:extLst>
          </c:dPt>
          <c:dLbls>
            <c:dLbl>
              <c:idx val="0"/>
              <c:layout>
                <c:manualLayout>
                  <c:x val="0"/>
                  <c:y val="9.8451291417372883E-2"/>
                </c:manualLayout>
              </c:layout>
              <c:tx>
                <c:rich>
                  <a:bodyPr/>
                  <a:lstStyle/>
                  <a:p>
                    <a:fld id="{BC71505B-C0E1-456C-9658-072057290FED}" type="VALUE">
                      <a:rPr lang="en-US" smtClean="0"/>
                      <a:pPr/>
                      <a:t>[VALUE]</a:t>
                    </a:fld>
                    <a:r>
                      <a:rPr lang="en-US" dirty="0"/>
                      <a:t>B</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ABF2-495E-BF1F-9DB2262DBF6F}"/>
                </c:ext>
              </c:extLst>
            </c:dLbl>
            <c:dLbl>
              <c:idx val="1"/>
              <c:layout>
                <c:manualLayout>
                  <c:x val="-6.8870523415977963E-3"/>
                  <c:y val="0.16080377598170914"/>
                </c:manualLayout>
              </c:layout>
              <c:tx>
                <c:rich>
                  <a:bodyPr/>
                  <a:lstStyle/>
                  <a:p>
                    <a:fld id="{B770197E-5956-4873-8405-9F96DB3AD5C4}" type="VALUE">
                      <a:rPr lang="en-US" smtClean="0"/>
                      <a:pPr/>
                      <a:t>[VALUE]</a:t>
                    </a:fld>
                    <a:r>
                      <a:rPr lang="en-US" dirty="0"/>
                      <a:t>B</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BF2-495E-BF1F-9DB2262DBF6F}"/>
                </c:ext>
              </c:extLst>
            </c:dLbl>
            <c:dLbl>
              <c:idx val="2"/>
              <c:layout>
                <c:manualLayout>
                  <c:x val="0"/>
                  <c:y val="0.38396003652775479"/>
                </c:manualLayout>
              </c:layout>
              <c:tx>
                <c:rich>
                  <a:bodyPr/>
                  <a:lstStyle/>
                  <a:p>
                    <a:r>
                      <a:rPr lang="en-US" dirty="0"/>
                      <a:t>2.1</a:t>
                    </a:r>
                    <a:r>
                      <a:rPr lang="en-US" baseline="0" dirty="0"/>
                      <a:t>T</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BF2-495E-BF1F-9DB2262DBF6F}"/>
                </c:ext>
              </c:extLst>
            </c:dLbl>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kkurat LL" panose="020B0504010101010104" pitchFamily="34" charset="0"/>
                    <a:ea typeface="+mn-ea"/>
                    <a:cs typeface="Akkurat LL" panose="020B05040101010101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Sheet5!$A$2:$A$4</c:f>
              <c:strCache>
                <c:ptCount val="3"/>
                <c:pt idx="0">
                  <c:v>Mining</c:v>
                </c:pt>
                <c:pt idx="1">
                  <c:v>Utilities</c:v>
                </c:pt>
                <c:pt idx="2">
                  <c:v>AI &amp; Hyperscalers</c:v>
                </c:pt>
              </c:strCache>
            </c:strRef>
          </c:cat>
          <c:val>
            <c:numRef>
              <c:f>Sheet5!$B$2:$B$4</c:f>
              <c:numCache>
                <c:formatCode>General</c:formatCode>
                <c:ptCount val="3"/>
                <c:pt idx="0">
                  <c:v>386</c:v>
                </c:pt>
                <c:pt idx="1">
                  <c:v>695</c:v>
                </c:pt>
                <c:pt idx="2">
                  <c:v>2100</c:v>
                </c:pt>
              </c:numCache>
            </c:numRef>
          </c:val>
          <c:extLst>
            <c:ext xmlns:c16="http://schemas.microsoft.com/office/drawing/2014/chart" uri="{C3380CC4-5D6E-409C-BE32-E72D297353CC}">
              <c16:uniqueId val="{00000005-ABF2-495E-BF1F-9DB2262DBF6F}"/>
            </c:ext>
          </c:extLst>
        </c:ser>
        <c:dLbls>
          <c:showLegendKey val="0"/>
          <c:showVal val="0"/>
          <c:showCatName val="0"/>
          <c:showSerName val="0"/>
          <c:showPercent val="0"/>
          <c:showBubbleSize val="0"/>
        </c:dLbls>
        <c:gapWidth val="60"/>
        <c:axId val="365430335"/>
        <c:axId val="365436095"/>
      </c:barChart>
      <c:catAx>
        <c:axId val="3654303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Akkurat LL Light" panose="020B0404010101010104" pitchFamily="34" charset="0"/>
                <a:ea typeface="+mn-ea"/>
                <a:cs typeface="Akkurat LL Light" panose="020B0404010101010104" pitchFamily="34" charset="0"/>
              </a:defRPr>
            </a:pPr>
            <a:endParaRPr lang="en-US"/>
          </a:p>
        </c:txPr>
        <c:crossAx val="365436095"/>
        <c:crosses val="autoZero"/>
        <c:auto val="1"/>
        <c:lblAlgn val="ctr"/>
        <c:lblOffset val="100"/>
        <c:noMultiLvlLbl val="0"/>
      </c:catAx>
      <c:valAx>
        <c:axId val="365436095"/>
        <c:scaling>
          <c:orientation val="minMax"/>
          <c:max val="2400"/>
          <c:min val="0"/>
        </c:scaling>
        <c:delete val="0"/>
        <c:axPos val="l"/>
        <c:majorGridlines>
          <c:spPr>
            <a:ln w="3175" cap="flat" cmpd="sng" algn="ctr">
              <a:noFill/>
              <a:round/>
            </a:ln>
            <a:effectLst/>
          </c:spPr>
        </c:majorGridlines>
        <c:title>
          <c:tx>
            <c:rich>
              <a:bodyPr rot="-5400000" spcFirstLastPara="1" vertOverflow="ellipsis" vert="horz" wrap="square" anchor="ctr" anchorCtr="1"/>
              <a:lstStyle/>
              <a:p>
                <a:pPr>
                  <a:defRPr sz="1200" b="1" i="0" u="none" strike="noStrike" kern="1200" baseline="0">
                    <a:solidFill>
                      <a:schemeClr val="tx1"/>
                    </a:solidFill>
                    <a:latin typeface="Akkurat LL" panose="020B0504010101010104" pitchFamily="34" charset="0"/>
                    <a:ea typeface="+mn-ea"/>
                    <a:cs typeface="Akkurat LL" panose="020B0504010101010104" pitchFamily="34" charset="0"/>
                  </a:defRPr>
                </a:pPr>
                <a:r>
                  <a:rPr lang="es-MX" sz="1200" b="1">
                    <a:latin typeface="Akkurat LL" panose="020B0504010101010104" pitchFamily="34" charset="0"/>
                    <a:cs typeface="Akkurat LL" panose="020B0504010101010104" pitchFamily="34" charset="0"/>
                  </a:rPr>
                  <a:t>Billions USD</a:t>
                </a:r>
                <a:endParaRPr lang="en-US" sz="1200" b="1">
                  <a:latin typeface="Akkurat LL" panose="020B0504010101010104" pitchFamily="34" charset="0"/>
                  <a:cs typeface="Akkurat LL" panose="020B0504010101010104" pitchFamily="34" charset="0"/>
                </a:endParaRPr>
              </a:p>
            </c:rich>
          </c:tx>
          <c:overlay val="0"/>
          <c:spPr>
            <a:noFill/>
            <a:ln>
              <a:noFill/>
            </a:ln>
            <a:effectLst/>
          </c:spPr>
          <c:txPr>
            <a:bodyPr rot="-5400000" spcFirstLastPara="1" vertOverflow="ellipsis" vert="horz" wrap="square" anchor="ctr" anchorCtr="1"/>
            <a:lstStyle/>
            <a:p>
              <a:pPr>
                <a:defRPr sz="1200" b="1"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365430335"/>
        <c:crosses val="autoZero"/>
        <c:crossBetween val="between"/>
        <c:majorUnit val="4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latin typeface="Akkurat LL Light" panose="020B0404010101010104" pitchFamily="34" charset="0"/>
          <a:cs typeface="Akkurat LL Light" panose="020B04040101010101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244528374005606"/>
          <c:y val="5.0190754276691577E-2"/>
          <c:w val="0.84977698129463364"/>
          <c:h val="0.73101142503692385"/>
        </c:manualLayout>
      </c:layout>
      <c:lineChart>
        <c:grouping val="standard"/>
        <c:varyColors val="0"/>
        <c:ser>
          <c:idx val="0"/>
          <c:order val="0"/>
          <c:tx>
            <c:strRef>
              <c:f>Sheet4!$A$6</c:f>
              <c:strCache>
                <c:ptCount val="1"/>
                <c:pt idx="0">
                  <c:v>European cobalt metal price ($/lb)</c:v>
                </c:pt>
              </c:strCache>
            </c:strRef>
          </c:tx>
          <c:spPr>
            <a:ln w="28575" cap="rnd">
              <a:solidFill>
                <a:srgbClr val="B92051"/>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Sheet4!$B$6:$I$6</c:f>
              <c:numCache>
                <c:formatCode>0.00</c:formatCode>
                <c:ptCount val="8"/>
                <c:pt idx="0" formatCode="General">
                  <c:v>100</c:v>
                </c:pt>
                <c:pt idx="1">
                  <c:v>91.92838061450513</c:v>
                </c:pt>
                <c:pt idx="2">
                  <c:v>141.450141228371</c:v>
                </c:pt>
                <c:pt idx="3">
                  <c:v>180.56956439302911</c:v>
                </c:pt>
                <c:pt idx="4">
                  <c:v>95.788994888206886</c:v>
                </c:pt>
                <c:pt idx="5">
                  <c:v>77.154931995558158</c:v>
                </c:pt>
                <c:pt idx="6">
                  <c:v>97.738819801156055</c:v>
                </c:pt>
                <c:pt idx="7">
                  <c:v>152.04932572459856</c:v>
                </c:pt>
              </c:numCache>
            </c:numRef>
          </c:val>
          <c:smooth val="0"/>
          <c:extLst>
            <c:ext xmlns:c16="http://schemas.microsoft.com/office/drawing/2014/chart" uri="{C3380CC4-5D6E-409C-BE32-E72D297353CC}">
              <c16:uniqueId val="{00000000-A36C-4A6F-960B-46A5D1FBB09A}"/>
            </c:ext>
          </c:extLst>
        </c:ser>
        <c:ser>
          <c:idx val="1"/>
          <c:order val="1"/>
          <c:tx>
            <c:strRef>
              <c:f>Sheet4!$A$7</c:f>
              <c:strCache>
                <c:ptCount val="1"/>
                <c:pt idx="0">
                  <c:v>Copper LME 3M ($/mt)</c:v>
                </c:pt>
              </c:strCache>
            </c:strRef>
          </c:tx>
          <c:spPr>
            <a:ln w="28575" cap="rnd">
              <a:solidFill>
                <a:schemeClr val="accent2"/>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Sheet4!$B$7:$I$7</c:f>
            </c:numRef>
          </c:val>
          <c:smooth val="0"/>
          <c:extLst>
            <c:ext xmlns:c16="http://schemas.microsoft.com/office/drawing/2014/chart" uri="{C3380CC4-5D6E-409C-BE32-E72D297353CC}">
              <c16:uniqueId val="{00000001-A36C-4A6F-960B-46A5D1FBB09A}"/>
            </c:ext>
          </c:extLst>
        </c:ser>
        <c:ser>
          <c:idx val="2"/>
          <c:order val="2"/>
          <c:tx>
            <c:strRef>
              <c:f>Sheet4!$A$8</c:f>
              <c:strCache>
                <c:ptCount val="1"/>
                <c:pt idx="0">
                  <c:v>Copper LME 3M ($/mt)</c:v>
                </c:pt>
              </c:strCache>
            </c:strRef>
          </c:tx>
          <c:spPr>
            <a:ln w="28575" cap="rnd">
              <a:solidFill>
                <a:schemeClr val="accent3"/>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Sheet4!$B$8:$I$8</c:f>
              <c:numCache>
                <c:formatCode>0.00</c:formatCode>
                <c:ptCount val="8"/>
                <c:pt idx="0" formatCode="General">
                  <c:v>100</c:v>
                </c:pt>
                <c:pt idx="1">
                  <c:v>99.2168145763886</c:v>
                </c:pt>
                <c:pt idx="2">
                  <c:v>132.19373291922128</c:v>
                </c:pt>
                <c:pt idx="3">
                  <c:v>183.38046127089555</c:v>
                </c:pt>
                <c:pt idx="4">
                  <c:v>155.25031051928835</c:v>
                </c:pt>
                <c:pt idx="5">
                  <c:v>122.06533046855613</c:v>
                </c:pt>
                <c:pt idx="6">
                  <c:v>109.96653093999423</c:v>
                </c:pt>
                <c:pt idx="7">
                  <c:v>133.4676554239625</c:v>
                </c:pt>
              </c:numCache>
            </c:numRef>
          </c:val>
          <c:smooth val="0"/>
          <c:extLst>
            <c:ext xmlns:c16="http://schemas.microsoft.com/office/drawing/2014/chart" uri="{C3380CC4-5D6E-409C-BE32-E72D297353CC}">
              <c16:uniqueId val="{00000002-A36C-4A6F-960B-46A5D1FBB09A}"/>
            </c:ext>
          </c:extLst>
        </c:ser>
        <c:ser>
          <c:idx val="3"/>
          <c:order val="3"/>
          <c:tx>
            <c:strRef>
              <c:f>Sheet4!$A$9</c:f>
              <c:strCache>
                <c:ptCount val="1"/>
                <c:pt idx="0">
                  <c:v>Flake concentrate 94%-95%C FOB China price, nominal ($/mt)</c:v>
                </c:pt>
              </c:strCache>
            </c:strRef>
          </c:tx>
          <c:spPr>
            <a:ln w="28575" cap="rnd">
              <a:solidFill>
                <a:schemeClr val="accent4"/>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Sheet4!$B$9:$I$9</c:f>
            </c:numRef>
          </c:val>
          <c:smooth val="0"/>
          <c:extLst>
            <c:ext xmlns:c16="http://schemas.microsoft.com/office/drawing/2014/chart" uri="{C3380CC4-5D6E-409C-BE32-E72D297353CC}">
              <c16:uniqueId val="{00000003-A36C-4A6F-960B-46A5D1FBB09A}"/>
            </c:ext>
          </c:extLst>
        </c:ser>
        <c:ser>
          <c:idx val="4"/>
          <c:order val="4"/>
          <c:tx>
            <c:strRef>
              <c:f>Sheet4!$A$10</c:f>
              <c:strCache>
                <c:ptCount val="1"/>
                <c:pt idx="0">
                  <c:v>Flake concentrate 94%-95%C FOB China price, nominal ($/mt)</c:v>
                </c:pt>
              </c:strCache>
            </c:strRef>
          </c:tx>
          <c:spPr>
            <a:ln w="28575" cap="rnd">
              <a:solidFill>
                <a:schemeClr val="accent5"/>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Sheet4!$B$10:$I$10</c:f>
            </c:numRef>
          </c:val>
          <c:smooth val="0"/>
          <c:extLst>
            <c:ext xmlns:c16="http://schemas.microsoft.com/office/drawing/2014/chart" uri="{C3380CC4-5D6E-409C-BE32-E72D297353CC}">
              <c16:uniqueId val="{00000004-A36C-4A6F-960B-46A5D1FBB09A}"/>
            </c:ext>
          </c:extLst>
        </c:ser>
        <c:ser>
          <c:idx val="5"/>
          <c:order val="5"/>
          <c:tx>
            <c:strRef>
              <c:f>Sheet4!$A$11</c:f>
              <c:strCache>
                <c:ptCount val="1"/>
                <c:pt idx="0">
                  <c:v>Zinc LME 3M ($/mt)</c:v>
                </c:pt>
              </c:strCache>
            </c:strRef>
          </c:tx>
          <c:spPr>
            <a:ln w="28575" cap="rnd">
              <a:solidFill>
                <a:schemeClr val="accent6"/>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Sheet4!$B$11:$I$11</c:f>
            </c:numRef>
          </c:val>
          <c:smooth val="0"/>
          <c:extLst>
            <c:ext xmlns:c16="http://schemas.microsoft.com/office/drawing/2014/chart" uri="{C3380CC4-5D6E-409C-BE32-E72D297353CC}">
              <c16:uniqueId val="{00000005-A36C-4A6F-960B-46A5D1FBB09A}"/>
            </c:ext>
          </c:extLst>
        </c:ser>
        <c:ser>
          <c:idx val="6"/>
          <c:order val="6"/>
          <c:tx>
            <c:strRef>
              <c:f>Sheet4!$A$12</c:f>
              <c:strCache>
                <c:ptCount val="1"/>
                <c:pt idx="0">
                  <c:v>Zinc LME 3M ($/mt)</c:v>
                </c:pt>
              </c:strCache>
            </c:strRef>
          </c:tx>
          <c:spPr>
            <a:ln w="28575" cap="rnd">
              <a:solidFill>
                <a:srgbClr val="DC7900"/>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Sheet4!$B$12:$I$12</c:f>
              <c:numCache>
                <c:formatCode>0.00</c:formatCode>
                <c:ptCount val="8"/>
                <c:pt idx="0" formatCode="General">
                  <c:v>100</c:v>
                </c:pt>
                <c:pt idx="1">
                  <c:v>90.930893725709694</c:v>
                </c:pt>
                <c:pt idx="2">
                  <c:v>120.08774073519328</c:v>
                </c:pt>
                <c:pt idx="3">
                  <c:v>137.10856835172024</c:v>
                </c:pt>
                <c:pt idx="4">
                  <c:v>105.66720324164866</c:v>
                </c:pt>
                <c:pt idx="5">
                  <c:v>112.08032422553494</c:v>
                </c:pt>
                <c:pt idx="6">
                  <c:v>113.74039189585383</c:v>
                </c:pt>
                <c:pt idx="7">
                  <c:v>132.51033172291804</c:v>
                </c:pt>
              </c:numCache>
            </c:numRef>
          </c:val>
          <c:smooth val="0"/>
          <c:extLst>
            <c:ext xmlns:c16="http://schemas.microsoft.com/office/drawing/2014/chart" uri="{C3380CC4-5D6E-409C-BE32-E72D297353CC}">
              <c16:uniqueId val="{00000006-A36C-4A6F-960B-46A5D1FBB09A}"/>
            </c:ext>
          </c:extLst>
        </c:ser>
        <c:ser>
          <c:idx val="7"/>
          <c:order val="7"/>
          <c:tx>
            <c:strRef>
              <c:f>Sheet4!$A$16</c:f>
              <c:strCache>
                <c:ptCount val="1"/>
                <c:pt idx="0">
                  <c:v>61-62% Fe iron ore price ($/dmt CFR)</c:v>
                </c:pt>
              </c:strCache>
            </c:strRef>
          </c:tx>
          <c:spPr>
            <a:ln w="28575" cap="rnd">
              <a:solidFill>
                <a:srgbClr val="566CBF"/>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Sheet4!$B$16:$I$16</c:f>
              <c:numCache>
                <c:formatCode>#,##0.00</c:formatCode>
                <c:ptCount val="8"/>
                <c:pt idx="0" formatCode="#,##0">
                  <c:v>100</c:v>
                </c:pt>
                <c:pt idx="1">
                  <c:v>116.43698007566266</c:v>
                </c:pt>
                <c:pt idx="2" formatCode="0.00">
                  <c:v>171.31144312290297</c:v>
                </c:pt>
                <c:pt idx="3" formatCode="0.00">
                  <c:v>129.06992628018594</c:v>
                </c:pt>
                <c:pt idx="4" formatCode="0.00">
                  <c:v>128.27160239587721</c:v>
                </c:pt>
                <c:pt idx="5" formatCode="0.00">
                  <c:v>117.45910241780595</c:v>
                </c:pt>
                <c:pt idx="6" formatCode="0.00">
                  <c:v>109.69784104018878</c:v>
                </c:pt>
                <c:pt idx="7" formatCode="0.00">
                  <c:v>109.48259418243286</c:v>
                </c:pt>
              </c:numCache>
            </c:numRef>
          </c:val>
          <c:smooth val="0"/>
          <c:extLst>
            <c:ext xmlns:c16="http://schemas.microsoft.com/office/drawing/2014/chart" uri="{C3380CC4-5D6E-409C-BE32-E72D297353CC}">
              <c16:uniqueId val="{00000007-A36C-4A6F-960B-46A5D1FBB09A}"/>
            </c:ext>
          </c:extLst>
        </c:ser>
        <c:ser>
          <c:idx val="8"/>
          <c:order val="8"/>
          <c:tx>
            <c:strRef>
              <c:f>Sheet4!$A$18</c:f>
              <c:strCache>
                <c:ptCount val="1"/>
                <c:pt idx="0">
                  <c:v>Nickel LME 3M ($/mt)</c:v>
                </c:pt>
              </c:strCache>
            </c:strRef>
          </c:tx>
          <c:spPr>
            <a:ln w="28575" cap="rnd">
              <a:solidFill>
                <a:srgbClr val="006D89"/>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Sheet4!$B$18:$I$18</c:f>
              <c:numCache>
                <c:formatCode>0.00</c:formatCode>
                <c:ptCount val="8"/>
                <c:pt idx="0" formatCode="0">
                  <c:v>100</c:v>
                </c:pt>
                <c:pt idx="1">
                  <c:v>99.2168145763886</c:v>
                </c:pt>
                <c:pt idx="2">
                  <c:v>132.19373291922128</c:v>
                </c:pt>
                <c:pt idx="3">
                  <c:v>183.38046127089555</c:v>
                </c:pt>
                <c:pt idx="4">
                  <c:v>155.25031051928835</c:v>
                </c:pt>
                <c:pt idx="5">
                  <c:v>122.06533046855613</c:v>
                </c:pt>
                <c:pt idx="6">
                  <c:v>109.96653093999423</c:v>
                </c:pt>
                <c:pt idx="7">
                  <c:v>133.4676554239625</c:v>
                </c:pt>
              </c:numCache>
            </c:numRef>
          </c:val>
          <c:smooth val="0"/>
          <c:extLst>
            <c:ext xmlns:c16="http://schemas.microsoft.com/office/drawing/2014/chart" uri="{C3380CC4-5D6E-409C-BE32-E72D297353CC}">
              <c16:uniqueId val="{00000008-A36C-4A6F-960B-46A5D1FBB09A}"/>
            </c:ext>
          </c:extLst>
        </c:ser>
        <c:dLbls>
          <c:showLegendKey val="0"/>
          <c:showVal val="0"/>
          <c:showCatName val="0"/>
          <c:showSerName val="0"/>
          <c:showPercent val="0"/>
          <c:showBubbleSize val="0"/>
        </c:dLbls>
        <c:smooth val="0"/>
        <c:axId val="200151871"/>
        <c:axId val="200163871"/>
      </c:lineChart>
      <c:catAx>
        <c:axId val="200151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200163871"/>
        <c:crosses val="autoZero"/>
        <c:auto val="1"/>
        <c:lblAlgn val="ctr"/>
        <c:lblOffset val="100"/>
        <c:noMultiLvlLbl val="0"/>
      </c:catAx>
      <c:valAx>
        <c:axId val="200163871"/>
        <c:scaling>
          <c:orientation val="minMax"/>
          <c:max val="200"/>
          <c:min val="6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r>
                  <a:rPr lang="en-US"/>
                  <a:t>Price index (May 2026  = 100)</a:t>
                </a:r>
              </a:p>
            </c:rich>
          </c:tx>
          <c:layout>
            <c:manualLayout>
              <c:xMode val="edge"/>
              <c:yMode val="edge"/>
              <c:x val="5.5217165812943255E-3"/>
              <c:y val="0.19167728829224234"/>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title>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200151871"/>
        <c:crosses val="autoZero"/>
        <c:crossBetween val="between"/>
      </c:valAx>
      <c:spPr>
        <a:noFill/>
        <a:ln>
          <a:noFill/>
        </a:ln>
        <a:effectLst/>
      </c:spPr>
    </c:plotArea>
    <c:legend>
      <c:legendPos val="b"/>
      <c:layout>
        <c:manualLayout>
          <c:xMode val="edge"/>
          <c:yMode val="edge"/>
          <c:x val="0"/>
          <c:y val="0.8633361181343856"/>
          <c:w val="0.9672422974163275"/>
          <c:h val="0.1366638818656145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legend>
    <c:plotVisOnly val="1"/>
    <c:dispBlanksAs val="gap"/>
    <c:showDLblsOverMax val="0"/>
  </c:chart>
  <c:spPr>
    <a:noFill/>
    <a:ln>
      <a:noFill/>
    </a:ln>
    <a:effectLst/>
  </c:spPr>
  <c:txPr>
    <a:bodyPr/>
    <a:lstStyle/>
    <a:p>
      <a:pPr>
        <a:defRPr sz="1200" b="0">
          <a:solidFill>
            <a:schemeClr val="tx1"/>
          </a:solidFill>
          <a:latin typeface="Akkurat LL" panose="020B0504010101010104" pitchFamily="34" charset="0"/>
          <a:cs typeface="Akkurat LL" panose="020B05040101010101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749781277340336"/>
          <c:y val="4.509439416886956E-2"/>
          <c:w val="0.84472440944881866"/>
          <c:h val="0.70987035881870386"/>
        </c:manualLayout>
      </c:layout>
      <c:lineChart>
        <c:grouping val="standard"/>
        <c:varyColors val="0"/>
        <c:ser>
          <c:idx val="0"/>
          <c:order val="0"/>
          <c:tx>
            <c:strRef>
              <c:f>Sheet4!$A$3</c:f>
              <c:strCache>
                <c:ptCount val="1"/>
                <c:pt idx="0">
                  <c:v>Li₂CO₃ CIF Asia price, nominal ($/mt)</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Sheet4!$B$3:$I$3</c:f>
            </c:numRef>
          </c:val>
          <c:smooth val="0"/>
          <c:extLst>
            <c:ext xmlns:c16="http://schemas.microsoft.com/office/drawing/2014/chart" uri="{C3380CC4-5D6E-409C-BE32-E72D297353CC}">
              <c16:uniqueId val="{00000000-BED7-4731-83D7-027110A2F535}"/>
            </c:ext>
          </c:extLst>
        </c:ser>
        <c:ser>
          <c:idx val="1"/>
          <c:order val="1"/>
          <c:tx>
            <c:strRef>
              <c:f>Sheet4!$A$4</c:f>
              <c:strCache>
                <c:ptCount val="1"/>
                <c:pt idx="0">
                  <c:v>Li₂CO₃ CIF Asia price, nominal ($/mt)</c:v>
                </c:pt>
              </c:strCache>
            </c:strRef>
          </c:tx>
          <c:spPr>
            <a:ln w="28575" cap="rnd">
              <a:solidFill>
                <a:srgbClr val="00495B"/>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Sheet4!$B$4:$I$4</c:f>
              <c:numCache>
                <c:formatCode>#,##0</c:formatCode>
                <c:ptCount val="8"/>
                <c:pt idx="0">
                  <c:v>100</c:v>
                </c:pt>
                <c:pt idx="1">
                  <c:v>63.809429477020608</c:v>
                </c:pt>
                <c:pt idx="2">
                  <c:v>154.3812370033281</c:v>
                </c:pt>
                <c:pt idx="3">
                  <c:v>665.70926918228065</c:v>
                </c:pt>
                <c:pt idx="4">
                  <c:v>385.85499499611888</c:v>
                </c:pt>
                <c:pt idx="5">
                  <c:v>117.95954682375027</c:v>
                </c:pt>
                <c:pt idx="6">
                  <c:v>90.996398064371604</c:v>
                </c:pt>
                <c:pt idx="7">
                  <c:v>199.09051111103258</c:v>
                </c:pt>
              </c:numCache>
            </c:numRef>
          </c:val>
          <c:smooth val="0"/>
          <c:extLst>
            <c:ext xmlns:c16="http://schemas.microsoft.com/office/drawing/2014/chart" uri="{C3380CC4-5D6E-409C-BE32-E72D297353CC}">
              <c16:uniqueId val="{00000002-BED7-4731-83D7-027110A2F535}"/>
            </c:ext>
          </c:extLst>
        </c:ser>
        <c:ser>
          <c:idx val="2"/>
          <c:order val="2"/>
          <c:tx>
            <c:strRef>
              <c:f>Sheet4!$A$14</c:f>
              <c:strCache>
                <c:ptCount val="1"/>
                <c:pt idx="0">
                  <c:v>Platts US Aluminum 
MW premium 
(cents/lb)</c:v>
                </c:pt>
              </c:strCache>
            </c:strRef>
          </c:tx>
          <c:spPr>
            <a:ln w="28575" cap="rnd">
              <a:solidFill>
                <a:srgbClr val="DC7900"/>
              </a:solidFill>
              <a:round/>
            </a:ln>
            <a:effectLst/>
          </c:spPr>
          <c:marker>
            <c:symbol val="none"/>
          </c:marker>
          <c:cat>
            <c:strRef>
              <c:f>Sheet4!$B$2:$I$2</c:f>
              <c:strCache>
                <c:ptCount val="8"/>
                <c:pt idx="0">
                  <c:v>2019</c:v>
                </c:pt>
                <c:pt idx="1">
                  <c:v>2020</c:v>
                </c:pt>
                <c:pt idx="2">
                  <c:v>2021</c:v>
                </c:pt>
                <c:pt idx="3">
                  <c:v>2022</c:v>
                </c:pt>
                <c:pt idx="4">
                  <c:v>2023</c:v>
                </c:pt>
                <c:pt idx="5">
                  <c:v>2024</c:v>
                </c:pt>
                <c:pt idx="6">
                  <c:v>2025</c:v>
                </c:pt>
                <c:pt idx="7">
                  <c:v>2026f</c:v>
                </c:pt>
              </c:strCache>
            </c:strRef>
          </c:cat>
          <c:val>
            <c:numRef>
              <c:f>Sheet4!$B$14:$I$14</c:f>
              <c:numCache>
                <c:formatCode>General</c:formatCode>
                <c:ptCount val="8"/>
                <c:pt idx="1">
                  <c:v>100</c:v>
                </c:pt>
                <c:pt idx="2" formatCode="0.00">
                  <c:v>218.33963603714318</c:v>
                </c:pt>
                <c:pt idx="3" formatCode="0.00">
                  <c:v>244.89026166908414</c:v>
                </c:pt>
                <c:pt idx="4" formatCode="0.00">
                  <c:v>191.49070967251237</c:v>
                </c:pt>
                <c:pt idx="5" formatCode="0.00">
                  <c:v>159.64673030716267</c:v>
                </c:pt>
                <c:pt idx="6" formatCode="0.00">
                  <c:v>484.11585167868083</c:v>
                </c:pt>
                <c:pt idx="7" formatCode="0.00">
                  <c:v>744.15286706929078</c:v>
                </c:pt>
              </c:numCache>
            </c:numRef>
          </c:val>
          <c:smooth val="0"/>
          <c:extLst>
            <c:ext xmlns:c16="http://schemas.microsoft.com/office/drawing/2014/chart" uri="{C3380CC4-5D6E-409C-BE32-E72D297353CC}">
              <c16:uniqueId val="{00000004-BED7-4731-83D7-027110A2F535}"/>
            </c:ext>
          </c:extLst>
        </c:ser>
        <c:dLbls>
          <c:showLegendKey val="0"/>
          <c:showVal val="0"/>
          <c:showCatName val="0"/>
          <c:showSerName val="0"/>
          <c:showPercent val="0"/>
          <c:showBubbleSize val="0"/>
        </c:dLbls>
        <c:smooth val="0"/>
        <c:axId val="189089151"/>
        <c:axId val="189088671"/>
      </c:lineChart>
      <c:catAx>
        <c:axId val="1890891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189088671"/>
        <c:crosses val="autoZero"/>
        <c:auto val="1"/>
        <c:lblAlgn val="ctr"/>
        <c:lblOffset val="100"/>
        <c:noMultiLvlLbl val="0"/>
      </c:catAx>
      <c:valAx>
        <c:axId val="189088671"/>
        <c:scaling>
          <c:orientation val="minMax"/>
          <c:max val="8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r>
                  <a:rPr lang="en-US"/>
                  <a:t>Price index (May 2026 = 100) </a:t>
                </a:r>
              </a:p>
            </c:rich>
          </c:tx>
          <c:layout>
            <c:manualLayout>
              <c:xMode val="edge"/>
              <c:yMode val="edge"/>
              <c:x val="0"/>
              <c:y val="0.20071076234403251"/>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crossAx val="189089151"/>
        <c:crosses val="autoZero"/>
        <c:crossBetween val="between"/>
        <c:majorUnit val="100"/>
      </c:valAx>
      <c:spPr>
        <a:noFill/>
        <a:ln>
          <a:noFill/>
        </a:ln>
        <a:effectLst/>
      </c:spPr>
    </c:plotArea>
    <c:legend>
      <c:legendPos val="b"/>
      <c:layout>
        <c:manualLayout>
          <c:xMode val="edge"/>
          <c:yMode val="edge"/>
          <c:x val="0"/>
          <c:y val="0.77534157393305569"/>
          <c:w val="0.99910329775153728"/>
          <c:h val="0.2246584260669443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Akkurat LL" panose="020B0504010101010104" pitchFamily="34" charset="0"/>
              <a:ea typeface="+mn-ea"/>
              <a:cs typeface="Akkurat LL" panose="020B05040101010101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latin typeface="Akkurat LL" panose="020B0504010101010104" pitchFamily="34" charset="0"/>
          <a:cs typeface="Akkurat LL" panose="020B05040101010101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6612077789150462E-2"/>
          <c:y val="2.2481625594466061E-2"/>
          <c:w val="0.94677584442169904"/>
          <c:h val="0.95503674881106793"/>
        </c:manualLayout>
      </c:layout>
      <c:areaChart>
        <c:grouping val="stacked"/>
        <c:varyColors val="0"/>
        <c:ser>
          <c:idx val="0"/>
          <c:order val="0"/>
          <c:spPr>
            <a:solidFill>
              <a:srgbClr val="005B72"/>
            </a:solidFill>
            <a:ln>
              <a:noFill/>
            </a:ln>
          </c:spPr>
          <c:val>
            <c:numRef>
              <c:f>Sheet1!$A$1:$U$1</c:f>
              <c:numCache>
                <c:formatCode>General</c:formatCode>
                <c:ptCount val="21"/>
                <c:pt idx="0">
                  <c:v>185335</c:v>
                </c:pt>
                <c:pt idx="1">
                  <c:v>225261</c:v>
                </c:pt>
                <c:pt idx="2">
                  <c:v>221859</c:v>
                </c:pt>
                <c:pt idx="3">
                  <c:v>236182</c:v>
                </c:pt>
                <c:pt idx="4">
                  <c:v>248683</c:v>
                </c:pt>
                <c:pt idx="5">
                  <c:v>260177</c:v>
                </c:pt>
                <c:pt idx="6">
                  <c:v>275674</c:v>
                </c:pt>
                <c:pt idx="7">
                  <c:v>294486</c:v>
                </c:pt>
                <c:pt idx="8">
                  <c:v>309304</c:v>
                </c:pt>
                <c:pt idx="9">
                  <c:v>320252</c:v>
                </c:pt>
                <c:pt idx="10">
                  <c:v>329311</c:v>
                </c:pt>
                <c:pt idx="11">
                  <c:v>337048</c:v>
                </c:pt>
                <c:pt idx="12">
                  <c:v>342984</c:v>
                </c:pt>
                <c:pt idx="13">
                  <c:v>347057</c:v>
                </c:pt>
                <c:pt idx="14">
                  <c:v>351210</c:v>
                </c:pt>
                <c:pt idx="15">
                  <c:v>356610</c:v>
                </c:pt>
                <c:pt idx="16">
                  <c:v>363599</c:v>
                </c:pt>
                <c:pt idx="17">
                  <c:v>370834</c:v>
                </c:pt>
                <c:pt idx="18">
                  <c:v>378172</c:v>
                </c:pt>
                <c:pt idx="19">
                  <c:v>386539</c:v>
                </c:pt>
                <c:pt idx="20">
                  <c:v>396256</c:v>
                </c:pt>
              </c:numCache>
            </c:numRef>
          </c:val>
          <c:extLst>
            <c:ext xmlns:c16="http://schemas.microsoft.com/office/drawing/2014/chart" uri="{C3380CC4-5D6E-409C-BE32-E72D297353CC}">
              <c16:uniqueId val="{00000000-A6B5-47B6-928A-471995FEED27}"/>
            </c:ext>
          </c:extLst>
        </c:ser>
        <c:ser>
          <c:idx val="1"/>
          <c:order val="1"/>
          <c:spPr>
            <a:solidFill>
              <a:srgbClr val="DC7900"/>
            </a:solidFill>
            <a:ln>
              <a:noFill/>
            </a:ln>
          </c:spPr>
          <c:val>
            <c:numRef>
              <c:f>Sheet1!$A$2:$U$2</c:f>
              <c:numCache>
                <c:formatCode>General</c:formatCode>
                <c:ptCount val="21"/>
                <c:pt idx="0">
                  <c:v>81154</c:v>
                </c:pt>
                <c:pt idx="1">
                  <c:v>95378</c:v>
                </c:pt>
                <c:pt idx="2">
                  <c:v>91741</c:v>
                </c:pt>
                <c:pt idx="3">
                  <c:v>94935</c:v>
                </c:pt>
                <c:pt idx="4">
                  <c:v>96051</c:v>
                </c:pt>
                <c:pt idx="5">
                  <c:v>97669</c:v>
                </c:pt>
                <c:pt idx="6">
                  <c:v>102867</c:v>
                </c:pt>
                <c:pt idx="7">
                  <c:v>110222</c:v>
                </c:pt>
                <c:pt idx="8">
                  <c:v>116517</c:v>
                </c:pt>
                <c:pt idx="9">
                  <c:v>123059</c:v>
                </c:pt>
                <c:pt idx="10">
                  <c:v>127095</c:v>
                </c:pt>
                <c:pt idx="11">
                  <c:v>130484</c:v>
                </c:pt>
                <c:pt idx="12">
                  <c:v>133567</c:v>
                </c:pt>
                <c:pt idx="13">
                  <c:v>135778</c:v>
                </c:pt>
                <c:pt idx="14">
                  <c:v>137609</c:v>
                </c:pt>
                <c:pt idx="15">
                  <c:v>139907</c:v>
                </c:pt>
                <c:pt idx="16">
                  <c:v>141971</c:v>
                </c:pt>
                <c:pt idx="17">
                  <c:v>143733</c:v>
                </c:pt>
                <c:pt idx="18">
                  <c:v>146584</c:v>
                </c:pt>
                <c:pt idx="19">
                  <c:v>148611</c:v>
                </c:pt>
                <c:pt idx="20">
                  <c:v>151566</c:v>
                </c:pt>
              </c:numCache>
            </c:numRef>
          </c:val>
          <c:extLst>
            <c:ext xmlns:c16="http://schemas.microsoft.com/office/drawing/2014/chart" uri="{C3380CC4-5D6E-409C-BE32-E72D297353CC}">
              <c16:uniqueId val="{00000001-A6B5-47B6-928A-471995FEED27}"/>
            </c:ext>
          </c:extLst>
        </c:ser>
        <c:dLbls>
          <c:showLegendKey val="0"/>
          <c:showVal val="0"/>
          <c:showCatName val="0"/>
          <c:showSerName val="0"/>
          <c:showPercent val="0"/>
          <c:showBubbleSize val="0"/>
        </c:dLbls>
        <c:axId val="693869024"/>
        <c:axId val="1"/>
      </c:areaChart>
      <c:catAx>
        <c:axId val="693869024"/>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600000"/>
          <c:min val="0"/>
        </c:scaling>
        <c:delete val="0"/>
        <c:axPos val="l"/>
        <c:majorGridlines>
          <c:spPr>
            <a:ln>
              <a:noFill/>
            </a:ln>
          </c:spPr>
        </c:majorGridlines>
        <c:numFmt formatCode="General" sourceLinked="1"/>
        <c:majorTickMark val="none"/>
        <c:minorTickMark val="none"/>
        <c:tickLblPos val="none"/>
        <c:spPr>
          <a:ln w="3175" cmpd="sng" algn="ctr">
            <a:solidFill>
              <a:schemeClr val="tx1"/>
            </a:solidFill>
            <a:prstDash val="solid"/>
          </a:ln>
        </c:spPr>
        <c:crossAx val="693869024"/>
        <c:crosses val="min"/>
        <c:crossBetween val="midCat"/>
      </c:valAx>
    </c:plotArea>
    <c:plotVisOnly val="0"/>
    <c:dispBlanksAs val="zero"/>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2148499210110582E-2"/>
          <c:y val="2.388608176389527E-2"/>
          <c:w val="0.83570300157977884"/>
          <c:h val="0.95222783647220943"/>
        </c:manualLayout>
      </c:layout>
      <c:barChart>
        <c:barDir val="col"/>
        <c:grouping val="stacked"/>
        <c:varyColors val="0"/>
        <c:ser>
          <c:idx val="0"/>
          <c:order val="0"/>
          <c:spPr>
            <a:solidFill>
              <a:schemeClr val="accent1"/>
            </a:solidFill>
            <a:ln>
              <a:noFill/>
            </a:ln>
          </c:spPr>
          <c:invertIfNegative val="0"/>
          <c:dPt>
            <c:idx val="0"/>
            <c:invertIfNegative val="0"/>
            <c:bubble3D val="0"/>
            <c:spPr>
              <a:solidFill>
                <a:srgbClr val="005B72"/>
              </a:solidFill>
              <a:ln>
                <a:noFill/>
              </a:ln>
            </c:spPr>
            <c:extLst>
              <c:ext xmlns:c16="http://schemas.microsoft.com/office/drawing/2014/chart" uri="{C3380CC4-5D6E-409C-BE32-E72D297353CC}">
                <c16:uniqueId val="{00000001-6FD2-4C62-A21D-90EE24F6C819}"/>
              </c:ext>
            </c:extLst>
          </c:dPt>
          <c:val>
            <c:numRef>
              <c:f>Sheet1!$A$1</c:f>
              <c:numCache>
                <c:formatCode>General</c:formatCode>
                <c:ptCount val="1"/>
                <c:pt idx="0">
                  <c:v>480152.80540000001</c:v>
                </c:pt>
              </c:numCache>
            </c:numRef>
          </c:val>
          <c:extLst>
            <c:ext xmlns:c16="http://schemas.microsoft.com/office/drawing/2014/chart" uri="{C3380CC4-5D6E-409C-BE32-E72D297353CC}">
              <c16:uniqueId val="{00000002-6FD2-4C62-A21D-90EE24F6C819}"/>
            </c:ext>
          </c:extLst>
        </c:ser>
        <c:ser>
          <c:idx val="1"/>
          <c:order val="1"/>
          <c:spPr>
            <a:solidFill>
              <a:srgbClr val="DC7900"/>
            </a:solidFill>
            <a:ln>
              <a:noFill/>
            </a:ln>
          </c:spPr>
          <c:invertIfNegative val="0"/>
          <c:val>
            <c:numRef>
              <c:f>Sheet1!$A$2</c:f>
              <c:numCache>
                <c:formatCode>General</c:formatCode>
                <c:ptCount val="1"/>
                <c:pt idx="0">
                  <c:v>177888.06060000003</c:v>
                </c:pt>
              </c:numCache>
            </c:numRef>
          </c:val>
          <c:extLst>
            <c:ext xmlns:c16="http://schemas.microsoft.com/office/drawing/2014/chart" uri="{C3380CC4-5D6E-409C-BE32-E72D297353CC}">
              <c16:uniqueId val="{00000003-6FD2-4C62-A21D-90EE24F6C819}"/>
            </c:ext>
          </c:extLst>
        </c:ser>
        <c:dLbls>
          <c:showLegendKey val="0"/>
          <c:showVal val="0"/>
          <c:showCatName val="0"/>
          <c:showSerName val="0"/>
          <c:showPercent val="0"/>
          <c:showBubbleSize val="0"/>
        </c:dLbls>
        <c:gapWidth val="80"/>
        <c:overlap val="100"/>
        <c:axId val="417207727"/>
        <c:axId val="1"/>
      </c:barChart>
      <c:catAx>
        <c:axId val="417207727"/>
        <c:scaling>
          <c:orientation val="minMax"/>
        </c:scaling>
        <c:delete val="1"/>
        <c:axPos val="b"/>
        <c:majorTickMark val="out"/>
        <c:minorTickMark val="none"/>
        <c:tickLblPos val="nextTo"/>
        <c:crossAx val="1"/>
        <c:crosses val="min"/>
        <c:auto val="0"/>
        <c:lblAlgn val="ctr"/>
        <c:lblOffset val="100"/>
        <c:noMultiLvlLbl val="0"/>
      </c:catAx>
      <c:valAx>
        <c:axId val="1"/>
        <c:scaling>
          <c:orientation val="minMax"/>
          <c:max val="658040.86600000004"/>
          <c:min val="0"/>
        </c:scaling>
        <c:delete val="1"/>
        <c:axPos val="l"/>
        <c:numFmt formatCode="General" sourceLinked="1"/>
        <c:majorTickMark val="out"/>
        <c:minorTickMark val="none"/>
        <c:tickLblPos val="nextTo"/>
        <c:crossAx val="417207727"/>
        <c:crosses val="min"/>
        <c:crossBetween val="between"/>
      </c:valAx>
    </c:plotArea>
    <c:plotVisOnly val="0"/>
    <c:dispBlanksAs val="gap"/>
    <c:showDLblsOverMax val="1"/>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1.5573525007487272E-2"/>
          <c:y val="2.564102564102564E-2"/>
          <c:w val="0.96885294998502547"/>
          <c:h val="0.94871794871794868"/>
        </c:manualLayout>
      </c:layout>
      <c:barChart>
        <c:barDir val="col"/>
        <c:grouping val="stacked"/>
        <c:varyColors val="0"/>
        <c:ser>
          <c:idx val="0"/>
          <c:order val="0"/>
          <c:spPr>
            <a:solidFill>
              <a:srgbClr val="333333"/>
            </a:solidFill>
            <a:ln>
              <a:noFill/>
            </a:ln>
          </c:spPr>
          <c:invertIfNegative val="0"/>
          <c:val>
            <c:numRef>
              <c:f>Sheet1!$A$1:$AE$1</c:f>
              <c:numCache>
                <c:formatCode>General</c:formatCode>
                <c:ptCount val="31"/>
                <c:pt idx="0">
                  <c:v>3527.05</c:v>
                </c:pt>
                <c:pt idx="1">
                  <c:v>3644.63</c:v>
                </c:pt>
                <c:pt idx="2">
                  <c:v>3757.81</c:v>
                </c:pt>
                <c:pt idx="3">
                  <c:v>3843.79</c:v>
                </c:pt>
                <c:pt idx="4">
                  <c:v>3962.61</c:v>
                </c:pt>
                <c:pt idx="5">
                  <c:v>4080.71</c:v>
                </c:pt>
                <c:pt idx="6">
                  <c:v>4189.47</c:v>
                </c:pt>
                <c:pt idx="7">
                  <c:v>4277.28</c:v>
                </c:pt>
                <c:pt idx="8">
                  <c:v>4378.24</c:v>
                </c:pt>
                <c:pt idx="9">
                  <c:v>4459.96</c:v>
                </c:pt>
                <c:pt idx="10">
                  <c:v>4505.4720616547875</c:v>
                </c:pt>
                <c:pt idx="11">
                  <c:v>4546.1509198741915</c:v>
                </c:pt>
                <c:pt idx="12">
                  <c:v>4582.3221453076176</c:v>
                </c:pt>
                <c:pt idx="13">
                  <c:v>4635.1985717813131</c:v>
                </c:pt>
                <c:pt idx="14">
                  <c:v>4688.3658058136962</c:v>
                </c:pt>
                <c:pt idx="15">
                  <c:v>4741.102759771522</c:v>
                </c:pt>
                <c:pt idx="16">
                  <c:v>4811.3774804154109</c:v>
                </c:pt>
                <c:pt idx="17">
                  <c:v>4856.1224242429089</c:v>
                </c:pt>
                <c:pt idx="18">
                  <c:v>4874.4724391308155</c:v>
                </c:pt>
                <c:pt idx="19">
                  <c:v>4898.5675126026272</c:v>
                </c:pt>
                <c:pt idx="20">
                  <c:v>4912.7517634554006</c:v>
                </c:pt>
                <c:pt idx="21">
                  <c:v>4931.8461671832938</c:v>
                </c:pt>
                <c:pt idx="22">
                  <c:v>4956.4892534106293</c:v>
                </c:pt>
                <c:pt idx="23">
                  <c:v>4968.3506613014069</c:v>
                </c:pt>
                <c:pt idx="24">
                  <c:v>4968.3646227031913</c:v>
                </c:pt>
                <c:pt idx="25">
                  <c:v>4953.9361701812313</c:v>
                </c:pt>
                <c:pt idx="26">
                  <c:v>4948.7807106131986</c:v>
                </c:pt>
                <c:pt idx="27">
                  <c:v>4942.0453911184259</c:v>
                </c:pt>
                <c:pt idx="28">
                  <c:v>4932.191410387406</c:v>
                </c:pt>
                <c:pt idx="29">
                  <c:v>4922.3004499399067</c:v>
                </c:pt>
                <c:pt idx="30">
                  <c:v>4892.2689248439756</c:v>
                </c:pt>
              </c:numCache>
            </c:numRef>
          </c:val>
          <c:extLst>
            <c:ext xmlns:c16="http://schemas.microsoft.com/office/drawing/2014/chart" uri="{C3380CC4-5D6E-409C-BE32-E72D297353CC}">
              <c16:uniqueId val="{00000000-C23B-4A97-8AEE-D554D5E94C11}"/>
            </c:ext>
          </c:extLst>
        </c:ser>
        <c:ser>
          <c:idx val="1"/>
          <c:order val="1"/>
          <c:spPr>
            <a:solidFill>
              <a:srgbClr val="EC8200"/>
            </a:solidFill>
            <a:ln>
              <a:noFill/>
            </a:ln>
          </c:spPr>
          <c:invertIfNegative val="0"/>
          <c:val>
            <c:numRef>
              <c:f>Sheet1!$A$2:$AE$2</c:f>
              <c:numCache>
                <c:formatCode>General</c:formatCode>
                <c:ptCount val="31"/>
                <c:pt idx="0">
                  <c:v>40.840000000000146</c:v>
                </c:pt>
                <c:pt idx="1">
                  <c:v>66.039999999999964</c:v>
                </c:pt>
                <c:pt idx="2">
                  <c:v>95.099999999999909</c:v>
                </c:pt>
                <c:pt idx="3">
                  <c:v>128.51000000000022</c:v>
                </c:pt>
                <c:pt idx="4">
                  <c:v>164.11000000000013</c:v>
                </c:pt>
                <c:pt idx="5">
                  <c:v>209.88000000000011</c:v>
                </c:pt>
                <c:pt idx="6">
                  <c:v>281.67000000000007</c:v>
                </c:pt>
                <c:pt idx="7">
                  <c:v>374.30000000000018</c:v>
                </c:pt>
                <c:pt idx="8">
                  <c:v>466.28999999999996</c:v>
                </c:pt>
                <c:pt idx="9">
                  <c:v>563.89000000000033</c:v>
                </c:pt>
                <c:pt idx="10">
                  <c:v>694.40616502799003</c:v>
                </c:pt>
                <c:pt idx="11">
                  <c:v>833.1885754940613</c:v>
                </c:pt>
                <c:pt idx="12">
                  <c:v>1032.8882298214148</c:v>
                </c:pt>
                <c:pt idx="13">
                  <c:v>1402.1276608776534</c:v>
                </c:pt>
                <c:pt idx="14">
                  <c:v>1875.1545924549191</c:v>
                </c:pt>
                <c:pt idx="15">
                  <c:v>2330.9025089021452</c:v>
                </c:pt>
                <c:pt idx="16">
                  <c:v>2745.8210463659634</c:v>
                </c:pt>
                <c:pt idx="17">
                  <c:v>3168.8243364157142</c:v>
                </c:pt>
                <c:pt idx="18">
                  <c:v>3608.5800628765228</c:v>
                </c:pt>
                <c:pt idx="19">
                  <c:v>4061.0961460514445</c:v>
                </c:pt>
                <c:pt idx="20">
                  <c:v>4467.3112082068401</c:v>
                </c:pt>
                <c:pt idx="21">
                  <c:v>4818.6484039704592</c:v>
                </c:pt>
                <c:pt idx="22">
                  <c:v>5161.2686283085677</c:v>
                </c:pt>
                <c:pt idx="23">
                  <c:v>5499.0694756384328</c:v>
                </c:pt>
                <c:pt idx="24">
                  <c:v>5813.5336061978214</c:v>
                </c:pt>
                <c:pt idx="25">
                  <c:v>6112.3687474505177</c:v>
                </c:pt>
                <c:pt idx="26">
                  <c:v>6421.1120840428612</c:v>
                </c:pt>
                <c:pt idx="27">
                  <c:v>6713.8989074284627</c:v>
                </c:pt>
                <c:pt idx="28">
                  <c:v>7004.6384635091017</c:v>
                </c:pt>
                <c:pt idx="29">
                  <c:v>7288.2352617997785</c:v>
                </c:pt>
                <c:pt idx="30">
                  <c:v>7569.3247574788502</c:v>
                </c:pt>
              </c:numCache>
            </c:numRef>
          </c:val>
          <c:extLst>
            <c:ext xmlns:c16="http://schemas.microsoft.com/office/drawing/2014/chart" uri="{C3380CC4-5D6E-409C-BE32-E72D297353CC}">
              <c16:uniqueId val="{00000001-C23B-4A97-8AEE-D554D5E94C11}"/>
            </c:ext>
          </c:extLst>
        </c:ser>
        <c:ser>
          <c:idx val="2"/>
          <c:order val="2"/>
          <c:spPr>
            <a:solidFill>
              <a:srgbClr val="006D89"/>
            </a:solidFill>
            <a:ln>
              <a:noFill/>
            </a:ln>
          </c:spPr>
          <c:invertIfNegative val="0"/>
          <c:val>
            <c:numRef>
              <c:f>Sheet1!$A$3:$AE$3</c:f>
              <c:numCache>
                <c:formatCode>General</c:formatCode>
                <c:ptCount val="31"/>
                <c:pt idx="0">
                  <c:v>180</c:v>
                </c:pt>
                <c:pt idx="1">
                  <c:v>219.15000000000009</c:v>
                </c:pt>
                <c:pt idx="2">
                  <c:v>260.57999999999993</c:v>
                </c:pt>
                <c:pt idx="3">
                  <c:v>303.77999999999975</c:v>
                </c:pt>
                <c:pt idx="4">
                  <c:v>350.43000000000029</c:v>
                </c:pt>
                <c:pt idx="5">
                  <c:v>412.8100000000004</c:v>
                </c:pt>
                <c:pt idx="6">
                  <c:v>465.5600000000004</c:v>
                </c:pt>
                <c:pt idx="7">
                  <c:v>516.79</c:v>
                </c:pt>
                <c:pt idx="8">
                  <c:v>565.89000000000033</c:v>
                </c:pt>
                <c:pt idx="9">
                  <c:v>624.68000000000029</c:v>
                </c:pt>
                <c:pt idx="10">
                  <c:v>732.24597823415024</c:v>
                </c:pt>
                <c:pt idx="11">
                  <c:v>827.57080906408828</c:v>
                </c:pt>
                <c:pt idx="12">
                  <c:v>910.30960402798701</c:v>
                </c:pt>
                <c:pt idx="13">
                  <c:v>1031.5485221835215</c:v>
                </c:pt>
                <c:pt idx="14">
                  <c:v>1148.933693879073</c:v>
                </c:pt>
                <c:pt idx="15">
                  <c:v>1306.655085183198</c:v>
                </c:pt>
                <c:pt idx="16">
                  <c:v>1475.3179983261489</c:v>
                </c:pt>
                <c:pt idx="17">
                  <c:v>1652.0513389698963</c:v>
                </c:pt>
                <c:pt idx="18">
                  <c:v>1832.7225249119238</c:v>
                </c:pt>
                <c:pt idx="19">
                  <c:v>2025.5195217930559</c:v>
                </c:pt>
                <c:pt idx="20">
                  <c:v>2199.0421905994335</c:v>
                </c:pt>
                <c:pt idx="21">
                  <c:v>2364.4078848813642</c:v>
                </c:pt>
                <c:pt idx="22">
                  <c:v>2534.5992623990132</c:v>
                </c:pt>
                <c:pt idx="23">
                  <c:v>2702.5278734765689</c:v>
                </c:pt>
                <c:pt idx="24">
                  <c:v>2866.0193555873811</c:v>
                </c:pt>
                <c:pt idx="25">
                  <c:v>3035.8803097796717</c:v>
                </c:pt>
                <c:pt idx="26">
                  <c:v>3211.4132941079461</c:v>
                </c:pt>
                <c:pt idx="27">
                  <c:v>3382.8165355753299</c:v>
                </c:pt>
                <c:pt idx="28">
                  <c:v>3558.8443382941587</c:v>
                </c:pt>
                <c:pt idx="29">
                  <c:v>3725.7108524726464</c:v>
                </c:pt>
                <c:pt idx="30">
                  <c:v>3899.1177476953962</c:v>
                </c:pt>
              </c:numCache>
            </c:numRef>
          </c:val>
          <c:extLst>
            <c:ext xmlns:c16="http://schemas.microsoft.com/office/drawing/2014/chart" uri="{C3380CC4-5D6E-409C-BE32-E72D297353CC}">
              <c16:uniqueId val="{00000002-C23B-4A97-8AEE-D554D5E94C11}"/>
            </c:ext>
          </c:extLst>
        </c:ser>
        <c:ser>
          <c:idx val="3"/>
          <c:order val="3"/>
          <c:spPr>
            <a:solidFill>
              <a:srgbClr val="0F9E7A"/>
            </a:solidFill>
            <a:ln>
              <a:noFill/>
            </a:ln>
          </c:spPr>
          <c:invertIfNegative val="0"/>
          <c:val>
            <c:numRef>
              <c:f>Sheet1!$A$4:$AE$4</c:f>
              <c:numCache>
                <c:formatCode>General</c:formatCode>
                <c:ptCount val="31"/>
                <c:pt idx="0">
                  <c:v>9.0000000000145519E-2</c:v>
                </c:pt>
                <c:pt idx="1">
                  <c:v>9.0000000000145519E-2</c:v>
                </c:pt>
                <c:pt idx="2">
                  <c:v>0.13000000000010914</c:v>
                </c:pt>
                <c:pt idx="3">
                  <c:v>0.39000000000032742</c:v>
                </c:pt>
                <c:pt idx="4">
                  <c:v>0.81999999999970896</c:v>
                </c:pt>
                <c:pt idx="5">
                  <c:v>1.4899999999997817</c:v>
                </c:pt>
                <c:pt idx="6">
                  <c:v>2.5900000000001455</c:v>
                </c:pt>
                <c:pt idx="7">
                  <c:v>4.3699999999998909</c:v>
                </c:pt>
                <c:pt idx="8">
                  <c:v>8.3299999999999272</c:v>
                </c:pt>
                <c:pt idx="9">
                  <c:v>11.970000000000255</c:v>
                </c:pt>
                <c:pt idx="10">
                  <c:v>17.624537602897362</c:v>
                </c:pt>
                <c:pt idx="11">
                  <c:v>29.9356109193468</c:v>
                </c:pt>
                <c:pt idx="12">
                  <c:v>52.921862722723745</c:v>
                </c:pt>
                <c:pt idx="13">
                  <c:v>102.32909339059097</c:v>
                </c:pt>
                <c:pt idx="14">
                  <c:v>166.33124469868653</c:v>
                </c:pt>
                <c:pt idx="15">
                  <c:v>246.07729649583416</c:v>
                </c:pt>
                <c:pt idx="16">
                  <c:v>336.31470973890646</c:v>
                </c:pt>
                <c:pt idx="17">
                  <c:v>431.08836172212614</c:v>
                </c:pt>
                <c:pt idx="18">
                  <c:v>532.1650814489567</c:v>
                </c:pt>
                <c:pt idx="19">
                  <c:v>635.27790375161749</c:v>
                </c:pt>
                <c:pt idx="20">
                  <c:v>745.56513265865215</c:v>
                </c:pt>
                <c:pt idx="21">
                  <c:v>830.47761381495366</c:v>
                </c:pt>
                <c:pt idx="22">
                  <c:v>909.75421107481088</c:v>
                </c:pt>
                <c:pt idx="23">
                  <c:v>984.8993885692671</c:v>
                </c:pt>
                <c:pt idx="24">
                  <c:v>1058.16637564946</c:v>
                </c:pt>
                <c:pt idx="25">
                  <c:v>1131.4626809541933</c:v>
                </c:pt>
                <c:pt idx="26">
                  <c:v>1205.4002106082644</c:v>
                </c:pt>
                <c:pt idx="27">
                  <c:v>1276.9219922863194</c:v>
                </c:pt>
                <c:pt idx="28">
                  <c:v>1349.688861538003</c:v>
                </c:pt>
                <c:pt idx="29">
                  <c:v>1425.5249215272852</c:v>
                </c:pt>
                <c:pt idx="30">
                  <c:v>1501.7269316776583</c:v>
                </c:pt>
              </c:numCache>
            </c:numRef>
          </c:val>
          <c:extLst>
            <c:ext xmlns:c16="http://schemas.microsoft.com/office/drawing/2014/chart" uri="{C3380CC4-5D6E-409C-BE32-E72D297353CC}">
              <c16:uniqueId val="{00000003-C23B-4A97-8AEE-D554D5E94C11}"/>
            </c:ext>
          </c:extLst>
        </c:ser>
        <c:ser>
          <c:idx val="4"/>
          <c:order val="4"/>
          <c:spPr>
            <a:solidFill>
              <a:srgbClr val="929497"/>
            </a:solidFill>
            <a:ln>
              <a:noFill/>
            </a:ln>
          </c:spPr>
          <c:invertIfNegative val="0"/>
          <c:val>
            <c:numRef>
              <c:f>Sheet1!$A$5:$AE$5</c:f>
              <c:numCache>
                <c:formatCode>General</c:formatCode>
                <c:ptCount val="31"/>
                <c:pt idx="0">
                  <c:v>1554.3900000000003</c:v>
                </c:pt>
                <c:pt idx="1">
                  <c:v>1589.98</c:v>
                </c:pt>
                <c:pt idx="2">
                  <c:v>1631.5</c:v>
                </c:pt>
                <c:pt idx="3">
                  <c:v>1688.04</c:v>
                </c:pt>
                <c:pt idx="4">
                  <c:v>1735.8000000000002</c:v>
                </c:pt>
                <c:pt idx="5">
                  <c:v>1785.9000000000005</c:v>
                </c:pt>
                <c:pt idx="6">
                  <c:v>1833.58</c:v>
                </c:pt>
                <c:pt idx="7">
                  <c:v>1866.0699999999997</c:v>
                </c:pt>
                <c:pt idx="8">
                  <c:v>1904.4499999999998</c:v>
                </c:pt>
                <c:pt idx="9">
                  <c:v>1926.33</c:v>
                </c:pt>
                <c:pt idx="10">
                  <c:v>1950.0858059361035</c:v>
                </c:pt>
                <c:pt idx="11">
                  <c:v>1990.6501671964152</c:v>
                </c:pt>
                <c:pt idx="12">
                  <c:v>2036.5358197554706</c:v>
                </c:pt>
                <c:pt idx="13">
                  <c:v>2049.4941151622188</c:v>
                </c:pt>
                <c:pt idx="14">
                  <c:v>2074.4798874806984</c:v>
                </c:pt>
                <c:pt idx="15">
                  <c:v>2115.9522953179567</c:v>
                </c:pt>
                <c:pt idx="16">
                  <c:v>2172.1715776826695</c:v>
                </c:pt>
                <c:pt idx="17">
                  <c:v>2213.0894030557702</c:v>
                </c:pt>
                <c:pt idx="18">
                  <c:v>2264.6004359351828</c:v>
                </c:pt>
                <c:pt idx="19">
                  <c:v>2319.7827080587049</c:v>
                </c:pt>
                <c:pt idx="20">
                  <c:v>2377.1292264630538</c:v>
                </c:pt>
                <c:pt idx="21">
                  <c:v>2424.9680287107749</c:v>
                </c:pt>
                <c:pt idx="22">
                  <c:v>2485.1683461684879</c:v>
                </c:pt>
                <c:pt idx="23">
                  <c:v>2541.7955608619231</c:v>
                </c:pt>
                <c:pt idx="24">
                  <c:v>2596.3500020947431</c:v>
                </c:pt>
                <c:pt idx="25">
                  <c:v>2656.725722127163</c:v>
                </c:pt>
                <c:pt idx="26">
                  <c:v>2718.7985586436789</c:v>
                </c:pt>
                <c:pt idx="27">
                  <c:v>2781.9740447792028</c:v>
                </c:pt>
                <c:pt idx="28">
                  <c:v>2853.4653696305722</c:v>
                </c:pt>
                <c:pt idx="29">
                  <c:v>2915.6453361128843</c:v>
                </c:pt>
                <c:pt idx="30">
                  <c:v>2992.3747356962922</c:v>
                </c:pt>
              </c:numCache>
            </c:numRef>
          </c:val>
          <c:extLst>
            <c:ext xmlns:c16="http://schemas.microsoft.com/office/drawing/2014/chart" uri="{C3380CC4-5D6E-409C-BE32-E72D297353CC}">
              <c16:uniqueId val="{00000004-C23B-4A97-8AEE-D554D5E94C11}"/>
            </c:ext>
          </c:extLst>
        </c:ser>
        <c:dLbls>
          <c:showLegendKey val="0"/>
          <c:showVal val="0"/>
          <c:showCatName val="0"/>
          <c:showSerName val="0"/>
          <c:showPercent val="0"/>
          <c:showBubbleSize val="0"/>
        </c:dLbls>
        <c:gapWidth val="80"/>
        <c:overlap val="100"/>
        <c:axId val="1193084560"/>
        <c:axId val="1"/>
      </c:barChart>
      <c:catAx>
        <c:axId val="1193084560"/>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21000"/>
          <c:min val="0"/>
        </c:scaling>
        <c:delete val="0"/>
        <c:axPos val="l"/>
        <c:majorGridlines>
          <c:spPr>
            <a:ln>
              <a:noFill/>
            </a:ln>
          </c:spPr>
        </c:majorGridlines>
        <c:numFmt formatCode="General" sourceLinked="1"/>
        <c:majorTickMark val="out"/>
        <c:minorTickMark val="none"/>
        <c:tickLblPos val="none"/>
        <c:spPr>
          <a:ln w="3175" cmpd="sng" algn="ctr">
            <a:solidFill>
              <a:schemeClr val="tx1"/>
            </a:solidFill>
            <a:prstDash val="solid"/>
          </a:ln>
        </c:spPr>
        <c:txPr>
          <a:bodyPr wrap="none"/>
          <a:lstStyle/>
          <a:p>
            <a:pPr>
              <a:defRPr sz="1400" kern="1200">
                <a:latin typeface="+mn-lt"/>
                <a:ea typeface="+mn-ea"/>
                <a:cs typeface="+mn-cs"/>
              </a:defRPr>
            </a:pPr>
            <a:endParaRPr lang="en-US"/>
          </a:p>
        </c:txPr>
        <c:crossAx val="1193084560"/>
        <c:crosses val="min"/>
        <c:crossBetween val="between"/>
        <c:majorUnit val="3000"/>
      </c:valAx>
    </c:plotArea>
    <c:plotVisOnly val="0"/>
    <c:dispBlanksAs val="gap"/>
    <c:showDLblsOverMax val="1"/>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179215930304917E-2"/>
          <c:y val="2.564102564102564E-2"/>
          <c:w val="0.96764156813939017"/>
          <c:h val="0.94871794871794868"/>
        </c:manualLayout>
      </c:layout>
      <c:lineChart>
        <c:grouping val="standard"/>
        <c:varyColors val="0"/>
        <c:ser>
          <c:idx val="0"/>
          <c:order val="0"/>
          <c:spPr>
            <a:ln w="19050" cmpd="sng" algn="ctr">
              <a:solidFill>
                <a:srgbClr val="B92051"/>
              </a:solidFill>
              <a:prstDash val="solid"/>
            </a:ln>
          </c:spPr>
          <c:marker>
            <c:symbol val="none"/>
          </c:marker>
          <c:val>
            <c:numRef>
              <c:f>Sheet1!$A$1:$U$1</c:f>
              <c:numCache>
                <c:formatCode>General</c:formatCode>
                <c:ptCount val="21"/>
                <c:pt idx="0">
                  <c:v>616.73</c:v>
                </c:pt>
                <c:pt idx="1">
                  <c:v>659.9</c:v>
                </c:pt>
                <c:pt idx="2">
                  <c:v>660.38</c:v>
                </c:pt>
                <c:pt idx="3">
                  <c:v>462.02</c:v>
                </c:pt>
                <c:pt idx="4">
                  <c:v>453.65</c:v>
                </c:pt>
                <c:pt idx="5">
                  <c:v>426.84</c:v>
                </c:pt>
                <c:pt idx="6">
                  <c:v>396.01</c:v>
                </c:pt>
                <c:pt idx="7">
                  <c:v>379.51</c:v>
                </c:pt>
                <c:pt idx="8">
                  <c:v>355.09</c:v>
                </c:pt>
                <c:pt idx="9">
                  <c:v>348.3</c:v>
                </c:pt>
                <c:pt idx="10">
                  <c:v>337.62</c:v>
                </c:pt>
                <c:pt idx="11">
                  <c:v>332.41</c:v>
                </c:pt>
                <c:pt idx="12">
                  <c:v>328.17</c:v>
                </c:pt>
                <c:pt idx="13">
                  <c:v>324.75</c:v>
                </c:pt>
                <c:pt idx="14">
                  <c:v>322.14999999999998</c:v>
                </c:pt>
                <c:pt idx="15">
                  <c:v>319.57</c:v>
                </c:pt>
                <c:pt idx="16">
                  <c:v>317.02</c:v>
                </c:pt>
                <c:pt idx="17">
                  <c:v>314.48</c:v>
                </c:pt>
                <c:pt idx="18">
                  <c:v>312.91000000000003</c:v>
                </c:pt>
                <c:pt idx="19">
                  <c:v>311.33999999999997</c:v>
                </c:pt>
                <c:pt idx="20">
                  <c:v>309.79000000000002</c:v>
                </c:pt>
              </c:numCache>
            </c:numRef>
          </c:val>
          <c:smooth val="1"/>
          <c:extLst>
            <c:ext xmlns:c16="http://schemas.microsoft.com/office/drawing/2014/chart" uri="{C3380CC4-5D6E-409C-BE32-E72D297353CC}">
              <c16:uniqueId val="{00000000-8F86-4A6A-8A5E-D45283040A94}"/>
            </c:ext>
          </c:extLst>
        </c:ser>
        <c:ser>
          <c:idx val="1"/>
          <c:order val="1"/>
          <c:spPr>
            <a:ln w="19050" cmpd="sng" algn="ctr">
              <a:solidFill>
                <a:srgbClr val="006D89"/>
              </a:solidFill>
              <a:prstDash val="solid"/>
            </a:ln>
          </c:spPr>
          <c:marker>
            <c:symbol val="none"/>
          </c:marker>
          <c:val>
            <c:numRef>
              <c:f>Sheet1!$A$2:$U$2</c:f>
              <c:numCache>
                <c:formatCode>General</c:formatCode>
                <c:ptCount val="21"/>
                <c:pt idx="0">
                  <c:v>1137.7</c:v>
                </c:pt>
                <c:pt idx="1">
                  <c:v>1261.25</c:v>
                </c:pt>
                <c:pt idx="2">
                  <c:v>1232.3399999999999</c:v>
                </c:pt>
                <c:pt idx="3">
                  <c:v>1086.92</c:v>
                </c:pt>
                <c:pt idx="4">
                  <c:v>981.11</c:v>
                </c:pt>
                <c:pt idx="5">
                  <c:v>925.27</c:v>
                </c:pt>
                <c:pt idx="6">
                  <c:v>911.24</c:v>
                </c:pt>
                <c:pt idx="7">
                  <c:v>896.14</c:v>
                </c:pt>
                <c:pt idx="8">
                  <c:v>880.17</c:v>
                </c:pt>
                <c:pt idx="9">
                  <c:v>862.86</c:v>
                </c:pt>
                <c:pt idx="10">
                  <c:v>842.48</c:v>
                </c:pt>
                <c:pt idx="11">
                  <c:v>821.53</c:v>
                </c:pt>
                <c:pt idx="12">
                  <c:v>797.95</c:v>
                </c:pt>
                <c:pt idx="13">
                  <c:v>779.27</c:v>
                </c:pt>
                <c:pt idx="14">
                  <c:v>763.08</c:v>
                </c:pt>
                <c:pt idx="15">
                  <c:v>747.99</c:v>
                </c:pt>
                <c:pt idx="16">
                  <c:v>734.57</c:v>
                </c:pt>
                <c:pt idx="17">
                  <c:v>722.12</c:v>
                </c:pt>
                <c:pt idx="18">
                  <c:v>709.83</c:v>
                </c:pt>
                <c:pt idx="19">
                  <c:v>698.94</c:v>
                </c:pt>
                <c:pt idx="20">
                  <c:v>688.52</c:v>
                </c:pt>
              </c:numCache>
            </c:numRef>
          </c:val>
          <c:smooth val="1"/>
          <c:extLst>
            <c:ext xmlns:c16="http://schemas.microsoft.com/office/drawing/2014/chart" uri="{C3380CC4-5D6E-409C-BE32-E72D297353CC}">
              <c16:uniqueId val="{00000001-8F86-4A6A-8A5E-D45283040A94}"/>
            </c:ext>
          </c:extLst>
        </c:ser>
        <c:ser>
          <c:idx val="2"/>
          <c:order val="2"/>
          <c:spPr>
            <a:ln w="19050" cmpd="sng" algn="ctr">
              <a:solidFill>
                <a:srgbClr val="0F9E7A"/>
              </a:solidFill>
              <a:prstDash val="solid"/>
            </a:ln>
          </c:spPr>
          <c:marker>
            <c:symbol val="none"/>
          </c:marker>
          <c:val>
            <c:numRef>
              <c:f>Sheet1!$A$3:$U$3</c:f>
              <c:numCache>
                <c:formatCode>General</c:formatCode>
                <c:ptCount val="21"/>
                <c:pt idx="0">
                  <c:v>845.78</c:v>
                </c:pt>
                <c:pt idx="1">
                  <c:v>962.67</c:v>
                </c:pt>
                <c:pt idx="2">
                  <c:v>940.03</c:v>
                </c:pt>
                <c:pt idx="3">
                  <c:v>739.33</c:v>
                </c:pt>
                <c:pt idx="4">
                  <c:v>662.93</c:v>
                </c:pt>
                <c:pt idx="5">
                  <c:v>657.17</c:v>
                </c:pt>
                <c:pt idx="6">
                  <c:v>626.89</c:v>
                </c:pt>
                <c:pt idx="7">
                  <c:v>610.98</c:v>
                </c:pt>
                <c:pt idx="8">
                  <c:v>590.42999999999995</c:v>
                </c:pt>
                <c:pt idx="9">
                  <c:v>576.76</c:v>
                </c:pt>
                <c:pt idx="10">
                  <c:v>563.05999999999995</c:v>
                </c:pt>
                <c:pt idx="11">
                  <c:v>540.84</c:v>
                </c:pt>
                <c:pt idx="12">
                  <c:v>523.79</c:v>
                </c:pt>
                <c:pt idx="13">
                  <c:v>507.98</c:v>
                </c:pt>
                <c:pt idx="14">
                  <c:v>496.21</c:v>
                </c:pt>
                <c:pt idx="15">
                  <c:v>485.65</c:v>
                </c:pt>
                <c:pt idx="16">
                  <c:v>475.66</c:v>
                </c:pt>
                <c:pt idx="17">
                  <c:v>466.19</c:v>
                </c:pt>
                <c:pt idx="18">
                  <c:v>457.63</c:v>
                </c:pt>
                <c:pt idx="19">
                  <c:v>449.71</c:v>
                </c:pt>
                <c:pt idx="20">
                  <c:v>442.24</c:v>
                </c:pt>
              </c:numCache>
            </c:numRef>
          </c:val>
          <c:smooth val="1"/>
          <c:extLst>
            <c:ext xmlns:c16="http://schemas.microsoft.com/office/drawing/2014/chart" uri="{C3380CC4-5D6E-409C-BE32-E72D297353CC}">
              <c16:uniqueId val="{00000002-8F86-4A6A-8A5E-D45283040A94}"/>
            </c:ext>
          </c:extLst>
        </c:ser>
        <c:dLbls>
          <c:showLegendKey val="0"/>
          <c:showVal val="0"/>
          <c:showCatName val="0"/>
          <c:showSerName val="0"/>
          <c:showPercent val="0"/>
          <c:showBubbleSize val="0"/>
        </c:dLbls>
        <c:smooth val="0"/>
        <c:axId val="1301925647"/>
        <c:axId val="1"/>
      </c:lineChart>
      <c:catAx>
        <c:axId val="1301925647"/>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1400"/>
          <c:min val="0"/>
        </c:scaling>
        <c:delete val="0"/>
        <c:axPos val="l"/>
        <c:majorGridlines>
          <c:spPr>
            <a:ln>
              <a:noFill/>
            </a:ln>
          </c:spPr>
        </c:majorGridlines>
        <c:numFmt formatCode="General" sourceLinked="1"/>
        <c:majorTickMark val="out"/>
        <c:minorTickMark val="none"/>
        <c:tickLblPos val="none"/>
        <c:spPr>
          <a:ln w="3175" cmpd="sng" algn="ctr">
            <a:solidFill>
              <a:schemeClr val="tx1"/>
            </a:solidFill>
            <a:prstDash val="solid"/>
          </a:ln>
        </c:spPr>
        <c:txPr>
          <a:bodyPr wrap="none"/>
          <a:lstStyle/>
          <a:p>
            <a:pPr>
              <a:defRPr sz="1400" kern="1200">
                <a:latin typeface="+mn-lt"/>
                <a:ea typeface="+mn-ea"/>
                <a:cs typeface="+mn-cs"/>
              </a:defRPr>
            </a:pPr>
            <a:endParaRPr lang="en-US"/>
          </a:p>
        </c:txPr>
        <c:crossAx val="1301925647"/>
        <c:crosses val="min"/>
        <c:crossBetween val="midCat"/>
        <c:majorUnit val="200"/>
      </c:valAx>
    </c:plotArea>
    <c:plotVisOnly val="0"/>
    <c:dispBlanksAs val="gap"/>
    <c:showDLblsOverMax val="1"/>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8571428571428572E-2"/>
          <c:y val="2.564102564102564E-2"/>
          <c:w val="0.96285714285714286"/>
          <c:h val="0.94871794871794868"/>
        </c:manualLayout>
      </c:layout>
      <c:barChart>
        <c:barDir val="col"/>
        <c:grouping val="stacked"/>
        <c:varyColors val="0"/>
        <c:ser>
          <c:idx val="0"/>
          <c:order val="0"/>
          <c:spPr>
            <a:solidFill>
              <a:srgbClr val="B92051"/>
            </a:solidFill>
            <a:ln>
              <a:noFill/>
            </a:ln>
          </c:spPr>
          <c:invertIfNegative val="0"/>
          <c:val>
            <c:numRef>
              <c:f>Sheet1!$A$1:$U$1</c:f>
              <c:numCache>
                <c:formatCode>General</c:formatCode>
                <c:ptCount val="21"/>
                <c:pt idx="0">
                  <c:v>253.46904870623999</c:v>
                </c:pt>
                <c:pt idx="1">
                  <c:v>308.39904870624002</c:v>
                </c:pt>
                <c:pt idx="2">
                  <c:v>392.01904870624003</c:v>
                </c:pt>
                <c:pt idx="3">
                  <c:v>609.48564270624104</c:v>
                </c:pt>
                <c:pt idx="4">
                  <c:v>886.65598278924006</c:v>
                </c:pt>
                <c:pt idx="5">
                  <c:v>1141.9396677899999</c:v>
                </c:pt>
                <c:pt idx="6">
                  <c:v>1354.40721179</c:v>
                </c:pt>
                <c:pt idx="7">
                  <c:v>1573.9032627900001</c:v>
                </c:pt>
                <c:pt idx="8">
                  <c:v>1805.73941279</c:v>
                </c:pt>
                <c:pt idx="9">
                  <c:v>2047.38087279</c:v>
                </c:pt>
                <c:pt idx="10">
                  <c:v>2235.9574027899998</c:v>
                </c:pt>
                <c:pt idx="11">
                  <c:v>2389.7518827899999</c:v>
                </c:pt>
                <c:pt idx="12">
                  <c:v>2538.8459027899999</c:v>
                </c:pt>
                <c:pt idx="13">
                  <c:v>2682.81578279</c:v>
                </c:pt>
                <c:pt idx="14">
                  <c:v>2816.0685827900002</c:v>
                </c:pt>
                <c:pt idx="15">
                  <c:v>2941.7645827900001</c:v>
                </c:pt>
                <c:pt idx="16">
                  <c:v>3067.8244827899998</c:v>
                </c:pt>
                <c:pt idx="17">
                  <c:v>3188.4235827900002</c:v>
                </c:pt>
                <c:pt idx="18">
                  <c:v>3306.4179827900002</c:v>
                </c:pt>
                <c:pt idx="19">
                  <c:v>3421.08988279</c:v>
                </c:pt>
                <c:pt idx="20">
                  <c:v>3536.3702827900001</c:v>
                </c:pt>
              </c:numCache>
            </c:numRef>
          </c:val>
          <c:extLst>
            <c:ext xmlns:c16="http://schemas.microsoft.com/office/drawing/2014/chart" uri="{C3380CC4-5D6E-409C-BE32-E72D297353CC}">
              <c16:uniqueId val="{00000000-D089-4994-BBEE-0F85649E1976}"/>
            </c:ext>
          </c:extLst>
        </c:ser>
        <c:ser>
          <c:idx val="1"/>
          <c:order val="1"/>
          <c:spPr>
            <a:solidFill>
              <a:srgbClr val="006D89"/>
            </a:solidFill>
            <a:ln>
              <a:noFill/>
            </a:ln>
          </c:spPr>
          <c:invertIfNegative val="0"/>
          <c:val>
            <c:numRef>
              <c:f>Sheet1!$A$2:$U$2</c:f>
              <c:numCache>
                <c:formatCode>General</c:formatCode>
                <c:ptCount val="21"/>
                <c:pt idx="0">
                  <c:v>70.395750455092895</c:v>
                </c:pt>
                <c:pt idx="1">
                  <c:v>87.141882460761394</c:v>
                </c:pt>
                <c:pt idx="2">
                  <c:v>106.83142823376801</c:v>
                </c:pt>
                <c:pt idx="3">
                  <c:v>138.18413712825998</c:v>
                </c:pt>
                <c:pt idx="4">
                  <c:v>182.28071143056798</c:v>
                </c:pt>
                <c:pt idx="5">
                  <c:v>225.14272343099992</c:v>
                </c:pt>
                <c:pt idx="6">
                  <c:v>263.02957133099994</c:v>
                </c:pt>
                <c:pt idx="7">
                  <c:v>301.29476243099998</c:v>
                </c:pt>
                <c:pt idx="8">
                  <c:v>341.16694243100005</c:v>
                </c:pt>
                <c:pt idx="9">
                  <c:v>382.4025594310001</c:v>
                </c:pt>
                <c:pt idx="10">
                  <c:v>427.15179043099988</c:v>
                </c:pt>
                <c:pt idx="11">
                  <c:v>470.79770443100006</c:v>
                </c:pt>
                <c:pt idx="12">
                  <c:v>513.90887343099985</c:v>
                </c:pt>
                <c:pt idx="13">
                  <c:v>556.89659943100014</c:v>
                </c:pt>
                <c:pt idx="14">
                  <c:v>600.25657343100011</c:v>
                </c:pt>
                <c:pt idx="15">
                  <c:v>641.33844143099986</c:v>
                </c:pt>
                <c:pt idx="16">
                  <c:v>680.69679143099984</c:v>
                </c:pt>
                <c:pt idx="17">
                  <c:v>718.28162143100008</c:v>
                </c:pt>
                <c:pt idx="18">
                  <c:v>753.44080143099973</c:v>
                </c:pt>
                <c:pt idx="19">
                  <c:v>787.56407143100023</c:v>
                </c:pt>
                <c:pt idx="20">
                  <c:v>819.3261914310001</c:v>
                </c:pt>
              </c:numCache>
            </c:numRef>
          </c:val>
          <c:extLst>
            <c:ext xmlns:c16="http://schemas.microsoft.com/office/drawing/2014/chart" uri="{C3380CC4-5D6E-409C-BE32-E72D297353CC}">
              <c16:uniqueId val="{00000001-D089-4994-BBEE-0F85649E1976}"/>
            </c:ext>
          </c:extLst>
        </c:ser>
        <c:ser>
          <c:idx val="2"/>
          <c:order val="2"/>
          <c:spPr>
            <a:solidFill>
              <a:srgbClr val="0F9E7A"/>
            </a:solidFill>
            <a:ln>
              <a:noFill/>
            </a:ln>
          </c:spPr>
          <c:invertIfNegative val="0"/>
          <c:val>
            <c:numRef>
              <c:f>Sheet1!$A$3:$U$3</c:f>
              <c:numCache>
                <c:formatCode>General</c:formatCode>
                <c:ptCount val="21"/>
                <c:pt idx="0">
                  <c:v>155.34859704730997</c:v>
                </c:pt>
                <c:pt idx="1">
                  <c:v>182.85379844731006</c:v>
                </c:pt>
                <c:pt idx="2">
                  <c:v>225.68120888517893</c:v>
                </c:pt>
                <c:pt idx="3">
                  <c:v>290.48343918695605</c:v>
                </c:pt>
                <c:pt idx="4">
                  <c:v>363.42619145811796</c:v>
                </c:pt>
                <c:pt idx="5">
                  <c:v>438.41001779362887</c:v>
                </c:pt>
                <c:pt idx="6">
                  <c:v>515.28091115352004</c:v>
                </c:pt>
                <c:pt idx="7">
                  <c:v>591.6066977025198</c:v>
                </c:pt>
                <c:pt idx="8">
                  <c:v>666.80611736049013</c:v>
                </c:pt>
                <c:pt idx="9">
                  <c:v>741.62342549227014</c:v>
                </c:pt>
                <c:pt idx="10">
                  <c:v>816.28254611982993</c:v>
                </c:pt>
                <c:pt idx="11">
                  <c:v>877.3333695957599</c:v>
                </c:pt>
                <c:pt idx="12">
                  <c:v>933.95430826696975</c:v>
                </c:pt>
                <c:pt idx="13">
                  <c:v>989.09539714446009</c:v>
                </c:pt>
                <c:pt idx="14">
                  <c:v>1038.9904802227798</c:v>
                </c:pt>
                <c:pt idx="15">
                  <c:v>1085.66092033321</c:v>
                </c:pt>
                <c:pt idx="16">
                  <c:v>1132.56208427003</c:v>
                </c:pt>
                <c:pt idx="17">
                  <c:v>1176.3094218684905</c:v>
                </c:pt>
                <c:pt idx="18">
                  <c:v>1216.52517007393</c:v>
                </c:pt>
                <c:pt idx="19">
                  <c:v>1256.1423865997203</c:v>
                </c:pt>
                <c:pt idx="20">
                  <c:v>1292.77309360249</c:v>
                </c:pt>
              </c:numCache>
            </c:numRef>
          </c:val>
          <c:extLst>
            <c:ext xmlns:c16="http://schemas.microsoft.com/office/drawing/2014/chart" uri="{C3380CC4-5D6E-409C-BE32-E72D297353CC}">
              <c16:uniqueId val="{00000002-D089-4994-BBEE-0F85649E1976}"/>
            </c:ext>
          </c:extLst>
        </c:ser>
        <c:ser>
          <c:idx val="3"/>
          <c:order val="3"/>
          <c:spPr>
            <a:solidFill>
              <a:srgbClr val="E19FB4"/>
            </a:solidFill>
            <a:ln>
              <a:noFill/>
            </a:ln>
          </c:spPr>
          <c:invertIfNegative val="0"/>
          <c:val>
            <c:numRef>
              <c:f>Sheet1!$A$4:$U$4</c:f>
              <c:numCache>
                <c:formatCode>General</c:formatCode>
                <c:ptCount val="21"/>
                <c:pt idx="0">
                  <c:v>163.52188495700796</c:v>
                </c:pt>
                <c:pt idx="1">
                  <c:v>191.10919131744697</c:v>
                </c:pt>
                <c:pt idx="2">
                  <c:v>222.40783035673996</c:v>
                </c:pt>
                <c:pt idx="3">
                  <c:v>250.56515014734191</c:v>
                </c:pt>
                <c:pt idx="4">
                  <c:v>304.42346808527009</c:v>
                </c:pt>
                <c:pt idx="5">
                  <c:v>357.37116028682976</c:v>
                </c:pt>
                <c:pt idx="6">
                  <c:v>409.17612795101013</c:v>
                </c:pt>
                <c:pt idx="7">
                  <c:v>462.90903559662001</c:v>
                </c:pt>
                <c:pt idx="8">
                  <c:v>519.12582441282029</c:v>
                </c:pt>
                <c:pt idx="9">
                  <c:v>577.1236252437202</c:v>
                </c:pt>
                <c:pt idx="10">
                  <c:v>638.30407811601026</c:v>
                </c:pt>
                <c:pt idx="11">
                  <c:v>695.46235318491063</c:v>
                </c:pt>
                <c:pt idx="12">
                  <c:v>754.25713413111043</c:v>
                </c:pt>
                <c:pt idx="13">
                  <c:v>812.15649324971037</c:v>
                </c:pt>
                <c:pt idx="14">
                  <c:v>865.04659795310999</c:v>
                </c:pt>
                <c:pt idx="15">
                  <c:v>916.97334006777055</c:v>
                </c:pt>
                <c:pt idx="16">
                  <c:v>972.90359870152952</c:v>
                </c:pt>
                <c:pt idx="17">
                  <c:v>1026.4202581019099</c:v>
                </c:pt>
                <c:pt idx="18">
                  <c:v>1081.3064937467498</c:v>
                </c:pt>
                <c:pt idx="19">
                  <c:v>1136.9838561019897</c:v>
                </c:pt>
                <c:pt idx="20">
                  <c:v>1191.3625871759004</c:v>
                </c:pt>
              </c:numCache>
            </c:numRef>
          </c:val>
          <c:extLst>
            <c:ext xmlns:c16="http://schemas.microsoft.com/office/drawing/2014/chart" uri="{C3380CC4-5D6E-409C-BE32-E72D297353CC}">
              <c16:uniqueId val="{00000003-D089-4994-BBEE-0F85649E1976}"/>
            </c:ext>
          </c:extLst>
        </c:ser>
        <c:ser>
          <c:idx val="4"/>
          <c:order val="4"/>
          <c:spPr>
            <a:solidFill>
              <a:srgbClr val="6CABBB"/>
            </a:solidFill>
            <a:ln>
              <a:noFill/>
            </a:ln>
          </c:spPr>
          <c:invertIfNegative val="0"/>
          <c:val>
            <c:numRef>
              <c:f>Sheet1!$A$5:$U$5</c:f>
              <c:numCache>
                <c:formatCode>General</c:formatCode>
                <c:ptCount val="21"/>
                <c:pt idx="0">
                  <c:v>10.961349073922293</c:v>
                </c:pt>
                <c:pt idx="1">
                  <c:v>12.580308946352034</c:v>
                </c:pt>
                <c:pt idx="2">
                  <c:v>14.682000286691959</c:v>
                </c:pt>
                <c:pt idx="3">
                  <c:v>16.720251186963878</c:v>
                </c:pt>
                <c:pt idx="4">
                  <c:v>19.84273483122297</c:v>
                </c:pt>
                <c:pt idx="5">
                  <c:v>22.618810831219889</c:v>
                </c:pt>
                <c:pt idx="6">
                  <c:v>26.29452083121987</c:v>
                </c:pt>
                <c:pt idx="7">
                  <c:v>30.781895455600079</c:v>
                </c:pt>
                <c:pt idx="8">
                  <c:v>34.930006341200169</c:v>
                </c:pt>
                <c:pt idx="9">
                  <c:v>39.102037061200008</c:v>
                </c:pt>
                <c:pt idx="10">
                  <c:v>42.870466091199887</c:v>
                </c:pt>
                <c:pt idx="11">
                  <c:v>46.506318581199594</c:v>
                </c:pt>
                <c:pt idx="12">
                  <c:v>50.152618281200375</c:v>
                </c:pt>
                <c:pt idx="13">
                  <c:v>53.787318571199648</c:v>
                </c:pt>
                <c:pt idx="14">
                  <c:v>57.361657271199874</c:v>
                </c:pt>
                <c:pt idx="15">
                  <c:v>60.787061621200337</c:v>
                </c:pt>
                <c:pt idx="16">
                  <c:v>64.183605031200386</c:v>
                </c:pt>
                <c:pt idx="17">
                  <c:v>67.538152811200234</c:v>
                </c:pt>
                <c:pt idx="18">
                  <c:v>70.852524131199971</c:v>
                </c:pt>
                <c:pt idx="19">
                  <c:v>74.108736841199971</c:v>
                </c:pt>
                <c:pt idx="20">
                  <c:v>77.426171431199691</c:v>
                </c:pt>
              </c:numCache>
            </c:numRef>
          </c:val>
          <c:extLst>
            <c:ext xmlns:c16="http://schemas.microsoft.com/office/drawing/2014/chart" uri="{C3380CC4-5D6E-409C-BE32-E72D297353CC}">
              <c16:uniqueId val="{00000004-D089-4994-BBEE-0F85649E1976}"/>
            </c:ext>
          </c:extLst>
        </c:ser>
        <c:ser>
          <c:idx val="5"/>
          <c:order val="5"/>
          <c:spPr>
            <a:solidFill>
              <a:srgbClr val="DC7900"/>
            </a:solidFill>
            <a:ln>
              <a:noFill/>
            </a:ln>
          </c:spPr>
          <c:invertIfNegative val="0"/>
          <c:val>
            <c:numRef>
              <c:f>Sheet1!$A$6:$U$6</c:f>
              <c:numCache>
                <c:formatCode>General</c:formatCode>
                <c:ptCount val="21"/>
                <c:pt idx="0">
                  <c:v>15.354197199045302</c:v>
                </c:pt>
                <c:pt idx="1">
                  <c:v>22.833135709031467</c:v>
                </c:pt>
                <c:pt idx="2">
                  <c:v>36.679508906673504</c:v>
                </c:pt>
                <c:pt idx="3">
                  <c:v>52.70015900028352</c:v>
                </c:pt>
                <c:pt idx="4">
                  <c:v>70.002961820111523</c:v>
                </c:pt>
                <c:pt idx="5">
                  <c:v>82.187002153348203</c:v>
                </c:pt>
                <c:pt idx="6">
                  <c:v>94.354748353165178</c:v>
                </c:pt>
                <c:pt idx="7">
                  <c:v>104.68998559935017</c:v>
                </c:pt>
                <c:pt idx="8">
                  <c:v>115.40251157763896</c:v>
                </c:pt>
                <c:pt idx="9">
                  <c:v>125.55836344399586</c:v>
                </c:pt>
                <c:pt idx="10">
                  <c:v>134.88664974665517</c:v>
                </c:pt>
                <c:pt idx="11">
                  <c:v>143.18098496281527</c:v>
                </c:pt>
                <c:pt idx="12">
                  <c:v>151.24954574872481</c:v>
                </c:pt>
                <c:pt idx="13">
                  <c:v>159.64640537882042</c:v>
                </c:pt>
                <c:pt idx="14">
                  <c:v>168.07961279508436</c:v>
                </c:pt>
                <c:pt idx="15">
                  <c:v>176.48973455619034</c:v>
                </c:pt>
                <c:pt idx="16">
                  <c:v>184.7886350641329</c:v>
                </c:pt>
                <c:pt idx="17">
                  <c:v>193.212876944659</c:v>
                </c:pt>
                <c:pt idx="18">
                  <c:v>201.70102799293272</c:v>
                </c:pt>
                <c:pt idx="19">
                  <c:v>210.4677488583111</c:v>
                </c:pt>
                <c:pt idx="20">
                  <c:v>219.9647439569917</c:v>
                </c:pt>
              </c:numCache>
            </c:numRef>
          </c:val>
          <c:extLst>
            <c:ext xmlns:c16="http://schemas.microsoft.com/office/drawing/2014/chart" uri="{C3380CC4-5D6E-409C-BE32-E72D297353CC}">
              <c16:uniqueId val="{00000005-D089-4994-BBEE-0F85649E1976}"/>
            </c:ext>
          </c:extLst>
        </c:ser>
        <c:ser>
          <c:idx val="6"/>
          <c:order val="6"/>
          <c:spPr>
            <a:solidFill>
              <a:srgbClr val="929497"/>
            </a:solidFill>
            <a:ln>
              <a:noFill/>
            </a:ln>
          </c:spPr>
          <c:invertIfNegative val="0"/>
          <c:val>
            <c:numRef>
              <c:f>Sheet1!$A$7:$U$7</c:f>
              <c:numCache>
                <c:formatCode>General</c:formatCode>
                <c:ptCount val="21"/>
                <c:pt idx="0">
                  <c:v>8.9405921868625455</c:v>
                </c:pt>
                <c:pt idx="1">
                  <c:v>10.279785609990427</c:v>
                </c:pt>
                <c:pt idx="2">
                  <c:v>14.022884214220994</c:v>
                </c:pt>
                <c:pt idx="3">
                  <c:v>20.018583852441907</c:v>
                </c:pt>
                <c:pt idx="4">
                  <c:v>23.85852517346143</c:v>
                </c:pt>
                <c:pt idx="5">
                  <c:v>29.722337945673644</c:v>
                </c:pt>
                <c:pt idx="6">
                  <c:v>41.116013489703619</c:v>
                </c:pt>
                <c:pt idx="7">
                  <c:v>52.309345117079829</c:v>
                </c:pt>
                <c:pt idx="8">
                  <c:v>66.232926052769926</c:v>
                </c:pt>
                <c:pt idx="9">
                  <c:v>79.556581250179988</c:v>
                </c:pt>
                <c:pt idx="10">
                  <c:v>93.522046491029869</c:v>
                </c:pt>
                <c:pt idx="11">
                  <c:v>106.33742200605957</c:v>
                </c:pt>
                <c:pt idx="12">
                  <c:v>119.09707515302034</c:v>
                </c:pt>
                <c:pt idx="13">
                  <c:v>132.88121180444978</c:v>
                </c:pt>
                <c:pt idx="14">
                  <c:v>146.09258098855025</c:v>
                </c:pt>
                <c:pt idx="15">
                  <c:v>157.2962689219903</c:v>
                </c:pt>
                <c:pt idx="16">
                  <c:v>176.78736917311016</c:v>
                </c:pt>
                <c:pt idx="17">
                  <c:v>192.56520606326012</c:v>
                </c:pt>
                <c:pt idx="18">
                  <c:v>213.22416758245981</c:v>
                </c:pt>
                <c:pt idx="19">
                  <c:v>230.28620133155982</c:v>
                </c:pt>
                <c:pt idx="20">
                  <c:v>248.7418718682402</c:v>
                </c:pt>
              </c:numCache>
            </c:numRef>
          </c:val>
          <c:extLst>
            <c:ext xmlns:c16="http://schemas.microsoft.com/office/drawing/2014/chart" uri="{C3380CC4-5D6E-409C-BE32-E72D297353CC}">
              <c16:uniqueId val="{00000006-D089-4994-BBEE-0F85649E1976}"/>
            </c:ext>
          </c:extLst>
        </c:ser>
        <c:ser>
          <c:idx val="7"/>
          <c:order val="7"/>
          <c:spPr>
            <a:solidFill>
              <a:srgbClr val="1D3BAA"/>
            </a:solidFill>
            <a:ln>
              <a:noFill/>
            </a:ln>
          </c:spPr>
          <c:invertIfNegative val="0"/>
          <c:val>
            <c:numRef>
              <c:f>Sheet1!$A$8:$U$8</c:f>
              <c:numCache>
                <c:formatCode>General</c:formatCode>
                <c:ptCount val="21"/>
                <c:pt idx="0">
                  <c:v>7.9320362362342394</c:v>
                </c:pt>
                <c:pt idx="1">
                  <c:v>9.3687151306544365</c:v>
                </c:pt>
                <c:pt idx="2">
                  <c:v>11.416711065626259</c:v>
                </c:pt>
                <c:pt idx="3">
                  <c:v>13.996688502890265</c:v>
                </c:pt>
                <c:pt idx="4">
                  <c:v>17.672407700652457</c:v>
                </c:pt>
                <c:pt idx="5">
                  <c:v>24.552234084169413</c:v>
                </c:pt>
                <c:pt idx="6">
                  <c:v>31.099031266669499</c:v>
                </c:pt>
                <c:pt idx="7">
                  <c:v>38.126431981269434</c:v>
                </c:pt>
                <c:pt idx="8">
                  <c:v>44.780857229669436</c:v>
                </c:pt>
                <c:pt idx="9">
                  <c:v>52.705396140673656</c:v>
                </c:pt>
                <c:pt idx="10">
                  <c:v>61.274589687673142</c:v>
                </c:pt>
                <c:pt idx="11">
                  <c:v>70.449241840672585</c:v>
                </c:pt>
                <c:pt idx="12">
                  <c:v>79.272310660672701</c:v>
                </c:pt>
                <c:pt idx="13">
                  <c:v>89.303248500712471</c:v>
                </c:pt>
                <c:pt idx="14">
                  <c:v>97.497923190715483</c:v>
                </c:pt>
                <c:pt idx="15">
                  <c:v>105.86800849071824</c:v>
                </c:pt>
                <c:pt idx="16">
                  <c:v>113.39433311071662</c:v>
                </c:pt>
                <c:pt idx="17">
                  <c:v>121.17425118671417</c:v>
                </c:pt>
                <c:pt idx="18">
                  <c:v>129.84376561137287</c:v>
                </c:pt>
                <c:pt idx="19">
                  <c:v>139.19890249357286</c:v>
                </c:pt>
                <c:pt idx="20">
                  <c:v>149.10927397080377</c:v>
                </c:pt>
              </c:numCache>
            </c:numRef>
          </c:val>
          <c:extLst>
            <c:ext xmlns:c16="http://schemas.microsoft.com/office/drawing/2014/chart" uri="{C3380CC4-5D6E-409C-BE32-E72D297353CC}">
              <c16:uniqueId val="{00000007-D089-4994-BBEE-0F85649E1976}"/>
            </c:ext>
          </c:extLst>
        </c:ser>
        <c:ser>
          <c:idx val="8"/>
          <c:order val="8"/>
          <c:spPr>
            <a:solidFill>
              <a:srgbClr val="782080"/>
            </a:solidFill>
            <a:ln>
              <a:noFill/>
            </a:ln>
          </c:spPr>
          <c:invertIfNegative val="0"/>
          <c:val>
            <c:numRef>
              <c:f>Sheet1!$A$9:$U$9</c:f>
              <c:numCache>
                <c:formatCode>General</c:formatCode>
                <c:ptCount val="21"/>
                <c:pt idx="0">
                  <c:v>8.4827091662748444</c:v>
                </c:pt>
                <c:pt idx="1">
                  <c:v>8.6227091662748307</c:v>
                </c:pt>
                <c:pt idx="2">
                  <c:v>9.1476091662747194</c:v>
                </c:pt>
                <c:pt idx="3">
                  <c:v>9.9736091662748549</c:v>
                </c:pt>
                <c:pt idx="4">
                  <c:v>6.991609166274884</c:v>
                </c:pt>
                <c:pt idx="5">
                  <c:v>8.9585545862751133</c:v>
                </c:pt>
                <c:pt idx="6">
                  <c:v>11.062910199675116</c:v>
                </c:pt>
                <c:pt idx="7">
                  <c:v>13.202919742274844</c:v>
                </c:pt>
                <c:pt idx="8">
                  <c:v>14.395464680934765</c:v>
                </c:pt>
                <c:pt idx="9">
                  <c:v>15.64328519840501</c:v>
                </c:pt>
                <c:pt idx="10">
                  <c:v>17.061638733441214</c:v>
                </c:pt>
                <c:pt idx="11">
                  <c:v>18.829126578042633</c:v>
                </c:pt>
                <c:pt idx="12">
                  <c:v>20.5308598458696</c:v>
                </c:pt>
                <c:pt idx="13">
                  <c:v>22.487018768079906</c:v>
                </c:pt>
                <c:pt idx="14">
                  <c:v>24.139597555381442</c:v>
                </c:pt>
                <c:pt idx="15">
                  <c:v>26.19038923843982</c:v>
                </c:pt>
                <c:pt idx="16">
                  <c:v>27.971184471140987</c:v>
                </c:pt>
                <c:pt idx="17">
                  <c:v>29.973536231229446</c:v>
                </c:pt>
                <c:pt idx="18">
                  <c:v>31.326530149455721</c:v>
                </c:pt>
                <c:pt idx="19">
                  <c:v>32.393475352424502</c:v>
                </c:pt>
                <c:pt idx="20">
                  <c:v>34.250541252224139</c:v>
                </c:pt>
              </c:numCache>
            </c:numRef>
          </c:val>
          <c:extLst>
            <c:ext xmlns:c16="http://schemas.microsoft.com/office/drawing/2014/chart" uri="{C3380CC4-5D6E-409C-BE32-E72D297353CC}">
              <c16:uniqueId val="{00000008-D089-4994-BBEE-0F85649E1976}"/>
            </c:ext>
          </c:extLst>
        </c:ser>
        <c:dLbls>
          <c:showLegendKey val="0"/>
          <c:showVal val="0"/>
          <c:showCatName val="0"/>
          <c:showSerName val="0"/>
          <c:showPercent val="0"/>
          <c:showBubbleSize val="0"/>
        </c:dLbls>
        <c:gapWidth val="80"/>
        <c:overlap val="100"/>
        <c:axId val="1301936687"/>
        <c:axId val="1"/>
      </c:barChart>
      <c:catAx>
        <c:axId val="1301936687"/>
        <c:scaling>
          <c:orientation val="minMax"/>
        </c:scaling>
        <c:delete val="0"/>
        <c:axPos val="b"/>
        <c:majorGridlines>
          <c:spPr>
            <a:ln>
              <a:noFill/>
            </a:ln>
          </c:spPr>
        </c:majorGridlines>
        <c:majorTickMark val="none"/>
        <c:minorTickMark val="none"/>
        <c:tickLblPos val="none"/>
        <c:spPr>
          <a:ln w="3175" cmpd="sng" algn="ctr">
            <a:solidFill>
              <a:schemeClr val="tx1"/>
            </a:solidFill>
            <a:prstDash val="solid"/>
          </a:ln>
        </c:spPr>
        <c:crossAx val="1"/>
        <c:crosses val="min"/>
        <c:auto val="0"/>
        <c:lblAlgn val="ctr"/>
        <c:lblOffset val="100"/>
        <c:noMultiLvlLbl val="0"/>
      </c:catAx>
      <c:valAx>
        <c:axId val="1"/>
        <c:scaling>
          <c:orientation val="minMax"/>
          <c:max val="8000"/>
          <c:min val="0"/>
        </c:scaling>
        <c:delete val="0"/>
        <c:axPos val="l"/>
        <c:majorGridlines>
          <c:spPr>
            <a:ln>
              <a:noFill/>
            </a:ln>
          </c:spPr>
        </c:majorGridlines>
        <c:numFmt formatCode="General" sourceLinked="1"/>
        <c:majorTickMark val="out"/>
        <c:minorTickMark val="none"/>
        <c:tickLblPos val="none"/>
        <c:spPr>
          <a:ln w="3175" cmpd="sng" algn="ctr">
            <a:solidFill>
              <a:schemeClr val="tx1"/>
            </a:solidFill>
            <a:prstDash val="solid"/>
          </a:ln>
        </c:spPr>
        <c:txPr>
          <a:bodyPr wrap="none"/>
          <a:lstStyle/>
          <a:p>
            <a:pPr>
              <a:defRPr sz="1400" kern="1200">
                <a:latin typeface="+mn-lt"/>
                <a:ea typeface="+mn-ea"/>
                <a:cs typeface="+mn-cs"/>
              </a:defRPr>
            </a:pPr>
            <a:endParaRPr lang="en-US"/>
          </a:p>
        </c:txPr>
        <c:crossAx val="1301936687"/>
        <c:crosses val="min"/>
        <c:crossBetween val="between"/>
        <c:majorUnit val="1000"/>
      </c:valAx>
    </c:plotArea>
    <c:plotVisOnly val="0"/>
    <c:dispBlanksAs val="gap"/>
    <c:showDLblsOverMax val="1"/>
  </c:chart>
  <c:externalData r:id="rId1">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'Annual waterfall'!$A$3:$A$14</cx:f>
        <cx:lvl ptCount="12">
          <cx:pt idx="0">2024</cx:pt>
          <cx:pt idx="1">Lithium</cx:pt>
          <cx:pt idx="2">Nickel</cx:pt>
          <cx:pt idx="3">Diamonds</cx:pt>
          <cx:pt idx="4">PGM</cx:pt>
          <cx:pt idx="5">Other*</cx:pt>
          <cx:pt idx="6">Zinc-lead</cx:pt>
          <cx:pt idx="7">U3O8</cx:pt>
          <cx:pt idx="8">Silver</cx:pt>
          <cx:pt idx="9">Copper</cx:pt>
          <cx:pt idx="10">Gold</cx:pt>
          <cx:pt idx="11">2025</cx:pt>
        </cx:lvl>
      </cx:strDim>
      <cx:numDim type="val">
        <cx:f>'Annual waterfall'!$B$3:$B$14</cx:f>
        <cx:lvl ptCount="12" formatCode="#,##0">
          <cx:pt idx="0">12479.500000000004</cx:pt>
          <cx:pt idx="1">-516.09999999999945</cx:pt>
          <cx:pt idx="2">-197.80000000000018</cx:pt>
          <cx:pt idx="3">-57.5</cx:pt>
          <cx:pt idx="4">-23.399999999999977</cx:pt>
          <cx:pt idx="5">-21.599999999999966</cx:pt>
          <cx:pt idx="6">-4.7000000000005002</cx:pt>
          <cx:pt idx="7">30.999999999999943</cx:pt>
          <cx:pt idx="8">44.60000000000008</cx:pt>
          <cx:pt idx="9">65.30000000000291</cx:pt>
          <cx:pt idx="10">602.0999999999849</cx:pt>
          <cx:pt idx="11">12401.400000000154</cx:pt>
        </cx:lvl>
      </cx:numDim>
    </cx:data>
  </cx:chartData>
  <cx:chart>
    <cx:plotArea>
      <cx:plotAreaRegion>
        <cx:plotSurface>
          <cx:spPr>
            <a:noFill/>
            <a:ln>
              <a:noFill/>
            </a:ln>
          </cx:spPr>
        </cx:plotSurface>
        <cx:series layoutId="waterfall" uniqueId="{19A15016-CA3B-459A-BB16-00FBA9A1BA75}">
          <cx:dataPt idx="0">
            <cx:spPr>
              <a:solidFill>
                <a:prstClr val="white">
                  <a:lumMod val="50000"/>
                </a:prstClr>
              </a:solidFill>
            </cx:spPr>
          </cx:dataPt>
          <cx:dataPt idx="11">
            <cx:spPr>
              <a:solidFill>
                <a:srgbClr val="006D89"/>
              </a:solidFill>
            </cx:spPr>
          </cx:dataPt>
          <cx:dataLabels pos="outEnd">
            <cx:txPr>
              <a:bodyPr vertOverflow="overflow" horzOverflow="overflow" wrap="square" lIns="0" tIns="0" rIns="0" bIns="0"/>
              <a:lstStyle/>
              <a:p>
                <a:pPr algn="ctr" rtl="0">
                  <a:defRPr sz="1100" b="0" i="0">
                    <a:solidFill>
                      <a:schemeClr val="tx1"/>
                    </a:solidFill>
                    <a:latin typeface="Akkurat LL Light" panose="020B0404010101010104" pitchFamily="34" charset="0"/>
                    <a:ea typeface="Akkurat LL Light" panose="020B0404010101010104" pitchFamily="34" charset="0"/>
                    <a:cs typeface="Akkurat LL Light" panose="020B0404010101010104" pitchFamily="34" charset="0"/>
                  </a:defRPr>
                </a:pPr>
                <a:endParaRPr lang="en-PH" sz="1100">
                  <a:solidFill>
                    <a:schemeClr val="tx1"/>
                  </a:solidFill>
                  <a:latin typeface="Akkurat LL Light" panose="020B0404010101010104" pitchFamily="34" charset="0"/>
                  <a:cs typeface="Akkurat LL Light" panose="020B0404010101010104" pitchFamily="34" charset="0"/>
                </a:endParaRPr>
              </a:p>
            </cx:txPr>
            <cx:visibility seriesName="0" categoryName="0" value="1"/>
            <cx:dataLabel idx="4">
              <cx:txPr>
                <a:bodyPr vertOverflow="overflow" horzOverflow="overflow" wrap="square" lIns="0" tIns="0" rIns="0" bIns="0"/>
                <a:lstStyle/>
                <a:p>
                  <a:pPr algn="ctr" rtl="0">
                    <a:defRPr/>
                  </a:pPr>
                  <a:r>
                    <a:rPr lang="en-PH" sz="1100">
                      <a:solidFill>
                        <a:schemeClr val="tx1"/>
                      </a:solidFill>
                      <a:latin typeface="Akkurat LL Light" panose="020B0404010101010104" pitchFamily="34" charset="0"/>
                      <a:cs typeface="Akkurat LL Light" panose="020B0404010101010104" pitchFamily="34" charset="0"/>
                    </a:rPr>
                    <a:t>-23</a:t>
                  </a:r>
                </a:p>
              </cx:txPr>
              <cx:visibility seriesName="0" categoryName="0" value="1"/>
            </cx:dataLabel>
          </cx:dataLabels>
          <cx:dataId val="0"/>
          <cx:layoutPr>
            <cx:subtotals>
              <cx:idx val="11"/>
            </cx:subtotals>
          </cx:layoutPr>
        </cx:series>
      </cx:plotAreaRegion>
      <cx:axis id="0">
        <cx:catScaling gapWidth="0.5"/>
        <cx:tickLabels/>
        <cx:txPr>
          <a:bodyPr vertOverflow="overflow" horzOverflow="overflow" wrap="square" lIns="0" tIns="0" rIns="0" bIns="0"/>
          <a:lstStyle/>
          <a:p>
            <a:pPr algn="ctr" rtl="0">
              <a:defRPr sz="1200" b="0" i="0">
                <a:solidFill>
                  <a:schemeClr val="tx1"/>
                </a:solidFill>
                <a:latin typeface="Akkurat LL" panose="020B0504010101010104" pitchFamily="34" charset="0"/>
                <a:ea typeface="Akkurat LL" panose="020B0504010101010104" pitchFamily="34" charset="0"/>
                <a:cs typeface="Akkurat LL" panose="020B0504010101010104" pitchFamily="34" charset="0"/>
              </a:defRPr>
            </a:pPr>
            <a:endParaRPr lang="en-PH" sz="1200">
              <a:solidFill>
                <a:schemeClr val="tx1"/>
              </a:solidFill>
              <a:latin typeface="Akkurat LL" panose="020B0504010101010104" pitchFamily="34" charset="0"/>
              <a:cs typeface="Akkurat LL" panose="020B0504010101010104" pitchFamily="34" charset="0"/>
            </a:endParaRPr>
          </a:p>
        </cx:txPr>
      </cx:axis>
      <cx:axis id="1">
        <cx:valScaling max="12600" min="11600"/>
        <cx:majorGridlines>
          <cx:spPr>
            <a:ln>
              <a:noFill/>
            </a:ln>
          </cx:spPr>
        </cx:majorGridlines>
        <cx:tickLabels/>
        <cx:txPr>
          <a:bodyPr vertOverflow="overflow" horzOverflow="overflow" wrap="square" lIns="0" tIns="0" rIns="0" bIns="0"/>
          <a:lstStyle/>
          <a:p>
            <a:pPr algn="ctr" rtl="0">
              <a:defRPr sz="1200" b="0" i="0">
                <a:solidFill>
                  <a:schemeClr val="tx1"/>
                </a:solidFill>
                <a:latin typeface="Akkurat LL" panose="020B0504010101010104" pitchFamily="34" charset="0"/>
                <a:ea typeface="Akkurat LL" panose="020B0504010101010104" pitchFamily="34" charset="0"/>
                <a:cs typeface="Akkurat LL" panose="020B0504010101010104" pitchFamily="34" charset="0"/>
              </a:defRPr>
            </a:pPr>
            <a:endParaRPr lang="en-PH" sz="1200">
              <a:solidFill>
                <a:schemeClr val="tx1"/>
              </a:solidFill>
              <a:latin typeface="Akkurat LL" panose="020B0504010101010104" pitchFamily="34" charset="0"/>
              <a:cs typeface="Akkurat LL" panose="020B0504010101010104" pitchFamily="34" charset="0"/>
            </a:endParaRPr>
          </a:p>
        </cx:txPr>
      </cx:axis>
    </cx:plotArea>
    <cx:legend pos="t" align="ctr" overlay="1">
      <cx:txPr>
        <a:bodyPr spcFirstLastPara="1" vertOverflow="ellipsis" horzOverflow="overflow" wrap="square" lIns="0" tIns="0" rIns="0" bIns="0" anchor="ctr" anchorCtr="1"/>
        <a:lstStyle/>
        <a:p>
          <a:pPr algn="ctr" rtl="0">
            <a:defRPr sz="1200">
              <a:solidFill>
                <a:schemeClr val="tx1"/>
              </a:solidFill>
              <a:latin typeface="Akkurat LL Light" panose="020B0404010101010104" pitchFamily="34" charset="0"/>
              <a:ea typeface="Akkurat LL Light" panose="020B0404010101010104" pitchFamily="34" charset="0"/>
              <a:cs typeface="Akkurat LL Light" panose="020B0404010101010104" pitchFamily="34" charset="0"/>
            </a:defRPr>
          </a:pPr>
          <a:endParaRPr lang="en-US" sz="1200" b="0" i="0" u="none" strike="noStrike" baseline="0">
            <a:solidFill>
              <a:schemeClr val="tx1"/>
            </a:solidFill>
            <a:latin typeface="Akkurat LL Light" panose="020B0404010101010104" pitchFamily="34" charset="0"/>
            <a:cs typeface="Akkurat LL Light" panose="020B0404010101010104" pitchFamily="34" charset="0"/>
          </a:endParaRPr>
        </a:p>
      </cx:txPr>
    </cx:legend>
  </cx:chart>
  <cx:clrMapOvr bg1="lt1" tx1="dk1" bg2="lt2" tx2="dk2" accent1="accent1" accent2="accent2" accent3="accent3" accent4="accent4" accent5="accent5" accent6="accent6" hlink="hlink" folHlink="folHlink"/>
  <cx:fmtOvrs>
    <cx:fmtOvr idx="0">
      <cx:spPr>
        <a:solidFill>
          <a:srgbClr val="125E1F"/>
        </a:solidFill>
      </cx:spPr>
    </cx:fmtOvr>
    <cx:fmtOvr idx="1">
      <cx:spPr>
        <a:solidFill>
          <a:srgbClr val="B20023"/>
        </a:solidFill>
      </cx:spPr>
    </cx:fmtOvr>
    <cx:fmtOvr idx="2">
      <cx:spPr>
        <a:solidFill>
          <a:srgbClr val="005B72"/>
        </a:solidFill>
      </cx:spPr>
    </cx:fmtOvr>
  </cx:fmtOvrs>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95">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cdr:y>
    </cdr:from>
    <cdr:to>
      <cdr:x>1</cdr:x>
      <cdr:y>0.02277</cdr:y>
    </cdr:to>
    <cdr:sp macro="" textlink="">
      <cdr:nvSpPr>
        <cdr:cNvPr id="2" name="txtboxChartTitle">
          <a:extLst xmlns:a="http://schemas.openxmlformats.org/drawingml/2006/main">
            <a:ext uri="{FF2B5EF4-FFF2-40B4-BE49-F238E27FC236}">
              <a16:creationId xmlns:a16="http://schemas.microsoft.com/office/drawing/2014/main" id="{8944F2B9-11ED-9E9F-8BBE-794F8DBAD4D8}"/>
            </a:ext>
          </a:extLst>
        </cdr:cNvPr>
        <cdr:cNvSpPr txBox="1"/>
      </cdr:nvSpPr>
      <cdr:spPr>
        <a:xfrm xmlns:a="http://schemas.openxmlformats.org/drawingml/2006/main">
          <a:off x="0" y="0"/>
          <a:ext cx="7835900" cy="101600"/>
        </a:xfrm>
        <a:prstGeom xmlns:a="http://schemas.openxmlformats.org/drawingml/2006/main" prst="rect">
          <a:avLst/>
        </a:prstGeom>
      </cdr:spPr>
      <cdr:txBody>
        <a:bodyPr xmlns:a="http://schemas.openxmlformats.org/drawingml/2006/main" vertOverflow="clip" vert="horz" rtlCol="0"/>
        <a:lstStyle xmlns:a="http://schemas.openxmlformats.org/drawingml/2006/main"/>
        <a:p xmlns:a="http://schemas.openxmlformats.org/drawingml/2006/main">
          <a:endParaRPr lang="en-PH" sz="1100" b="1" kern="1200">
            <a:solidFill>
              <a:srgbClr val="000000"/>
            </a:solidFill>
          </a:endParaRPr>
        </a:p>
      </cdr:txBody>
    </cdr:sp>
  </cdr:relSizeAnchor>
  <cdr:relSizeAnchor xmlns:cdr="http://schemas.openxmlformats.org/drawingml/2006/chartDrawing">
    <cdr:from>
      <cdr:x>0.00085</cdr:x>
      <cdr:y>0</cdr:y>
    </cdr:from>
    <cdr:to>
      <cdr:x>0.0365</cdr:x>
      <cdr:y>1</cdr:y>
    </cdr:to>
    <cdr:sp macro="" textlink="">
      <cdr:nvSpPr>
        <cdr:cNvPr id="3" name="txtBoxPrimaryYAxisLabel">
          <a:extLst xmlns:a="http://schemas.openxmlformats.org/drawingml/2006/main">
            <a:ext uri="{FF2B5EF4-FFF2-40B4-BE49-F238E27FC236}">
              <a16:creationId xmlns:a16="http://schemas.microsoft.com/office/drawing/2014/main" id="{2FEA0FEF-1E32-3897-F9FE-A68528860CE0}"/>
            </a:ext>
          </a:extLst>
        </cdr:cNvPr>
        <cdr:cNvSpPr txBox="1"/>
      </cdr:nvSpPr>
      <cdr:spPr>
        <a:xfrm xmlns:a="http://schemas.openxmlformats.org/drawingml/2006/main" rot="-5400000">
          <a:off x="-2084905" y="2091531"/>
          <a:ext cx="4462463" cy="279400"/>
        </a:xfrm>
        <a:prstGeom xmlns:a="http://schemas.openxmlformats.org/drawingml/2006/main" prst="rect">
          <a:avLst/>
        </a:prstGeom>
      </cdr:spPr>
      <cdr:txBody>
        <a:bodyPr xmlns:a="http://schemas.openxmlformats.org/drawingml/2006/main" vertOverflow="clip" vert="horz" lIns="76200" tIns="25400" rIns="76200" bIns="0" rtlCol="0" anchor="t">
          <a:noAutofit/>
        </a:bodyPr>
        <a:lstStyle xmlns:a="http://schemas.openxmlformats.org/drawingml/2006/main"/>
        <a:p xmlns:a="http://schemas.openxmlformats.org/drawingml/2006/main">
          <a:pPr algn="ctr" eaLnBrk="1"/>
          <a:r>
            <a:rPr lang="en-PH" sz="1200" kern="1200" dirty="0">
              <a:latin typeface="Akkurat Pro" panose="020B0504020101020102" pitchFamily="34" charset="0"/>
            </a:rPr>
            <a:t>Exploration</a:t>
          </a:r>
          <a:r>
            <a:rPr lang="en-PH" sz="1600" b="1" kern="1200" dirty="0">
              <a:solidFill>
                <a:srgbClr val="000000"/>
              </a:solidFill>
              <a:latin typeface="Arial" panose="020B0604020202020204" pitchFamily="34" charset="0"/>
            </a:rPr>
            <a:t> </a:t>
          </a:r>
          <a:r>
            <a:rPr lang="en-PH" sz="1200" kern="1200" dirty="0">
              <a:latin typeface="Akkurat Pro" panose="020B0504020101020102" pitchFamily="34" charset="0"/>
            </a:rPr>
            <a:t>budgets ($B)</a:t>
          </a:r>
        </a:p>
      </cdr:txBody>
    </cdr:sp>
  </cdr:relSizeAnchor>
  <cdr:relSizeAnchor xmlns:cdr="http://schemas.openxmlformats.org/drawingml/2006/chartDrawing">
    <cdr:from>
      <cdr:x>0.96434</cdr:x>
      <cdr:y>0</cdr:y>
    </cdr:from>
    <cdr:to>
      <cdr:x>1</cdr:x>
      <cdr:y>1</cdr:y>
    </cdr:to>
    <cdr:sp macro="" textlink="">
      <cdr:nvSpPr>
        <cdr:cNvPr id="4" name="txtBoxSecondaryYAxisLabel">
          <a:extLst xmlns:a="http://schemas.openxmlformats.org/drawingml/2006/main">
            <a:ext uri="{FF2B5EF4-FFF2-40B4-BE49-F238E27FC236}">
              <a16:creationId xmlns:a16="http://schemas.microsoft.com/office/drawing/2014/main" id="{89E91E08-44D7-B1A6-852D-9D5ECB070084}"/>
            </a:ext>
          </a:extLst>
        </cdr:cNvPr>
        <cdr:cNvSpPr txBox="1"/>
      </cdr:nvSpPr>
      <cdr:spPr>
        <a:xfrm xmlns:a="http://schemas.openxmlformats.org/drawingml/2006/main" rot="-5400000">
          <a:off x="7556501" y="2091532"/>
          <a:ext cx="4462463" cy="279400"/>
        </a:xfrm>
        <a:prstGeom xmlns:a="http://schemas.openxmlformats.org/drawingml/2006/main" prst="rect">
          <a:avLst/>
        </a:prstGeom>
        <a:ln xmlns:a="http://schemas.openxmlformats.org/drawingml/2006/main"/>
      </cdr:spPr>
      <cdr:txBody>
        <a:bodyPr xmlns:a="http://schemas.openxmlformats.org/drawingml/2006/main" vertOverflow="clip" vert="horz" lIns="76200" tIns="72000" rIns="76200" bIns="72000" rtlCol="0" anchor="b">
          <a:noAutofit/>
        </a:bodyPr>
        <a:lstStyle xmlns:a="http://schemas.openxmlformats.org/drawingml/2006/main"/>
        <a:p xmlns:a="http://schemas.openxmlformats.org/drawingml/2006/main">
          <a:pPr algn="ctr" eaLnBrk="1"/>
          <a:r>
            <a:rPr lang="en-PH" sz="1200" kern="1200" dirty="0">
              <a:latin typeface="Akkurat Pro" panose="020B0504020101020102" pitchFamily="34" charset="0"/>
            </a:rPr>
            <a:t>Number of companies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230EE76-AB0B-43A9-8C07-897787CFBA7E}"/>
              </a:ext>
            </a:extLst>
          </p:cNvPr>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4" name="Footer Placeholder 3">
            <a:extLst>
              <a:ext uri="{FF2B5EF4-FFF2-40B4-BE49-F238E27FC236}">
                <a16:creationId xmlns:a16="http://schemas.microsoft.com/office/drawing/2014/main" id="{5067A3B8-092B-411F-8E83-FFA0520ABD4A}"/>
              </a:ext>
            </a:extLst>
          </p:cNvPr>
          <p:cNvSpPr>
            <a:spLocks noGrp="1"/>
          </p:cNvSpPr>
          <p:nvPr>
            <p:ph type="ftr" sz="quarter" idx="2"/>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387DB30-5F08-41ED-903E-3FEF63F9122D}"/>
              </a:ext>
            </a:extLst>
          </p:cNvPr>
          <p:cNvSpPr>
            <a:spLocks noGrp="1"/>
          </p:cNvSpPr>
          <p:nvPr>
            <p:ph type="sldNum" sz="quarter" idx="3"/>
          </p:nvPr>
        </p:nvSpPr>
        <p:spPr>
          <a:xfrm>
            <a:off x="4023092" y="8917422"/>
            <a:ext cx="3077739" cy="471053"/>
          </a:xfrm>
          <a:prstGeom prst="rect">
            <a:avLst/>
          </a:prstGeom>
        </p:spPr>
        <p:txBody>
          <a:bodyPr vert="horz" lIns="94229" tIns="47114" rIns="94229" bIns="47114" rtlCol="0" anchor="b"/>
          <a:lstStyle>
            <a:lvl1pPr algn="r">
              <a:defRPr sz="1200"/>
            </a:lvl1pPr>
          </a:lstStyle>
          <a:p>
            <a:fld id="{16CD2D00-32D8-4018-B7C1-2A6C4013692D}" type="slidenum">
              <a:rPr lang="en-US" smtClean="0"/>
              <a:t>‹#›</a:t>
            </a:fld>
            <a:endParaRPr lang="en-US"/>
          </a:p>
        </p:txBody>
      </p:sp>
    </p:spTree>
    <p:extLst>
      <p:ext uri="{BB962C8B-B14F-4D97-AF65-F5344CB8AC3E}">
        <p14:creationId xmlns:p14="http://schemas.microsoft.com/office/powerpoint/2010/main" val="22837193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4A897E6B-35D4-4C59-9667-9E94DFC5B117}" type="datetimeFigureOut">
              <a:rPr lang="en-US" smtClean="0"/>
              <a:t>6/14/2026</a:t>
            </a:fld>
            <a:endParaRPr lang="en-US"/>
          </a:p>
        </p:txBody>
      </p:sp>
      <p:sp>
        <p:nvSpPr>
          <p:cNvPr id="4" name="Slide Image Placeholder 3"/>
          <p:cNvSpPr>
            <a:spLocks noGrp="1" noRot="1" noChangeAspect="1"/>
          </p:cNvSpPr>
          <p:nvPr>
            <p:ph type="sldImg" idx="2"/>
          </p:nvPr>
        </p:nvSpPr>
        <p:spPr>
          <a:xfrm>
            <a:off x="23813" y="647700"/>
            <a:ext cx="5634037" cy="3168650"/>
          </a:xfrm>
          <a:prstGeom prst="rect">
            <a:avLst/>
          </a:prstGeom>
          <a:noFill/>
          <a:ln w="12700">
            <a:solidFill>
              <a:schemeClr val="bg2"/>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3931424"/>
            <a:ext cx="5681980" cy="428349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9368AB29-FD65-43D1-A0D5-6E5DEB6A130C}" type="slidenum">
              <a:rPr lang="en-US" smtClean="0"/>
              <a:t>‹#›</a:t>
            </a:fld>
            <a:endParaRPr lang="en-US"/>
          </a:p>
        </p:txBody>
      </p:sp>
    </p:spTree>
    <p:extLst>
      <p:ext uri="{BB962C8B-B14F-4D97-AF65-F5344CB8AC3E}">
        <p14:creationId xmlns:p14="http://schemas.microsoft.com/office/powerpoint/2010/main" val="573470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8AB29-FD65-43D1-A0D5-6E5DEB6A130C}" type="slidenum">
              <a:rPr lang="en-US" smtClean="0"/>
              <a:t>3</a:t>
            </a:fld>
            <a:endParaRPr lang="en-US"/>
          </a:p>
        </p:txBody>
      </p:sp>
    </p:spTree>
    <p:extLst>
      <p:ext uri="{BB962C8B-B14F-4D97-AF65-F5344CB8AC3E}">
        <p14:creationId xmlns:p14="http://schemas.microsoft.com/office/powerpoint/2010/main" val="10649495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9368AB29-FD65-43D1-A0D5-6E5DEB6A130C}" type="slidenum">
              <a:rPr lang="en-US" smtClean="0"/>
              <a:t>19</a:t>
            </a:fld>
            <a:endParaRPr lang="en-US"/>
          </a:p>
        </p:txBody>
      </p:sp>
    </p:spTree>
    <p:extLst>
      <p:ext uri="{BB962C8B-B14F-4D97-AF65-F5344CB8AC3E}">
        <p14:creationId xmlns:p14="http://schemas.microsoft.com/office/powerpoint/2010/main" val="1828938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9B4CA0D-3BD9-4F11-A4B4-A64526B6FEFA}" type="slidenum">
              <a:rPr lang="en-US" smtClean="0"/>
              <a:t>20</a:t>
            </a:fld>
            <a:endParaRPr lang="en-US"/>
          </a:p>
        </p:txBody>
      </p:sp>
    </p:spTree>
    <p:extLst>
      <p:ext uri="{BB962C8B-B14F-4D97-AF65-F5344CB8AC3E}">
        <p14:creationId xmlns:p14="http://schemas.microsoft.com/office/powerpoint/2010/main" val="1465199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chart shows global exploration budgets from 1997 to our 2025 survey, where we collected budget data from just over 2,100 companies. At face value, budgets for 2024 and 2025 look relatively stable. </a:t>
            </a:r>
            <a:endParaRPr lang="en-US">
              <a:solidFill>
                <a:srgbClr val="444444"/>
              </a:solidFill>
            </a:endParaRPr>
          </a:p>
          <a:p>
            <a:r>
              <a:rPr lang="en-US"/>
              <a:t>But once we adjust for global inflation, the story shifts—real spending today is closer to levels last seen almost twenty years ago. So despite the steady nominal numbers, exploration activity is actually much weaker in real terms.</a:t>
            </a:r>
            <a:endParaRPr lang="en-US">
              <a:solidFill>
                <a:srgbClr val="444444"/>
              </a:solidFill>
            </a:endParaRPr>
          </a:p>
          <a:p>
            <a:endParaRPr lang="en-US">
              <a:solidFill>
                <a:srgbClr val="444444"/>
              </a:solidFill>
            </a:endParaRPr>
          </a:p>
          <a:p>
            <a:r>
              <a:rPr lang="en-US"/>
              <a:t>A big part of this comes from the cautious behavior across the industry. Even with strong metal prices after 2021, we didn’t see the surge in exploration that past cycles would suggest. Majors have kept a tight grip on capital, focusing on margins and a smaller set of high‑quality assets rather than broad, growth‑oriented exploration.</a:t>
            </a:r>
            <a:endParaRPr lang="en-US">
              <a:solidFill>
                <a:srgbClr val="444444"/>
              </a:solidFill>
            </a:endParaRPr>
          </a:p>
          <a:p>
            <a:endParaRPr lang="en-US">
              <a:solidFill>
                <a:srgbClr val="444444"/>
              </a:solidFill>
            </a:endParaRPr>
          </a:p>
          <a:p>
            <a:r>
              <a:rPr lang="en-US"/>
              <a:t>Juniors—historically the engine of grassroots discovery—also continue to struggle with fundraising. Conditions are improving heading into 2024 and 2025, but much of that capital is going toward development projects, especially in gold, rather than early‑stage work.</a:t>
            </a:r>
            <a:endParaRPr lang="en-US">
              <a:solidFill>
                <a:srgbClr val="444444"/>
              </a:solidFill>
            </a:endParaRPr>
          </a:p>
          <a:p>
            <a:r>
              <a:rPr lang="en-US"/>
              <a:t>So while the headline number for 2025 is $12.4 billion, down only 1% year over year, in inflation‑adjusted terms we remain far below the level needed to rebuild the global discovery pipeline.</a:t>
            </a:r>
            <a:endParaRPr lang="en-US">
              <a:cs typeface="Arial"/>
            </a:endParaRPr>
          </a:p>
        </p:txBody>
      </p:sp>
      <p:sp>
        <p:nvSpPr>
          <p:cNvPr id="4" name="Slide Number Placeholder 3"/>
          <p:cNvSpPr>
            <a:spLocks noGrp="1"/>
          </p:cNvSpPr>
          <p:nvPr>
            <p:ph type="sldNum" sz="quarter" idx="5"/>
          </p:nvPr>
        </p:nvSpPr>
        <p:spPr/>
        <p:txBody>
          <a:bodyPr/>
          <a:lstStyle/>
          <a:p>
            <a:fld id="{9368AB29-FD65-43D1-A0D5-6E5DEB6A130C}" type="slidenum">
              <a:rPr lang="en-US" smtClean="0"/>
              <a:t>22</a:t>
            </a:fld>
            <a:endParaRPr lang="en-US"/>
          </a:p>
        </p:txBody>
      </p:sp>
    </p:spTree>
    <p:extLst>
      <p:ext uri="{BB962C8B-B14F-4D97-AF65-F5344CB8AC3E}">
        <p14:creationId xmlns:p14="http://schemas.microsoft.com/office/powerpoint/2010/main" val="4281303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C425B-770D-185E-C376-3A0D64FE4A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F36A46-C44A-6CE4-1BC0-0248F5681B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66AC00-7B5A-A194-C66D-2532E060EDC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2CD9530-7D10-5EFE-6EB2-137A58E5D40A}"/>
              </a:ext>
            </a:extLst>
          </p:cNvPr>
          <p:cNvSpPr>
            <a:spLocks noGrp="1"/>
          </p:cNvSpPr>
          <p:nvPr>
            <p:ph type="sldNum" sz="quarter" idx="5"/>
          </p:nvPr>
        </p:nvSpPr>
        <p:spPr/>
        <p:txBody>
          <a:bodyPr/>
          <a:lstStyle/>
          <a:p>
            <a:fld id="{9368AB29-FD65-43D1-A0D5-6E5DEB6A130C}" type="slidenum">
              <a:rPr lang="en-US" smtClean="0"/>
              <a:t>23</a:t>
            </a:fld>
            <a:endParaRPr lang="en-US"/>
          </a:p>
        </p:txBody>
      </p:sp>
    </p:spTree>
    <p:extLst>
      <p:ext uri="{BB962C8B-B14F-4D97-AF65-F5344CB8AC3E}">
        <p14:creationId xmlns:p14="http://schemas.microsoft.com/office/powerpoint/2010/main" val="336450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8AB29-FD65-43D1-A0D5-6E5DEB6A130C}" type="slidenum">
              <a:rPr lang="en-US" smtClean="0"/>
              <a:t>25</a:t>
            </a:fld>
            <a:endParaRPr lang="en-US"/>
          </a:p>
        </p:txBody>
      </p:sp>
    </p:spTree>
    <p:extLst>
      <p:ext uri="{BB962C8B-B14F-4D97-AF65-F5344CB8AC3E}">
        <p14:creationId xmlns:p14="http://schemas.microsoft.com/office/powerpoint/2010/main" val="1973784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8AB29-FD65-43D1-A0D5-6E5DEB6A130C}" type="slidenum">
              <a:rPr lang="en-US" smtClean="0"/>
              <a:t>28</a:t>
            </a:fld>
            <a:endParaRPr lang="en-US"/>
          </a:p>
        </p:txBody>
      </p:sp>
    </p:spTree>
    <p:extLst>
      <p:ext uri="{BB962C8B-B14F-4D97-AF65-F5344CB8AC3E}">
        <p14:creationId xmlns:p14="http://schemas.microsoft.com/office/powerpoint/2010/main" val="3596497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Just because it is a clean technology, it doesn’t necessarily mean that it is a clean supply chain, and that matters more and more.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B4CA0D-3BD9-4F11-A4B4-A64526B6FE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1302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ctr" latinLnBrk="0" hangingPunct="1"/>
            <a:r>
              <a:rPr lang="en-US" sz="1200" b="1" i="0" u="none" strike="noStrike" kern="1200" dirty="0">
                <a:solidFill>
                  <a:schemeClr val="tx1"/>
                </a:solidFill>
                <a:effectLst/>
                <a:latin typeface="+mn-lt"/>
                <a:ea typeface="+mn-ea"/>
                <a:cs typeface="+mn-cs"/>
              </a:rPr>
              <a:t>Purpose</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Market coordination</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Capital formation</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Direct coordination</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Enabling investment</a:t>
            </a:r>
            <a:endParaRPr lang="en-US" sz="1200" b="0" i="0" u="none" strike="noStrike" kern="1200" dirty="0">
              <a:solidFill>
                <a:schemeClr val="tx1"/>
              </a:solidFill>
              <a:effectLst/>
              <a:latin typeface="+mn-lt"/>
              <a:ea typeface="+mn-ea"/>
              <a:cs typeface="+mn-cs"/>
            </a:endParaRPr>
          </a:p>
          <a:p>
            <a:pPr rtl="0" eaLnBrk="1" fontAlgn="ctr" latinLnBrk="0" hangingPunct="1"/>
            <a:r>
              <a:rPr lang="en-US" sz="1200" b="1" i="0" u="none" strike="noStrike" kern="1200" dirty="0">
                <a:solidFill>
                  <a:schemeClr val="tx1"/>
                </a:solidFill>
                <a:effectLst/>
                <a:latin typeface="+mn-lt"/>
                <a:ea typeface="+mn-ea"/>
                <a:cs typeface="+mn-cs"/>
              </a:rPr>
              <a:t>Cross-border coordination</a:t>
            </a:r>
            <a:endParaRPr lang="en-US" sz="1200" b="0" i="0" u="none" strike="noStrike" kern="1200" dirty="0">
              <a:solidFill>
                <a:schemeClr val="tx1"/>
              </a:solidFill>
              <a:effectLst/>
              <a:latin typeface="+mn-lt"/>
              <a:ea typeface="+mn-ea"/>
              <a:cs typeface="+mn-cs"/>
            </a:endParaRPr>
          </a:p>
          <a:p>
            <a:pPr rtl="0" eaLnBrk="1" fontAlgn="ctr" latinLnBrk="0" hangingPunct="1"/>
            <a:r>
              <a:rPr lang="en-US" sz="1200" b="1" i="0" u="none" strike="noStrike" kern="1200" dirty="0">
                <a:solidFill>
                  <a:schemeClr val="tx1"/>
                </a:solidFill>
                <a:effectLst/>
                <a:latin typeface="+mn-lt"/>
                <a:ea typeface="+mn-ea"/>
                <a:cs typeface="+mn-cs"/>
              </a:rPr>
              <a:t>Sovereignty / value capture</a:t>
            </a:r>
            <a:endParaRPr lang="en-US" sz="1200" b="0" i="0" u="none" strike="noStrike" kern="1200" dirty="0">
              <a:solidFill>
                <a:schemeClr val="tx1"/>
              </a:solidFill>
              <a:effectLst/>
              <a:latin typeface="+mn-lt"/>
              <a:ea typeface="+mn-ea"/>
              <a:cs typeface="+mn-cs"/>
            </a:endParaRPr>
          </a:p>
          <a:p>
            <a:pPr rtl="0" eaLnBrk="1" fontAlgn="ctr" latinLnBrk="0" hangingPunct="1"/>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368AB29-FD65-43D1-A0D5-6E5DEB6A130C}" type="slidenum">
              <a:rPr lang="en-US" smtClean="0"/>
              <a:t>30</a:t>
            </a:fld>
            <a:endParaRPr lang="en-US"/>
          </a:p>
        </p:txBody>
      </p:sp>
    </p:spTree>
    <p:extLst>
      <p:ext uri="{BB962C8B-B14F-4D97-AF65-F5344CB8AC3E}">
        <p14:creationId xmlns:p14="http://schemas.microsoft.com/office/powerpoint/2010/main" val="6959044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i="0" u="none" strike="noStrike" kern="1200" cap="none" spc="0" normalizeH="0" baseline="0" noProof="0" dirty="0">
                <a:ln>
                  <a:noFill/>
                </a:ln>
                <a:solidFill>
                  <a:sysClr val="windowText" lastClr="000000"/>
                </a:solidFill>
                <a:effectLst/>
                <a:uLnTx/>
                <a:uFillTx/>
                <a:latin typeface="Akkurat LL" panose="020B0504010101010104" pitchFamily="34" charset="0"/>
                <a:cs typeface="Akkurat LL" panose="020B0504010101010104" pitchFamily="34" charset="0"/>
              </a:rPr>
              <a:t>Markets and demand vectors will change, the inputs of today may be different in 10, 20 years. There needs to be flexibility </a:t>
            </a:r>
          </a:p>
          <a:p>
            <a:endParaRPr lang="en-US" dirty="0"/>
          </a:p>
        </p:txBody>
      </p:sp>
      <p:sp>
        <p:nvSpPr>
          <p:cNvPr id="4" name="Slide Number Placeholder 3"/>
          <p:cNvSpPr>
            <a:spLocks noGrp="1"/>
          </p:cNvSpPr>
          <p:nvPr>
            <p:ph type="sldNum" sz="quarter" idx="5"/>
          </p:nvPr>
        </p:nvSpPr>
        <p:spPr/>
        <p:txBody>
          <a:bodyPr/>
          <a:lstStyle/>
          <a:p>
            <a:fld id="{9368AB29-FD65-43D1-A0D5-6E5DEB6A130C}" type="slidenum">
              <a:rPr lang="en-US" smtClean="0"/>
              <a:t>31</a:t>
            </a:fld>
            <a:endParaRPr lang="en-US"/>
          </a:p>
        </p:txBody>
      </p:sp>
    </p:spTree>
    <p:extLst>
      <p:ext uri="{BB962C8B-B14F-4D97-AF65-F5344CB8AC3E}">
        <p14:creationId xmlns:p14="http://schemas.microsoft.com/office/powerpoint/2010/main" val="2367831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8AB29-FD65-43D1-A0D5-6E5DEB6A130C}" type="slidenum">
              <a:rPr lang="en-US" smtClean="0"/>
              <a:t>5</a:t>
            </a:fld>
            <a:endParaRPr lang="en-US"/>
          </a:p>
        </p:txBody>
      </p:sp>
    </p:spTree>
    <p:extLst>
      <p:ext uri="{BB962C8B-B14F-4D97-AF65-F5344CB8AC3E}">
        <p14:creationId xmlns:p14="http://schemas.microsoft.com/office/powerpoint/2010/main" val="2608842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lnSpc>
                <a:spcPts val="1500"/>
              </a:lnSpc>
              <a:buNone/>
            </a:pP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368AB29-FD65-43D1-A0D5-6E5DEB6A130C}" type="slidenum">
              <a:rPr lang="en-US" smtClean="0"/>
              <a:t>7</a:t>
            </a:fld>
            <a:endParaRPr lang="en-US"/>
          </a:p>
        </p:txBody>
      </p:sp>
    </p:spTree>
    <p:extLst>
      <p:ext uri="{BB962C8B-B14F-4D97-AF65-F5344CB8AC3E}">
        <p14:creationId xmlns:p14="http://schemas.microsoft.com/office/powerpoint/2010/main" val="91485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200"/>
              </a:spcAft>
            </a:pPr>
            <a:endParaRPr lang="en-US" dirty="0"/>
          </a:p>
        </p:txBody>
      </p:sp>
      <p:sp>
        <p:nvSpPr>
          <p:cNvPr id="4" name="Slide Number Placeholder 3"/>
          <p:cNvSpPr>
            <a:spLocks noGrp="1"/>
          </p:cNvSpPr>
          <p:nvPr>
            <p:ph type="sldNum" sz="quarter" idx="5"/>
          </p:nvPr>
        </p:nvSpPr>
        <p:spPr/>
        <p:txBody>
          <a:bodyPr/>
          <a:lstStyle/>
          <a:p>
            <a:fld id="{9368AB29-FD65-43D1-A0D5-6E5DEB6A130C}" type="slidenum">
              <a:rPr lang="en-US" smtClean="0"/>
              <a:t>8</a:t>
            </a:fld>
            <a:endParaRPr lang="en-US"/>
          </a:p>
        </p:txBody>
      </p:sp>
    </p:spTree>
    <p:extLst>
      <p:ext uri="{BB962C8B-B14F-4D97-AF65-F5344CB8AC3E}">
        <p14:creationId xmlns:p14="http://schemas.microsoft.com/office/powerpoint/2010/main" val="3983659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68AB29-FD65-43D1-A0D5-6E5DEB6A13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6383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than x% of all battery cell manufacturing announcements in the last two years have come out of Asia-Pacific including China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Q4, global battery project announcements nearly doubled from Q3, driven by rising energy storage demand in Europe, the Middle East, and South America. China dominated Asia-Pacific with 99% of activity, while other regions lagged. Outside China, scaling battery manufacturing is hindered by limited technical know-how and challenges in technology transfer, making it difficult to compete or ramp up production quickly.</a:t>
            </a:r>
          </a:p>
          <a:p>
            <a:endParaRPr lang="en-US" dirty="0"/>
          </a:p>
        </p:txBody>
      </p:sp>
      <p:sp>
        <p:nvSpPr>
          <p:cNvPr id="4" name="Slide Number Placeholder 3"/>
          <p:cNvSpPr>
            <a:spLocks noGrp="1"/>
          </p:cNvSpPr>
          <p:nvPr>
            <p:ph type="sldNum" sz="quarter" idx="5"/>
          </p:nvPr>
        </p:nvSpPr>
        <p:spPr/>
        <p:txBody>
          <a:bodyPr/>
          <a:lstStyle/>
          <a:p>
            <a:fld id="{9368AB29-FD65-43D1-A0D5-6E5DEB6A130C}" type="slidenum">
              <a:rPr lang="en-US" smtClean="0"/>
              <a:t>13</a:t>
            </a:fld>
            <a:endParaRPr lang="en-US"/>
          </a:p>
        </p:txBody>
      </p:sp>
    </p:spTree>
    <p:extLst>
      <p:ext uri="{BB962C8B-B14F-4D97-AF65-F5344CB8AC3E}">
        <p14:creationId xmlns:p14="http://schemas.microsoft.com/office/powerpoint/2010/main" val="1139625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t">
              <a:lnSpc>
                <a:spcPts val="1500"/>
              </a:lnSpc>
              <a:buFont typeface="Arial" panose="020B0604020202020204" pitchFamily="34" charset="0"/>
              <a:buChar char="•"/>
            </a:pPr>
            <a:r>
              <a:rPr lang="en-US" b="0" i="0" dirty="0">
                <a:effectLst/>
                <a:latin typeface="Segoe UI" panose="020B0502040204020203" pitchFamily="34" charset="0"/>
              </a:rPr>
              <a:t>China has </a:t>
            </a:r>
            <a:r>
              <a:rPr lang="en-US" b="1" i="0" dirty="0">
                <a:effectLst/>
                <a:latin typeface="Segoe UI" panose="020B0502040204020203" pitchFamily="34" charset="0"/>
              </a:rPr>
              <a:t>pulled ahead in battery production</a:t>
            </a:r>
            <a:r>
              <a:rPr lang="en-US" b="0" i="0" dirty="0">
                <a:effectLst/>
                <a:latin typeface="Segoe UI" panose="020B0502040204020203" pitchFamily="34" charset="0"/>
              </a:rPr>
              <a:t>, driven by much lower LFP cell costs compared to the United States. </a:t>
            </a:r>
          </a:p>
          <a:p>
            <a:pPr marL="171450" indent="-171450" fontAlgn="t">
              <a:lnSpc>
                <a:spcPts val="1500"/>
              </a:lnSpc>
              <a:buFont typeface="Arial" panose="020B0604020202020204" pitchFamily="34" charset="0"/>
              <a:buChar char="•"/>
            </a:pPr>
            <a:endParaRPr lang="en-US" b="0" i="0" dirty="0">
              <a:effectLst/>
              <a:latin typeface="Segoe UI" panose="020B0502040204020203" pitchFamily="34" charset="0"/>
            </a:endParaRPr>
          </a:p>
          <a:p>
            <a:pPr marL="171450" indent="-171450" fontAlgn="t">
              <a:lnSpc>
                <a:spcPts val="1500"/>
              </a:lnSpc>
              <a:buFont typeface="Arial" panose="020B0604020202020204" pitchFamily="34" charset="0"/>
              <a:buChar char="•"/>
            </a:pPr>
            <a:r>
              <a:rPr lang="en-US" b="0" i="0" dirty="0">
                <a:effectLst/>
                <a:latin typeface="Segoe UI" panose="020B0502040204020203" pitchFamily="34" charset="0"/>
              </a:rPr>
              <a:t>The cost gap is significant: China’s LFP cell costs fall sharply after 2022 and remain </a:t>
            </a:r>
            <a:r>
              <a:rPr lang="en-US" b="1" i="0" dirty="0">
                <a:effectLst/>
                <a:latin typeface="Segoe UI" panose="020B0502040204020203" pitchFamily="34" charset="0"/>
              </a:rPr>
              <a:t>well below U.S. levels through 2030</a:t>
            </a:r>
            <a:r>
              <a:rPr lang="en-US" b="0" i="0" dirty="0">
                <a:effectLst/>
                <a:latin typeface="Segoe UI" panose="020B0502040204020203" pitchFamily="34" charset="0"/>
              </a:rPr>
              <a:t>, reinforcing China’s manufacturing advantage. </a:t>
            </a:r>
          </a:p>
          <a:p>
            <a:pPr marL="171450" indent="-171450" fontAlgn="t">
              <a:lnSpc>
                <a:spcPts val="1500"/>
              </a:lnSpc>
              <a:buFont typeface="Arial" panose="020B0604020202020204" pitchFamily="34" charset="0"/>
              <a:buChar char="•"/>
            </a:pPr>
            <a:endParaRPr lang="en-US" b="0" i="0" dirty="0">
              <a:effectLst/>
              <a:latin typeface="Segoe UI" panose="020B0502040204020203" pitchFamily="34" charset="0"/>
            </a:endParaRPr>
          </a:p>
          <a:p>
            <a:pPr marL="171450" indent="-171450" fontAlgn="t">
              <a:lnSpc>
                <a:spcPts val="1500"/>
              </a:lnSpc>
              <a:buFont typeface="Arial" panose="020B0604020202020204" pitchFamily="34" charset="0"/>
              <a:buChar char="•"/>
            </a:pPr>
            <a:r>
              <a:rPr lang="en-US" b="0" i="0" dirty="0">
                <a:effectLst/>
                <a:latin typeface="Segoe UI" panose="020B0502040204020203" pitchFamily="34" charset="0"/>
              </a:rPr>
              <a:t>LFP adoption is accelerating fastest in China — by 2035, </a:t>
            </a:r>
            <a:r>
              <a:rPr lang="en-US" b="1" i="0" dirty="0">
                <a:effectLst/>
                <a:latin typeface="Segoe UI" panose="020B0502040204020203" pitchFamily="34" charset="0"/>
              </a:rPr>
              <a:t>LFP makes up over 60%</a:t>
            </a:r>
            <a:r>
              <a:rPr lang="en-US" b="0" i="0" dirty="0">
                <a:effectLst/>
                <a:latin typeface="Segoe UI" panose="020B0502040204020203" pitchFamily="34" charset="0"/>
              </a:rPr>
              <a:t> of China’s battery cathode demand. </a:t>
            </a:r>
          </a:p>
          <a:p>
            <a:pPr marL="171450" indent="-171450" fontAlgn="t">
              <a:lnSpc>
                <a:spcPts val="1500"/>
              </a:lnSpc>
              <a:buFont typeface="Arial" panose="020B0604020202020204" pitchFamily="34" charset="0"/>
              <a:buChar char="•"/>
            </a:pPr>
            <a:endParaRPr lang="en-US" b="0" i="0" dirty="0">
              <a:effectLst/>
              <a:latin typeface="Segoe UI" panose="020B0502040204020203" pitchFamily="34" charset="0"/>
            </a:endParaRPr>
          </a:p>
          <a:p>
            <a:pPr marL="171450" indent="-171450" fontAlgn="t">
              <a:lnSpc>
                <a:spcPts val="1500"/>
              </a:lnSpc>
              <a:buFont typeface="Arial" panose="020B0604020202020204" pitchFamily="34" charset="0"/>
              <a:buChar char="•"/>
            </a:pPr>
            <a:r>
              <a:rPr lang="en-US" b="0" i="0" dirty="0">
                <a:effectLst/>
                <a:latin typeface="Segoe UI" panose="020B0502040204020203" pitchFamily="34" charset="0"/>
              </a:rPr>
              <a:t>By contrast, the U.S. battery mix grows more gradually, with </a:t>
            </a:r>
            <a:r>
              <a:rPr lang="en-US" b="1" i="0" dirty="0">
                <a:effectLst/>
                <a:latin typeface="Segoe UI" panose="020B0502040204020203" pitchFamily="34" charset="0"/>
              </a:rPr>
              <a:t>LFP reaching ~13%</a:t>
            </a:r>
            <a:r>
              <a:rPr lang="en-US" b="0" i="0" dirty="0">
                <a:effectLst/>
                <a:latin typeface="Segoe UI" panose="020B0502040204020203" pitchFamily="34" charset="0"/>
              </a:rPr>
              <a:t> of total demand by 2035 as nickel‑rich chemistries remain dominant. </a:t>
            </a:r>
          </a:p>
          <a:p>
            <a:pPr marL="171450" indent="-171450" fontAlgn="t">
              <a:lnSpc>
                <a:spcPts val="1500"/>
              </a:lnSpc>
              <a:buFont typeface="Arial" panose="020B0604020202020204" pitchFamily="34" charset="0"/>
              <a:buChar char="•"/>
            </a:pPr>
            <a:endParaRPr lang="en-US" b="0" i="0" dirty="0">
              <a:effectLst/>
              <a:latin typeface="Segoe UI" panose="020B0502040204020203" pitchFamily="34" charset="0"/>
            </a:endParaRPr>
          </a:p>
          <a:p>
            <a:pPr marL="171450" indent="-171450" fontAlgn="t">
              <a:lnSpc>
                <a:spcPts val="1500"/>
              </a:lnSpc>
              <a:buFont typeface="Arial" panose="020B0604020202020204" pitchFamily="34" charset="0"/>
              <a:buChar char="•"/>
            </a:pPr>
            <a:r>
              <a:rPr lang="en-US" b="0" i="0" dirty="0">
                <a:effectLst/>
                <a:latin typeface="Segoe UI" panose="020B0502040204020203" pitchFamily="34" charset="0"/>
              </a:rPr>
              <a:t>Europe shows a similar trend, with LFP rising but still only </a:t>
            </a:r>
            <a:r>
              <a:rPr lang="en-US" b="1" i="0" dirty="0">
                <a:effectLst/>
                <a:latin typeface="Segoe UI" panose="020B0502040204020203" pitchFamily="34" charset="0"/>
              </a:rPr>
              <a:t>~38%</a:t>
            </a:r>
            <a:r>
              <a:rPr lang="en-US" b="0" i="0" dirty="0">
                <a:effectLst/>
                <a:latin typeface="Segoe UI" panose="020B0502040204020203" pitchFamily="34" charset="0"/>
              </a:rPr>
              <a:t> of forecast 2035 demand. </a:t>
            </a:r>
          </a:p>
          <a:p>
            <a:pPr marL="171450" indent="-171450" fontAlgn="t">
              <a:lnSpc>
                <a:spcPts val="1500"/>
              </a:lnSpc>
              <a:buFont typeface="Arial" panose="020B0604020202020204" pitchFamily="34" charset="0"/>
              <a:buChar char="•"/>
            </a:pPr>
            <a:endParaRPr lang="en-US" b="0" i="0" dirty="0">
              <a:effectLst/>
              <a:latin typeface="Segoe UI" panose="020B0502040204020203" pitchFamily="34" charset="0"/>
            </a:endParaRPr>
          </a:p>
          <a:p>
            <a:pPr marL="171450" indent="-171450" fontAlgn="t">
              <a:lnSpc>
                <a:spcPts val="1500"/>
              </a:lnSpc>
              <a:buFont typeface="Arial" panose="020B0604020202020204" pitchFamily="34" charset="0"/>
              <a:buChar char="•"/>
            </a:pPr>
            <a:r>
              <a:rPr lang="en-US" b="0" i="0" dirty="0">
                <a:effectLst/>
                <a:latin typeface="Segoe UI" panose="020B0502040204020203" pitchFamily="34" charset="0"/>
              </a:rPr>
              <a:t>China’s scale, cost structure, and rapid LFP deployment strengthen its position as the </a:t>
            </a:r>
            <a:r>
              <a:rPr lang="en-US" b="1" i="0" dirty="0">
                <a:effectLst/>
                <a:latin typeface="Segoe UI" panose="020B0502040204020203" pitchFamily="34" charset="0"/>
              </a:rPr>
              <a:t>global anchor for battery manufacturing</a:t>
            </a:r>
            <a:r>
              <a:rPr lang="en-US" b="0" i="0" dirty="0">
                <a:effectLst/>
                <a:latin typeface="Segoe UI" panose="020B0502040204020203" pitchFamily="34" charset="0"/>
              </a:rPr>
              <a:t>.</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9368AB29-FD65-43D1-A0D5-6E5DEB6A130C}" type="slidenum">
              <a:rPr lang="en-US" smtClean="0"/>
              <a:t>14</a:t>
            </a:fld>
            <a:endParaRPr lang="en-US"/>
          </a:p>
        </p:txBody>
      </p:sp>
    </p:spTree>
    <p:extLst>
      <p:ext uri="{BB962C8B-B14F-4D97-AF65-F5344CB8AC3E}">
        <p14:creationId xmlns:p14="http://schemas.microsoft.com/office/powerpoint/2010/main" val="4120948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600"/>
              </a:spcBef>
              <a:spcAft>
                <a:spcPts val="600"/>
              </a:spcAft>
              <a:buClrTx/>
              <a:buSzTx/>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4" name="Slide Number Placeholder 3"/>
          <p:cNvSpPr>
            <a:spLocks noGrp="1"/>
          </p:cNvSpPr>
          <p:nvPr>
            <p:ph type="sldNum" sz="quarter" idx="5"/>
          </p:nvPr>
        </p:nvSpPr>
        <p:spPr/>
        <p:txBody>
          <a:bodyPr/>
          <a:lstStyle/>
          <a:p>
            <a:fld id="{9368AB29-FD65-43D1-A0D5-6E5DEB6A130C}" type="slidenum">
              <a:rPr lang="en-US" smtClean="0"/>
              <a:t>15</a:t>
            </a:fld>
            <a:endParaRPr lang="en-US"/>
          </a:p>
        </p:txBody>
      </p:sp>
    </p:spTree>
    <p:extLst>
      <p:ext uri="{BB962C8B-B14F-4D97-AF65-F5344CB8AC3E}">
        <p14:creationId xmlns:p14="http://schemas.microsoft.com/office/powerpoint/2010/main" val="3916632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8AB29-FD65-43D1-A0D5-6E5DEB6A130C}" type="slidenum">
              <a:rPr lang="en-US" smtClean="0"/>
              <a:t>17</a:t>
            </a:fld>
            <a:endParaRPr lang="en-US"/>
          </a:p>
        </p:txBody>
      </p:sp>
    </p:spTree>
    <p:extLst>
      <p:ext uri="{BB962C8B-B14F-4D97-AF65-F5344CB8AC3E}">
        <p14:creationId xmlns:p14="http://schemas.microsoft.com/office/powerpoint/2010/main" val="4146424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openxmlformats.org/officeDocument/2006/relationships/hyperlink" Target="https://www.spglobal.com/en/terms-of-use" TargetMode="External"/><Relationship Id="rId2" Type="http://schemas.openxmlformats.org/officeDocument/2006/relationships/hyperlink" Target="mailto:support.energy@spglobal.com" TargetMode="External"/><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3" Type="http://schemas.openxmlformats.org/officeDocument/2006/relationships/hyperlink" Target="https://www.spglobal.com/en/terms-of-use"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spglobal.com/en/terms-of-use" TargetMode="External"/><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spglobal.com/en/terms-of-use" TargetMode="External"/><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14.emf"/></Relationships>
</file>

<file path=ppt/slideLayouts/_rels/slideLayout6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14.emf"/></Relationships>
</file>

<file path=ppt/slideLayouts/_rels/slideLayout6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4.emf"/></Relationships>
</file>

<file path=ppt/slideLayouts/_rels/slideLayout6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4.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5.emf"/></Relationships>
</file>

<file path=ppt/slideLayouts/_rels/slideLayout7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4.emf"/></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 no subtitl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E553B1B-F09C-4BCE-B1ED-5F7876CB7175}"/>
              </a:ext>
            </a:extLst>
          </p:cNvPr>
          <p:cNvSpPr>
            <a:spLocks noGrp="1"/>
          </p:cNvSpPr>
          <p:nvPr>
            <p:ph type="ftr" sz="quarter" idx="18"/>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9" name="Title 6">
            <a:extLst>
              <a:ext uri="{FF2B5EF4-FFF2-40B4-BE49-F238E27FC236}">
                <a16:creationId xmlns:a16="http://schemas.microsoft.com/office/drawing/2014/main" id="{25C0A2CC-8C09-4333-9F19-4CE0A59F345F}"/>
              </a:ext>
            </a:extLst>
          </p:cNvPr>
          <p:cNvSpPr>
            <a:spLocks noGrp="1"/>
          </p:cNvSpPr>
          <p:nvPr>
            <p:ph type="title" hasCustomPrompt="1"/>
          </p:nvPr>
        </p:nvSpPr>
        <p:spPr>
          <a:xfrm>
            <a:off x="567040" y="347472"/>
            <a:ext cx="11060912" cy="826477"/>
          </a:xfrm>
        </p:spPr>
        <p:txBody>
          <a:bodyPr/>
          <a:lstStyle/>
          <a:p>
            <a:r>
              <a:rPr lang="en-US"/>
              <a:t>[Headline]</a:t>
            </a:r>
          </a:p>
        </p:txBody>
      </p:sp>
      <p:sp>
        <p:nvSpPr>
          <p:cNvPr id="3" name="Content Placeholder 2">
            <a:extLst>
              <a:ext uri="{FF2B5EF4-FFF2-40B4-BE49-F238E27FC236}">
                <a16:creationId xmlns:a16="http://schemas.microsoft.com/office/drawing/2014/main" id="{6765E0BB-9159-43DF-B78A-D878AD54B307}"/>
              </a:ext>
            </a:extLst>
          </p:cNvPr>
          <p:cNvSpPr>
            <a:spLocks noGrp="1"/>
          </p:cNvSpPr>
          <p:nvPr>
            <p:ph sz="quarter" idx="17" hasCustomPrompt="1"/>
          </p:nvPr>
        </p:nvSpPr>
        <p:spPr>
          <a:xfrm>
            <a:off x="567037" y="1257300"/>
            <a:ext cx="1106424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8" name="Footnote">
            <a:extLst>
              <a:ext uri="{FF2B5EF4-FFF2-40B4-BE49-F238E27FC236}">
                <a16:creationId xmlns:a16="http://schemas.microsoft.com/office/drawing/2014/main" id="{47493D5F-84BF-4940-A104-ECCA1C18969D}"/>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84192476"/>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565545F-A45B-415E-A056-8F885CBEF48A}"/>
              </a:ext>
            </a:extLst>
          </p:cNvPr>
          <p:cNvSpPr>
            <a:spLocks noGrp="1"/>
          </p:cNvSpPr>
          <p:nvPr>
            <p:ph type="ftr" sz="quarter" idx="20"/>
          </p:nvPr>
        </p:nvSpPr>
        <p:spPr/>
        <p:txBody>
          <a:bodyPr/>
          <a:lstStyle/>
          <a:p>
            <a:endParaRPr lang="en-US"/>
          </a:p>
        </p:txBody>
      </p:sp>
      <p:sp>
        <p:nvSpPr>
          <p:cNvPr id="4" name="Slide Number Placeholder 3"/>
          <p:cNvSpPr>
            <a:spLocks noGrp="1"/>
          </p:cNvSpPr>
          <p:nvPr>
            <p:ph type="sldNum" sz="quarter" idx="12"/>
          </p:nvPr>
        </p:nvSpPr>
        <p:spPr/>
        <p:txBody>
          <a:bodyPr/>
          <a:lstStyle/>
          <a:p>
            <a:fld id="{5CFA18E4-D58E-4B28-B105-28D9665A8EBC}" type="slidenum">
              <a:rPr lang="en-US" smtClean="0"/>
              <a:t>‹#›</a:t>
            </a:fld>
            <a:endParaRPr lang="en-US"/>
          </a:p>
        </p:txBody>
      </p:sp>
    </p:spTree>
    <p:extLst>
      <p:ext uri="{BB962C8B-B14F-4D97-AF65-F5344CB8AC3E}">
        <p14:creationId xmlns:p14="http://schemas.microsoft.com/office/powerpoint/2010/main" val="355909983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tatement Black">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7" name="Text Placeholder 6">
            <a:extLst>
              <a:ext uri="{FF2B5EF4-FFF2-40B4-BE49-F238E27FC236}">
                <a16:creationId xmlns:a16="http://schemas.microsoft.com/office/drawing/2014/main" id="{1AB13624-E523-41DF-BB78-1DA6E2F42586}"/>
              </a:ext>
            </a:extLst>
          </p:cNvPr>
          <p:cNvSpPr>
            <a:spLocks noGrp="1"/>
          </p:cNvSpPr>
          <p:nvPr>
            <p:ph type="body" sz="quarter" idx="13" hasCustomPrompt="1"/>
          </p:nvPr>
        </p:nvSpPr>
        <p:spPr>
          <a:xfrm>
            <a:off x="567038" y="647699"/>
            <a:ext cx="11064240" cy="5046659"/>
          </a:xfrm>
          <a:prstGeom prst="rect">
            <a:avLst/>
          </a:prstGeom>
        </p:spPr>
        <p:txBody>
          <a:bodyPr anchor="ctr">
            <a:normAutofit/>
          </a:bodyPr>
          <a:lstStyle>
            <a:lvl1pPr marL="0" indent="0">
              <a:buNone/>
              <a:defRPr sz="3600">
                <a:latin typeface="+mj-lt"/>
                <a:cs typeface="+mj-cs"/>
              </a:defRPr>
            </a:lvl1pPr>
            <a:lvl2pPr marL="0" indent="0">
              <a:buNone/>
              <a:defRPr/>
            </a:lvl2pPr>
            <a:lvl3pPr marL="0" indent="0">
              <a:buNone/>
              <a:defRPr/>
            </a:lvl3pPr>
            <a:lvl4pPr marL="0" indent="0">
              <a:buNone/>
              <a:defRPr/>
            </a:lvl4pPr>
            <a:lvl5pPr marL="0" indent="0">
              <a:buNone/>
              <a:defRPr/>
            </a:lvl5pPr>
          </a:lstStyle>
          <a:p>
            <a:pPr lvl="0"/>
            <a:r>
              <a:rPr lang="en-US"/>
              <a:t>[Add statement]</a:t>
            </a:r>
          </a:p>
        </p:txBody>
      </p:sp>
      <p:sp>
        <p:nvSpPr>
          <p:cNvPr id="64" name="Rectangle 63">
            <a:extLst>
              <a:ext uri="{FF2B5EF4-FFF2-40B4-BE49-F238E27FC236}">
                <a16:creationId xmlns:a16="http://schemas.microsoft.com/office/drawing/2014/main" id="{0AF2750B-AD6E-4AB7-BC8F-49A352652125}"/>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pic>
        <p:nvPicPr>
          <p:cNvPr id="3" name="Picture 2" descr="A black and red sign with white text&#10;&#10;AI-generated content may be incorrect.">
            <a:extLst>
              <a:ext uri="{FF2B5EF4-FFF2-40B4-BE49-F238E27FC236}">
                <a16:creationId xmlns:a16="http://schemas.microsoft.com/office/drawing/2014/main" id="{9F0BCDB1-7ABE-A698-5094-A6BF194119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393" y="6392768"/>
            <a:ext cx="762002" cy="365761"/>
          </a:xfrm>
          <a:prstGeom prst="rect">
            <a:avLst/>
          </a:prstGeom>
        </p:spPr>
      </p:pic>
    </p:spTree>
    <p:extLst>
      <p:ext uri="{BB962C8B-B14F-4D97-AF65-F5344CB8AC3E}">
        <p14:creationId xmlns:p14="http://schemas.microsoft.com/office/powerpoint/2010/main" val="2936136805"/>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tatement White">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11" name="Text Placeholder 6">
            <a:extLst>
              <a:ext uri="{FF2B5EF4-FFF2-40B4-BE49-F238E27FC236}">
                <a16:creationId xmlns:a16="http://schemas.microsoft.com/office/drawing/2014/main" id="{E728C08C-0481-418C-8998-03197761BCAE}"/>
              </a:ext>
            </a:extLst>
          </p:cNvPr>
          <p:cNvSpPr>
            <a:spLocks noGrp="1"/>
          </p:cNvSpPr>
          <p:nvPr>
            <p:ph type="body" sz="quarter" idx="13" hasCustomPrompt="1"/>
          </p:nvPr>
        </p:nvSpPr>
        <p:spPr>
          <a:xfrm>
            <a:off x="567038" y="647699"/>
            <a:ext cx="11064240" cy="5046659"/>
          </a:xfrm>
          <a:prstGeom prst="rect">
            <a:avLst/>
          </a:prstGeom>
        </p:spPr>
        <p:txBody>
          <a:bodyPr anchor="ctr">
            <a:normAutofit/>
          </a:bodyPr>
          <a:lstStyle>
            <a:lvl1pPr marL="0" indent="0">
              <a:buNone/>
              <a:defRPr sz="3600">
                <a:latin typeface="+mj-lt"/>
                <a:cs typeface="+mj-cs"/>
              </a:defRPr>
            </a:lvl1pPr>
            <a:lvl2pPr marL="0" indent="0">
              <a:buNone/>
              <a:defRPr/>
            </a:lvl2pPr>
            <a:lvl3pPr marL="0" indent="0">
              <a:buNone/>
              <a:defRPr/>
            </a:lvl3pPr>
            <a:lvl4pPr marL="0" indent="0">
              <a:buNone/>
              <a:defRPr/>
            </a:lvl4pPr>
            <a:lvl5pPr marL="0" indent="0">
              <a:buNone/>
              <a:defRPr/>
            </a:lvl5pPr>
          </a:lstStyle>
          <a:p>
            <a:pPr lvl="0"/>
            <a:r>
              <a:rPr lang="en-US"/>
              <a:t>[Add statement]</a:t>
            </a:r>
          </a:p>
        </p:txBody>
      </p:sp>
    </p:spTree>
    <p:extLst>
      <p:ext uri="{BB962C8B-B14F-4D97-AF65-F5344CB8AC3E}">
        <p14:creationId xmlns:p14="http://schemas.microsoft.com/office/powerpoint/2010/main" val="3019089398"/>
      </p:ext>
    </p:extLst>
  </p:cSld>
  <p:clrMapOvr>
    <a:overrideClrMapping bg1="lt1" tx1="dk1" bg2="lt2" tx2="dk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
    <p:bg>
      <p:bgPr>
        <a:solidFill>
          <a:schemeClr val="bg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DIVIDERS</a:t>
            </a:r>
          </a:p>
        </p:txBody>
      </p:sp>
    </p:spTree>
    <p:extLst>
      <p:ext uri="{BB962C8B-B14F-4D97-AF65-F5344CB8AC3E}">
        <p14:creationId xmlns:p14="http://schemas.microsoft.com/office/powerpoint/2010/main" val="325850589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1"/>
        </a:solidFill>
        <a:effectLst/>
      </p:bgPr>
    </p:bg>
    <p:spTree>
      <p:nvGrpSpPr>
        <p:cNvPr id="1" name=""/>
        <p:cNvGrpSpPr/>
        <p:nvPr/>
      </p:nvGrpSpPr>
      <p:grpSpPr>
        <a:xfrm>
          <a:off x="0" y="0"/>
          <a:ext cx="0" cy="0"/>
          <a:chOff x="0" y="0"/>
          <a:chExt cx="0" cy="0"/>
        </a:xfrm>
      </p:grpSpPr>
      <p:pic>
        <p:nvPicPr>
          <p:cNvPr id="3" name="Picture 2" descr="A black and red sign with white text&#10;&#10;AI-generated content may be incorrect.">
            <a:extLst>
              <a:ext uri="{FF2B5EF4-FFF2-40B4-BE49-F238E27FC236}">
                <a16:creationId xmlns:a16="http://schemas.microsoft.com/office/drawing/2014/main" id="{E04E07AC-4ED4-40D6-AA2D-C28EDF844CE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393" y="6392768"/>
            <a:ext cx="762002" cy="365761"/>
          </a:xfrm>
          <a:prstGeom prst="rect">
            <a:avLst/>
          </a:prstGeom>
        </p:spPr>
      </p:pic>
      <p:sp>
        <p:nvSpPr>
          <p:cNvPr id="2" name="Footer Placeholder 1">
            <a:extLst>
              <a:ext uri="{FF2B5EF4-FFF2-40B4-BE49-F238E27FC236}">
                <a16:creationId xmlns:a16="http://schemas.microsoft.com/office/drawing/2014/main" id="{09B2BB06-A918-4461-A3C3-E0F62881116D}"/>
              </a:ext>
            </a:extLst>
          </p:cNvPr>
          <p:cNvSpPr>
            <a:spLocks noGrp="1"/>
          </p:cNvSpPr>
          <p:nvPr>
            <p:ph type="ftr" sz="quarter" idx="16"/>
          </p:nvPr>
        </p:nvSpPr>
        <p:spPr/>
        <p:txBody>
          <a:bodyPr/>
          <a:lstStyle/>
          <a:p>
            <a:endParaRPr lang="en-US"/>
          </a:p>
        </p:txBody>
      </p:sp>
      <p:sp>
        <p:nvSpPr>
          <p:cNvPr id="6" name="Slide Number Placeholder 5"/>
          <p:cNvSpPr>
            <a:spLocks noGrp="1"/>
          </p:cNvSpPr>
          <p:nvPr>
            <p:ph type="sldNum" sz="quarter" idx="12"/>
          </p:nvPr>
        </p:nvSpPr>
        <p:spPr/>
        <p:txBody>
          <a:bodyPr/>
          <a:lstStyle/>
          <a:p>
            <a:fld id="{5CFA18E4-D58E-4B28-B105-28D9665A8EBC}" type="slidenum">
              <a:rPr lang="en-US" smtClean="0"/>
              <a:t>‹#›</a:t>
            </a:fld>
            <a:endParaRPr lang="en-US"/>
          </a:p>
        </p:txBody>
      </p:sp>
      <p:sp>
        <p:nvSpPr>
          <p:cNvPr id="68" name="Title 1">
            <a:extLst>
              <a:ext uri="{FF2B5EF4-FFF2-40B4-BE49-F238E27FC236}">
                <a16:creationId xmlns:a16="http://schemas.microsoft.com/office/drawing/2014/main" id="{64E68955-1F47-48A6-A186-3CE836A9C055}"/>
              </a:ext>
            </a:extLst>
          </p:cNvPr>
          <p:cNvSpPr>
            <a:spLocks noGrp="1"/>
          </p:cNvSpPr>
          <p:nvPr>
            <p:ph type="title" hasCustomPrompt="1"/>
          </p:nvPr>
        </p:nvSpPr>
        <p:spPr>
          <a:xfrm>
            <a:off x="558798" y="456344"/>
            <a:ext cx="5214685" cy="4768897"/>
          </a:xfrm>
          <a:prstGeom prst="rect">
            <a:avLst/>
          </a:prstGeom>
        </p:spPr>
        <p:txBody>
          <a:bodyPr anchor="ctr">
            <a:normAutofit/>
          </a:bodyPr>
          <a:lstStyle>
            <a:lvl1pPr>
              <a:defRPr sz="4000"/>
            </a:lvl1pPr>
          </a:lstStyle>
          <a:p>
            <a:r>
              <a:rPr lang="en-US"/>
              <a:t>[Add divider slide title]</a:t>
            </a:r>
          </a:p>
        </p:txBody>
      </p:sp>
      <p:sp>
        <p:nvSpPr>
          <p:cNvPr id="8" name="Text Placeholder 6">
            <a:extLst>
              <a:ext uri="{FF2B5EF4-FFF2-40B4-BE49-F238E27FC236}">
                <a16:creationId xmlns:a16="http://schemas.microsoft.com/office/drawing/2014/main" id="{D2621E20-CD29-4C8E-8931-671EA0A0A209}"/>
              </a:ext>
            </a:extLst>
          </p:cNvPr>
          <p:cNvSpPr>
            <a:spLocks noGrp="1"/>
          </p:cNvSpPr>
          <p:nvPr>
            <p:ph type="body" sz="quarter" idx="14" hasCustomPrompt="1"/>
          </p:nvPr>
        </p:nvSpPr>
        <p:spPr>
          <a:xfrm>
            <a:off x="558799" y="5228050"/>
            <a:ext cx="5214683" cy="809574"/>
          </a:xfrm>
        </p:spPr>
        <p:txBody>
          <a:bodyPr anchor="b"/>
          <a:lstStyle>
            <a:lvl1pPr marL="0" indent="0">
              <a:buNone/>
              <a:defRPr/>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Presenter First and Last Name]</a:t>
            </a:r>
            <a:br>
              <a:rPr lang="en-US"/>
            </a:br>
            <a:r>
              <a:rPr lang="en-US"/>
              <a:t>[Optional, Presenter First and Last Name]</a:t>
            </a:r>
          </a:p>
        </p:txBody>
      </p:sp>
      <p:sp>
        <p:nvSpPr>
          <p:cNvPr id="70" name="Picture Placeholder 6">
            <a:extLst>
              <a:ext uri="{FF2B5EF4-FFF2-40B4-BE49-F238E27FC236}">
                <a16:creationId xmlns:a16="http://schemas.microsoft.com/office/drawing/2014/main" id="{398B8C0B-A3E4-4E75-AED3-0E66FE4C8A90}"/>
              </a:ext>
            </a:extLst>
          </p:cNvPr>
          <p:cNvSpPr>
            <a:spLocks noGrp="1"/>
          </p:cNvSpPr>
          <p:nvPr>
            <p:ph type="pic" sz="quarter" idx="15" hasCustomPrompt="1"/>
          </p:nvPr>
        </p:nvSpPr>
        <p:spPr>
          <a:xfrm>
            <a:off x="6098117" y="479784"/>
            <a:ext cx="6093883" cy="5557838"/>
          </a:xfrm>
          <a:prstGeom prst="rect">
            <a:avLst/>
          </a:prstGeom>
          <a:blipFill>
            <a:blip r:embed="rId3"/>
            <a:stretch>
              <a:fillRect/>
            </a:stretch>
          </a:blipFill>
        </p:spPr>
        <p:txBody>
          <a:bodyPr anchor="ctr"/>
          <a:lstStyle>
            <a:lvl1pPr marL="0" indent="0" algn="ctr">
              <a:buNone/>
              <a:defRPr/>
            </a:lvl1pPr>
          </a:lstStyle>
          <a:p>
            <a:r>
              <a:rPr lang="en-US"/>
              <a:t>[Insert photo]</a:t>
            </a:r>
          </a:p>
        </p:txBody>
      </p:sp>
      <p:sp>
        <p:nvSpPr>
          <p:cNvPr id="121" name="Rectangle 120">
            <a:extLst>
              <a:ext uri="{FF2B5EF4-FFF2-40B4-BE49-F238E27FC236}">
                <a16:creationId xmlns:a16="http://schemas.microsoft.com/office/drawing/2014/main" id="{7387A807-7D19-4269-A6EC-9BCB23361399}"/>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spTree>
    <p:extLst>
      <p:ext uri="{BB962C8B-B14F-4D97-AF65-F5344CB8AC3E}">
        <p14:creationId xmlns:p14="http://schemas.microsoft.com/office/powerpoint/2010/main" val="3056605333"/>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Divider 4 Photo">
    <p:bg>
      <p:bgPr>
        <a:solidFill>
          <a:schemeClr val="accent5"/>
        </a:solidFill>
        <a:effectLst/>
      </p:bgPr>
    </p:bg>
    <p:spTree>
      <p:nvGrpSpPr>
        <p:cNvPr id="1" name=""/>
        <p:cNvGrpSpPr/>
        <p:nvPr/>
      </p:nvGrpSpPr>
      <p:grpSpPr>
        <a:xfrm>
          <a:off x="0" y="0"/>
          <a:ext cx="0" cy="0"/>
          <a:chOff x="0" y="0"/>
          <a:chExt cx="0" cy="0"/>
        </a:xfrm>
      </p:grpSpPr>
      <p:pic>
        <p:nvPicPr>
          <p:cNvPr id="3" name="Picture 2" descr="A black background with a black square&#10;&#10;AI-generated content may be incorrect.">
            <a:extLst>
              <a:ext uri="{FF2B5EF4-FFF2-40B4-BE49-F238E27FC236}">
                <a16:creationId xmlns:a16="http://schemas.microsoft.com/office/drawing/2014/main" id="{0F3C4E41-AB49-ECFF-5DFD-1D417449B2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956" y="6392768"/>
            <a:ext cx="762002" cy="365761"/>
          </a:xfrm>
          <a:prstGeom prst="rect">
            <a:avLst/>
          </a:prstGeom>
        </p:spPr>
      </p:pic>
      <p:sp>
        <p:nvSpPr>
          <p:cNvPr id="2" name="Footer Placeholder 1">
            <a:extLst>
              <a:ext uri="{FF2B5EF4-FFF2-40B4-BE49-F238E27FC236}">
                <a16:creationId xmlns:a16="http://schemas.microsoft.com/office/drawing/2014/main" id="{9B1A11F5-24CC-4F34-844F-F61047D8B1E6}"/>
              </a:ext>
            </a:extLst>
          </p:cNvPr>
          <p:cNvSpPr>
            <a:spLocks noGrp="1"/>
          </p:cNvSpPr>
          <p:nvPr>
            <p:ph type="ftr" sz="quarter" idx="16"/>
          </p:nvPr>
        </p:nvSpPr>
        <p:spPr/>
        <p:txBody>
          <a:bodyPr/>
          <a:lstStyle/>
          <a:p>
            <a:endParaRPr lang="en-US"/>
          </a:p>
        </p:txBody>
      </p:sp>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62" name="Title 1">
            <a:extLst>
              <a:ext uri="{FF2B5EF4-FFF2-40B4-BE49-F238E27FC236}">
                <a16:creationId xmlns:a16="http://schemas.microsoft.com/office/drawing/2014/main" id="{004B315D-93E5-4AEB-A2B1-CBCD42F25624}"/>
              </a:ext>
            </a:extLst>
          </p:cNvPr>
          <p:cNvSpPr>
            <a:spLocks noGrp="1"/>
          </p:cNvSpPr>
          <p:nvPr>
            <p:ph type="title" hasCustomPrompt="1"/>
          </p:nvPr>
        </p:nvSpPr>
        <p:spPr>
          <a:xfrm>
            <a:off x="558798" y="456343"/>
            <a:ext cx="5214685" cy="4768897"/>
          </a:xfrm>
          <a:prstGeom prst="rect">
            <a:avLst/>
          </a:prstGeom>
        </p:spPr>
        <p:txBody>
          <a:bodyPr anchor="ctr">
            <a:normAutofit/>
          </a:bodyPr>
          <a:lstStyle>
            <a:lvl1pPr>
              <a:defRPr sz="4000"/>
            </a:lvl1pPr>
          </a:lstStyle>
          <a:p>
            <a:r>
              <a:rPr lang="en-US"/>
              <a:t>[Add divider slide title]</a:t>
            </a:r>
          </a:p>
        </p:txBody>
      </p:sp>
      <p:sp>
        <p:nvSpPr>
          <p:cNvPr id="8" name="Text Placeholder 6">
            <a:extLst>
              <a:ext uri="{FF2B5EF4-FFF2-40B4-BE49-F238E27FC236}">
                <a16:creationId xmlns:a16="http://schemas.microsoft.com/office/drawing/2014/main" id="{794C1205-987F-4989-B4B0-84F9B893104F}"/>
              </a:ext>
            </a:extLst>
          </p:cNvPr>
          <p:cNvSpPr>
            <a:spLocks noGrp="1"/>
          </p:cNvSpPr>
          <p:nvPr>
            <p:ph type="body" sz="quarter" idx="14" hasCustomPrompt="1"/>
          </p:nvPr>
        </p:nvSpPr>
        <p:spPr>
          <a:xfrm>
            <a:off x="558799" y="5228050"/>
            <a:ext cx="5214683" cy="809574"/>
          </a:xfrm>
        </p:spPr>
        <p:txBody>
          <a:bodyPr anchor="b"/>
          <a:lstStyle>
            <a:lvl1pPr marL="0" indent="0">
              <a:buNone/>
              <a:defRPr/>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Presenter First and Last Name]</a:t>
            </a:r>
            <a:br>
              <a:rPr lang="en-US"/>
            </a:br>
            <a:r>
              <a:rPr lang="en-US"/>
              <a:t>[Optional, Presenter First and Last Name]</a:t>
            </a:r>
          </a:p>
        </p:txBody>
      </p:sp>
      <p:sp>
        <p:nvSpPr>
          <p:cNvPr id="64" name="Picture Placeholder 6">
            <a:extLst>
              <a:ext uri="{FF2B5EF4-FFF2-40B4-BE49-F238E27FC236}">
                <a16:creationId xmlns:a16="http://schemas.microsoft.com/office/drawing/2014/main" id="{D89211C8-4F78-4574-8F29-4EF3145B98B7}"/>
              </a:ext>
            </a:extLst>
          </p:cNvPr>
          <p:cNvSpPr>
            <a:spLocks noGrp="1"/>
          </p:cNvSpPr>
          <p:nvPr>
            <p:ph type="pic" sz="quarter" idx="15" hasCustomPrompt="1"/>
          </p:nvPr>
        </p:nvSpPr>
        <p:spPr>
          <a:xfrm>
            <a:off x="6098117" y="479784"/>
            <a:ext cx="6093883" cy="5557838"/>
          </a:xfrm>
          <a:prstGeom prst="rect">
            <a:avLst/>
          </a:prstGeom>
          <a:blipFill>
            <a:blip r:embed="rId3"/>
            <a:stretch>
              <a:fillRect/>
            </a:stretch>
          </a:blipFill>
        </p:spPr>
        <p:txBody>
          <a:bodyPr anchor="ctr"/>
          <a:lstStyle>
            <a:lvl1pPr marL="0" indent="0" algn="ctr">
              <a:buNone/>
              <a:defRPr/>
            </a:lvl1pPr>
          </a:lstStyle>
          <a:p>
            <a:r>
              <a:rPr lang="en-US"/>
              <a:t>[Insert photo]</a:t>
            </a:r>
          </a:p>
        </p:txBody>
      </p:sp>
      <p:sp>
        <p:nvSpPr>
          <p:cNvPr id="61" name="Rectangle 60">
            <a:extLst>
              <a:ext uri="{FF2B5EF4-FFF2-40B4-BE49-F238E27FC236}">
                <a16:creationId xmlns:a16="http://schemas.microsoft.com/office/drawing/2014/main" id="{A59E951D-F3DE-46AE-984E-2C735163DA5E}"/>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spTree>
    <p:extLst>
      <p:ext uri="{BB962C8B-B14F-4D97-AF65-F5344CB8AC3E}">
        <p14:creationId xmlns:p14="http://schemas.microsoft.com/office/powerpoint/2010/main" val="3044209505"/>
      </p:ext>
    </p:extLst>
  </p:cSld>
  <p:clrMapOvr>
    <a:overrideClrMapping bg1="lt1" tx1="dk1" bg2="lt2" tx2="dk2" accent1="accent1" accent2="accent2" accent3="accent3" accent4="accent4" accent5="accent5" accent6="accent6" hlink="hlink" folHlink="folHlink"/>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Divider 1">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902682C-9645-49CB-B172-BAA7F6EF0E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21" name="Title 1">
            <a:extLst>
              <a:ext uri="{FF2B5EF4-FFF2-40B4-BE49-F238E27FC236}">
                <a16:creationId xmlns:a16="http://schemas.microsoft.com/office/drawing/2014/main" id="{CC1BE429-C3BF-4A3B-ABAB-1DEBDFEA64A1}"/>
              </a:ext>
            </a:extLst>
          </p:cNvPr>
          <p:cNvSpPr>
            <a:spLocks noGrp="1"/>
          </p:cNvSpPr>
          <p:nvPr>
            <p:ph type="title" hasCustomPrompt="1"/>
          </p:nvPr>
        </p:nvSpPr>
        <p:spPr>
          <a:xfrm>
            <a:off x="558799" y="1955801"/>
            <a:ext cx="4059936" cy="3440164"/>
          </a:xfrm>
          <a:prstGeom prst="rect">
            <a:avLst/>
          </a:prstGeom>
        </p:spPr>
        <p:txBody>
          <a:bodyPr>
            <a:normAutofit/>
          </a:bodyPr>
          <a:lstStyle>
            <a:lvl1pPr>
              <a:defRPr sz="4000"/>
            </a:lvl1pPr>
          </a:lstStyle>
          <a:p>
            <a:r>
              <a:rPr lang="en-US"/>
              <a:t>[Add divider slide title]</a:t>
            </a:r>
          </a:p>
        </p:txBody>
      </p:sp>
      <p:sp>
        <p:nvSpPr>
          <p:cNvPr id="8" name="Text Placeholder 6">
            <a:extLst>
              <a:ext uri="{FF2B5EF4-FFF2-40B4-BE49-F238E27FC236}">
                <a16:creationId xmlns:a16="http://schemas.microsoft.com/office/drawing/2014/main" id="{BFDBA538-CF34-4648-8EE0-7F62FCB87133}"/>
              </a:ext>
            </a:extLst>
          </p:cNvPr>
          <p:cNvSpPr>
            <a:spLocks noGrp="1"/>
          </p:cNvSpPr>
          <p:nvPr>
            <p:ph type="body" sz="quarter" idx="14" hasCustomPrompt="1"/>
          </p:nvPr>
        </p:nvSpPr>
        <p:spPr>
          <a:xfrm>
            <a:off x="558800" y="5395965"/>
            <a:ext cx="4059936" cy="809574"/>
          </a:xfrm>
        </p:spPr>
        <p:txBody>
          <a:bodyPr anchor="b"/>
          <a:lstStyle>
            <a:lvl1pPr marL="0" indent="0">
              <a:buNone/>
              <a:defRPr/>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Presenter First and Last Name]</a:t>
            </a:r>
            <a:br>
              <a:rPr lang="en-US"/>
            </a:br>
            <a:r>
              <a:rPr lang="en-US"/>
              <a:t>[Optional, Presenter First and Last Name]</a:t>
            </a:r>
          </a:p>
        </p:txBody>
      </p:sp>
      <p:sp>
        <p:nvSpPr>
          <p:cNvPr id="22" name="Text Placeholder 6">
            <a:extLst>
              <a:ext uri="{FF2B5EF4-FFF2-40B4-BE49-F238E27FC236}">
                <a16:creationId xmlns:a16="http://schemas.microsoft.com/office/drawing/2014/main" id="{DEBE0202-C83B-4CDF-99B4-51D3CE5F8F85}"/>
              </a:ext>
            </a:extLst>
          </p:cNvPr>
          <p:cNvSpPr>
            <a:spLocks noGrp="1"/>
          </p:cNvSpPr>
          <p:nvPr>
            <p:ph type="body" sz="quarter" idx="13" hasCustomPrompt="1"/>
          </p:nvPr>
        </p:nvSpPr>
        <p:spPr>
          <a:xfrm>
            <a:off x="6607174" y="1955800"/>
            <a:ext cx="5026027" cy="4249739"/>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US"/>
              <a:t>[Click to add text]</a:t>
            </a:r>
          </a:p>
        </p:txBody>
      </p:sp>
    </p:spTree>
    <p:extLst>
      <p:ext uri="{BB962C8B-B14F-4D97-AF65-F5344CB8AC3E}">
        <p14:creationId xmlns:p14="http://schemas.microsoft.com/office/powerpoint/2010/main" val="333561560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232">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Divider 2">
    <p:bg>
      <p:bgPr>
        <a:solidFill>
          <a:schemeClr val="accent5"/>
        </a:solidFill>
        <a:effectLst/>
      </p:bgPr>
    </p:bg>
    <p:spTree>
      <p:nvGrpSpPr>
        <p:cNvPr id="1" name=""/>
        <p:cNvGrpSpPr/>
        <p:nvPr/>
      </p:nvGrpSpPr>
      <p:grpSpPr>
        <a:xfrm>
          <a:off x="0" y="0"/>
          <a:ext cx="0" cy="0"/>
          <a:chOff x="0" y="0"/>
          <a:chExt cx="0" cy="0"/>
        </a:xfrm>
      </p:grpSpPr>
      <p:pic>
        <p:nvPicPr>
          <p:cNvPr id="2" name="Picture 1" descr="A black background with a black square&#10;&#10;AI-generated content may be incorrect.">
            <a:extLst>
              <a:ext uri="{FF2B5EF4-FFF2-40B4-BE49-F238E27FC236}">
                <a16:creationId xmlns:a16="http://schemas.microsoft.com/office/drawing/2014/main" id="{1E5DAEC1-6D59-A37E-2682-88A6C3B45E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956" y="6392768"/>
            <a:ext cx="762002" cy="365761"/>
          </a:xfrm>
          <a:prstGeom prst="rect">
            <a:avLst/>
          </a:prstGeom>
        </p:spPr>
      </p:pic>
      <p:sp>
        <p:nvSpPr>
          <p:cNvPr id="4" name="Footer Placeholder 3">
            <a:extLst>
              <a:ext uri="{FF2B5EF4-FFF2-40B4-BE49-F238E27FC236}">
                <a16:creationId xmlns:a16="http://schemas.microsoft.com/office/drawing/2014/main" id="{D902682C-9645-49CB-B172-BAA7F6EF0E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9" name="Title 1">
            <a:extLst>
              <a:ext uri="{FF2B5EF4-FFF2-40B4-BE49-F238E27FC236}">
                <a16:creationId xmlns:a16="http://schemas.microsoft.com/office/drawing/2014/main" id="{E30EE35D-B2D5-4830-B369-B5A8238119AC}"/>
              </a:ext>
            </a:extLst>
          </p:cNvPr>
          <p:cNvSpPr>
            <a:spLocks noGrp="1"/>
          </p:cNvSpPr>
          <p:nvPr>
            <p:ph type="title" hasCustomPrompt="1"/>
          </p:nvPr>
        </p:nvSpPr>
        <p:spPr>
          <a:xfrm>
            <a:off x="558799" y="1955801"/>
            <a:ext cx="4059936" cy="3440164"/>
          </a:xfrm>
          <a:prstGeom prst="rect">
            <a:avLst/>
          </a:prstGeom>
        </p:spPr>
        <p:txBody>
          <a:bodyPr>
            <a:normAutofit/>
          </a:bodyPr>
          <a:lstStyle>
            <a:lvl1pPr>
              <a:defRPr sz="4000"/>
            </a:lvl1pPr>
          </a:lstStyle>
          <a:p>
            <a:r>
              <a:rPr lang="en-US"/>
              <a:t>[Add divider slide title]</a:t>
            </a:r>
          </a:p>
        </p:txBody>
      </p:sp>
      <p:sp>
        <p:nvSpPr>
          <p:cNvPr id="11" name="Text Placeholder 6">
            <a:extLst>
              <a:ext uri="{FF2B5EF4-FFF2-40B4-BE49-F238E27FC236}">
                <a16:creationId xmlns:a16="http://schemas.microsoft.com/office/drawing/2014/main" id="{1512F92D-B39B-4FD8-861D-DD5F814885B6}"/>
              </a:ext>
            </a:extLst>
          </p:cNvPr>
          <p:cNvSpPr>
            <a:spLocks noGrp="1"/>
          </p:cNvSpPr>
          <p:nvPr>
            <p:ph type="body" sz="quarter" idx="14" hasCustomPrompt="1"/>
          </p:nvPr>
        </p:nvSpPr>
        <p:spPr>
          <a:xfrm>
            <a:off x="558800" y="5395965"/>
            <a:ext cx="4059936" cy="809574"/>
          </a:xfrm>
        </p:spPr>
        <p:txBody>
          <a:bodyPr anchor="b"/>
          <a:lstStyle>
            <a:lvl1pPr marL="0" indent="0">
              <a:buNone/>
              <a:defRPr/>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Presenter First and Last Name]</a:t>
            </a:r>
            <a:br>
              <a:rPr lang="en-US"/>
            </a:br>
            <a:r>
              <a:rPr lang="en-US"/>
              <a:t>[Optional, Presenter First and Last Name]</a:t>
            </a:r>
          </a:p>
        </p:txBody>
      </p:sp>
      <p:sp>
        <p:nvSpPr>
          <p:cNvPr id="7" name="Text Placeholder 6">
            <a:extLst>
              <a:ext uri="{FF2B5EF4-FFF2-40B4-BE49-F238E27FC236}">
                <a16:creationId xmlns:a16="http://schemas.microsoft.com/office/drawing/2014/main" id="{1AB13624-E523-41DF-BB78-1DA6E2F42586}"/>
              </a:ext>
            </a:extLst>
          </p:cNvPr>
          <p:cNvSpPr>
            <a:spLocks noGrp="1"/>
          </p:cNvSpPr>
          <p:nvPr>
            <p:ph type="body" sz="quarter" idx="13" hasCustomPrompt="1"/>
          </p:nvPr>
        </p:nvSpPr>
        <p:spPr>
          <a:xfrm>
            <a:off x="6607174" y="1955800"/>
            <a:ext cx="5026027" cy="4249739"/>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US"/>
              <a:t>[Click to add text]</a:t>
            </a:r>
          </a:p>
        </p:txBody>
      </p:sp>
      <p:sp>
        <p:nvSpPr>
          <p:cNvPr id="62" name="Rectangle 61">
            <a:extLst>
              <a:ext uri="{FF2B5EF4-FFF2-40B4-BE49-F238E27FC236}">
                <a16:creationId xmlns:a16="http://schemas.microsoft.com/office/drawing/2014/main" id="{B06DD8B7-FA4D-4FA7-93BB-F640355701C6}"/>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spTree>
    <p:extLst>
      <p:ext uri="{BB962C8B-B14F-4D97-AF65-F5344CB8AC3E}">
        <p14:creationId xmlns:p14="http://schemas.microsoft.com/office/powerpoint/2010/main" val="3291168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224">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1" y="1470455"/>
            <a:ext cx="12191999" cy="3917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8800" b="1">
                <a:solidFill>
                  <a:schemeClr val="tx1"/>
                </a:solidFill>
              </a:rPr>
              <a:t>These layouts for Heritage </a:t>
            </a:r>
            <a:br>
              <a:rPr lang="en-US" sz="8800" b="1">
                <a:solidFill>
                  <a:schemeClr val="tx1"/>
                </a:solidFill>
              </a:rPr>
            </a:br>
            <a:r>
              <a:rPr lang="en-US" sz="8800" b="1">
                <a:solidFill>
                  <a:schemeClr val="tx1"/>
                </a:solidFill>
              </a:rPr>
              <a:t>IHS Markit </a:t>
            </a:r>
          </a:p>
          <a:p>
            <a:pPr algn="ctr"/>
            <a:r>
              <a:rPr lang="en-US" sz="8800" b="1">
                <a:solidFill>
                  <a:schemeClr val="tx1"/>
                </a:solidFill>
              </a:rPr>
              <a:t>PPT reports only</a:t>
            </a:r>
          </a:p>
        </p:txBody>
      </p:sp>
    </p:spTree>
    <p:extLst>
      <p:ext uri="{BB962C8B-B14F-4D97-AF65-F5344CB8AC3E}">
        <p14:creationId xmlns:p14="http://schemas.microsoft.com/office/powerpoint/2010/main" val="173741054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Placeholder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BA10638-F8C8-460B-BF8F-560536AE12C9}"/>
              </a:ext>
            </a:extLst>
          </p:cNvPr>
          <p:cNvSpPr>
            <a:spLocks noGrp="1"/>
          </p:cNvSpPr>
          <p:nvPr>
            <p:ph type="ftr" sz="quarter" idx="35"/>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3712" y="342900"/>
            <a:ext cx="11062709" cy="460551"/>
          </a:xfrm>
        </p:spPr>
        <p:txBody>
          <a:bodyPr/>
          <a:lstStyle/>
          <a:p>
            <a:r>
              <a:rPr lang="en-US"/>
              <a:t>[Headline]</a:t>
            </a:r>
          </a:p>
        </p:txBody>
      </p:sp>
      <p:sp>
        <p:nvSpPr>
          <p:cNvPr id="14" name="Sub-headline">
            <a:extLst>
              <a:ext uri="{FF2B5EF4-FFF2-40B4-BE49-F238E27FC236}">
                <a16:creationId xmlns:a16="http://schemas.microsoft.com/office/drawing/2014/main" id="{7FD28A21-9996-4A7D-92D3-5150F7C775EF}"/>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2" y="1257300"/>
            <a:ext cx="11064240"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84D1402A-B147-4C3B-B5F7-81B053EC1DD6}"/>
              </a:ext>
            </a:extLst>
          </p:cNvPr>
          <p:cNvSpPr>
            <a:spLocks noGrp="1"/>
          </p:cNvSpPr>
          <p:nvPr>
            <p:ph sz="quarter" idx="19" hasCustomPrompt="1"/>
          </p:nvPr>
        </p:nvSpPr>
        <p:spPr>
          <a:xfrm>
            <a:off x="563712" y="3666746"/>
            <a:ext cx="11064240"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9" name="Footnote">
            <a:extLst>
              <a:ext uri="{FF2B5EF4-FFF2-40B4-BE49-F238E27FC236}">
                <a16:creationId xmlns:a16="http://schemas.microsoft.com/office/drawing/2014/main" id="{5197417C-C410-43F1-9B2C-D847D35740A2}"/>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962908793"/>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hree Placeholders 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F4647B6-122D-44F9-8D7F-50F8A7ACC9B7}"/>
              </a:ext>
            </a:extLst>
          </p:cNvPr>
          <p:cNvSpPr>
            <a:spLocks noGrp="1"/>
          </p:cNvSpPr>
          <p:nvPr>
            <p:ph type="ftr" sz="quarter" idx="21"/>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3712" y="342900"/>
            <a:ext cx="11062709" cy="460551"/>
          </a:xfrm>
        </p:spPr>
        <p:txBody>
          <a:bodyPr/>
          <a:lstStyle/>
          <a:p>
            <a:r>
              <a:rPr lang="en-US"/>
              <a:t>[Headline]</a:t>
            </a:r>
          </a:p>
        </p:txBody>
      </p:sp>
      <p:sp>
        <p:nvSpPr>
          <p:cNvPr id="15" name="Sub-headline">
            <a:extLst>
              <a:ext uri="{FF2B5EF4-FFF2-40B4-BE49-F238E27FC236}">
                <a16:creationId xmlns:a16="http://schemas.microsoft.com/office/drawing/2014/main" id="{DE438935-9E2D-4AE3-9F3D-D5F3BB7EB9D5}"/>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1" y="1257299"/>
            <a:ext cx="333756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D1D97A98-7AE7-4D51-BF40-6464C40A1152}"/>
              </a:ext>
            </a:extLst>
          </p:cNvPr>
          <p:cNvSpPr>
            <a:spLocks noGrp="1"/>
          </p:cNvSpPr>
          <p:nvPr>
            <p:ph sz="quarter" idx="20" hasCustomPrompt="1"/>
          </p:nvPr>
        </p:nvSpPr>
        <p:spPr>
          <a:xfrm>
            <a:off x="4428715" y="1257299"/>
            <a:ext cx="333756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91C74582-35F9-4EBE-914F-B2B9606E1172}"/>
              </a:ext>
            </a:extLst>
          </p:cNvPr>
          <p:cNvSpPr>
            <a:spLocks noGrp="1"/>
          </p:cNvSpPr>
          <p:nvPr>
            <p:ph sz="quarter" idx="18" hasCustomPrompt="1"/>
          </p:nvPr>
        </p:nvSpPr>
        <p:spPr>
          <a:xfrm>
            <a:off x="8293719" y="1257299"/>
            <a:ext cx="333756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0" name="Footnote">
            <a:extLst>
              <a:ext uri="{FF2B5EF4-FFF2-40B4-BE49-F238E27FC236}">
                <a16:creationId xmlns:a16="http://schemas.microsoft.com/office/drawing/2014/main" id="{A14DB3E1-6D55-4844-83B1-91565767B002}"/>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315145506"/>
      </p:ext>
    </p:extLst>
  </p:cSld>
  <p:clrMapOvr>
    <a:masterClrMapping/>
  </p:clrMapOvr>
  <p:extLst>
    <p:ext uri="{DCECCB84-F9BA-43D5-87BE-67443E8EF086}">
      <p15:sldGuideLst xmlns:p15="http://schemas.microsoft.com/office/powerpoint/2012/main">
        <p15:guide id="5" orient="horz" pos="792">
          <p15:clr>
            <a:srgbClr val="FBAE40"/>
          </p15:clr>
        </p15:guide>
        <p15:guide id="6" orient="horz" pos="352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 Image/Ico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33AD3F0-575D-4B1E-8B9F-7FAAA4AFFB13}"/>
              </a:ext>
              <a:ext uri="{C183D7F6-B498-43B3-948B-1728B52AA6E4}">
                <adec:decorative xmlns:adec="http://schemas.microsoft.com/office/drawing/2017/decorative" val="1"/>
              </a:ext>
            </a:extLst>
          </p:cNvPr>
          <p:cNvSpPr/>
          <p:nvPr userDrawn="1"/>
        </p:nvSpPr>
        <p:spPr bwMode="white">
          <a:xfrm>
            <a:off x="6096000" y="0"/>
            <a:ext cx="6096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Footer Placeholder 1">
            <a:extLst>
              <a:ext uri="{FF2B5EF4-FFF2-40B4-BE49-F238E27FC236}">
                <a16:creationId xmlns:a16="http://schemas.microsoft.com/office/drawing/2014/main" id="{F9E02ADF-333C-4936-930B-5ADB127FBBBF}"/>
              </a:ext>
            </a:extLst>
          </p:cNvPr>
          <p:cNvSpPr>
            <a:spLocks noGrp="1"/>
          </p:cNvSpPr>
          <p:nvPr>
            <p:ph type="ftr" sz="quarter" idx="24"/>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tx1"/>
                </a:solidFill>
              </a:defRPr>
            </a:lvl1pPr>
          </a:lstStyle>
          <a:p>
            <a:fld id="{5CFA18E4-D58E-4B28-B105-28D9665A8EBC}" type="slidenum">
              <a:rPr lang="en-US" smtClean="0"/>
              <a:pPr/>
              <a:t>‹#›</a:t>
            </a:fld>
            <a:endParaRPr lang="en-US"/>
          </a:p>
        </p:txBody>
      </p:sp>
      <p:sp>
        <p:nvSpPr>
          <p:cNvPr id="18" name="Title 6">
            <a:extLst>
              <a:ext uri="{FF2B5EF4-FFF2-40B4-BE49-F238E27FC236}">
                <a16:creationId xmlns:a16="http://schemas.microsoft.com/office/drawing/2014/main" id="{ACC3B94F-8B4A-4229-A4CB-D9FFAF4DB876}"/>
              </a:ext>
            </a:extLst>
          </p:cNvPr>
          <p:cNvSpPr>
            <a:spLocks noGrp="1"/>
          </p:cNvSpPr>
          <p:nvPr>
            <p:ph type="title" hasCustomPrompt="1"/>
          </p:nvPr>
        </p:nvSpPr>
        <p:spPr>
          <a:xfrm>
            <a:off x="567039" y="342900"/>
            <a:ext cx="5029200" cy="460551"/>
          </a:xfrm>
        </p:spPr>
        <p:txBody>
          <a:bodyPr/>
          <a:lstStyle>
            <a:lvl1pPr>
              <a:defRPr>
                <a:solidFill>
                  <a:schemeClr val="tx1"/>
                </a:solidFill>
              </a:defRPr>
            </a:lvl1pPr>
          </a:lstStyle>
          <a:p>
            <a:r>
              <a:rPr lang="en-US"/>
              <a:t>[Headline]</a:t>
            </a:r>
          </a:p>
        </p:txBody>
      </p:sp>
      <p:sp>
        <p:nvSpPr>
          <p:cNvPr id="17" name="Sub-headline">
            <a:extLst>
              <a:ext uri="{FF2B5EF4-FFF2-40B4-BE49-F238E27FC236}">
                <a16:creationId xmlns:a16="http://schemas.microsoft.com/office/drawing/2014/main" id="{008DE19F-5F33-4A28-BF51-238AF8073CC0}"/>
              </a:ext>
            </a:extLst>
          </p:cNvPr>
          <p:cNvSpPr>
            <a:spLocks noGrp="1"/>
          </p:cNvSpPr>
          <p:nvPr>
            <p:ph type="body" sz="quarter" idx="18" hasCustomPrompt="1"/>
          </p:nvPr>
        </p:nvSpPr>
        <p:spPr>
          <a:xfrm>
            <a:off x="567038" y="899026"/>
            <a:ext cx="5029200" cy="278706"/>
          </a:xfrm>
          <a:prstGeom prst="rect">
            <a:avLst/>
          </a:prstGeom>
        </p:spPr>
        <p:txBody>
          <a:bodyPr/>
          <a:lstStyle>
            <a:lvl1pPr marL="0" indent="0">
              <a:buNone/>
              <a:defRPr sz="1800" b="0">
                <a:solidFill>
                  <a:schemeClr val="tx1"/>
                </a:solidFill>
                <a:latin typeface="+mn-lt"/>
              </a:defRPr>
            </a:lvl1pPr>
            <a:lvl2pPr marL="169863" indent="0">
              <a:buNone/>
              <a:defRPr/>
            </a:lvl2pPr>
          </a:lstStyle>
          <a:p>
            <a:pPr lvl="0"/>
            <a:r>
              <a:rPr lang="en-US"/>
              <a:t>[Sub-headline]</a:t>
            </a:r>
          </a:p>
        </p:txBody>
      </p:sp>
      <p:sp>
        <p:nvSpPr>
          <p:cNvPr id="12" name="Content Placeholder 2">
            <a:extLst>
              <a:ext uri="{FF2B5EF4-FFF2-40B4-BE49-F238E27FC236}">
                <a16:creationId xmlns:a16="http://schemas.microsoft.com/office/drawing/2014/main" id="{CA01EFD8-ABD4-4ED2-8406-0FD82407E703}"/>
              </a:ext>
            </a:extLst>
          </p:cNvPr>
          <p:cNvSpPr>
            <a:spLocks noGrp="1"/>
          </p:cNvSpPr>
          <p:nvPr>
            <p:ph sz="quarter" idx="23" hasCustomPrompt="1"/>
          </p:nvPr>
        </p:nvSpPr>
        <p:spPr>
          <a:xfrm>
            <a:off x="567038" y="1261872"/>
            <a:ext cx="5029200" cy="4343400"/>
          </a:xfrm>
        </p:spPr>
        <p:txBody>
          <a:bodyPr/>
          <a:lstStyle>
            <a:lvl1pPr marL="0" indent="0">
              <a:buNone/>
              <a:defRPr/>
            </a:lvl1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9" name="Footnote">
            <a:extLst>
              <a:ext uri="{FF2B5EF4-FFF2-40B4-BE49-F238E27FC236}">
                <a16:creationId xmlns:a16="http://schemas.microsoft.com/office/drawing/2014/main" id="{EB7E34AC-0B79-4BA4-B779-779BE3515BE6}"/>
              </a:ext>
            </a:extLst>
          </p:cNvPr>
          <p:cNvSpPr>
            <a:spLocks noGrp="1"/>
          </p:cNvSpPr>
          <p:nvPr>
            <p:ph type="body" sz="quarter" idx="15" hasCustomPrompt="1"/>
          </p:nvPr>
        </p:nvSpPr>
        <p:spPr>
          <a:xfrm>
            <a:off x="567039" y="5696189"/>
            <a:ext cx="5029200"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4" name="Rectangle 3">
            <a:extLst>
              <a:ext uri="{FF2B5EF4-FFF2-40B4-BE49-F238E27FC236}">
                <a16:creationId xmlns:a16="http://schemas.microsoft.com/office/drawing/2014/main" id="{7299A5BD-E34E-A51C-10FB-99B5B461D20B}"/>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sp>
        <p:nvSpPr>
          <p:cNvPr id="7" name="Picture Placeholder 6">
            <a:extLst>
              <a:ext uri="{FF2B5EF4-FFF2-40B4-BE49-F238E27FC236}">
                <a16:creationId xmlns:a16="http://schemas.microsoft.com/office/drawing/2014/main" id="{4F90018B-6ACC-43FE-9482-22D4B889F599}"/>
              </a:ext>
            </a:extLst>
          </p:cNvPr>
          <p:cNvSpPr>
            <a:spLocks noGrp="1"/>
          </p:cNvSpPr>
          <p:nvPr>
            <p:ph type="pic" sz="quarter" idx="17" hasCustomPrompt="1"/>
          </p:nvPr>
        </p:nvSpPr>
        <p:spPr>
          <a:xfrm>
            <a:off x="6607175" y="647700"/>
            <a:ext cx="5027613" cy="5557838"/>
          </a:xfrm>
          <a:prstGeom prst="rect">
            <a:avLst/>
          </a:prstGeom>
        </p:spPr>
        <p:txBody>
          <a:bodyPr anchor="ctr"/>
          <a:lstStyle>
            <a:lvl1pPr marL="0" indent="0" algn="ctr">
              <a:buNone/>
              <a:defRPr>
                <a:solidFill>
                  <a:schemeClr val="bg1"/>
                </a:solidFill>
              </a:defRPr>
            </a:lvl1pPr>
          </a:lstStyle>
          <a:p>
            <a:r>
              <a:rPr lang="en-US"/>
              <a:t>[Insert photo]</a:t>
            </a:r>
          </a:p>
        </p:txBody>
      </p:sp>
    </p:spTree>
    <p:extLst>
      <p:ext uri="{BB962C8B-B14F-4D97-AF65-F5344CB8AC3E}">
        <p14:creationId xmlns:p14="http://schemas.microsoft.com/office/powerpoint/2010/main" val="4140350456"/>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hree Placeholders 2">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934465B-44AB-421E-BC47-0D67C004C087}"/>
              </a:ext>
            </a:extLst>
          </p:cNvPr>
          <p:cNvSpPr>
            <a:spLocks noGrp="1"/>
          </p:cNvSpPr>
          <p:nvPr>
            <p:ph type="ftr" sz="quarter" idx="35"/>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3712" y="342900"/>
            <a:ext cx="11062709" cy="460551"/>
          </a:xfrm>
        </p:spPr>
        <p:txBody>
          <a:bodyPr/>
          <a:lstStyle/>
          <a:p>
            <a:r>
              <a:rPr lang="en-US"/>
              <a:t>[Headline]</a:t>
            </a:r>
          </a:p>
        </p:txBody>
      </p:sp>
      <p:sp>
        <p:nvSpPr>
          <p:cNvPr id="15" name="Sub-headline">
            <a:extLst>
              <a:ext uri="{FF2B5EF4-FFF2-40B4-BE49-F238E27FC236}">
                <a16:creationId xmlns:a16="http://schemas.microsoft.com/office/drawing/2014/main" id="{2ECAC461-FE4E-4AB6-AB93-3D153F6E59A7}"/>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2" y="1261872"/>
            <a:ext cx="5283772"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91C74582-35F9-4EBE-914F-B2B9606E1172}"/>
              </a:ext>
            </a:extLst>
          </p:cNvPr>
          <p:cNvSpPr>
            <a:spLocks noGrp="1"/>
          </p:cNvSpPr>
          <p:nvPr>
            <p:ph sz="quarter" idx="18" hasCustomPrompt="1"/>
          </p:nvPr>
        </p:nvSpPr>
        <p:spPr>
          <a:xfrm>
            <a:off x="6344516" y="126187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D1D97A98-7AE7-4D51-BF40-6464C40A1152}"/>
              </a:ext>
            </a:extLst>
          </p:cNvPr>
          <p:cNvSpPr>
            <a:spLocks noGrp="1"/>
          </p:cNvSpPr>
          <p:nvPr>
            <p:ph sz="quarter" idx="20" hasCustomPrompt="1"/>
          </p:nvPr>
        </p:nvSpPr>
        <p:spPr>
          <a:xfrm>
            <a:off x="6344516" y="368503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0" name="Footnote">
            <a:extLst>
              <a:ext uri="{FF2B5EF4-FFF2-40B4-BE49-F238E27FC236}">
                <a16:creationId xmlns:a16="http://schemas.microsoft.com/office/drawing/2014/main" id="{F9E2DB8B-6E97-4FE5-BF0C-EF72C02F057D}"/>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287176071"/>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hree Placeholders 3">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C6180C9-13C1-4554-989B-D2FCC7C65C17}"/>
              </a:ext>
            </a:extLst>
          </p:cNvPr>
          <p:cNvSpPr>
            <a:spLocks noGrp="1"/>
          </p:cNvSpPr>
          <p:nvPr>
            <p:ph type="ftr" sz="quarter" idx="35"/>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3712" y="342900"/>
            <a:ext cx="11062709" cy="460551"/>
          </a:xfrm>
        </p:spPr>
        <p:txBody>
          <a:bodyPr/>
          <a:lstStyle/>
          <a:p>
            <a:r>
              <a:rPr lang="en-US"/>
              <a:t>[Headline]</a:t>
            </a:r>
          </a:p>
        </p:txBody>
      </p:sp>
      <p:sp>
        <p:nvSpPr>
          <p:cNvPr id="15" name="Sub-headline">
            <a:extLst>
              <a:ext uri="{FF2B5EF4-FFF2-40B4-BE49-F238E27FC236}">
                <a16:creationId xmlns:a16="http://schemas.microsoft.com/office/drawing/2014/main" id="{5CEC3D32-DE73-4338-BFCC-E7BDCD2C2A37}"/>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2" y="126187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91C74582-35F9-4EBE-914F-B2B9606E1172}"/>
              </a:ext>
            </a:extLst>
          </p:cNvPr>
          <p:cNvSpPr>
            <a:spLocks noGrp="1"/>
          </p:cNvSpPr>
          <p:nvPr>
            <p:ph sz="quarter" idx="18" hasCustomPrompt="1"/>
          </p:nvPr>
        </p:nvSpPr>
        <p:spPr>
          <a:xfrm>
            <a:off x="6344516" y="126187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84D1402A-B147-4C3B-B5F7-81B053EC1DD6}"/>
              </a:ext>
            </a:extLst>
          </p:cNvPr>
          <p:cNvSpPr>
            <a:spLocks noGrp="1"/>
          </p:cNvSpPr>
          <p:nvPr>
            <p:ph sz="quarter" idx="19" hasCustomPrompt="1"/>
          </p:nvPr>
        </p:nvSpPr>
        <p:spPr>
          <a:xfrm>
            <a:off x="563712" y="3674314"/>
            <a:ext cx="11064240"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6" name="Footnote">
            <a:extLst>
              <a:ext uri="{FF2B5EF4-FFF2-40B4-BE49-F238E27FC236}">
                <a16:creationId xmlns:a16="http://schemas.microsoft.com/office/drawing/2014/main" id="{7206E27B-EDA8-4480-A52B-C084CF0D5799}"/>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687114987"/>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Placehol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3664AE1-F712-4056-96F2-627ACD75D8AB}"/>
              </a:ext>
            </a:extLst>
          </p:cNvPr>
          <p:cNvSpPr>
            <a:spLocks noGrp="1"/>
          </p:cNvSpPr>
          <p:nvPr>
            <p:ph type="ftr" sz="quarter" idx="35"/>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3712" y="342900"/>
            <a:ext cx="11062709" cy="460551"/>
          </a:xfrm>
        </p:spPr>
        <p:txBody>
          <a:bodyPr/>
          <a:lstStyle/>
          <a:p>
            <a:r>
              <a:rPr lang="en-US"/>
              <a:t>[Headline]</a:t>
            </a:r>
          </a:p>
        </p:txBody>
      </p:sp>
      <p:sp>
        <p:nvSpPr>
          <p:cNvPr id="16" name="Sub-headline">
            <a:extLst>
              <a:ext uri="{FF2B5EF4-FFF2-40B4-BE49-F238E27FC236}">
                <a16:creationId xmlns:a16="http://schemas.microsoft.com/office/drawing/2014/main" id="{F346F33D-2E31-4707-AF32-FF8FAE8A45A3}"/>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2" y="126187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91C74582-35F9-4EBE-914F-B2B9606E1172}"/>
              </a:ext>
            </a:extLst>
          </p:cNvPr>
          <p:cNvSpPr>
            <a:spLocks noGrp="1"/>
          </p:cNvSpPr>
          <p:nvPr>
            <p:ph sz="quarter" idx="18" hasCustomPrompt="1"/>
          </p:nvPr>
        </p:nvSpPr>
        <p:spPr>
          <a:xfrm>
            <a:off x="6344516" y="126187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84D1402A-B147-4C3B-B5F7-81B053EC1DD6}"/>
              </a:ext>
            </a:extLst>
          </p:cNvPr>
          <p:cNvSpPr>
            <a:spLocks noGrp="1"/>
          </p:cNvSpPr>
          <p:nvPr>
            <p:ph sz="quarter" idx="19" hasCustomPrompt="1"/>
          </p:nvPr>
        </p:nvSpPr>
        <p:spPr>
          <a:xfrm>
            <a:off x="563712" y="3674314"/>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D1D97A98-7AE7-4D51-BF40-6464C40A1152}"/>
              </a:ext>
            </a:extLst>
          </p:cNvPr>
          <p:cNvSpPr>
            <a:spLocks noGrp="1"/>
          </p:cNvSpPr>
          <p:nvPr>
            <p:ph sz="quarter" idx="20" hasCustomPrompt="1"/>
          </p:nvPr>
        </p:nvSpPr>
        <p:spPr>
          <a:xfrm>
            <a:off x="6344516" y="3674313"/>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7" name="Footnote">
            <a:extLst>
              <a:ext uri="{FF2B5EF4-FFF2-40B4-BE49-F238E27FC236}">
                <a16:creationId xmlns:a16="http://schemas.microsoft.com/office/drawing/2014/main" id="{B09D4A4B-356B-4A62-9288-4627B8B3C318}"/>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618883697"/>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1" y="1470455"/>
            <a:ext cx="12191999" cy="3917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TITLES</a:t>
            </a:r>
          </a:p>
        </p:txBody>
      </p:sp>
    </p:spTree>
    <p:extLst>
      <p:ext uri="{BB962C8B-B14F-4D97-AF65-F5344CB8AC3E}">
        <p14:creationId xmlns:p14="http://schemas.microsoft.com/office/powerpoint/2010/main" val="77107913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Title Image Bottom">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B1D9F-FE9B-4F62-9422-68C960A222D2}"/>
              </a:ext>
            </a:extLst>
          </p:cNvPr>
          <p:cNvSpPr>
            <a:spLocks noGrp="1"/>
          </p:cNvSpPr>
          <p:nvPr>
            <p:ph type="title" hasCustomPrompt="1"/>
          </p:nvPr>
        </p:nvSpPr>
        <p:spPr>
          <a:xfrm>
            <a:off x="566382" y="1289200"/>
            <a:ext cx="7114032" cy="1776729"/>
          </a:xfrm>
          <a:prstGeom prst="rect">
            <a:avLst/>
          </a:prstGeom>
        </p:spPr>
        <p:txBody>
          <a:bodyPr anchor="b">
            <a:normAutofit/>
          </a:bodyPr>
          <a:lstStyle>
            <a:lvl1pPr>
              <a:defRPr sz="4400" b="0"/>
            </a:lvl1pPr>
          </a:lstStyle>
          <a:p>
            <a:r>
              <a:rPr lang="en-US"/>
              <a:t>[Title max two lines, shrink to fit – must be at least 32pt]</a:t>
            </a:r>
          </a:p>
        </p:txBody>
      </p:sp>
      <p:sp>
        <p:nvSpPr>
          <p:cNvPr id="11" name="Text Placeholder 10">
            <a:extLst>
              <a:ext uri="{FF2B5EF4-FFF2-40B4-BE49-F238E27FC236}">
                <a16:creationId xmlns:a16="http://schemas.microsoft.com/office/drawing/2014/main" id="{8D2521EE-A926-423E-A2FE-B2B920A546B9}"/>
              </a:ext>
            </a:extLst>
          </p:cNvPr>
          <p:cNvSpPr>
            <a:spLocks noGrp="1"/>
          </p:cNvSpPr>
          <p:nvPr>
            <p:ph type="body" sz="quarter" idx="14" hasCustomPrompt="1"/>
          </p:nvPr>
        </p:nvSpPr>
        <p:spPr>
          <a:xfrm>
            <a:off x="558800" y="3163887"/>
            <a:ext cx="7114033" cy="311271"/>
          </a:xfrm>
          <a:prstGeom prst="rect">
            <a:avLst/>
          </a:prstGeom>
        </p:spPr>
        <p:txBody>
          <a:bodyPr>
            <a:no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14pt]</a:t>
            </a:r>
          </a:p>
        </p:txBody>
      </p:sp>
      <p:sp>
        <p:nvSpPr>
          <p:cNvPr id="16" name="Text Placeholder 15">
            <a:extLst>
              <a:ext uri="{FF2B5EF4-FFF2-40B4-BE49-F238E27FC236}">
                <a16:creationId xmlns:a16="http://schemas.microsoft.com/office/drawing/2014/main" id="{945494EC-E9A8-46D3-959D-EFC8E352899E}"/>
              </a:ext>
            </a:extLst>
          </p:cNvPr>
          <p:cNvSpPr>
            <a:spLocks noGrp="1"/>
          </p:cNvSpPr>
          <p:nvPr>
            <p:ph type="body" sz="quarter" idx="16" hasCustomPrompt="1"/>
          </p:nvPr>
        </p:nvSpPr>
        <p:spPr>
          <a:xfrm>
            <a:off x="8596672" y="1461937"/>
            <a:ext cx="3035808" cy="1603991"/>
          </a:xfrm>
          <a:prstGeom prst="rect">
            <a:avLst/>
          </a:prstGeo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[Add Presenter name(s) / Department / Title]</a:t>
            </a:r>
          </a:p>
        </p:txBody>
      </p:sp>
      <p:sp>
        <p:nvSpPr>
          <p:cNvPr id="18" name="Text Placeholder 17">
            <a:extLst>
              <a:ext uri="{FF2B5EF4-FFF2-40B4-BE49-F238E27FC236}">
                <a16:creationId xmlns:a16="http://schemas.microsoft.com/office/drawing/2014/main" id="{2B20403D-A1B9-4FD9-A965-85BAD0B8C674}"/>
              </a:ext>
            </a:extLst>
          </p:cNvPr>
          <p:cNvSpPr>
            <a:spLocks noGrp="1"/>
          </p:cNvSpPr>
          <p:nvPr>
            <p:ph type="body" sz="quarter" idx="17" hasCustomPrompt="1"/>
          </p:nvPr>
        </p:nvSpPr>
        <p:spPr>
          <a:xfrm>
            <a:off x="8596672" y="3146702"/>
            <a:ext cx="3035808" cy="23331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6" name="Picture Placeholder 5">
            <a:extLst>
              <a:ext uri="{FF2B5EF4-FFF2-40B4-BE49-F238E27FC236}">
                <a16:creationId xmlns:a16="http://schemas.microsoft.com/office/drawing/2014/main" id="{0FFE3BED-FEEE-4719-BC7E-F76E7FF8BA7E}"/>
              </a:ext>
            </a:extLst>
          </p:cNvPr>
          <p:cNvSpPr>
            <a:spLocks noGrp="1"/>
          </p:cNvSpPr>
          <p:nvPr>
            <p:ph type="pic" sz="quarter" idx="21" hasCustomPrompt="1"/>
          </p:nvPr>
        </p:nvSpPr>
        <p:spPr>
          <a:xfrm>
            <a:off x="0" y="3694113"/>
            <a:ext cx="12228513" cy="3163887"/>
          </a:xfrm>
          <a:prstGeom prst="rect">
            <a:avLst/>
          </a:prstGeom>
        </p:spPr>
        <p:txBody>
          <a:bodyPr lIns="548640" tIns="548640"/>
          <a:lstStyle>
            <a:lvl1pPr marL="0" indent="0">
              <a:buFontTx/>
              <a:buNone/>
              <a:defRPr/>
            </a:lvl1pPr>
          </a:lstStyle>
          <a:p>
            <a:r>
              <a:rPr lang="en-US"/>
              <a:t>Click icon to add picture, then send to back to display copyright info</a:t>
            </a:r>
          </a:p>
        </p:txBody>
      </p:sp>
      <p:sp>
        <p:nvSpPr>
          <p:cNvPr id="71" name="Rectangle 70">
            <a:extLst>
              <a:ext uri="{FF2B5EF4-FFF2-40B4-BE49-F238E27FC236}">
                <a16:creationId xmlns:a16="http://schemas.microsoft.com/office/drawing/2014/main" id="{10E65810-F0E8-45BE-885C-C4B416AFE65D}"/>
              </a:ext>
            </a:extLst>
          </p:cNvPr>
          <p:cNvSpPr/>
          <p:nvPr userDrawn="1"/>
        </p:nvSpPr>
        <p:spPr>
          <a:xfrm>
            <a:off x="5645682" y="6467927"/>
            <a:ext cx="5986798" cy="307777"/>
          </a:xfrm>
          <a:prstGeom prst="rect">
            <a:avLst/>
          </a:prstGeom>
        </p:spPr>
        <p:txBody>
          <a:bodyPr wrap="square" anchor="b">
            <a:spAutoFit/>
          </a:bodyPr>
          <a:lstStyle/>
          <a:p>
            <a:pPr algn="r"/>
            <a:r>
              <a:rPr lang="en-US" sz="700">
                <a:latin typeface="+mn-lt"/>
              </a:rPr>
              <a:t>© 2026 S&amp;P Global.</a:t>
            </a:r>
            <a:br>
              <a:rPr lang="en-US" sz="700">
                <a:latin typeface="+mn-lt"/>
              </a:rPr>
            </a:br>
            <a:r>
              <a:rPr lang="en-US" sz="700">
                <a:latin typeface="+mn-lt"/>
              </a:rPr>
              <a:t>Permission to reprint or distribute any content from this presentation requires the prior written approval of S&amp;P Global.</a:t>
            </a:r>
          </a:p>
        </p:txBody>
      </p:sp>
      <p:pic>
        <p:nvPicPr>
          <p:cNvPr id="4" name="Picture 3" descr="A black and red sign with white text&#10;&#10;AI-generated content may be incorrect.">
            <a:extLst>
              <a:ext uri="{FF2B5EF4-FFF2-40B4-BE49-F238E27FC236}">
                <a16:creationId xmlns:a16="http://schemas.microsoft.com/office/drawing/2014/main" id="{52015A08-D9EA-536C-8498-6BA4410DCA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8362" y="373819"/>
            <a:ext cx="1335027" cy="640081"/>
          </a:xfrm>
          <a:prstGeom prst="rect">
            <a:avLst/>
          </a:prstGeom>
        </p:spPr>
      </p:pic>
    </p:spTree>
    <p:extLst>
      <p:ext uri="{BB962C8B-B14F-4D97-AF65-F5344CB8AC3E}">
        <p14:creationId xmlns:p14="http://schemas.microsoft.com/office/powerpoint/2010/main" val="442048511"/>
      </p:ext>
    </p:extLst>
  </p:cSld>
  <p:clrMapOvr>
    <a:overrideClrMapping bg1="dk1" tx1="lt1" bg2="dk2" tx2="lt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CERA_Title Image Bottom">
    <p:bg>
      <p:bgRef idx="1001">
        <a:schemeClr val="bg1"/>
      </p:bgRef>
    </p:bg>
    <p:spTree>
      <p:nvGrpSpPr>
        <p:cNvPr id="1" name=""/>
        <p:cNvGrpSpPr/>
        <p:nvPr/>
      </p:nvGrpSpPr>
      <p:grpSpPr>
        <a:xfrm>
          <a:off x="0" y="0"/>
          <a:ext cx="0" cy="0"/>
          <a:chOff x="0" y="0"/>
          <a:chExt cx="0" cy="0"/>
        </a:xfrm>
      </p:grpSpPr>
      <p:pic>
        <p:nvPicPr>
          <p:cNvPr id="13" name="Picture 12" descr="A black and white logo&#10;&#10;AI-generated content may be incorrect.">
            <a:extLst>
              <a:ext uri="{FF2B5EF4-FFF2-40B4-BE49-F238E27FC236}">
                <a16:creationId xmlns:a16="http://schemas.microsoft.com/office/drawing/2014/main" id="{EA98D4D1-71E8-82A0-B298-C91D8B176A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637" y="163191"/>
            <a:ext cx="1719075" cy="1341123"/>
          </a:xfrm>
          <a:prstGeom prst="rect">
            <a:avLst/>
          </a:prstGeom>
        </p:spPr>
      </p:pic>
      <p:sp>
        <p:nvSpPr>
          <p:cNvPr id="2" name="Title 1">
            <a:extLst>
              <a:ext uri="{FF2B5EF4-FFF2-40B4-BE49-F238E27FC236}">
                <a16:creationId xmlns:a16="http://schemas.microsoft.com/office/drawing/2014/main" id="{155B1D9F-FE9B-4F62-9422-68C960A222D2}"/>
              </a:ext>
            </a:extLst>
          </p:cNvPr>
          <p:cNvSpPr>
            <a:spLocks noGrp="1"/>
          </p:cNvSpPr>
          <p:nvPr>
            <p:ph type="title" hasCustomPrompt="1"/>
          </p:nvPr>
        </p:nvSpPr>
        <p:spPr>
          <a:xfrm>
            <a:off x="566382" y="1461937"/>
            <a:ext cx="7114032" cy="1603992"/>
          </a:xfrm>
          <a:prstGeom prst="rect">
            <a:avLst/>
          </a:prstGeom>
        </p:spPr>
        <p:txBody>
          <a:bodyPr anchor="b">
            <a:normAutofit/>
          </a:bodyPr>
          <a:lstStyle>
            <a:lvl1pPr>
              <a:defRPr sz="4400" b="0"/>
            </a:lvl1pPr>
          </a:lstStyle>
          <a:p>
            <a:r>
              <a:rPr lang="en-US"/>
              <a:t>[Title max two lines, shrink to fit – must be at least 32pt]</a:t>
            </a:r>
          </a:p>
        </p:txBody>
      </p:sp>
      <p:sp>
        <p:nvSpPr>
          <p:cNvPr id="11" name="Text Placeholder 10">
            <a:extLst>
              <a:ext uri="{FF2B5EF4-FFF2-40B4-BE49-F238E27FC236}">
                <a16:creationId xmlns:a16="http://schemas.microsoft.com/office/drawing/2014/main" id="{8D2521EE-A926-423E-A2FE-B2B920A546B9}"/>
              </a:ext>
            </a:extLst>
          </p:cNvPr>
          <p:cNvSpPr>
            <a:spLocks noGrp="1"/>
          </p:cNvSpPr>
          <p:nvPr>
            <p:ph type="body" sz="quarter" idx="14" hasCustomPrompt="1"/>
          </p:nvPr>
        </p:nvSpPr>
        <p:spPr>
          <a:xfrm>
            <a:off x="558800" y="3163887"/>
            <a:ext cx="7114033" cy="311271"/>
          </a:xfrm>
          <a:prstGeom prst="rect">
            <a:avLst/>
          </a:prstGeom>
        </p:spPr>
        <p:txBody>
          <a:bodyPr>
            <a:no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14pt]</a:t>
            </a:r>
          </a:p>
        </p:txBody>
      </p:sp>
      <p:sp>
        <p:nvSpPr>
          <p:cNvPr id="16" name="Text Placeholder 15">
            <a:extLst>
              <a:ext uri="{FF2B5EF4-FFF2-40B4-BE49-F238E27FC236}">
                <a16:creationId xmlns:a16="http://schemas.microsoft.com/office/drawing/2014/main" id="{945494EC-E9A8-46D3-959D-EFC8E352899E}"/>
              </a:ext>
            </a:extLst>
          </p:cNvPr>
          <p:cNvSpPr>
            <a:spLocks noGrp="1"/>
          </p:cNvSpPr>
          <p:nvPr>
            <p:ph type="body" sz="quarter" idx="16" hasCustomPrompt="1"/>
          </p:nvPr>
        </p:nvSpPr>
        <p:spPr>
          <a:xfrm>
            <a:off x="8596672" y="1461937"/>
            <a:ext cx="3035808" cy="1603991"/>
          </a:xfrm>
          <a:prstGeom prst="rect">
            <a:avLst/>
          </a:prstGeo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[Add Presenter name(s) / Department / Title]</a:t>
            </a:r>
          </a:p>
        </p:txBody>
      </p:sp>
      <p:sp>
        <p:nvSpPr>
          <p:cNvPr id="18" name="Text Placeholder 17">
            <a:extLst>
              <a:ext uri="{FF2B5EF4-FFF2-40B4-BE49-F238E27FC236}">
                <a16:creationId xmlns:a16="http://schemas.microsoft.com/office/drawing/2014/main" id="{2B20403D-A1B9-4FD9-A965-85BAD0B8C674}"/>
              </a:ext>
            </a:extLst>
          </p:cNvPr>
          <p:cNvSpPr>
            <a:spLocks noGrp="1"/>
          </p:cNvSpPr>
          <p:nvPr>
            <p:ph type="body" sz="quarter" idx="17" hasCustomPrompt="1"/>
          </p:nvPr>
        </p:nvSpPr>
        <p:spPr>
          <a:xfrm>
            <a:off x="8596672" y="3146702"/>
            <a:ext cx="3035808" cy="23331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6" name="Picture Placeholder 5">
            <a:extLst>
              <a:ext uri="{FF2B5EF4-FFF2-40B4-BE49-F238E27FC236}">
                <a16:creationId xmlns:a16="http://schemas.microsoft.com/office/drawing/2014/main" id="{0FFE3BED-FEEE-4719-BC7E-F76E7FF8BA7E}"/>
              </a:ext>
            </a:extLst>
          </p:cNvPr>
          <p:cNvSpPr>
            <a:spLocks noGrp="1"/>
          </p:cNvSpPr>
          <p:nvPr>
            <p:ph type="pic" sz="quarter" idx="21" hasCustomPrompt="1"/>
          </p:nvPr>
        </p:nvSpPr>
        <p:spPr>
          <a:xfrm>
            <a:off x="0" y="3694113"/>
            <a:ext cx="12228513" cy="3163887"/>
          </a:xfrm>
          <a:prstGeom prst="rect">
            <a:avLst/>
          </a:prstGeom>
        </p:spPr>
        <p:txBody>
          <a:bodyPr lIns="548640" tIns="548640"/>
          <a:lstStyle>
            <a:lvl1pPr marL="0" indent="0">
              <a:buFontTx/>
              <a:buNone/>
              <a:defRPr/>
            </a:lvl1pPr>
          </a:lstStyle>
          <a:p>
            <a:r>
              <a:rPr lang="en-US"/>
              <a:t>Click icon to add picture, then send to back to display copyright info</a:t>
            </a:r>
          </a:p>
        </p:txBody>
      </p:sp>
      <p:sp>
        <p:nvSpPr>
          <p:cNvPr id="71" name="Rectangle 70">
            <a:extLst>
              <a:ext uri="{FF2B5EF4-FFF2-40B4-BE49-F238E27FC236}">
                <a16:creationId xmlns:a16="http://schemas.microsoft.com/office/drawing/2014/main" id="{10E65810-F0E8-45BE-885C-C4B416AFE65D}"/>
              </a:ext>
            </a:extLst>
          </p:cNvPr>
          <p:cNvSpPr/>
          <p:nvPr userDrawn="1"/>
        </p:nvSpPr>
        <p:spPr>
          <a:xfrm>
            <a:off x="5645682" y="6467927"/>
            <a:ext cx="5986798" cy="307777"/>
          </a:xfrm>
          <a:prstGeom prst="rect">
            <a:avLst/>
          </a:prstGeom>
        </p:spPr>
        <p:txBody>
          <a:bodyPr wrap="square" anchor="b">
            <a:spAutoFit/>
          </a:bodyPr>
          <a:lstStyle/>
          <a:p>
            <a:pPr algn="r"/>
            <a:r>
              <a:rPr lang="en-US" sz="700">
                <a:latin typeface="+mn-lt"/>
              </a:rPr>
              <a:t>© 2026 S&amp;P Global.</a:t>
            </a:r>
            <a:br>
              <a:rPr lang="en-US" sz="700">
                <a:latin typeface="+mn-lt"/>
              </a:rPr>
            </a:br>
            <a:r>
              <a:rPr lang="en-US" sz="700">
                <a:latin typeface="+mn-lt"/>
              </a:rPr>
              <a:t>Permission to reprint or distribute any content from this presentation requires the prior written approval of S&amp;P Global.</a:t>
            </a:r>
          </a:p>
        </p:txBody>
      </p:sp>
    </p:spTree>
    <p:extLst>
      <p:ext uri="{BB962C8B-B14F-4D97-AF65-F5344CB8AC3E}">
        <p14:creationId xmlns:p14="http://schemas.microsoft.com/office/powerpoint/2010/main" val="3687151961"/>
      </p:ext>
    </p:extLst>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Horizons_Title Image Bottom">
    <p:bg>
      <p:bgRef idx="1001">
        <a:schemeClr val="bg1"/>
      </p:bgRef>
    </p:bg>
    <p:spTree>
      <p:nvGrpSpPr>
        <p:cNvPr id="1" name=""/>
        <p:cNvGrpSpPr/>
        <p:nvPr/>
      </p:nvGrpSpPr>
      <p:grpSpPr>
        <a:xfrm>
          <a:off x="0" y="0"/>
          <a:ext cx="0" cy="0"/>
          <a:chOff x="0" y="0"/>
          <a:chExt cx="0" cy="0"/>
        </a:xfrm>
      </p:grpSpPr>
      <p:pic>
        <p:nvPicPr>
          <p:cNvPr id="12" name="Picture 11" descr="A black background with white text&#10;&#10;AI-generated content may be incorrect.">
            <a:extLst>
              <a:ext uri="{FF2B5EF4-FFF2-40B4-BE49-F238E27FC236}">
                <a16:creationId xmlns:a16="http://schemas.microsoft.com/office/drawing/2014/main" id="{D4EE913C-0EF5-B07D-64D4-33F2B3D398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636" y="163190"/>
            <a:ext cx="1719075" cy="1341123"/>
          </a:xfrm>
          <a:prstGeom prst="rect">
            <a:avLst/>
          </a:prstGeom>
        </p:spPr>
      </p:pic>
      <p:sp>
        <p:nvSpPr>
          <p:cNvPr id="2" name="Title 1">
            <a:extLst>
              <a:ext uri="{FF2B5EF4-FFF2-40B4-BE49-F238E27FC236}">
                <a16:creationId xmlns:a16="http://schemas.microsoft.com/office/drawing/2014/main" id="{155B1D9F-FE9B-4F62-9422-68C960A222D2}"/>
              </a:ext>
            </a:extLst>
          </p:cNvPr>
          <p:cNvSpPr>
            <a:spLocks noGrp="1"/>
          </p:cNvSpPr>
          <p:nvPr>
            <p:ph type="title" hasCustomPrompt="1"/>
          </p:nvPr>
        </p:nvSpPr>
        <p:spPr>
          <a:xfrm>
            <a:off x="566382" y="1461937"/>
            <a:ext cx="7114032" cy="1603992"/>
          </a:xfrm>
          <a:prstGeom prst="rect">
            <a:avLst/>
          </a:prstGeom>
        </p:spPr>
        <p:txBody>
          <a:bodyPr anchor="b">
            <a:normAutofit/>
          </a:bodyPr>
          <a:lstStyle>
            <a:lvl1pPr>
              <a:defRPr sz="4400" b="0"/>
            </a:lvl1pPr>
          </a:lstStyle>
          <a:p>
            <a:r>
              <a:rPr lang="en-US"/>
              <a:t>[Title max two lines, shrink to fit – must be at least 32pt]</a:t>
            </a:r>
          </a:p>
        </p:txBody>
      </p:sp>
      <p:sp>
        <p:nvSpPr>
          <p:cNvPr id="11" name="Text Placeholder 10">
            <a:extLst>
              <a:ext uri="{FF2B5EF4-FFF2-40B4-BE49-F238E27FC236}">
                <a16:creationId xmlns:a16="http://schemas.microsoft.com/office/drawing/2014/main" id="{8D2521EE-A926-423E-A2FE-B2B920A546B9}"/>
              </a:ext>
            </a:extLst>
          </p:cNvPr>
          <p:cNvSpPr>
            <a:spLocks noGrp="1"/>
          </p:cNvSpPr>
          <p:nvPr>
            <p:ph type="body" sz="quarter" idx="14" hasCustomPrompt="1"/>
          </p:nvPr>
        </p:nvSpPr>
        <p:spPr>
          <a:xfrm>
            <a:off x="558800" y="3163887"/>
            <a:ext cx="7114033" cy="311271"/>
          </a:xfrm>
          <a:prstGeom prst="rect">
            <a:avLst/>
          </a:prstGeom>
        </p:spPr>
        <p:txBody>
          <a:bodyPr>
            <a:no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14pt]</a:t>
            </a:r>
          </a:p>
        </p:txBody>
      </p:sp>
      <p:sp>
        <p:nvSpPr>
          <p:cNvPr id="16" name="Text Placeholder 15">
            <a:extLst>
              <a:ext uri="{FF2B5EF4-FFF2-40B4-BE49-F238E27FC236}">
                <a16:creationId xmlns:a16="http://schemas.microsoft.com/office/drawing/2014/main" id="{945494EC-E9A8-46D3-959D-EFC8E352899E}"/>
              </a:ext>
            </a:extLst>
          </p:cNvPr>
          <p:cNvSpPr>
            <a:spLocks noGrp="1"/>
          </p:cNvSpPr>
          <p:nvPr>
            <p:ph type="body" sz="quarter" idx="16" hasCustomPrompt="1"/>
          </p:nvPr>
        </p:nvSpPr>
        <p:spPr>
          <a:xfrm>
            <a:off x="8596672" y="1461937"/>
            <a:ext cx="3035808" cy="1603991"/>
          </a:xfrm>
          <a:prstGeom prst="rect">
            <a:avLst/>
          </a:prstGeo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[Add Presenter name(s) / Department / Title]</a:t>
            </a:r>
          </a:p>
        </p:txBody>
      </p:sp>
      <p:sp>
        <p:nvSpPr>
          <p:cNvPr id="18" name="Text Placeholder 17">
            <a:extLst>
              <a:ext uri="{FF2B5EF4-FFF2-40B4-BE49-F238E27FC236}">
                <a16:creationId xmlns:a16="http://schemas.microsoft.com/office/drawing/2014/main" id="{2B20403D-A1B9-4FD9-A965-85BAD0B8C674}"/>
              </a:ext>
            </a:extLst>
          </p:cNvPr>
          <p:cNvSpPr>
            <a:spLocks noGrp="1"/>
          </p:cNvSpPr>
          <p:nvPr>
            <p:ph type="body" sz="quarter" idx="17" hasCustomPrompt="1"/>
          </p:nvPr>
        </p:nvSpPr>
        <p:spPr>
          <a:xfrm>
            <a:off x="8596672" y="3146702"/>
            <a:ext cx="3035808" cy="23331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6" name="Picture Placeholder 5">
            <a:extLst>
              <a:ext uri="{FF2B5EF4-FFF2-40B4-BE49-F238E27FC236}">
                <a16:creationId xmlns:a16="http://schemas.microsoft.com/office/drawing/2014/main" id="{0FFE3BED-FEEE-4719-BC7E-F76E7FF8BA7E}"/>
              </a:ext>
            </a:extLst>
          </p:cNvPr>
          <p:cNvSpPr>
            <a:spLocks noGrp="1"/>
          </p:cNvSpPr>
          <p:nvPr>
            <p:ph type="pic" sz="quarter" idx="21" hasCustomPrompt="1"/>
          </p:nvPr>
        </p:nvSpPr>
        <p:spPr>
          <a:xfrm>
            <a:off x="0" y="3694113"/>
            <a:ext cx="12228513" cy="3163887"/>
          </a:xfrm>
          <a:prstGeom prst="rect">
            <a:avLst/>
          </a:prstGeom>
        </p:spPr>
        <p:txBody>
          <a:bodyPr lIns="548640" tIns="548640"/>
          <a:lstStyle>
            <a:lvl1pPr marL="0" indent="0">
              <a:buFontTx/>
              <a:buNone/>
              <a:defRPr/>
            </a:lvl1pPr>
          </a:lstStyle>
          <a:p>
            <a:r>
              <a:rPr lang="en-US"/>
              <a:t>Click icon to add picture, then send to back to display copyright info</a:t>
            </a:r>
          </a:p>
        </p:txBody>
      </p:sp>
      <p:sp>
        <p:nvSpPr>
          <p:cNvPr id="71" name="Rectangle 70">
            <a:extLst>
              <a:ext uri="{FF2B5EF4-FFF2-40B4-BE49-F238E27FC236}">
                <a16:creationId xmlns:a16="http://schemas.microsoft.com/office/drawing/2014/main" id="{10E65810-F0E8-45BE-885C-C4B416AFE65D}"/>
              </a:ext>
            </a:extLst>
          </p:cNvPr>
          <p:cNvSpPr/>
          <p:nvPr userDrawn="1"/>
        </p:nvSpPr>
        <p:spPr>
          <a:xfrm>
            <a:off x="5645682" y="6467927"/>
            <a:ext cx="5986798" cy="307777"/>
          </a:xfrm>
          <a:prstGeom prst="rect">
            <a:avLst/>
          </a:prstGeom>
        </p:spPr>
        <p:txBody>
          <a:bodyPr wrap="square" anchor="b">
            <a:spAutoFit/>
          </a:bodyPr>
          <a:lstStyle/>
          <a:p>
            <a:pPr algn="r"/>
            <a:r>
              <a:rPr lang="en-US" sz="700">
                <a:latin typeface="+mn-lt"/>
              </a:rPr>
              <a:t>© 2026 S&amp;P Global.</a:t>
            </a:r>
            <a:br>
              <a:rPr lang="en-US" sz="700">
                <a:latin typeface="+mn-lt"/>
              </a:rPr>
            </a:br>
            <a:r>
              <a:rPr lang="en-US" sz="700">
                <a:latin typeface="+mn-lt"/>
              </a:rPr>
              <a:t>Permission to reprint or distribute any content from this presentation requires the prior written approval of S&amp;P Global.</a:t>
            </a:r>
          </a:p>
        </p:txBody>
      </p:sp>
    </p:spTree>
    <p:extLst>
      <p:ext uri="{BB962C8B-B14F-4D97-AF65-F5344CB8AC3E}">
        <p14:creationId xmlns:p14="http://schemas.microsoft.com/office/powerpoint/2010/main" val="2326765188"/>
      </p:ext>
    </p:extLst>
  </p:cSld>
  <p:clrMapOvr>
    <a:overrideClrMapping bg1="dk1" tx1="lt1" bg2="dk2" tx2="lt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Platts_Title Image Bottom">
    <p:bg>
      <p:bgRef idx="1001">
        <a:schemeClr val="bg1"/>
      </p:bgRef>
    </p:bg>
    <p:spTree>
      <p:nvGrpSpPr>
        <p:cNvPr id="1" name=""/>
        <p:cNvGrpSpPr/>
        <p:nvPr/>
      </p:nvGrpSpPr>
      <p:grpSpPr>
        <a:xfrm>
          <a:off x="0" y="0"/>
          <a:ext cx="0" cy="0"/>
          <a:chOff x="0" y="0"/>
          <a:chExt cx="0" cy="0"/>
        </a:xfrm>
      </p:grpSpPr>
      <p:pic>
        <p:nvPicPr>
          <p:cNvPr id="7" name="Picture 6" descr="A black background with white text&#10;&#10;AI-generated content may be incorrect.">
            <a:extLst>
              <a:ext uri="{FF2B5EF4-FFF2-40B4-BE49-F238E27FC236}">
                <a16:creationId xmlns:a16="http://schemas.microsoft.com/office/drawing/2014/main" id="{7ED8A82B-CDE6-5FD8-0CBE-4F61B9974E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635" y="163190"/>
            <a:ext cx="1719075" cy="1341123"/>
          </a:xfrm>
          <a:prstGeom prst="rect">
            <a:avLst/>
          </a:prstGeom>
        </p:spPr>
      </p:pic>
      <p:sp>
        <p:nvSpPr>
          <p:cNvPr id="2" name="Title 1">
            <a:extLst>
              <a:ext uri="{FF2B5EF4-FFF2-40B4-BE49-F238E27FC236}">
                <a16:creationId xmlns:a16="http://schemas.microsoft.com/office/drawing/2014/main" id="{155B1D9F-FE9B-4F62-9422-68C960A222D2}"/>
              </a:ext>
            </a:extLst>
          </p:cNvPr>
          <p:cNvSpPr>
            <a:spLocks noGrp="1"/>
          </p:cNvSpPr>
          <p:nvPr>
            <p:ph type="title" hasCustomPrompt="1"/>
          </p:nvPr>
        </p:nvSpPr>
        <p:spPr>
          <a:xfrm>
            <a:off x="566382" y="1461937"/>
            <a:ext cx="7114032" cy="1603992"/>
          </a:xfrm>
          <a:prstGeom prst="rect">
            <a:avLst/>
          </a:prstGeom>
        </p:spPr>
        <p:txBody>
          <a:bodyPr anchor="b">
            <a:normAutofit/>
          </a:bodyPr>
          <a:lstStyle>
            <a:lvl1pPr>
              <a:defRPr sz="4400" b="0"/>
            </a:lvl1pPr>
          </a:lstStyle>
          <a:p>
            <a:r>
              <a:rPr lang="en-US"/>
              <a:t>[Title max two lines, shrink to fit – must be at least 32pt]</a:t>
            </a:r>
          </a:p>
        </p:txBody>
      </p:sp>
      <p:sp>
        <p:nvSpPr>
          <p:cNvPr id="11" name="Text Placeholder 10">
            <a:extLst>
              <a:ext uri="{FF2B5EF4-FFF2-40B4-BE49-F238E27FC236}">
                <a16:creationId xmlns:a16="http://schemas.microsoft.com/office/drawing/2014/main" id="{8D2521EE-A926-423E-A2FE-B2B920A546B9}"/>
              </a:ext>
            </a:extLst>
          </p:cNvPr>
          <p:cNvSpPr>
            <a:spLocks noGrp="1"/>
          </p:cNvSpPr>
          <p:nvPr>
            <p:ph type="body" sz="quarter" idx="14" hasCustomPrompt="1"/>
          </p:nvPr>
        </p:nvSpPr>
        <p:spPr>
          <a:xfrm>
            <a:off x="558800" y="3163887"/>
            <a:ext cx="7114033" cy="311271"/>
          </a:xfrm>
          <a:prstGeom prst="rect">
            <a:avLst/>
          </a:prstGeom>
        </p:spPr>
        <p:txBody>
          <a:bodyPr>
            <a:no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14pt]</a:t>
            </a:r>
          </a:p>
        </p:txBody>
      </p:sp>
      <p:sp>
        <p:nvSpPr>
          <p:cNvPr id="16" name="Text Placeholder 15">
            <a:extLst>
              <a:ext uri="{FF2B5EF4-FFF2-40B4-BE49-F238E27FC236}">
                <a16:creationId xmlns:a16="http://schemas.microsoft.com/office/drawing/2014/main" id="{945494EC-E9A8-46D3-959D-EFC8E352899E}"/>
              </a:ext>
            </a:extLst>
          </p:cNvPr>
          <p:cNvSpPr>
            <a:spLocks noGrp="1"/>
          </p:cNvSpPr>
          <p:nvPr>
            <p:ph type="body" sz="quarter" idx="16" hasCustomPrompt="1"/>
          </p:nvPr>
        </p:nvSpPr>
        <p:spPr>
          <a:xfrm>
            <a:off x="8596672" y="1461937"/>
            <a:ext cx="3035808" cy="1603991"/>
          </a:xfrm>
          <a:prstGeom prst="rect">
            <a:avLst/>
          </a:prstGeo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[Add Presenter name(s) / Department / Title]</a:t>
            </a:r>
          </a:p>
        </p:txBody>
      </p:sp>
      <p:sp>
        <p:nvSpPr>
          <p:cNvPr id="18" name="Text Placeholder 17">
            <a:extLst>
              <a:ext uri="{FF2B5EF4-FFF2-40B4-BE49-F238E27FC236}">
                <a16:creationId xmlns:a16="http://schemas.microsoft.com/office/drawing/2014/main" id="{2B20403D-A1B9-4FD9-A965-85BAD0B8C674}"/>
              </a:ext>
            </a:extLst>
          </p:cNvPr>
          <p:cNvSpPr>
            <a:spLocks noGrp="1"/>
          </p:cNvSpPr>
          <p:nvPr>
            <p:ph type="body" sz="quarter" idx="17" hasCustomPrompt="1"/>
          </p:nvPr>
        </p:nvSpPr>
        <p:spPr>
          <a:xfrm>
            <a:off x="8596672" y="3146702"/>
            <a:ext cx="3035808" cy="23331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6" name="Picture Placeholder 5">
            <a:extLst>
              <a:ext uri="{FF2B5EF4-FFF2-40B4-BE49-F238E27FC236}">
                <a16:creationId xmlns:a16="http://schemas.microsoft.com/office/drawing/2014/main" id="{0FFE3BED-FEEE-4719-BC7E-F76E7FF8BA7E}"/>
              </a:ext>
            </a:extLst>
          </p:cNvPr>
          <p:cNvSpPr>
            <a:spLocks noGrp="1"/>
          </p:cNvSpPr>
          <p:nvPr>
            <p:ph type="pic" sz="quarter" idx="21" hasCustomPrompt="1"/>
          </p:nvPr>
        </p:nvSpPr>
        <p:spPr>
          <a:xfrm>
            <a:off x="0" y="3694113"/>
            <a:ext cx="12228513" cy="3163887"/>
          </a:xfrm>
          <a:prstGeom prst="rect">
            <a:avLst/>
          </a:prstGeom>
        </p:spPr>
        <p:txBody>
          <a:bodyPr lIns="548640" tIns="548640"/>
          <a:lstStyle>
            <a:lvl1pPr marL="0" indent="0">
              <a:buFontTx/>
              <a:buNone/>
              <a:defRPr/>
            </a:lvl1pPr>
          </a:lstStyle>
          <a:p>
            <a:r>
              <a:rPr lang="en-US"/>
              <a:t>Click icon to add picture, then send to back to display copyright info</a:t>
            </a:r>
          </a:p>
        </p:txBody>
      </p:sp>
      <p:sp>
        <p:nvSpPr>
          <p:cNvPr id="71" name="Rectangle 70">
            <a:extLst>
              <a:ext uri="{FF2B5EF4-FFF2-40B4-BE49-F238E27FC236}">
                <a16:creationId xmlns:a16="http://schemas.microsoft.com/office/drawing/2014/main" id="{10E65810-F0E8-45BE-885C-C4B416AFE65D}"/>
              </a:ext>
            </a:extLst>
          </p:cNvPr>
          <p:cNvSpPr/>
          <p:nvPr userDrawn="1"/>
        </p:nvSpPr>
        <p:spPr>
          <a:xfrm>
            <a:off x="5645682" y="6467927"/>
            <a:ext cx="5986798" cy="307777"/>
          </a:xfrm>
          <a:prstGeom prst="rect">
            <a:avLst/>
          </a:prstGeom>
        </p:spPr>
        <p:txBody>
          <a:bodyPr wrap="square" anchor="b">
            <a:spAutoFit/>
          </a:bodyPr>
          <a:lstStyle/>
          <a:p>
            <a:pPr algn="r"/>
            <a:r>
              <a:rPr lang="en-US" sz="700">
                <a:latin typeface="+mn-lt"/>
              </a:rPr>
              <a:t>© 2026 S&amp;P Global.</a:t>
            </a:r>
            <a:br>
              <a:rPr lang="en-US" sz="700">
                <a:latin typeface="+mn-lt"/>
              </a:rPr>
            </a:br>
            <a:r>
              <a:rPr lang="en-US" sz="700">
                <a:latin typeface="+mn-lt"/>
              </a:rPr>
              <a:t>Permission to reprint or distribute any content from this presentation requires the prior written approval of S&amp;P Global.</a:t>
            </a:r>
          </a:p>
        </p:txBody>
      </p:sp>
    </p:spTree>
    <p:extLst>
      <p:ext uri="{BB962C8B-B14F-4D97-AF65-F5344CB8AC3E}">
        <p14:creationId xmlns:p14="http://schemas.microsoft.com/office/powerpoint/2010/main" val="4281439685"/>
      </p:ext>
    </p:extLst>
  </p:cSld>
  <p:clrMapOvr>
    <a:overrideClrMapping bg1="dk1" tx1="lt1" bg2="dk2" tx2="lt2" accent1="accent1" accent2="accent2" accent3="accent3" accent4="accent4" accent5="accent5" accent6="accent6" hlink="hlink" folHlink="folHlink"/>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Title White - reports and presentations (hIHS)">
    <p:bg>
      <p:bgRef idx="1001">
        <a:schemeClr val="bg1"/>
      </p:bgRef>
    </p:bg>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8498AB6A-D245-44A6-BBEF-0361C1A6479E}"/>
              </a:ext>
            </a:extLst>
          </p:cNvPr>
          <p:cNvSpPr>
            <a:spLocks noGrp="1"/>
          </p:cNvSpPr>
          <p:nvPr>
            <p:ph type="body" sz="quarter" idx="18" hasCustomPrompt="1"/>
          </p:nvPr>
        </p:nvSpPr>
        <p:spPr>
          <a:xfrm>
            <a:off x="7162800" y="357520"/>
            <a:ext cx="4469680" cy="233318"/>
          </a:xfrm>
          <a:prstGeom prst="rect">
            <a:avLst/>
          </a:prstGeom>
        </p:spPr>
        <p:txBody>
          <a:bodyPr anchor="ctr">
            <a:noAutofit/>
          </a:bodyPr>
          <a:lstStyle>
            <a:lvl1pPr marL="0" indent="0" algn="r">
              <a:buNone/>
              <a:defRPr sz="1200" b="1">
                <a:solidFill>
                  <a:schemeClr val="accent1"/>
                </a:solidFill>
              </a:defRPr>
            </a:lvl1pPr>
            <a:lvl2pPr marL="0" indent="0">
              <a:buNone/>
              <a:defRPr/>
            </a:lvl2pPr>
            <a:lvl3pPr marL="0" indent="0">
              <a:buNone/>
              <a:defRPr/>
            </a:lvl3pPr>
            <a:lvl4pPr marL="0" indent="0">
              <a:buNone/>
              <a:defRPr/>
            </a:lvl4pPr>
            <a:lvl5pPr marL="0" indent="0">
              <a:buNone/>
              <a:defRPr/>
            </a:lvl5pPr>
          </a:lstStyle>
          <a:p>
            <a:pPr lvl="0"/>
            <a:r>
              <a:rPr lang="en-US"/>
              <a:t>[SERVICE LINE / REPORT TYPE]</a:t>
            </a:r>
          </a:p>
        </p:txBody>
      </p:sp>
      <p:sp>
        <p:nvSpPr>
          <p:cNvPr id="13" name="Title 1">
            <a:extLst>
              <a:ext uri="{FF2B5EF4-FFF2-40B4-BE49-F238E27FC236}">
                <a16:creationId xmlns:a16="http://schemas.microsoft.com/office/drawing/2014/main" id="{11571508-C5DD-4E25-961C-17353D606594}"/>
              </a:ext>
            </a:extLst>
          </p:cNvPr>
          <p:cNvSpPr>
            <a:spLocks noGrp="1"/>
          </p:cNvSpPr>
          <p:nvPr>
            <p:ph type="title" hasCustomPrompt="1"/>
          </p:nvPr>
        </p:nvSpPr>
        <p:spPr>
          <a:xfrm>
            <a:off x="566382" y="1267411"/>
            <a:ext cx="7189020" cy="1864409"/>
          </a:xfrm>
          <a:prstGeom prst="rect">
            <a:avLst/>
          </a:prstGeom>
          <a:noFill/>
        </p:spPr>
        <p:txBody>
          <a:bodyPr anchor="b">
            <a:noAutofit/>
          </a:bodyPr>
          <a:lstStyle>
            <a:lvl1pPr>
              <a:defRPr sz="4400" b="0"/>
            </a:lvl1pPr>
          </a:lstStyle>
          <a:p>
            <a:r>
              <a:rPr lang="en-US"/>
              <a:t>[Title max two lines, shrink to fit – must be at least 32 </a:t>
            </a:r>
            <a:r>
              <a:rPr lang="en-US" err="1"/>
              <a:t>pt</a:t>
            </a:r>
            <a:r>
              <a:rPr lang="en-US"/>
              <a:t>]</a:t>
            </a:r>
          </a:p>
        </p:txBody>
      </p:sp>
      <p:sp>
        <p:nvSpPr>
          <p:cNvPr id="14" name="Text Placeholder 10">
            <a:extLst>
              <a:ext uri="{FF2B5EF4-FFF2-40B4-BE49-F238E27FC236}">
                <a16:creationId xmlns:a16="http://schemas.microsoft.com/office/drawing/2014/main" id="{04BCAB30-4750-4267-8703-0690502ABE44}"/>
              </a:ext>
            </a:extLst>
          </p:cNvPr>
          <p:cNvSpPr>
            <a:spLocks noGrp="1"/>
          </p:cNvSpPr>
          <p:nvPr>
            <p:ph type="body" sz="quarter" idx="14" hasCustomPrompt="1"/>
          </p:nvPr>
        </p:nvSpPr>
        <p:spPr>
          <a:xfrm>
            <a:off x="566928" y="3232340"/>
            <a:ext cx="7189020" cy="576053"/>
          </a:xfrm>
        </p:spPr>
        <p:txBody>
          <a:bodyPr>
            <a:norm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 </a:t>
            </a:r>
            <a:r>
              <a:rPr lang="en-US" err="1"/>
              <a:t>pt</a:t>
            </a:r>
            <a:r>
              <a:rPr lang="en-US"/>
              <a:t>]</a:t>
            </a:r>
          </a:p>
        </p:txBody>
      </p:sp>
      <p:sp>
        <p:nvSpPr>
          <p:cNvPr id="15" name="Text Placeholder 15">
            <a:extLst>
              <a:ext uri="{FF2B5EF4-FFF2-40B4-BE49-F238E27FC236}">
                <a16:creationId xmlns:a16="http://schemas.microsoft.com/office/drawing/2014/main" id="{093CEC42-A75F-4876-8888-3F2ECFF55BAF}"/>
              </a:ext>
            </a:extLst>
          </p:cNvPr>
          <p:cNvSpPr>
            <a:spLocks noGrp="1"/>
          </p:cNvSpPr>
          <p:nvPr>
            <p:ph type="body" sz="quarter" idx="20" hasCustomPrompt="1"/>
          </p:nvPr>
        </p:nvSpPr>
        <p:spPr>
          <a:xfrm>
            <a:off x="566928" y="3926945"/>
            <a:ext cx="7189020" cy="1864408"/>
          </a:xfr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[First and Last Name / Department / Title]</a:t>
            </a:r>
          </a:p>
          <a:p>
            <a:pPr lvl="0"/>
            <a:r>
              <a:rPr lang="en-US"/>
              <a:t>[First and Last Name / Department / Title]</a:t>
            </a:r>
          </a:p>
          <a:p>
            <a:pPr lvl="0"/>
            <a:r>
              <a:rPr lang="en-US"/>
              <a:t>[First and Last Name / Department / Title]</a:t>
            </a:r>
          </a:p>
          <a:p>
            <a:pPr lvl="0"/>
            <a:r>
              <a:rPr lang="en-US"/>
              <a:t>Also contributing to this report were First and Last name, (no title or division)</a:t>
            </a:r>
          </a:p>
        </p:txBody>
      </p:sp>
      <p:sp>
        <p:nvSpPr>
          <p:cNvPr id="17" name="Text Placeholder 17">
            <a:extLst>
              <a:ext uri="{FF2B5EF4-FFF2-40B4-BE49-F238E27FC236}">
                <a16:creationId xmlns:a16="http://schemas.microsoft.com/office/drawing/2014/main" id="{EBFEFC18-4178-460D-94CF-FE6114DEE4EE}"/>
              </a:ext>
            </a:extLst>
          </p:cNvPr>
          <p:cNvSpPr>
            <a:spLocks noGrp="1"/>
          </p:cNvSpPr>
          <p:nvPr>
            <p:ph type="body" sz="quarter" idx="17" hasCustomPrompt="1"/>
          </p:nvPr>
        </p:nvSpPr>
        <p:spPr>
          <a:xfrm>
            <a:off x="566928" y="5998670"/>
            <a:ext cx="3035808" cy="214805"/>
          </a:xfrm>
        </p:spPr>
        <p:txBody>
          <a:bodyPr>
            <a:normAutofit/>
          </a:bodyPr>
          <a:lstStyle>
            <a:lvl1pPr marL="0" indent="0" algn="l">
              <a:buNone/>
              <a:defRPr sz="1200">
                <a:solidFill>
                  <a:schemeClr val="tx1"/>
                </a:solidFill>
              </a:defRPr>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5" name="Picture Placeholder 4">
            <a:extLst>
              <a:ext uri="{FF2B5EF4-FFF2-40B4-BE49-F238E27FC236}">
                <a16:creationId xmlns:a16="http://schemas.microsoft.com/office/drawing/2014/main" id="{78496E54-0E25-491E-9250-6235E2D8C1DF}"/>
              </a:ext>
            </a:extLst>
          </p:cNvPr>
          <p:cNvSpPr>
            <a:spLocks noGrp="1"/>
          </p:cNvSpPr>
          <p:nvPr>
            <p:ph type="pic" sz="quarter" idx="19"/>
          </p:nvPr>
        </p:nvSpPr>
        <p:spPr>
          <a:xfrm>
            <a:off x="7905395" y="1289050"/>
            <a:ext cx="4286605" cy="4924425"/>
          </a:xfrm>
        </p:spPr>
        <p:txBody>
          <a:bodyPr/>
          <a:lstStyle/>
          <a:p>
            <a:r>
              <a:rPr lang="en-US"/>
              <a:t>Click icon to add picture</a:t>
            </a:r>
          </a:p>
        </p:txBody>
      </p:sp>
      <p:sp>
        <p:nvSpPr>
          <p:cNvPr id="2" name="Text Placeholder 17">
            <a:extLst>
              <a:ext uri="{FF2B5EF4-FFF2-40B4-BE49-F238E27FC236}">
                <a16:creationId xmlns:a16="http://schemas.microsoft.com/office/drawing/2014/main" id="{FE429373-F3E5-FE93-2985-3A20602CB30D}"/>
              </a:ext>
            </a:extLst>
          </p:cNvPr>
          <p:cNvSpPr>
            <a:spLocks noGrp="1"/>
          </p:cNvSpPr>
          <p:nvPr>
            <p:ph type="body" sz="quarter" idx="21" hasCustomPrompt="1"/>
          </p:nvPr>
        </p:nvSpPr>
        <p:spPr>
          <a:xfrm>
            <a:off x="566382" y="1267411"/>
            <a:ext cx="5529618" cy="23331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placeholder—Delete this placeholder if you aren’t using it]</a:t>
            </a:r>
          </a:p>
        </p:txBody>
      </p:sp>
      <p:sp>
        <p:nvSpPr>
          <p:cNvPr id="71" name="Rectangle 70">
            <a:extLst>
              <a:ext uri="{FF2B5EF4-FFF2-40B4-BE49-F238E27FC236}">
                <a16:creationId xmlns:a16="http://schemas.microsoft.com/office/drawing/2014/main" id="{10E65810-F0E8-45BE-885C-C4B416AFE65D}"/>
              </a:ext>
            </a:extLst>
          </p:cNvPr>
          <p:cNvSpPr/>
          <p:nvPr userDrawn="1"/>
        </p:nvSpPr>
        <p:spPr>
          <a:xfrm>
            <a:off x="5645682" y="6467927"/>
            <a:ext cx="5986798" cy="307777"/>
          </a:xfrm>
          <a:prstGeom prst="rect">
            <a:avLst/>
          </a:prstGeom>
        </p:spPr>
        <p:txBody>
          <a:bodyPr wrap="square" anchor="b">
            <a:spAutoFit/>
          </a:bodyPr>
          <a:lstStyle/>
          <a:p>
            <a:pPr algn="r"/>
            <a:r>
              <a:rPr lang="en-US" sz="700">
                <a:latin typeface="+mn-lt"/>
              </a:rPr>
              <a:t>© 2026 S&amp;P Global.</a:t>
            </a:r>
            <a:br>
              <a:rPr lang="en-US" sz="700">
                <a:latin typeface="+mn-lt"/>
              </a:rPr>
            </a:br>
            <a:r>
              <a:rPr lang="en-US" sz="700">
                <a:latin typeface="+mn-lt"/>
              </a:rPr>
              <a:t>Permission to reprint or distribute any content from this presentation requires the prior written approval of S&amp;P Global.</a:t>
            </a:r>
          </a:p>
        </p:txBody>
      </p:sp>
      <p:pic>
        <p:nvPicPr>
          <p:cNvPr id="4" name="Picture 3" descr="A black background with red letters&#10;&#10;AI-generated content may be incorrect.">
            <a:extLst>
              <a:ext uri="{FF2B5EF4-FFF2-40B4-BE49-F238E27FC236}">
                <a16:creationId xmlns:a16="http://schemas.microsoft.com/office/drawing/2014/main" id="{4A2EBAF9-551D-037B-7912-97DD41591E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6311" y="373829"/>
            <a:ext cx="1335027" cy="640081"/>
          </a:xfrm>
          <a:prstGeom prst="rect">
            <a:avLst/>
          </a:prstGeom>
        </p:spPr>
      </p:pic>
    </p:spTree>
    <p:extLst>
      <p:ext uri="{BB962C8B-B14F-4D97-AF65-F5344CB8AC3E}">
        <p14:creationId xmlns:p14="http://schemas.microsoft.com/office/powerpoint/2010/main" val="3517055342"/>
      </p:ext>
    </p:extLst>
  </p:cSld>
  <p:clrMapOvr>
    <a:overrideClrMapping bg1="lt1" tx1="dk1" bg2="lt2" tx2="dk2" accent1="accent1" accent2="accent2" accent3="accent3" accent4="accent4" accent5="accent5" accent6="accent6" hlink="hlink" folHlink="folHlink"/>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CERA_Title White - reports and presentations (hIHS)">
    <p:bg>
      <p:bgRef idx="1001">
        <a:schemeClr val="bg1"/>
      </p:bgRef>
    </p:bg>
    <p:spTree>
      <p:nvGrpSpPr>
        <p:cNvPr id="1" name=""/>
        <p:cNvGrpSpPr/>
        <p:nvPr/>
      </p:nvGrpSpPr>
      <p:grpSpPr>
        <a:xfrm>
          <a:off x="0" y="0"/>
          <a:ext cx="0" cy="0"/>
          <a:chOff x="0" y="0"/>
          <a:chExt cx="0" cy="0"/>
        </a:xfrm>
      </p:grpSpPr>
      <p:pic>
        <p:nvPicPr>
          <p:cNvPr id="8" name="Picture 7" descr="A black background with red text&#10;&#10;AI-generated content may be incorrect.">
            <a:extLst>
              <a:ext uri="{FF2B5EF4-FFF2-40B4-BE49-F238E27FC236}">
                <a16:creationId xmlns:a16="http://schemas.microsoft.com/office/drawing/2014/main" id="{EC5C4C6B-33D6-9BC5-78CE-5853B09593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545" y="161446"/>
            <a:ext cx="1719075" cy="1341123"/>
          </a:xfrm>
          <a:prstGeom prst="rect">
            <a:avLst/>
          </a:prstGeom>
        </p:spPr>
      </p:pic>
      <p:sp>
        <p:nvSpPr>
          <p:cNvPr id="9" name="Text Placeholder 17">
            <a:extLst>
              <a:ext uri="{FF2B5EF4-FFF2-40B4-BE49-F238E27FC236}">
                <a16:creationId xmlns:a16="http://schemas.microsoft.com/office/drawing/2014/main" id="{8498AB6A-D245-44A6-BBEF-0361C1A6479E}"/>
              </a:ext>
            </a:extLst>
          </p:cNvPr>
          <p:cNvSpPr>
            <a:spLocks noGrp="1"/>
          </p:cNvSpPr>
          <p:nvPr>
            <p:ph type="body" sz="quarter" idx="18" hasCustomPrompt="1"/>
          </p:nvPr>
        </p:nvSpPr>
        <p:spPr>
          <a:xfrm>
            <a:off x="7162800" y="357520"/>
            <a:ext cx="4469680" cy="233318"/>
          </a:xfrm>
          <a:prstGeom prst="rect">
            <a:avLst/>
          </a:prstGeom>
        </p:spPr>
        <p:txBody>
          <a:bodyPr anchor="ctr">
            <a:noAutofit/>
          </a:bodyPr>
          <a:lstStyle>
            <a:lvl1pPr marL="0" indent="0" algn="r">
              <a:buNone/>
              <a:defRPr sz="1200" b="1">
                <a:solidFill>
                  <a:schemeClr val="accent1"/>
                </a:solidFill>
              </a:defRPr>
            </a:lvl1pPr>
            <a:lvl2pPr marL="0" indent="0">
              <a:buNone/>
              <a:defRPr/>
            </a:lvl2pPr>
            <a:lvl3pPr marL="0" indent="0">
              <a:buNone/>
              <a:defRPr/>
            </a:lvl3pPr>
            <a:lvl4pPr marL="0" indent="0">
              <a:buNone/>
              <a:defRPr/>
            </a:lvl4pPr>
            <a:lvl5pPr marL="0" indent="0">
              <a:buNone/>
              <a:defRPr/>
            </a:lvl5pPr>
          </a:lstStyle>
          <a:p>
            <a:pPr lvl="0"/>
            <a:r>
              <a:rPr lang="en-US"/>
              <a:t>[SERVICE LINE / REPORT TYPE]</a:t>
            </a:r>
          </a:p>
        </p:txBody>
      </p:sp>
      <p:sp>
        <p:nvSpPr>
          <p:cNvPr id="13" name="Title 1">
            <a:extLst>
              <a:ext uri="{FF2B5EF4-FFF2-40B4-BE49-F238E27FC236}">
                <a16:creationId xmlns:a16="http://schemas.microsoft.com/office/drawing/2014/main" id="{11571508-C5DD-4E25-961C-17353D606594}"/>
              </a:ext>
            </a:extLst>
          </p:cNvPr>
          <p:cNvSpPr>
            <a:spLocks noGrp="1"/>
          </p:cNvSpPr>
          <p:nvPr>
            <p:ph type="title" hasCustomPrompt="1"/>
          </p:nvPr>
        </p:nvSpPr>
        <p:spPr>
          <a:xfrm>
            <a:off x="566382" y="1502569"/>
            <a:ext cx="7189020" cy="1629251"/>
          </a:xfrm>
          <a:prstGeom prst="rect">
            <a:avLst/>
          </a:prstGeom>
          <a:noFill/>
        </p:spPr>
        <p:txBody>
          <a:bodyPr anchor="b">
            <a:noAutofit/>
          </a:bodyPr>
          <a:lstStyle>
            <a:lvl1pPr>
              <a:defRPr sz="4400" b="0"/>
            </a:lvl1pPr>
          </a:lstStyle>
          <a:p>
            <a:r>
              <a:rPr lang="en-US"/>
              <a:t>[Title max two lines, shrink to fit – must be at least 32 </a:t>
            </a:r>
            <a:r>
              <a:rPr lang="en-US" err="1"/>
              <a:t>pt</a:t>
            </a:r>
            <a:r>
              <a:rPr lang="en-US"/>
              <a:t>]</a:t>
            </a:r>
          </a:p>
        </p:txBody>
      </p:sp>
      <p:sp>
        <p:nvSpPr>
          <p:cNvPr id="14" name="Text Placeholder 10">
            <a:extLst>
              <a:ext uri="{FF2B5EF4-FFF2-40B4-BE49-F238E27FC236}">
                <a16:creationId xmlns:a16="http://schemas.microsoft.com/office/drawing/2014/main" id="{04BCAB30-4750-4267-8703-0690502ABE44}"/>
              </a:ext>
            </a:extLst>
          </p:cNvPr>
          <p:cNvSpPr>
            <a:spLocks noGrp="1"/>
          </p:cNvSpPr>
          <p:nvPr>
            <p:ph type="body" sz="quarter" idx="14" hasCustomPrompt="1"/>
          </p:nvPr>
        </p:nvSpPr>
        <p:spPr>
          <a:xfrm>
            <a:off x="566928" y="3232340"/>
            <a:ext cx="7189020" cy="576053"/>
          </a:xfrm>
        </p:spPr>
        <p:txBody>
          <a:bodyPr>
            <a:norm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 </a:t>
            </a:r>
            <a:r>
              <a:rPr lang="en-US" err="1"/>
              <a:t>pt</a:t>
            </a:r>
            <a:r>
              <a:rPr lang="en-US"/>
              <a:t>]</a:t>
            </a:r>
          </a:p>
        </p:txBody>
      </p:sp>
      <p:sp>
        <p:nvSpPr>
          <p:cNvPr id="15" name="Text Placeholder 15">
            <a:extLst>
              <a:ext uri="{FF2B5EF4-FFF2-40B4-BE49-F238E27FC236}">
                <a16:creationId xmlns:a16="http://schemas.microsoft.com/office/drawing/2014/main" id="{093CEC42-A75F-4876-8888-3F2ECFF55BAF}"/>
              </a:ext>
            </a:extLst>
          </p:cNvPr>
          <p:cNvSpPr>
            <a:spLocks noGrp="1"/>
          </p:cNvSpPr>
          <p:nvPr>
            <p:ph type="body" sz="quarter" idx="20" hasCustomPrompt="1"/>
          </p:nvPr>
        </p:nvSpPr>
        <p:spPr>
          <a:xfrm>
            <a:off x="566928" y="3926945"/>
            <a:ext cx="7189020" cy="1864408"/>
          </a:xfr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[First and Last Name / Department / Title]</a:t>
            </a:r>
          </a:p>
          <a:p>
            <a:pPr lvl="0"/>
            <a:r>
              <a:rPr lang="en-US"/>
              <a:t>[First and Last Name / Department / Title]</a:t>
            </a:r>
          </a:p>
          <a:p>
            <a:pPr lvl="0"/>
            <a:r>
              <a:rPr lang="en-US"/>
              <a:t>[First and Last Name / Department / Title]</a:t>
            </a:r>
          </a:p>
          <a:p>
            <a:pPr lvl="0"/>
            <a:r>
              <a:rPr lang="en-US"/>
              <a:t>Also contributing to this report were First and Last name, (no title or division)</a:t>
            </a:r>
          </a:p>
        </p:txBody>
      </p:sp>
      <p:sp>
        <p:nvSpPr>
          <p:cNvPr id="17" name="Text Placeholder 17">
            <a:extLst>
              <a:ext uri="{FF2B5EF4-FFF2-40B4-BE49-F238E27FC236}">
                <a16:creationId xmlns:a16="http://schemas.microsoft.com/office/drawing/2014/main" id="{EBFEFC18-4178-460D-94CF-FE6114DEE4EE}"/>
              </a:ext>
            </a:extLst>
          </p:cNvPr>
          <p:cNvSpPr>
            <a:spLocks noGrp="1"/>
          </p:cNvSpPr>
          <p:nvPr>
            <p:ph type="body" sz="quarter" idx="17" hasCustomPrompt="1"/>
          </p:nvPr>
        </p:nvSpPr>
        <p:spPr>
          <a:xfrm>
            <a:off x="566928" y="5998670"/>
            <a:ext cx="3035808" cy="214805"/>
          </a:xfrm>
        </p:spPr>
        <p:txBody>
          <a:bodyPr>
            <a:normAutofit/>
          </a:bodyPr>
          <a:lstStyle>
            <a:lvl1pPr marL="0" indent="0" algn="l">
              <a:buNone/>
              <a:defRPr sz="1200">
                <a:solidFill>
                  <a:schemeClr val="tx1"/>
                </a:solidFill>
              </a:defRPr>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5" name="Picture Placeholder 4">
            <a:extLst>
              <a:ext uri="{FF2B5EF4-FFF2-40B4-BE49-F238E27FC236}">
                <a16:creationId xmlns:a16="http://schemas.microsoft.com/office/drawing/2014/main" id="{78496E54-0E25-491E-9250-6235E2D8C1DF}"/>
              </a:ext>
            </a:extLst>
          </p:cNvPr>
          <p:cNvSpPr>
            <a:spLocks noGrp="1"/>
          </p:cNvSpPr>
          <p:nvPr>
            <p:ph type="pic" sz="quarter" idx="19"/>
          </p:nvPr>
        </p:nvSpPr>
        <p:spPr>
          <a:xfrm>
            <a:off x="7905395" y="1289050"/>
            <a:ext cx="4286605" cy="4924425"/>
          </a:xfrm>
        </p:spPr>
        <p:txBody>
          <a:bodyPr/>
          <a:lstStyle/>
          <a:p>
            <a:r>
              <a:rPr lang="en-US"/>
              <a:t>Click icon to add picture</a:t>
            </a:r>
          </a:p>
        </p:txBody>
      </p:sp>
      <p:sp>
        <p:nvSpPr>
          <p:cNvPr id="2" name="Text Placeholder 17">
            <a:extLst>
              <a:ext uri="{FF2B5EF4-FFF2-40B4-BE49-F238E27FC236}">
                <a16:creationId xmlns:a16="http://schemas.microsoft.com/office/drawing/2014/main" id="{FE429373-F3E5-FE93-2985-3A20602CB30D}"/>
              </a:ext>
            </a:extLst>
          </p:cNvPr>
          <p:cNvSpPr>
            <a:spLocks noGrp="1"/>
          </p:cNvSpPr>
          <p:nvPr>
            <p:ph type="body" sz="quarter" idx="21" hasCustomPrompt="1"/>
          </p:nvPr>
        </p:nvSpPr>
        <p:spPr>
          <a:xfrm>
            <a:off x="566382" y="1502569"/>
            <a:ext cx="5529618" cy="22162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placeholder—Delete this placeholder if you aren’t using it]</a:t>
            </a:r>
          </a:p>
        </p:txBody>
      </p:sp>
      <p:sp>
        <p:nvSpPr>
          <p:cNvPr id="71" name="Rectangle 70">
            <a:extLst>
              <a:ext uri="{FF2B5EF4-FFF2-40B4-BE49-F238E27FC236}">
                <a16:creationId xmlns:a16="http://schemas.microsoft.com/office/drawing/2014/main" id="{10E65810-F0E8-45BE-885C-C4B416AFE65D}"/>
              </a:ext>
            </a:extLst>
          </p:cNvPr>
          <p:cNvSpPr/>
          <p:nvPr userDrawn="1"/>
        </p:nvSpPr>
        <p:spPr>
          <a:xfrm>
            <a:off x="5645682" y="6467927"/>
            <a:ext cx="5986798" cy="307777"/>
          </a:xfrm>
          <a:prstGeom prst="rect">
            <a:avLst/>
          </a:prstGeom>
        </p:spPr>
        <p:txBody>
          <a:bodyPr wrap="square" anchor="b">
            <a:spAutoFit/>
          </a:bodyPr>
          <a:lstStyle/>
          <a:p>
            <a:pPr algn="r"/>
            <a:r>
              <a:rPr lang="en-US" sz="700">
                <a:latin typeface="+mn-lt"/>
              </a:rPr>
              <a:t>© 2026 S&amp;P Global.</a:t>
            </a:r>
            <a:br>
              <a:rPr lang="en-US" sz="700">
                <a:latin typeface="+mn-lt"/>
              </a:rPr>
            </a:br>
            <a:r>
              <a:rPr lang="en-US" sz="700">
                <a:latin typeface="+mn-lt"/>
              </a:rPr>
              <a:t>Permission to reprint or distribute any content from this presentation requires the prior written approval of S&amp;P Global.</a:t>
            </a:r>
          </a:p>
        </p:txBody>
      </p:sp>
    </p:spTree>
    <p:extLst>
      <p:ext uri="{BB962C8B-B14F-4D97-AF65-F5344CB8AC3E}">
        <p14:creationId xmlns:p14="http://schemas.microsoft.com/office/powerpoint/2010/main" val="2061065303"/>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 Photo Whi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6346E94-E9F1-4F0C-9AB7-02D722F342D1}"/>
              </a:ext>
              <a:ext uri="{C183D7F6-B498-43B3-948B-1728B52AA6E4}">
                <adec:decorative xmlns:adec="http://schemas.microsoft.com/office/drawing/2017/decorative" val="0"/>
              </a:ext>
            </a:extLst>
          </p:cNvPr>
          <p:cNvSpPr>
            <a:spLocks noGrp="1"/>
          </p:cNvSpPr>
          <p:nvPr>
            <p:ph type="pic" sz="quarter" idx="15" hasCustomPrompt="1"/>
          </p:nvPr>
        </p:nvSpPr>
        <p:spPr>
          <a:xfrm>
            <a:off x="6608463" y="0"/>
            <a:ext cx="5577236" cy="6858000"/>
          </a:xfrm>
          <a:prstGeom prst="rect">
            <a:avLst/>
          </a:prstGeom>
          <a:blipFill>
            <a:blip r:embed="rId2"/>
            <a:stretch>
              <a:fillRect/>
            </a:stretch>
          </a:blipFill>
        </p:spPr>
        <p:txBody>
          <a:bodyPr anchor="ctr"/>
          <a:lstStyle>
            <a:lvl1pPr marL="0" indent="0" algn="ctr">
              <a:buNone/>
              <a:defRPr>
                <a:solidFill>
                  <a:schemeClr val="bg1"/>
                </a:solidFill>
              </a:defRPr>
            </a:lvl1pPr>
          </a:lstStyle>
          <a:p>
            <a:r>
              <a:rPr lang="en-US"/>
              <a:t>[Insert photo]</a:t>
            </a:r>
          </a:p>
        </p:txBody>
      </p:sp>
      <p:sp>
        <p:nvSpPr>
          <p:cNvPr id="2" name="Footer Placeholder 1">
            <a:extLst>
              <a:ext uri="{FF2B5EF4-FFF2-40B4-BE49-F238E27FC236}">
                <a16:creationId xmlns:a16="http://schemas.microsoft.com/office/drawing/2014/main" id="{72F337A5-7C22-412D-BC21-002BC4A09A86}"/>
              </a:ext>
            </a:extLst>
          </p:cNvPr>
          <p:cNvSpPr>
            <a:spLocks noGrp="1"/>
          </p:cNvSpPr>
          <p:nvPr>
            <p:ph type="ftr" sz="quarter" idx="24"/>
          </p:nvPr>
        </p:nvSpPr>
        <p:spPr>
          <a:xfrm>
            <a:off x="6614764" y="0"/>
            <a:ext cx="5016515" cy="317674"/>
          </a:xfrm>
        </p:spPr>
        <p:txBody>
          <a:bodyPr/>
          <a:lstStyle>
            <a:lvl1pPr>
              <a:defRPr>
                <a:solidFill>
                  <a:schemeClr val="bg1"/>
                </a:solidFill>
              </a:defRPr>
            </a:lvl1p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bg1"/>
                </a:solidFill>
              </a:defRPr>
            </a:lvl1pPr>
          </a:lstStyle>
          <a:p>
            <a:fld id="{5CFA18E4-D58E-4B28-B105-28D9665A8EBC}" type="slidenum">
              <a:rPr lang="en-US" smtClean="0"/>
              <a:pPr/>
              <a:t>‹#›</a:t>
            </a:fld>
            <a:endParaRPr lang="en-US"/>
          </a:p>
        </p:txBody>
      </p:sp>
      <p:sp>
        <p:nvSpPr>
          <p:cNvPr id="15" name="Title 6">
            <a:extLst>
              <a:ext uri="{FF2B5EF4-FFF2-40B4-BE49-F238E27FC236}">
                <a16:creationId xmlns:a16="http://schemas.microsoft.com/office/drawing/2014/main" id="{4DEB00A0-9CA9-4213-AE07-D0B1C6101ED8}"/>
              </a:ext>
            </a:extLst>
          </p:cNvPr>
          <p:cNvSpPr>
            <a:spLocks noGrp="1"/>
          </p:cNvSpPr>
          <p:nvPr>
            <p:ph type="title" hasCustomPrompt="1"/>
          </p:nvPr>
        </p:nvSpPr>
        <p:spPr>
          <a:xfrm>
            <a:off x="567039" y="342900"/>
            <a:ext cx="5029200" cy="460551"/>
          </a:xfrm>
        </p:spPr>
        <p:txBody>
          <a:bodyPr/>
          <a:lstStyle>
            <a:lvl1pPr>
              <a:defRPr>
                <a:solidFill>
                  <a:schemeClr val="tx1"/>
                </a:solidFill>
              </a:defRPr>
            </a:lvl1pPr>
          </a:lstStyle>
          <a:p>
            <a:r>
              <a:rPr lang="en-US"/>
              <a:t>[Headline]</a:t>
            </a:r>
          </a:p>
        </p:txBody>
      </p:sp>
      <p:sp>
        <p:nvSpPr>
          <p:cNvPr id="14" name="Sub-headline">
            <a:extLst>
              <a:ext uri="{FF2B5EF4-FFF2-40B4-BE49-F238E27FC236}">
                <a16:creationId xmlns:a16="http://schemas.microsoft.com/office/drawing/2014/main" id="{86B6FCCF-A4F5-44A7-AAF4-704B7EC6998C}"/>
              </a:ext>
            </a:extLst>
          </p:cNvPr>
          <p:cNvSpPr>
            <a:spLocks noGrp="1"/>
          </p:cNvSpPr>
          <p:nvPr>
            <p:ph type="body" sz="quarter" idx="18" hasCustomPrompt="1"/>
          </p:nvPr>
        </p:nvSpPr>
        <p:spPr>
          <a:xfrm>
            <a:off x="567038" y="899026"/>
            <a:ext cx="5029200" cy="278706"/>
          </a:xfrm>
          <a:prstGeom prst="rect">
            <a:avLst/>
          </a:prstGeom>
        </p:spPr>
        <p:txBody>
          <a:bodyPr/>
          <a:lstStyle>
            <a:lvl1pPr marL="0" indent="0">
              <a:buNone/>
              <a:defRPr sz="1800" b="0">
                <a:solidFill>
                  <a:schemeClr val="tx1"/>
                </a:solidFill>
                <a:latin typeface="+mn-lt"/>
              </a:defRPr>
            </a:lvl1pPr>
            <a:lvl2pPr marL="169863" indent="0">
              <a:buNone/>
              <a:defRPr/>
            </a:lvl2pPr>
          </a:lstStyle>
          <a:p>
            <a:pPr lvl="0"/>
            <a:r>
              <a:rPr lang="en-US"/>
              <a:t>[Sub-headline]</a:t>
            </a:r>
          </a:p>
        </p:txBody>
      </p:sp>
      <p:sp>
        <p:nvSpPr>
          <p:cNvPr id="10" name="Content Placeholder 2">
            <a:extLst>
              <a:ext uri="{FF2B5EF4-FFF2-40B4-BE49-F238E27FC236}">
                <a16:creationId xmlns:a16="http://schemas.microsoft.com/office/drawing/2014/main" id="{63FDC5DF-2C64-4D49-8041-AB11BEEFF14D}"/>
              </a:ext>
            </a:extLst>
          </p:cNvPr>
          <p:cNvSpPr>
            <a:spLocks noGrp="1"/>
          </p:cNvSpPr>
          <p:nvPr>
            <p:ph sz="quarter" idx="23" hasCustomPrompt="1"/>
          </p:nvPr>
        </p:nvSpPr>
        <p:spPr>
          <a:xfrm>
            <a:off x="567038" y="1257300"/>
            <a:ext cx="5029200" cy="4347449"/>
          </a:xfrm>
        </p:spPr>
        <p:txBody>
          <a:bodyPr/>
          <a:lstStyle>
            <a:lvl1pPr marL="0" indent="0">
              <a:buNone/>
              <a:defRPr/>
            </a:lvl1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6" name="Footnote">
            <a:extLst>
              <a:ext uri="{FF2B5EF4-FFF2-40B4-BE49-F238E27FC236}">
                <a16:creationId xmlns:a16="http://schemas.microsoft.com/office/drawing/2014/main" id="{56769A6F-555D-49D4-B0C0-D1976DD436B9}"/>
              </a:ext>
            </a:extLst>
          </p:cNvPr>
          <p:cNvSpPr>
            <a:spLocks noGrp="1"/>
          </p:cNvSpPr>
          <p:nvPr>
            <p:ph type="body" sz="quarter" idx="25" hasCustomPrompt="1"/>
          </p:nvPr>
        </p:nvSpPr>
        <p:spPr>
          <a:xfrm>
            <a:off x="567039" y="5687045"/>
            <a:ext cx="5029200"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3" name="Rectangle 2">
            <a:extLst>
              <a:ext uri="{FF2B5EF4-FFF2-40B4-BE49-F238E27FC236}">
                <a16:creationId xmlns:a16="http://schemas.microsoft.com/office/drawing/2014/main" id="{547E1BFB-9083-AC94-B8D3-3A2B50F44F74}"/>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bg1"/>
                </a:solidFill>
                <a:latin typeface="+mn-lt"/>
              </a:rPr>
              <a:t>© 2026 S&amp;P Global.</a:t>
            </a:r>
          </a:p>
        </p:txBody>
      </p:sp>
    </p:spTree>
    <p:extLst>
      <p:ext uri="{BB962C8B-B14F-4D97-AF65-F5344CB8AC3E}">
        <p14:creationId xmlns:p14="http://schemas.microsoft.com/office/powerpoint/2010/main" val="2439546130"/>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Horizons_Title White - reports and presentations (hIHS)">
    <p:bg>
      <p:bgRef idx="1001">
        <a:schemeClr val="bg1"/>
      </p:bgRef>
    </p:bg>
    <p:spTree>
      <p:nvGrpSpPr>
        <p:cNvPr id="1" name=""/>
        <p:cNvGrpSpPr/>
        <p:nvPr/>
      </p:nvGrpSpPr>
      <p:grpSpPr>
        <a:xfrm>
          <a:off x="0" y="0"/>
          <a:ext cx="0" cy="0"/>
          <a:chOff x="0" y="0"/>
          <a:chExt cx="0" cy="0"/>
        </a:xfrm>
      </p:grpSpPr>
      <p:pic>
        <p:nvPicPr>
          <p:cNvPr id="4" name="Picture 3" descr="A black background with red text&#10;&#10;AI-generated content may be incorrect.">
            <a:extLst>
              <a:ext uri="{FF2B5EF4-FFF2-40B4-BE49-F238E27FC236}">
                <a16:creationId xmlns:a16="http://schemas.microsoft.com/office/drawing/2014/main" id="{2336415F-C9DC-8F62-2DE1-F99307FDC3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545" y="161446"/>
            <a:ext cx="1719075" cy="1341123"/>
          </a:xfrm>
          <a:prstGeom prst="rect">
            <a:avLst/>
          </a:prstGeom>
        </p:spPr>
      </p:pic>
      <p:sp>
        <p:nvSpPr>
          <p:cNvPr id="9" name="Text Placeholder 17">
            <a:extLst>
              <a:ext uri="{FF2B5EF4-FFF2-40B4-BE49-F238E27FC236}">
                <a16:creationId xmlns:a16="http://schemas.microsoft.com/office/drawing/2014/main" id="{8498AB6A-D245-44A6-BBEF-0361C1A6479E}"/>
              </a:ext>
            </a:extLst>
          </p:cNvPr>
          <p:cNvSpPr>
            <a:spLocks noGrp="1"/>
          </p:cNvSpPr>
          <p:nvPr>
            <p:ph type="body" sz="quarter" idx="18" hasCustomPrompt="1"/>
          </p:nvPr>
        </p:nvSpPr>
        <p:spPr>
          <a:xfrm>
            <a:off x="7162800" y="357520"/>
            <a:ext cx="4469680" cy="233318"/>
          </a:xfrm>
          <a:prstGeom prst="rect">
            <a:avLst/>
          </a:prstGeom>
        </p:spPr>
        <p:txBody>
          <a:bodyPr anchor="ctr">
            <a:noAutofit/>
          </a:bodyPr>
          <a:lstStyle>
            <a:lvl1pPr marL="0" indent="0" algn="r">
              <a:buNone/>
              <a:defRPr sz="1200" b="1">
                <a:solidFill>
                  <a:schemeClr val="accent1"/>
                </a:solidFill>
              </a:defRPr>
            </a:lvl1pPr>
            <a:lvl2pPr marL="0" indent="0">
              <a:buNone/>
              <a:defRPr/>
            </a:lvl2pPr>
            <a:lvl3pPr marL="0" indent="0">
              <a:buNone/>
              <a:defRPr/>
            </a:lvl3pPr>
            <a:lvl4pPr marL="0" indent="0">
              <a:buNone/>
              <a:defRPr/>
            </a:lvl4pPr>
            <a:lvl5pPr marL="0" indent="0">
              <a:buNone/>
              <a:defRPr/>
            </a:lvl5pPr>
          </a:lstStyle>
          <a:p>
            <a:pPr lvl="0"/>
            <a:r>
              <a:rPr lang="en-US"/>
              <a:t>[SERVICE LINE / REPORT TYPE]</a:t>
            </a:r>
          </a:p>
        </p:txBody>
      </p:sp>
      <p:sp>
        <p:nvSpPr>
          <p:cNvPr id="13" name="Title 1">
            <a:extLst>
              <a:ext uri="{FF2B5EF4-FFF2-40B4-BE49-F238E27FC236}">
                <a16:creationId xmlns:a16="http://schemas.microsoft.com/office/drawing/2014/main" id="{11571508-C5DD-4E25-961C-17353D606594}"/>
              </a:ext>
            </a:extLst>
          </p:cNvPr>
          <p:cNvSpPr>
            <a:spLocks noGrp="1"/>
          </p:cNvSpPr>
          <p:nvPr>
            <p:ph type="title" hasCustomPrompt="1"/>
          </p:nvPr>
        </p:nvSpPr>
        <p:spPr>
          <a:xfrm>
            <a:off x="566382" y="1502569"/>
            <a:ext cx="7189020" cy="1629251"/>
          </a:xfrm>
          <a:prstGeom prst="rect">
            <a:avLst/>
          </a:prstGeom>
          <a:noFill/>
        </p:spPr>
        <p:txBody>
          <a:bodyPr anchor="b">
            <a:noAutofit/>
          </a:bodyPr>
          <a:lstStyle>
            <a:lvl1pPr>
              <a:defRPr sz="4400" b="0"/>
            </a:lvl1pPr>
          </a:lstStyle>
          <a:p>
            <a:r>
              <a:rPr lang="en-US"/>
              <a:t>[Title max two lines, shrink to fit – must be at least 32 </a:t>
            </a:r>
            <a:r>
              <a:rPr lang="en-US" err="1"/>
              <a:t>pt</a:t>
            </a:r>
            <a:r>
              <a:rPr lang="en-US"/>
              <a:t>]</a:t>
            </a:r>
          </a:p>
        </p:txBody>
      </p:sp>
      <p:sp>
        <p:nvSpPr>
          <p:cNvPr id="14" name="Text Placeholder 10">
            <a:extLst>
              <a:ext uri="{FF2B5EF4-FFF2-40B4-BE49-F238E27FC236}">
                <a16:creationId xmlns:a16="http://schemas.microsoft.com/office/drawing/2014/main" id="{04BCAB30-4750-4267-8703-0690502ABE44}"/>
              </a:ext>
            </a:extLst>
          </p:cNvPr>
          <p:cNvSpPr>
            <a:spLocks noGrp="1"/>
          </p:cNvSpPr>
          <p:nvPr>
            <p:ph type="body" sz="quarter" idx="14" hasCustomPrompt="1"/>
          </p:nvPr>
        </p:nvSpPr>
        <p:spPr>
          <a:xfrm>
            <a:off x="566928" y="3232340"/>
            <a:ext cx="7189020" cy="576053"/>
          </a:xfrm>
        </p:spPr>
        <p:txBody>
          <a:bodyPr>
            <a:norm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 </a:t>
            </a:r>
            <a:r>
              <a:rPr lang="en-US" err="1"/>
              <a:t>pt</a:t>
            </a:r>
            <a:r>
              <a:rPr lang="en-US"/>
              <a:t>]</a:t>
            </a:r>
          </a:p>
        </p:txBody>
      </p:sp>
      <p:sp>
        <p:nvSpPr>
          <p:cNvPr id="15" name="Text Placeholder 15">
            <a:extLst>
              <a:ext uri="{FF2B5EF4-FFF2-40B4-BE49-F238E27FC236}">
                <a16:creationId xmlns:a16="http://schemas.microsoft.com/office/drawing/2014/main" id="{093CEC42-A75F-4876-8888-3F2ECFF55BAF}"/>
              </a:ext>
            </a:extLst>
          </p:cNvPr>
          <p:cNvSpPr>
            <a:spLocks noGrp="1"/>
          </p:cNvSpPr>
          <p:nvPr>
            <p:ph type="body" sz="quarter" idx="20" hasCustomPrompt="1"/>
          </p:nvPr>
        </p:nvSpPr>
        <p:spPr>
          <a:xfrm>
            <a:off x="566928" y="3926945"/>
            <a:ext cx="7189020" cy="1864408"/>
          </a:xfr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[First and Last Name / Department / Title]</a:t>
            </a:r>
          </a:p>
          <a:p>
            <a:pPr lvl="0"/>
            <a:r>
              <a:rPr lang="en-US"/>
              <a:t>[First and Last Name / Department / Title]</a:t>
            </a:r>
          </a:p>
          <a:p>
            <a:pPr lvl="0"/>
            <a:r>
              <a:rPr lang="en-US"/>
              <a:t>[First and Last Name / Department / Title]</a:t>
            </a:r>
          </a:p>
          <a:p>
            <a:pPr lvl="0"/>
            <a:r>
              <a:rPr lang="en-US"/>
              <a:t>Also contributing to this report were First and Last name, (no title or division)</a:t>
            </a:r>
          </a:p>
        </p:txBody>
      </p:sp>
      <p:sp>
        <p:nvSpPr>
          <p:cNvPr id="17" name="Text Placeholder 17">
            <a:extLst>
              <a:ext uri="{FF2B5EF4-FFF2-40B4-BE49-F238E27FC236}">
                <a16:creationId xmlns:a16="http://schemas.microsoft.com/office/drawing/2014/main" id="{EBFEFC18-4178-460D-94CF-FE6114DEE4EE}"/>
              </a:ext>
            </a:extLst>
          </p:cNvPr>
          <p:cNvSpPr>
            <a:spLocks noGrp="1"/>
          </p:cNvSpPr>
          <p:nvPr>
            <p:ph type="body" sz="quarter" idx="17" hasCustomPrompt="1"/>
          </p:nvPr>
        </p:nvSpPr>
        <p:spPr>
          <a:xfrm>
            <a:off x="566928" y="5998670"/>
            <a:ext cx="3035808" cy="214805"/>
          </a:xfrm>
        </p:spPr>
        <p:txBody>
          <a:bodyPr>
            <a:normAutofit/>
          </a:bodyPr>
          <a:lstStyle>
            <a:lvl1pPr marL="0" indent="0" algn="l">
              <a:buNone/>
              <a:defRPr sz="1200">
                <a:solidFill>
                  <a:schemeClr val="tx1"/>
                </a:solidFill>
              </a:defRPr>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5" name="Picture Placeholder 4">
            <a:extLst>
              <a:ext uri="{FF2B5EF4-FFF2-40B4-BE49-F238E27FC236}">
                <a16:creationId xmlns:a16="http://schemas.microsoft.com/office/drawing/2014/main" id="{78496E54-0E25-491E-9250-6235E2D8C1DF}"/>
              </a:ext>
            </a:extLst>
          </p:cNvPr>
          <p:cNvSpPr>
            <a:spLocks noGrp="1"/>
          </p:cNvSpPr>
          <p:nvPr>
            <p:ph type="pic" sz="quarter" idx="19"/>
          </p:nvPr>
        </p:nvSpPr>
        <p:spPr>
          <a:xfrm>
            <a:off x="7905395" y="1289050"/>
            <a:ext cx="4286605" cy="4924425"/>
          </a:xfrm>
        </p:spPr>
        <p:txBody>
          <a:bodyPr/>
          <a:lstStyle/>
          <a:p>
            <a:r>
              <a:rPr lang="en-US"/>
              <a:t>Click icon to add picture</a:t>
            </a:r>
          </a:p>
        </p:txBody>
      </p:sp>
      <p:sp>
        <p:nvSpPr>
          <p:cNvPr id="2" name="Text Placeholder 17">
            <a:extLst>
              <a:ext uri="{FF2B5EF4-FFF2-40B4-BE49-F238E27FC236}">
                <a16:creationId xmlns:a16="http://schemas.microsoft.com/office/drawing/2014/main" id="{FE429373-F3E5-FE93-2985-3A20602CB30D}"/>
              </a:ext>
            </a:extLst>
          </p:cNvPr>
          <p:cNvSpPr>
            <a:spLocks noGrp="1"/>
          </p:cNvSpPr>
          <p:nvPr>
            <p:ph type="body" sz="quarter" idx="21" hasCustomPrompt="1"/>
          </p:nvPr>
        </p:nvSpPr>
        <p:spPr>
          <a:xfrm>
            <a:off x="566382" y="1502569"/>
            <a:ext cx="5529618" cy="22162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placeholder—Delete this placeholder if you aren’t using it]</a:t>
            </a:r>
          </a:p>
        </p:txBody>
      </p:sp>
      <p:sp>
        <p:nvSpPr>
          <p:cNvPr id="71" name="Rectangle 70">
            <a:extLst>
              <a:ext uri="{FF2B5EF4-FFF2-40B4-BE49-F238E27FC236}">
                <a16:creationId xmlns:a16="http://schemas.microsoft.com/office/drawing/2014/main" id="{10E65810-F0E8-45BE-885C-C4B416AFE65D}"/>
              </a:ext>
            </a:extLst>
          </p:cNvPr>
          <p:cNvSpPr/>
          <p:nvPr userDrawn="1"/>
        </p:nvSpPr>
        <p:spPr>
          <a:xfrm>
            <a:off x="5645682" y="6467927"/>
            <a:ext cx="5986798" cy="307777"/>
          </a:xfrm>
          <a:prstGeom prst="rect">
            <a:avLst/>
          </a:prstGeom>
        </p:spPr>
        <p:txBody>
          <a:bodyPr wrap="square" anchor="b">
            <a:spAutoFit/>
          </a:bodyPr>
          <a:lstStyle/>
          <a:p>
            <a:pPr algn="r"/>
            <a:r>
              <a:rPr lang="en-US" sz="700">
                <a:latin typeface="+mn-lt"/>
              </a:rPr>
              <a:t>© 2026 S&amp;P Global.</a:t>
            </a:r>
            <a:br>
              <a:rPr lang="en-US" sz="700">
                <a:latin typeface="+mn-lt"/>
              </a:rPr>
            </a:br>
            <a:r>
              <a:rPr lang="en-US" sz="700">
                <a:latin typeface="+mn-lt"/>
              </a:rPr>
              <a:t>Permission to reprint or distribute any content from this presentation requires the prior written approval of S&amp;P Global.</a:t>
            </a:r>
          </a:p>
        </p:txBody>
      </p:sp>
    </p:spTree>
    <p:extLst>
      <p:ext uri="{BB962C8B-B14F-4D97-AF65-F5344CB8AC3E}">
        <p14:creationId xmlns:p14="http://schemas.microsoft.com/office/powerpoint/2010/main" val="28000256"/>
      </p:ext>
    </p:extLst>
  </p:cSld>
  <p:clrMapOvr>
    <a:overrideClrMapping bg1="lt1" tx1="dk1" bg2="lt2" tx2="dk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Platts_Title White - reports and presentations (hIHS)">
    <p:bg>
      <p:bgRef idx="1001">
        <a:schemeClr val="bg1"/>
      </p:bgRef>
    </p:bg>
    <p:spTree>
      <p:nvGrpSpPr>
        <p:cNvPr id="1" name=""/>
        <p:cNvGrpSpPr/>
        <p:nvPr/>
      </p:nvGrpSpPr>
      <p:grpSpPr>
        <a:xfrm>
          <a:off x="0" y="0"/>
          <a:ext cx="0" cy="0"/>
          <a:chOff x="0" y="0"/>
          <a:chExt cx="0" cy="0"/>
        </a:xfrm>
      </p:grpSpPr>
      <p:pic>
        <p:nvPicPr>
          <p:cNvPr id="8" name="Picture 7" descr="A black background with red text&#10;&#10;AI-generated content may be incorrect.">
            <a:extLst>
              <a:ext uri="{FF2B5EF4-FFF2-40B4-BE49-F238E27FC236}">
                <a16:creationId xmlns:a16="http://schemas.microsoft.com/office/drawing/2014/main" id="{481091F0-04DC-786C-7CC5-1A5904AE4E2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544" y="161446"/>
            <a:ext cx="1719075" cy="1341123"/>
          </a:xfrm>
          <a:prstGeom prst="rect">
            <a:avLst/>
          </a:prstGeom>
        </p:spPr>
      </p:pic>
      <p:sp>
        <p:nvSpPr>
          <p:cNvPr id="9" name="Text Placeholder 17">
            <a:extLst>
              <a:ext uri="{FF2B5EF4-FFF2-40B4-BE49-F238E27FC236}">
                <a16:creationId xmlns:a16="http://schemas.microsoft.com/office/drawing/2014/main" id="{8498AB6A-D245-44A6-BBEF-0361C1A6479E}"/>
              </a:ext>
            </a:extLst>
          </p:cNvPr>
          <p:cNvSpPr>
            <a:spLocks noGrp="1"/>
          </p:cNvSpPr>
          <p:nvPr>
            <p:ph type="body" sz="quarter" idx="18" hasCustomPrompt="1"/>
          </p:nvPr>
        </p:nvSpPr>
        <p:spPr>
          <a:xfrm>
            <a:off x="7162800" y="357520"/>
            <a:ext cx="4469680" cy="233318"/>
          </a:xfrm>
          <a:prstGeom prst="rect">
            <a:avLst/>
          </a:prstGeom>
        </p:spPr>
        <p:txBody>
          <a:bodyPr anchor="ctr">
            <a:noAutofit/>
          </a:bodyPr>
          <a:lstStyle>
            <a:lvl1pPr marL="0" indent="0" algn="r">
              <a:buNone/>
              <a:defRPr sz="1200" b="1">
                <a:solidFill>
                  <a:schemeClr val="accent1"/>
                </a:solidFill>
              </a:defRPr>
            </a:lvl1pPr>
            <a:lvl2pPr marL="0" indent="0">
              <a:buNone/>
              <a:defRPr/>
            </a:lvl2pPr>
            <a:lvl3pPr marL="0" indent="0">
              <a:buNone/>
              <a:defRPr/>
            </a:lvl3pPr>
            <a:lvl4pPr marL="0" indent="0">
              <a:buNone/>
              <a:defRPr/>
            </a:lvl4pPr>
            <a:lvl5pPr marL="0" indent="0">
              <a:buNone/>
              <a:defRPr/>
            </a:lvl5pPr>
          </a:lstStyle>
          <a:p>
            <a:pPr lvl="0"/>
            <a:r>
              <a:rPr lang="en-US"/>
              <a:t>[SERVICE LINE / REPORT TYPE]</a:t>
            </a:r>
          </a:p>
        </p:txBody>
      </p:sp>
      <p:sp>
        <p:nvSpPr>
          <p:cNvPr id="13" name="Title 1">
            <a:extLst>
              <a:ext uri="{FF2B5EF4-FFF2-40B4-BE49-F238E27FC236}">
                <a16:creationId xmlns:a16="http://schemas.microsoft.com/office/drawing/2014/main" id="{11571508-C5DD-4E25-961C-17353D606594}"/>
              </a:ext>
            </a:extLst>
          </p:cNvPr>
          <p:cNvSpPr>
            <a:spLocks noGrp="1"/>
          </p:cNvSpPr>
          <p:nvPr>
            <p:ph type="title" hasCustomPrompt="1"/>
          </p:nvPr>
        </p:nvSpPr>
        <p:spPr>
          <a:xfrm>
            <a:off x="566382" y="1502569"/>
            <a:ext cx="7189020" cy="1629251"/>
          </a:xfrm>
          <a:prstGeom prst="rect">
            <a:avLst/>
          </a:prstGeom>
          <a:noFill/>
        </p:spPr>
        <p:txBody>
          <a:bodyPr anchor="b">
            <a:noAutofit/>
          </a:bodyPr>
          <a:lstStyle>
            <a:lvl1pPr>
              <a:defRPr sz="4400" b="0"/>
            </a:lvl1pPr>
          </a:lstStyle>
          <a:p>
            <a:r>
              <a:rPr lang="en-US"/>
              <a:t>[Title max two lines, shrink to fit – must be at least 32 </a:t>
            </a:r>
            <a:r>
              <a:rPr lang="en-US" err="1"/>
              <a:t>pt</a:t>
            </a:r>
            <a:r>
              <a:rPr lang="en-US"/>
              <a:t>]</a:t>
            </a:r>
          </a:p>
        </p:txBody>
      </p:sp>
      <p:sp>
        <p:nvSpPr>
          <p:cNvPr id="14" name="Text Placeholder 10">
            <a:extLst>
              <a:ext uri="{FF2B5EF4-FFF2-40B4-BE49-F238E27FC236}">
                <a16:creationId xmlns:a16="http://schemas.microsoft.com/office/drawing/2014/main" id="{04BCAB30-4750-4267-8703-0690502ABE44}"/>
              </a:ext>
            </a:extLst>
          </p:cNvPr>
          <p:cNvSpPr>
            <a:spLocks noGrp="1"/>
          </p:cNvSpPr>
          <p:nvPr>
            <p:ph type="body" sz="quarter" idx="14" hasCustomPrompt="1"/>
          </p:nvPr>
        </p:nvSpPr>
        <p:spPr>
          <a:xfrm>
            <a:off x="566928" y="3232340"/>
            <a:ext cx="7189020" cy="576053"/>
          </a:xfrm>
        </p:spPr>
        <p:txBody>
          <a:bodyPr>
            <a:norm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 </a:t>
            </a:r>
            <a:r>
              <a:rPr lang="en-US" err="1"/>
              <a:t>pt</a:t>
            </a:r>
            <a:r>
              <a:rPr lang="en-US"/>
              <a:t>]</a:t>
            </a:r>
          </a:p>
        </p:txBody>
      </p:sp>
      <p:sp>
        <p:nvSpPr>
          <p:cNvPr id="15" name="Text Placeholder 15">
            <a:extLst>
              <a:ext uri="{FF2B5EF4-FFF2-40B4-BE49-F238E27FC236}">
                <a16:creationId xmlns:a16="http://schemas.microsoft.com/office/drawing/2014/main" id="{093CEC42-A75F-4876-8888-3F2ECFF55BAF}"/>
              </a:ext>
            </a:extLst>
          </p:cNvPr>
          <p:cNvSpPr>
            <a:spLocks noGrp="1"/>
          </p:cNvSpPr>
          <p:nvPr>
            <p:ph type="body" sz="quarter" idx="20" hasCustomPrompt="1"/>
          </p:nvPr>
        </p:nvSpPr>
        <p:spPr>
          <a:xfrm>
            <a:off x="566928" y="3926945"/>
            <a:ext cx="7189020" cy="1864408"/>
          </a:xfr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[First and Last Name / Department / Title]</a:t>
            </a:r>
          </a:p>
          <a:p>
            <a:pPr lvl="0"/>
            <a:r>
              <a:rPr lang="en-US"/>
              <a:t>[First and Last Name / Department / Title]</a:t>
            </a:r>
          </a:p>
          <a:p>
            <a:pPr lvl="0"/>
            <a:r>
              <a:rPr lang="en-US"/>
              <a:t>[First and Last Name / Department / Title]</a:t>
            </a:r>
          </a:p>
          <a:p>
            <a:pPr lvl="0"/>
            <a:r>
              <a:rPr lang="en-US"/>
              <a:t>Also contributing to this report were First and Last name, (no title or division)</a:t>
            </a:r>
          </a:p>
        </p:txBody>
      </p:sp>
      <p:sp>
        <p:nvSpPr>
          <p:cNvPr id="17" name="Text Placeholder 17">
            <a:extLst>
              <a:ext uri="{FF2B5EF4-FFF2-40B4-BE49-F238E27FC236}">
                <a16:creationId xmlns:a16="http://schemas.microsoft.com/office/drawing/2014/main" id="{EBFEFC18-4178-460D-94CF-FE6114DEE4EE}"/>
              </a:ext>
            </a:extLst>
          </p:cNvPr>
          <p:cNvSpPr>
            <a:spLocks noGrp="1"/>
          </p:cNvSpPr>
          <p:nvPr>
            <p:ph type="body" sz="quarter" idx="17" hasCustomPrompt="1"/>
          </p:nvPr>
        </p:nvSpPr>
        <p:spPr>
          <a:xfrm>
            <a:off x="566928" y="5998670"/>
            <a:ext cx="3035808" cy="214805"/>
          </a:xfrm>
        </p:spPr>
        <p:txBody>
          <a:bodyPr>
            <a:normAutofit/>
          </a:bodyPr>
          <a:lstStyle>
            <a:lvl1pPr marL="0" indent="0" algn="l">
              <a:buNone/>
              <a:defRPr sz="1200">
                <a:solidFill>
                  <a:schemeClr val="tx1"/>
                </a:solidFill>
              </a:defRPr>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5" name="Picture Placeholder 4">
            <a:extLst>
              <a:ext uri="{FF2B5EF4-FFF2-40B4-BE49-F238E27FC236}">
                <a16:creationId xmlns:a16="http://schemas.microsoft.com/office/drawing/2014/main" id="{78496E54-0E25-491E-9250-6235E2D8C1DF}"/>
              </a:ext>
            </a:extLst>
          </p:cNvPr>
          <p:cNvSpPr>
            <a:spLocks noGrp="1"/>
          </p:cNvSpPr>
          <p:nvPr>
            <p:ph type="pic" sz="quarter" idx="19"/>
          </p:nvPr>
        </p:nvSpPr>
        <p:spPr>
          <a:xfrm>
            <a:off x="7905395" y="1289050"/>
            <a:ext cx="4286605" cy="4924425"/>
          </a:xfrm>
        </p:spPr>
        <p:txBody>
          <a:bodyPr/>
          <a:lstStyle/>
          <a:p>
            <a:r>
              <a:rPr lang="en-US"/>
              <a:t>Click icon to add picture</a:t>
            </a:r>
          </a:p>
        </p:txBody>
      </p:sp>
      <p:sp>
        <p:nvSpPr>
          <p:cNvPr id="2" name="Text Placeholder 17">
            <a:extLst>
              <a:ext uri="{FF2B5EF4-FFF2-40B4-BE49-F238E27FC236}">
                <a16:creationId xmlns:a16="http://schemas.microsoft.com/office/drawing/2014/main" id="{FE429373-F3E5-FE93-2985-3A20602CB30D}"/>
              </a:ext>
            </a:extLst>
          </p:cNvPr>
          <p:cNvSpPr>
            <a:spLocks noGrp="1"/>
          </p:cNvSpPr>
          <p:nvPr>
            <p:ph type="body" sz="quarter" idx="21" hasCustomPrompt="1"/>
          </p:nvPr>
        </p:nvSpPr>
        <p:spPr>
          <a:xfrm>
            <a:off x="566382" y="1502569"/>
            <a:ext cx="5529618" cy="22162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placeholder—Delete this placeholder if you aren’t using it]</a:t>
            </a:r>
          </a:p>
        </p:txBody>
      </p:sp>
      <p:sp>
        <p:nvSpPr>
          <p:cNvPr id="71" name="Rectangle 70">
            <a:extLst>
              <a:ext uri="{FF2B5EF4-FFF2-40B4-BE49-F238E27FC236}">
                <a16:creationId xmlns:a16="http://schemas.microsoft.com/office/drawing/2014/main" id="{10E65810-F0E8-45BE-885C-C4B416AFE65D}"/>
              </a:ext>
            </a:extLst>
          </p:cNvPr>
          <p:cNvSpPr/>
          <p:nvPr userDrawn="1"/>
        </p:nvSpPr>
        <p:spPr>
          <a:xfrm>
            <a:off x="5645682" y="6467927"/>
            <a:ext cx="5986798" cy="307777"/>
          </a:xfrm>
          <a:prstGeom prst="rect">
            <a:avLst/>
          </a:prstGeom>
        </p:spPr>
        <p:txBody>
          <a:bodyPr wrap="square" anchor="b">
            <a:spAutoFit/>
          </a:bodyPr>
          <a:lstStyle/>
          <a:p>
            <a:pPr algn="r"/>
            <a:r>
              <a:rPr lang="en-US" sz="700">
                <a:latin typeface="+mn-lt"/>
              </a:rPr>
              <a:t>© 2026 S&amp;P Global.</a:t>
            </a:r>
            <a:br>
              <a:rPr lang="en-US" sz="700">
                <a:latin typeface="+mn-lt"/>
              </a:rPr>
            </a:br>
            <a:r>
              <a:rPr lang="en-US" sz="700">
                <a:latin typeface="+mn-lt"/>
              </a:rPr>
              <a:t>Permission to reprint or distribute any content from this presentation requires the prior written approval of S&amp;P Global.</a:t>
            </a:r>
          </a:p>
        </p:txBody>
      </p:sp>
    </p:spTree>
    <p:extLst>
      <p:ext uri="{BB962C8B-B14F-4D97-AF65-F5344CB8AC3E}">
        <p14:creationId xmlns:p14="http://schemas.microsoft.com/office/powerpoint/2010/main" val="3586735584"/>
      </p:ext>
    </p:extLst>
  </p:cSld>
  <p:clrMapOvr>
    <a:overrideClrMapping bg1="lt1" tx1="dk1" bg2="lt2" tx2="dk2" accent1="accent1" accent2="accent2" accent3="accent3" accent4="accent4" accent5="accent5" accent6="accent6" hlink="hlink" folHlink="folHlink"/>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1" y="1470455"/>
            <a:ext cx="12191999" cy="3917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TOC/AGENDA</a:t>
            </a:r>
          </a:p>
        </p:txBody>
      </p:sp>
    </p:spTree>
    <p:extLst>
      <p:ext uri="{BB962C8B-B14F-4D97-AF65-F5344CB8AC3E}">
        <p14:creationId xmlns:p14="http://schemas.microsoft.com/office/powerpoint/2010/main" val="132197017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Divider Photo 2">
    <p:bg>
      <p:bgRef idx="1001">
        <a:schemeClr val="bg1"/>
      </p:bgRef>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E788391-9181-4039-9662-943128F9F643}"/>
              </a:ext>
            </a:extLst>
          </p:cNvPr>
          <p:cNvSpPr>
            <a:spLocks noGrp="1"/>
          </p:cNvSpPr>
          <p:nvPr>
            <p:ph type="ftr" sz="quarter" idx="16"/>
          </p:nvPr>
        </p:nvSpPr>
        <p:spPr/>
        <p:txBody>
          <a:bodyPr/>
          <a:lstStyle/>
          <a:p>
            <a:endParaRPr lang="en-US"/>
          </a:p>
        </p:txBody>
      </p:sp>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7" name="Title 1">
            <a:extLst>
              <a:ext uri="{FF2B5EF4-FFF2-40B4-BE49-F238E27FC236}">
                <a16:creationId xmlns:a16="http://schemas.microsoft.com/office/drawing/2014/main" id="{C1E8CFFC-BDBD-4E31-B071-4DDAA1454C11}"/>
              </a:ext>
            </a:extLst>
          </p:cNvPr>
          <p:cNvSpPr>
            <a:spLocks noGrp="1"/>
          </p:cNvSpPr>
          <p:nvPr>
            <p:ph type="title" hasCustomPrompt="1"/>
          </p:nvPr>
        </p:nvSpPr>
        <p:spPr>
          <a:xfrm>
            <a:off x="558798" y="456344"/>
            <a:ext cx="5214685" cy="709068"/>
          </a:xfrm>
          <a:prstGeom prst="rect">
            <a:avLst/>
          </a:prstGeom>
        </p:spPr>
        <p:txBody>
          <a:bodyPr anchor="ctr">
            <a:normAutofit/>
          </a:bodyPr>
          <a:lstStyle>
            <a:lvl1pPr>
              <a:defRPr sz="4000"/>
            </a:lvl1pPr>
          </a:lstStyle>
          <a:p>
            <a:r>
              <a:rPr lang="en-US"/>
              <a:t>Table of contents</a:t>
            </a:r>
          </a:p>
        </p:txBody>
      </p:sp>
      <p:sp>
        <p:nvSpPr>
          <p:cNvPr id="9" name="Text Placeholder 2">
            <a:extLst>
              <a:ext uri="{FF2B5EF4-FFF2-40B4-BE49-F238E27FC236}">
                <a16:creationId xmlns:a16="http://schemas.microsoft.com/office/drawing/2014/main" id="{4EBCF259-845B-4BA5-97CB-E81D70E376E7}"/>
              </a:ext>
            </a:extLst>
          </p:cNvPr>
          <p:cNvSpPr>
            <a:spLocks noGrp="1"/>
          </p:cNvSpPr>
          <p:nvPr>
            <p:ph idx="1" hasCustomPrompt="1"/>
          </p:nvPr>
        </p:nvSpPr>
        <p:spPr>
          <a:xfrm>
            <a:off x="567039" y="1289097"/>
            <a:ext cx="5214685" cy="4748525"/>
          </a:xfrm>
          <a:prstGeom prst="rect">
            <a:avLst/>
          </a:prstGeom>
        </p:spPr>
        <p:txBody>
          <a:bodyPr vert="horz" lIns="0" tIns="0" rIns="0" bIns="0" rtlCol="0">
            <a:noAutofit/>
          </a:bodyPr>
          <a:lstStyle>
            <a:lvl1pPr marL="0" indent="0">
              <a:buFontTx/>
              <a:buNone/>
              <a:defRPr/>
            </a:lvl1pPr>
            <a:lvl2pPr marL="169863" indent="0">
              <a:buFontTx/>
              <a:buNone/>
              <a:defRPr/>
            </a:lvl2pPr>
            <a:lvl3pPr marL="341312" indent="0">
              <a:buFontTx/>
              <a:buNone/>
              <a:defRPr/>
            </a:lvl3pPr>
            <a:lvl4pPr marL="517525" indent="0">
              <a:buFontTx/>
              <a:buNone/>
              <a:defRPr/>
            </a:lvl4pPr>
            <a:lvl5pPr marL="687387" indent="0">
              <a:buFontTx/>
              <a:buNone/>
              <a:defRPr/>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p:txBody>
      </p:sp>
      <p:sp>
        <p:nvSpPr>
          <p:cNvPr id="8" name="Picture Placeholder 6">
            <a:extLst>
              <a:ext uri="{FF2B5EF4-FFF2-40B4-BE49-F238E27FC236}">
                <a16:creationId xmlns:a16="http://schemas.microsoft.com/office/drawing/2014/main" id="{DF119F31-B551-49BE-B486-88A63B1BDA06}"/>
              </a:ext>
            </a:extLst>
          </p:cNvPr>
          <p:cNvSpPr>
            <a:spLocks noGrp="1"/>
          </p:cNvSpPr>
          <p:nvPr>
            <p:ph type="pic" sz="quarter" idx="15" hasCustomPrompt="1"/>
          </p:nvPr>
        </p:nvSpPr>
        <p:spPr>
          <a:xfrm>
            <a:off x="6098117" y="479784"/>
            <a:ext cx="6093883" cy="5557838"/>
          </a:xfrm>
          <a:prstGeom prst="rect">
            <a:avLst/>
          </a:prstGeom>
          <a:blipFill>
            <a:blip r:embed="rId2"/>
            <a:stretch>
              <a:fillRect/>
            </a:stretch>
          </a:blipFill>
        </p:spPr>
        <p:txBody>
          <a:bodyPr anchor="ctr"/>
          <a:lstStyle>
            <a:lvl1pPr marL="0" indent="0" algn="ctr">
              <a:buNone/>
              <a:defRPr/>
            </a:lvl1pPr>
          </a:lstStyle>
          <a:p>
            <a:r>
              <a:rPr lang="en-US"/>
              <a:t>[Insert photo]</a:t>
            </a:r>
          </a:p>
        </p:txBody>
      </p:sp>
    </p:spTree>
    <p:extLst>
      <p:ext uri="{BB962C8B-B14F-4D97-AF65-F5344CB8AC3E}">
        <p14:creationId xmlns:p14="http://schemas.microsoft.com/office/powerpoint/2010/main" val="1413435394"/>
      </p:ext>
    </p:extLst>
  </p:cSld>
  <p:clrMapOvr>
    <a:overrideClrMapping bg1="lt1" tx1="dk1" bg2="lt2" tx2="dk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Agenda - presentations">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6" name="TextBox 5">
            <a:extLst>
              <a:ext uri="{FF2B5EF4-FFF2-40B4-BE49-F238E27FC236}">
                <a16:creationId xmlns:a16="http://schemas.microsoft.com/office/drawing/2014/main" id="{D1AB2D4B-61B8-4F93-BE55-9F895DB392B2}"/>
              </a:ext>
            </a:extLst>
          </p:cNvPr>
          <p:cNvSpPr txBox="1"/>
          <p:nvPr userDrawn="1"/>
        </p:nvSpPr>
        <p:spPr>
          <a:xfrm>
            <a:off x="558799" y="3694832"/>
            <a:ext cx="3583709" cy="615553"/>
          </a:xfrm>
          <a:prstGeom prst="rect">
            <a:avLst/>
          </a:prstGeom>
          <a:noFill/>
        </p:spPr>
        <p:txBody>
          <a:bodyPr wrap="square" lIns="0" tIns="0" rIns="0" bIns="0" rtlCol="0" anchor="ctr">
            <a:spAutoFit/>
          </a:bodyPr>
          <a:lstStyle/>
          <a:p>
            <a:pPr algn="l">
              <a:spcAft>
                <a:spcPts val="200"/>
              </a:spcAft>
            </a:pPr>
            <a:r>
              <a:rPr lang="en-US" sz="4000"/>
              <a:t>Agenda</a:t>
            </a:r>
          </a:p>
        </p:txBody>
      </p:sp>
      <p:sp>
        <p:nvSpPr>
          <p:cNvPr id="53" name="Text Placeholder 5">
            <a:extLst>
              <a:ext uri="{FF2B5EF4-FFF2-40B4-BE49-F238E27FC236}">
                <a16:creationId xmlns:a16="http://schemas.microsoft.com/office/drawing/2014/main" id="{7ADECE40-364B-4CC4-B417-72EED8D3C3F4}"/>
              </a:ext>
            </a:extLst>
          </p:cNvPr>
          <p:cNvSpPr>
            <a:spLocks noGrp="1"/>
          </p:cNvSpPr>
          <p:nvPr>
            <p:ph type="body" sz="quarter" idx="14" hasCustomPrompt="1"/>
          </p:nvPr>
        </p:nvSpPr>
        <p:spPr>
          <a:xfrm>
            <a:off x="6607175" y="1951891"/>
            <a:ext cx="5026025" cy="4101436"/>
          </a:xfrm>
          <a:prstGeom prst="rect">
            <a:avLst/>
          </a:prstGeom>
        </p:spPr>
        <p:txBody>
          <a:bodyPr anchor="ctr"/>
          <a:lstStyle>
            <a:lvl1pPr marL="0" indent="0">
              <a:buFont typeface="Arial" panose="020B0604020202020204" pitchFamily="34" charset="0"/>
              <a:buChar char="​"/>
              <a:defRPr sz="2400"/>
            </a:lvl1pPr>
            <a:lvl2pPr marL="228600" indent="-228600">
              <a:defRPr sz="1800"/>
            </a:lvl2pPr>
          </a:lstStyle>
          <a:p>
            <a:pPr lvl="0"/>
            <a:r>
              <a:rPr lang="en-US"/>
              <a:t>[Click to add content items]</a:t>
            </a:r>
          </a:p>
          <a:p>
            <a:pPr lvl="1"/>
            <a:r>
              <a:rPr lang="en-US"/>
              <a:t>Second level</a:t>
            </a:r>
          </a:p>
        </p:txBody>
      </p:sp>
    </p:spTree>
    <p:extLst>
      <p:ext uri="{BB962C8B-B14F-4D97-AF65-F5344CB8AC3E}">
        <p14:creationId xmlns:p14="http://schemas.microsoft.com/office/powerpoint/2010/main" val="1217231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224">
          <p15:clr>
            <a:srgbClr val="FBAE40"/>
          </p15:clr>
        </p15:guide>
        <p15:guide id="2" orient="horz" pos="3816">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OC - reports">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4" name="TextBox 3">
            <a:extLst>
              <a:ext uri="{FF2B5EF4-FFF2-40B4-BE49-F238E27FC236}">
                <a16:creationId xmlns:a16="http://schemas.microsoft.com/office/drawing/2014/main" id="{368E778E-5794-4781-A782-DE31D3000154}"/>
              </a:ext>
            </a:extLst>
          </p:cNvPr>
          <p:cNvSpPr txBox="1"/>
          <p:nvPr userDrawn="1"/>
        </p:nvSpPr>
        <p:spPr>
          <a:xfrm>
            <a:off x="567038" y="323644"/>
            <a:ext cx="11064240" cy="369332"/>
          </a:xfrm>
          <a:prstGeom prst="rect">
            <a:avLst/>
          </a:prstGeom>
          <a:noFill/>
        </p:spPr>
        <p:txBody>
          <a:bodyPr wrap="square" lIns="0" tIns="0" rIns="0" bIns="0" rtlCol="0">
            <a:spAutoFit/>
          </a:bodyPr>
          <a:lstStyle/>
          <a:p>
            <a:pPr algn="l"/>
            <a:r>
              <a:rPr lang="en-US" sz="2400"/>
              <a:t>Table of contents</a:t>
            </a:r>
          </a:p>
        </p:txBody>
      </p:sp>
      <p:sp>
        <p:nvSpPr>
          <p:cNvPr id="10" name="Content Placeholder 2">
            <a:extLst>
              <a:ext uri="{FF2B5EF4-FFF2-40B4-BE49-F238E27FC236}">
                <a16:creationId xmlns:a16="http://schemas.microsoft.com/office/drawing/2014/main" id="{85F1D6E6-A55C-4ECB-8E20-E9695CD41CD9}"/>
              </a:ext>
            </a:extLst>
          </p:cNvPr>
          <p:cNvSpPr>
            <a:spLocks noGrp="1"/>
          </p:cNvSpPr>
          <p:nvPr>
            <p:ph sz="quarter" idx="17" hasCustomPrompt="1"/>
          </p:nvPr>
        </p:nvSpPr>
        <p:spPr>
          <a:xfrm>
            <a:off x="567037" y="1257300"/>
            <a:ext cx="11060913" cy="4937760"/>
          </a:xfrm>
        </p:spPr>
        <p:txBody>
          <a:bodyPr numCol="2" spcCol="914400"/>
          <a:lstStyle>
            <a:lvl1pPr>
              <a:tabLst>
                <a:tab pos="5081588" algn="r"/>
              </a:tabLst>
              <a:defRPr/>
            </a:lvl1pPr>
            <a:lvl2pPr>
              <a:tabLst>
                <a:tab pos="5081588" algn="r"/>
              </a:tabLst>
              <a:defRPr/>
            </a:lvl2pPr>
            <a:lvl3pPr>
              <a:tabLst>
                <a:tab pos="5081588" algn="r"/>
              </a:tabLst>
              <a:defRPr/>
            </a:lvl3pPr>
            <a:lvl4pPr>
              <a:tabLst>
                <a:tab pos="5081588" algn="r"/>
              </a:tabLst>
              <a:defRPr/>
            </a:lvl4pPr>
            <a:lvl5pPr>
              <a:tabLst>
                <a:tab pos="5081588" algn="r"/>
              </a:tabLst>
              <a:defRPr/>
            </a:lvl5p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329883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224">
          <p15:clr>
            <a:srgbClr val="FBAE40"/>
          </p15:clr>
        </p15:guide>
        <p15:guide id="2" orient="horz" pos="3816">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1" y="1470455"/>
            <a:ext cx="12191999" cy="3917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BIOS</a:t>
            </a:r>
          </a:p>
        </p:txBody>
      </p:sp>
    </p:spTree>
    <p:extLst>
      <p:ext uri="{BB962C8B-B14F-4D97-AF65-F5344CB8AC3E}">
        <p14:creationId xmlns:p14="http://schemas.microsoft.com/office/powerpoint/2010/main" val="37723148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ingle Autho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BE700C-9B65-48D2-B989-340A545D1AF8}"/>
              </a:ext>
            </a:extLst>
          </p:cNvPr>
          <p:cNvSpPr>
            <a:spLocks noGrp="1"/>
          </p:cNvSpPr>
          <p:nvPr>
            <p:ph type="sldNum" sz="quarter" idx="10"/>
          </p:nvPr>
        </p:nvSpPr>
        <p:spPr/>
        <p:txBody>
          <a:bodyPr/>
          <a:lstStyle/>
          <a:p>
            <a:fld id="{5CFA18E4-D58E-4B28-B105-28D9665A8EBC}" type="slidenum">
              <a:rPr lang="en-US" smtClean="0"/>
              <a:pPr/>
              <a:t>‹#›</a:t>
            </a:fld>
            <a:endParaRPr lang="en-US"/>
          </a:p>
        </p:txBody>
      </p:sp>
      <p:sp>
        <p:nvSpPr>
          <p:cNvPr id="4" name="Title 1">
            <a:extLst>
              <a:ext uri="{FF2B5EF4-FFF2-40B4-BE49-F238E27FC236}">
                <a16:creationId xmlns:a16="http://schemas.microsoft.com/office/drawing/2014/main" id="{2138754E-07B4-4557-9122-37777C75797C}"/>
              </a:ext>
            </a:extLst>
          </p:cNvPr>
          <p:cNvSpPr>
            <a:spLocks noGrp="1"/>
          </p:cNvSpPr>
          <p:nvPr>
            <p:ph type="title" hasCustomPrompt="1"/>
          </p:nvPr>
        </p:nvSpPr>
        <p:spPr>
          <a:xfrm>
            <a:off x="567039" y="342900"/>
            <a:ext cx="11062709" cy="826183"/>
          </a:xfrm>
        </p:spPr>
        <p:txBody>
          <a:bodyPr/>
          <a:lstStyle>
            <a:lvl1pPr>
              <a:defRPr lang="en-US" sz="2400" kern="1200" dirty="0">
                <a:solidFill>
                  <a:schemeClr val="tx1"/>
                </a:solidFill>
                <a:latin typeface="+mj-lt"/>
                <a:ea typeface="+mj-ea"/>
                <a:cs typeface="+mj-cs"/>
              </a:defRPr>
            </a:lvl1pPr>
          </a:lstStyle>
          <a:p>
            <a:r>
              <a:rPr lang="en-US"/>
              <a:t>[Presenter/Moderator/Panelist] – select a title</a:t>
            </a:r>
          </a:p>
        </p:txBody>
      </p:sp>
      <p:sp>
        <p:nvSpPr>
          <p:cNvPr id="10" name="Picture Placeholder 17">
            <a:extLst>
              <a:ext uri="{FF2B5EF4-FFF2-40B4-BE49-F238E27FC236}">
                <a16:creationId xmlns:a16="http://schemas.microsoft.com/office/drawing/2014/main" id="{D96010C1-4595-4367-B9F6-DB15F9269834}"/>
              </a:ext>
            </a:extLst>
          </p:cNvPr>
          <p:cNvSpPr>
            <a:spLocks noGrp="1"/>
          </p:cNvSpPr>
          <p:nvPr>
            <p:ph type="pic" sz="quarter" idx="23" hasCustomPrompt="1"/>
          </p:nvPr>
        </p:nvSpPr>
        <p:spPr>
          <a:xfrm>
            <a:off x="569373" y="1903422"/>
            <a:ext cx="2194560" cy="2194560"/>
          </a:xfrm>
          <a:prstGeom prst="ellipse">
            <a:avLst/>
          </a:prstGeom>
          <a:pattFill prst="pct5">
            <a:fgClr>
              <a:schemeClr val="accent1"/>
            </a:fgClr>
            <a:bgClr>
              <a:schemeClr val="bg1"/>
            </a:bgClr>
          </a:pattFill>
          <a:ln w="38100">
            <a:solidFill>
              <a:schemeClr val="accent5"/>
            </a:solidFill>
          </a:ln>
        </p:spPr>
        <p:txBody>
          <a:bodyPr anchor="ctr"/>
          <a:lstStyle>
            <a:lvl1pPr marL="0" indent="0" algn="ctr">
              <a:buNone/>
              <a:defRPr b="1"/>
            </a:lvl1pPr>
          </a:lstStyle>
          <a:p>
            <a:r>
              <a:rPr lang="en-US"/>
              <a:t>Click to add portrait photo or remove</a:t>
            </a:r>
          </a:p>
        </p:txBody>
      </p:sp>
      <p:sp>
        <p:nvSpPr>
          <p:cNvPr id="9" name="Text Placeholder 6">
            <a:extLst>
              <a:ext uri="{FF2B5EF4-FFF2-40B4-BE49-F238E27FC236}">
                <a16:creationId xmlns:a16="http://schemas.microsoft.com/office/drawing/2014/main" id="{458F1CB7-C380-4D98-8B57-644A777302F2}"/>
              </a:ext>
            </a:extLst>
          </p:cNvPr>
          <p:cNvSpPr>
            <a:spLocks noGrp="1"/>
          </p:cNvSpPr>
          <p:nvPr>
            <p:ph type="body" sz="quarter" idx="24" hasCustomPrompt="1"/>
          </p:nvPr>
        </p:nvSpPr>
        <p:spPr>
          <a:xfrm>
            <a:off x="3136392" y="1903413"/>
            <a:ext cx="8493356" cy="2187575"/>
          </a:xfrm>
          <a:prstGeom prst="rect">
            <a:avLst/>
          </a:prstGeom>
        </p:spPr>
        <p:txBody>
          <a:bodyPr anchor="ctr"/>
          <a:lstStyle>
            <a:lvl1pPr marL="0" indent="0">
              <a:lnSpc>
                <a:spcPct val="100000"/>
              </a:lnSpc>
              <a:spcBef>
                <a:spcPts val="0"/>
              </a:spcBef>
              <a:spcAft>
                <a:spcPts val="600"/>
              </a:spcAft>
              <a:buFontTx/>
              <a:buNone/>
              <a:defRPr/>
            </a:lvl1pPr>
            <a:lvl2pPr marL="183764" indent="0">
              <a:buFontTx/>
              <a:buNone/>
              <a:defRPr/>
            </a:lvl2pPr>
            <a:lvl3pPr marL="397056" indent="0">
              <a:buFontTx/>
              <a:buNone/>
              <a:defRPr/>
            </a:lvl3pPr>
            <a:lvl4pPr marL="566913" indent="0">
              <a:buFontTx/>
              <a:buNone/>
              <a:defRPr/>
            </a:lvl4pPr>
            <a:lvl5pPr marL="740645" indent="0">
              <a:buFontTx/>
              <a:buNone/>
              <a:defRPr/>
            </a:lvl5pPr>
          </a:lstStyle>
          <a:p>
            <a:pPr lvl="0"/>
            <a:r>
              <a:rPr lang="en-US"/>
              <a:t>Copy and paste the first paragraph of your bio here</a:t>
            </a:r>
          </a:p>
        </p:txBody>
      </p:sp>
      <p:sp>
        <p:nvSpPr>
          <p:cNvPr id="5" name="Text Placeholder 7">
            <a:extLst>
              <a:ext uri="{FF2B5EF4-FFF2-40B4-BE49-F238E27FC236}">
                <a16:creationId xmlns:a16="http://schemas.microsoft.com/office/drawing/2014/main" id="{2BFEA3C9-368E-4564-8216-477D103F8884}"/>
              </a:ext>
            </a:extLst>
          </p:cNvPr>
          <p:cNvSpPr>
            <a:spLocks noGrp="1"/>
          </p:cNvSpPr>
          <p:nvPr>
            <p:ph type="body" sz="quarter" idx="13" hasCustomPrompt="1"/>
          </p:nvPr>
        </p:nvSpPr>
        <p:spPr>
          <a:xfrm>
            <a:off x="574912" y="4258763"/>
            <a:ext cx="5512296"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6" name="Text Placeholder 7">
            <a:extLst>
              <a:ext uri="{FF2B5EF4-FFF2-40B4-BE49-F238E27FC236}">
                <a16:creationId xmlns:a16="http://schemas.microsoft.com/office/drawing/2014/main" id="{4A29EB88-5E45-4FD8-93B5-97649F1F7C7B}"/>
              </a:ext>
            </a:extLst>
          </p:cNvPr>
          <p:cNvSpPr>
            <a:spLocks noGrp="1"/>
          </p:cNvSpPr>
          <p:nvPr>
            <p:ph type="body" sz="quarter" idx="14" hasCustomPrompt="1"/>
          </p:nvPr>
        </p:nvSpPr>
        <p:spPr>
          <a:xfrm>
            <a:off x="574912" y="4656700"/>
            <a:ext cx="5515344"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7" name="Text Placeholder 7">
            <a:extLst>
              <a:ext uri="{FF2B5EF4-FFF2-40B4-BE49-F238E27FC236}">
                <a16:creationId xmlns:a16="http://schemas.microsoft.com/office/drawing/2014/main" id="{B7A4A313-FD4C-48FC-8393-47C4FDF1DEB7}"/>
              </a:ext>
            </a:extLst>
          </p:cNvPr>
          <p:cNvSpPr>
            <a:spLocks noGrp="1"/>
          </p:cNvSpPr>
          <p:nvPr>
            <p:ph type="body" sz="quarter" idx="15" hasCustomPrompt="1"/>
          </p:nvPr>
        </p:nvSpPr>
        <p:spPr>
          <a:xfrm>
            <a:off x="583704" y="5118885"/>
            <a:ext cx="5512296"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Tree>
    <p:extLst>
      <p:ext uri="{BB962C8B-B14F-4D97-AF65-F5344CB8AC3E}">
        <p14:creationId xmlns:p14="http://schemas.microsoft.com/office/powerpoint/2010/main" val="124664783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 Author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575D78A-CDD8-43A2-B722-4DD086071CBD}"/>
              </a:ext>
            </a:extLst>
          </p:cNvPr>
          <p:cNvSpPr>
            <a:spLocks noGrp="1"/>
          </p:cNvSpPr>
          <p:nvPr>
            <p:ph type="sldNum" sz="quarter" idx="10"/>
          </p:nvPr>
        </p:nvSpPr>
        <p:spPr/>
        <p:txBody>
          <a:bodyPr/>
          <a:lstStyle/>
          <a:p>
            <a:fld id="{5CFA18E4-D58E-4B28-B105-28D9665A8EBC}" type="slidenum">
              <a:rPr lang="en-US" smtClean="0"/>
              <a:pPr/>
              <a:t>‹#›</a:t>
            </a:fld>
            <a:endParaRPr lang="en-US"/>
          </a:p>
        </p:txBody>
      </p:sp>
      <p:sp>
        <p:nvSpPr>
          <p:cNvPr id="4" name="Title 1">
            <a:extLst>
              <a:ext uri="{FF2B5EF4-FFF2-40B4-BE49-F238E27FC236}">
                <a16:creationId xmlns:a16="http://schemas.microsoft.com/office/drawing/2014/main" id="{F20E5D11-48D2-46CF-8380-BEEF8C7D0E67}"/>
              </a:ext>
            </a:extLst>
          </p:cNvPr>
          <p:cNvSpPr>
            <a:spLocks noGrp="1"/>
          </p:cNvSpPr>
          <p:nvPr>
            <p:ph type="title" hasCustomPrompt="1"/>
          </p:nvPr>
        </p:nvSpPr>
        <p:spPr>
          <a:xfrm>
            <a:off x="567039" y="342900"/>
            <a:ext cx="11062709" cy="826183"/>
          </a:xfrm>
        </p:spPr>
        <p:txBody>
          <a:bodyPr/>
          <a:lstStyle>
            <a:lvl1pPr>
              <a:defRPr lang="en-US" sz="2400" kern="1200" dirty="0">
                <a:solidFill>
                  <a:schemeClr val="tx1"/>
                </a:solidFill>
                <a:latin typeface="+mj-lt"/>
                <a:ea typeface="+mj-ea"/>
                <a:cs typeface="+mj-cs"/>
              </a:defRPr>
            </a:lvl1pPr>
          </a:lstStyle>
          <a:p>
            <a:r>
              <a:rPr lang="en-US"/>
              <a:t>[Presenters/Moderators/Panelists] – select a title</a:t>
            </a:r>
          </a:p>
        </p:txBody>
      </p:sp>
      <p:sp>
        <p:nvSpPr>
          <p:cNvPr id="17" name="Picture Placeholder 17">
            <a:extLst>
              <a:ext uri="{FF2B5EF4-FFF2-40B4-BE49-F238E27FC236}">
                <a16:creationId xmlns:a16="http://schemas.microsoft.com/office/drawing/2014/main" id="{0963E4D1-F246-4469-BECB-540CBCA1B881}"/>
              </a:ext>
            </a:extLst>
          </p:cNvPr>
          <p:cNvSpPr>
            <a:spLocks noGrp="1"/>
          </p:cNvSpPr>
          <p:nvPr>
            <p:ph type="pic" sz="quarter" idx="23" hasCustomPrompt="1"/>
          </p:nvPr>
        </p:nvSpPr>
        <p:spPr>
          <a:xfrm>
            <a:off x="569373"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3" name="Text Placeholder 7">
            <a:extLst>
              <a:ext uri="{FF2B5EF4-FFF2-40B4-BE49-F238E27FC236}">
                <a16:creationId xmlns:a16="http://schemas.microsoft.com/office/drawing/2014/main" id="{DB8E4F65-339D-453C-B85E-9390244580C0}"/>
              </a:ext>
            </a:extLst>
          </p:cNvPr>
          <p:cNvSpPr>
            <a:spLocks noGrp="1"/>
          </p:cNvSpPr>
          <p:nvPr>
            <p:ph type="body" sz="quarter" idx="13" hasCustomPrompt="1"/>
          </p:nvPr>
        </p:nvSpPr>
        <p:spPr>
          <a:xfrm>
            <a:off x="574912" y="4258763"/>
            <a:ext cx="5512296"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4" name="Text Placeholder 7">
            <a:extLst>
              <a:ext uri="{FF2B5EF4-FFF2-40B4-BE49-F238E27FC236}">
                <a16:creationId xmlns:a16="http://schemas.microsoft.com/office/drawing/2014/main" id="{DA958ED2-3569-4C3C-A692-B6B92B99E2F1}"/>
              </a:ext>
            </a:extLst>
          </p:cNvPr>
          <p:cNvSpPr>
            <a:spLocks noGrp="1"/>
          </p:cNvSpPr>
          <p:nvPr>
            <p:ph type="body" sz="quarter" idx="14" hasCustomPrompt="1"/>
          </p:nvPr>
        </p:nvSpPr>
        <p:spPr>
          <a:xfrm>
            <a:off x="574912" y="4656700"/>
            <a:ext cx="5515344"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15" name="Text Placeholder 7">
            <a:extLst>
              <a:ext uri="{FF2B5EF4-FFF2-40B4-BE49-F238E27FC236}">
                <a16:creationId xmlns:a16="http://schemas.microsoft.com/office/drawing/2014/main" id="{BA3389FA-8A63-4288-9A98-59EC19AC4E5F}"/>
              </a:ext>
            </a:extLst>
          </p:cNvPr>
          <p:cNvSpPr>
            <a:spLocks noGrp="1"/>
          </p:cNvSpPr>
          <p:nvPr>
            <p:ph type="body" sz="quarter" idx="15" hasCustomPrompt="1"/>
          </p:nvPr>
        </p:nvSpPr>
        <p:spPr>
          <a:xfrm>
            <a:off x="583704" y="5118885"/>
            <a:ext cx="5512296"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9" name="Picture Placeholder 17">
            <a:extLst>
              <a:ext uri="{FF2B5EF4-FFF2-40B4-BE49-F238E27FC236}">
                <a16:creationId xmlns:a16="http://schemas.microsoft.com/office/drawing/2014/main" id="{2A8E5B0D-3D58-4517-81C4-D7B36DC30599}"/>
              </a:ext>
            </a:extLst>
          </p:cNvPr>
          <p:cNvSpPr>
            <a:spLocks noGrp="1"/>
          </p:cNvSpPr>
          <p:nvPr>
            <p:ph type="pic" sz="quarter" idx="24" hasCustomPrompt="1"/>
          </p:nvPr>
        </p:nvSpPr>
        <p:spPr>
          <a:xfrm>
            <a:off x="6527866"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0" name="Text Placeholder 7">
            <a:extLst>
              <a:ext uri="{FF2B5EF4-FFF2-40B4-BE49-F238E27FC236}">
                <a16:creationId xmlns:a16="http://schemas.microsoft.com/office/drawing/2014/main" id="{4B4B870D-FC17-4918-9CBB-99F7941BFFA4}"/>
              </a:ext>
            </a:extLst>
          </p:cNvPr>
          <p:cNvSpPr>
            <a:spLocks noGrp="1"/>
          </p:cNvSpPr>
          <p:nvPr>
            <p:ph type="body" sz="quarter" idx="25" hasCustomPrompt="1"/>
          </p:nvPr>
        </p:nvSpPr>
        <p:spPr>
          <a:xfrm>
            <a:off x="6527865" y="4249619"/>
            <a:ext cx="5093091"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1" name="Text Placeholder 7">
            <a:extLst>
              <a:ext uri="{FF2B5EF4-FFF2-40B4-BE49-F238E27FC236}">
                <a16:creationId xmlns:a16="http://schemas.microsoft.com/office/drawing/2014/main" id="{59E5C66B-6906-4F19-BF8F-DC836C6943AE}"/>
              </a:ext>
            </a:extLst>
          </p:cNvPr>
          <p:cNvSpPr>
            <a:spLocks noGrp="1"/>
          </p:cNvSpPr>
          <p:nvPr>
            <p:ph type="body" sz="quarter" idx="26" hasCustomPrompt="1"/>
          </p:nvPr>
        </p:nvSpPr>
        <p:spPr>
          <a:xfrm>
            <a:off x="6527865" y="4647556"/>
            <a:ext cx="5095907"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12" name="Text Placeholder 7">
            <a:extLst>
              <a:ext uri="{FF2B5EF4-FFF2-40B4-BE49-F238E27FC236}">
                <a16:creationId xmlns:a16="http://schemas.microsoft.com/office/drawing/2014/main" id="{A0732281-1662-446D-BF97-1F36FDA2C65B}"/>
              </a:ext>
            </a:extLst>
          </p:cNvPr>
          <p:cNvSpPr>
            <a:spLocks noGrp="1"/>
          </p:cNvSpPr>
          <p:nvPr>
            <p:ph type="body" sz="quarter" idx="27" hasCustomPrompt="1"/>
          </p:nvPr>
        </p:nvSpPr>
        <p:spPr>
          <a:xfrm>
            <a:off x="6536657" y="5109741"/>
            <a:ext cx="5093091"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Tree>
    <p:extLst>
      <p:ext uri="{BB962C8B-B14F-4D97-AF65-F5344CB8AC3E}">
        <p14:creationId xmlns:p14="http://schemas.microsoft.com/office/powerpoint/2010/main" val="334798181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3 Author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575D78A-CDD8-43A2-B722-4DD086071CBD}"/>
              </a:ext>
            </a:extLst>
          </p:cNvPr>
          <p:cNvSpPr>
            <a:spLocks noGrp="1"/>
          </p:cNvSpPr>
          <p:nvPr>
            <p:ph type="sldNum" sz="quarter" idx="10"/>
          </p:nvPr>
        </p:nvSpPr>
        <p:spPr/>
        <p:txBody>
          <a:bodyPr/>
          <a:lstStyle/>
          <a:p>
            <a:fld id="{5CFA18E4-D58E-4B28-B105-28D9665A8EBC}" type="slidenum">
              <a:rPr lang="en-US" smtClean="0"/>
              <a:pPr/>
              <a:t>‹#›</a:t>
            </a:fld>
            <a:endParaRPr lang="en-US"/>
          </a:p>
        </p:txBody>
      </p:sp>
      <p:sp>
        <p:nvSpPr>
          <p:cNvPr id="4" name="Title 1">
            <a:extLst>
              <a:ext uri="{FF2B5EF4-FFF2-40B4-BE49-F238E27FC236}">
                <a16:creationId xmlns:a16="http://schemas.microsoft.com/office/drawing/2014/main" id="{F20E5D11-48D2-46CF-8380-BEEF8C7D0E67}"/>
              </a:ext>
            </a:extLst>
          </p:cNvPr>
          <p:cNvSpPr>
            <a:spLocks noGrp="1"/>
          </p:cNvSpPr>
          <p:nvPr>
            <p:ph type="title" hasCustomPrompt="1"/>
          </p:nvPr>
        </p:nvSpPr>
        <p:spPr>
          <a:xfrm>
            <a:off x="567039" y="342900"/>
            <a:ext cx="11062709" cy="826183"/>
          </a:xfrm>
        </p:spPr>
        <p:txBody>
          <a:bodyPr/>
          <a:lstStyle>
            <a:lvl1pPr>
              <a:defRPr lang="en-US" sz="2400" kern="1200" dirty="0">
                <a:solidFill>
                  <a:schemeClr val="tx1"/>
                </a:solidFill>
                <a:latin typeface="+mj-lt"/>
                <a:ea typeface="+mj-ea"/>
                <a:cs typeface="+mj-cs"/>
              </a:defRPr>
            </a:lvl1pPr>
          </a:lstStyle>
          <a:p>
            <a:r>
              <a:rPr lang="en-US"/>
              <a:t>[Presenters/Moderators/Panelists] – select a title</a:t>
            </a:r>
          </a:p>
        </p:txBody>
      </p:sp>
      <p:sp>
        <p:nvSpPr>
          <p:cNvPr id="16" name="Picture Placeholder 17">
            <a:extLst>
              <a:ext uri="{FF2B5EF4-FFF2-40B4-BE49-F238E27FC236}">
                <a16:creationId xmlns:a16="http://schemas.microsoft.com/office/drawing/2014/main" id="{E18A9881-DF3F-4314-8841-AAA80E908A97}"/>
              </a:ext>
            </a:extLst>
          </p:cNvPr>
          <p:cNvSpPr>
            <a:spLocks noGrp="1"/>
          </p:cNvSpPr>
          <p:nvPr>
            <p:ph type="pic" sz="quarter" idx="23" hasCustomPrompt="1"/>
          </p:nvPr>
        </p:nvSpPr>
        <p:spPr>
          <a:xfrm>
            <a:off x="569373"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3" name="Text Placeholder 7">
            <a:extLst>
              <a:ext uri="{FF2B5EF4-FFF2-40B4-BE49-F238E27FC236}">
                <a16:creationId xmlns:a16="http://schemas.microsoft.com/office/drawing/2014/main" id="{DB8E4F65-339D-453C-B85E-9390244580C0}"/>
              </a:ext>
            </a:extLst>
          </p:cNvPr>
          <p:cNvSpPr>
            <a:spLocks noGrp="1"/>
          </p:cNvSpPr>
          <p:nvPr>
            <p:ph type="body" sz="quarter" idx="13" hasCustomPrompt="1"/>
          </p:nvPr>
        </p:nvSpPr>
        <p:spPr>
          <a:xfrm>
            <a:off x="569372" y="4258763"/>
            <a:ext cx="339617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4" name="Text Placeholder 7">
            <a:extLst>
              <a:ext uri="{FF2B5EF4-FFF2-40B4-BE49-F238E27FC236}">
                <a16:creationId xmlns:a16="http://schemas.microsoft.com/office/drawing/2014/main" id="{DA958ED2-3569-4C3C-A692-B6B92B99E2F1}"/>
              </a:ext>
            </a:extLst>
          </p:cNvPr>
          <p:cNvSpPr>
            <a:spLocks noGrp="1"/>
          </p:cNvSpPr>
          <p:nvPr>
            <p:ph type="body" sz="quarter" idx="14" hasCustomPrompt="1"/>
          </p:nvPr>
        </p:nvSpPr>
        <p:spPr>
          <a:xfrm>
            <a:off x="569372" y="4656700"/>
            <a:ext cx="3398053"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15" name="Text Placeholder 7">
            <a:extLst>
              <a:ext uri="{FF2B5EF4-FFF2-40B4-BE49-F238E27FC236}">
                <a16:creationId xmlns:a16="http://schemas.microsoft.com/office/drawing/2014/main" id="{BA3389FA-8A63-4288-9A98-59EC19AC4E5F}"/>
              </a:ext>
            </a:extLst>
          </p:cNvPr>
          <p:cNvSpPr>
            <a:spLocks noGrp="1"/>
          </p:cNvSpPr>
          <p:nvPr>
            <p:ph type="body" sz="quarter" idx="15" hasCustomPrompt="1"/>
          </p:nvPr>
        </p:nvSpPr>
        <p:spPr>
          <a:xfrm>
            <a:off x="578164" y="5118885"/>
            <a:ext cx="339617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18" name="Picture Placeholder 17">
            <a:extLst>
              <a:ext uri="{FF2B5EF4-FFF2-40B4-BE49-F238E27FC236}">
                <a16:creationId xmlns:a16="http://schemas.microsoft.com/office/drawing/2014/main" id="{C592B89A-95D5-4D3F-9919-D8C4397786C1}"/>
              </a:ext>
            </a:extLst>
          </p:cNvPr>
          <p:cNvSpPr>
            <a:spLocks noGrp="1"/>
          </p:cNvSpPr>
          <p:nvPr>
            <p:ph type="pic" sz="quarter" idx="24" hasCustomPrompt="1"/>
          </p:nvPr>
        </p:nvSpPr>
        <p:spPr>
          <a:xfrm>
            <a:off x="4448624"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9" name="Text Placeholder 7">
            <a:extLst>
              <a:ext uri="{FF2B5EF4-FFF2-40B4-BE49-F238E27FC236}">
                <a16:creationId xmlns:a16="http://schemas.microsoft.com/office/drawing/2014/main" id="{B44B7B59-8A0C-4D95-9D25-5E3DF480AAAB}"/>
              </a:ext>
            </a:extLst>
          </p:cNvPr>
          <p:cNvSpPr>
            <a:spLocks noGrp="1"/>
          </p:cNvSpPr>
          <p:nvPr>
            <p:ph type="body" sz="quarter" idx="25" hasCustomPrompt="1"/>
          </p:nvPr>
        </p:nvSpPr>
        <p:spPr>
          <a:xfrm>
            <a:off x="4430937" y="4249619"/>
            <a:ext cx="339617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20" name="Text Placeholder 7">
            <a:extLst>
              <a:ext uri="{FF2B5EF4-FFF2-40B4-BE49-F238E27FC236}">
                <a16:creationId xmlns:a16="http://schemas.microsoft.com/office/drawing/2014/main" id="{D867FDEA-93C7-4652-AC2F-743293039C3C}"/>
              </a:ext>
            </a:extLst>
          </p:cNvPr>
          <p:cNvSpPr>
            <a:spLocks noGrp="1"/>
          </p:cNvSpPr>
          <p:nvPr>
            <p:ph type="body" sz="quarter" idx="26" hasCustomPrompt="1"/>
          </p:nvPr>
        </p:nvSpPr>
        <p:spPr>
          <a:xfrm>
            <a:off x="4430937" y="4647556"/>
            <a:ext cx="3398053"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21" name="Text Placeholder 7">
            <a:extLst>
              <a:ext uri="{FF2B5EF4-FFF2-40B4-BE49-F238E27FC236}">
                <a16:creationId xmlns:a16="http://schemas.microsoft.com/office/drawing/2014/main" id="{5F3E5738-3EED-47E4-B437-5701BE83D5BB}"/>
              </a:ext>
            </a:extLst>
          </p:cNvPr>
          <p:cNvSpPr>
            <a:spLocks noGrp="1"/>
          </p:cNvSpPr>
          <p:nvPr>
            <p:ph type="body" sz="quarter" idx="27" hasCustomPrompt="1"/>
          </p:nvPr>
        </p:nvSpPr>
        <p:spPr>
          <a:xfrm>
            <a:off x="4439729" y="5109741"/>
            <a:ext cx="339617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22" name="Picture Placeholder 17">
            <a:extLst>
              <a:ext uri="{FF2B5EF4-FFF2-40B4-BE49-F238E27FC236}">
                <a16:creationId xmlns:a16="http://schemas.microsoft.com/office/drawing/2014/main" id="{565A1BAD-5C48-4C0D-AE93-5DBA70892675}"/>
              </a:ext>
            </a:extLst>
          </p:cNvPr>
          <p:cNvSpPr>
            <a:spLocks noGrp="1"/>
          </p:cNvSpPr>
          <p:nvPr>
            <p:ph type="pic" sz="quarter" idx="28" hasCustomPrompt="1"/>
          </p:nvPr>
        </p:nvSpPr>
        <p:spPr>
          <a:xfrm>
            <a:off x="8224782"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23" name="Text Placeholder 7">
            <a:extLst>
              <a:ext uri="{FF2B5EF4-FFF2-40B4-BE49-F238E27FC236}">
                <a16:creationId xmlns:a16="http://schemas.microsoft.com/office/drawing/2014/main" id="{EA3D350B-6C94-4545-86A9-0AD2FE58305E}"/>
              </a:ext>
            </a:extLst>
          </p:cNvPr>
          <p:cNvSpPr>
            <a:spLocks noGrp="1"/>
          </p:cNvSpPr>
          <p:nvPr>
            <p:ph type="body" sz="quarter" idx="29" hasCustomPrompt="1"/>
          </p:nvPr>
        </p:nvSpPr>
        <p:spPr>
          <a:xfrm>
            <a:off x="8224781" y="4249619"/>
            <a:ext cx="339617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24" name="Text Placeholder 7">
            <a:extLst>
              <a:ext uri="{FF2B5EF4-FFF2-40B4-BE49-F238E27FC236}">
                <a16:creationId xmlns:a16="http://schemas.microsoft.com/office/drawing/2014/main" id="{FEEFE4CE-79A1-47ED-A87A-3656BFD65401}"/>
              </a:ext>
            </a:extLst>
          </p:cNvPr>
          <p:cNvSpPr>
            <a:spLocks noGrp="1"/>
          </p:cNvSpPr>
          <p:nvPr>
            <p:ph type="body" sz="quarter" idx="30" hasCustomPrompt="1"/>
          </p:nvPr>
        </p:nvSpPr>
        <p:spPr>
          <a:xfrm>
            <a:off x="8224781" y="4647556"/>
            <a:ext cx="3398053"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25" name="Text Placeholder 7">
            <a:extLst>
              <a:ext uri="{FF2B5EF4-FFF2-40B4-BE49-F238E27FC236}">
                <a16:creationId xmlns:a16="http://schemas.microsoft.com/office/drawing/2014/main" id="{35772D5C-CDC5-422E-9C96-517E55AE44FE}"/>
              </a:ext>
            </a:extLst>
          </p:cNvPr>
          <p:cNvSpPr>
            <a:spLocks noGrp="1"/>
          </p:cNvSpPr>
          <p:nvPr>
            <p:ph type="body" sz="quarter" idx="31" hasCustomPrompt="1"/>
          </p:nvPr>
        </p:nvSpPr>
        <p:spPr>
          <a:xfrm>
            <a:off x="8233573" y="5109741"/>
            <a:ext cx="339617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Tree>
    <p:extLst>
      <p:ext uri="{BB962C8B-B14F-4D97-AF65-F5344CB8AC3E}">
        <p14:creationId xmlns:p14="http://schemas.microsoft.com/office/powerpoint/2010/main" val="1388051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 Photo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2C59F7-AD2F-414F-9894-A41140E432C6}"/>
              </a:ext>
              <a:ext uri="{C183D7F6-B498-43B3-948B-1728B52AA6E4}">
                <adec:decorative xmlns:adec="http://schemas.microsoft.com/office/drawing/2017/decorative" val="1"/>
              </a:ext>
            </a:extLst>
          </p:cNvPr>
          <p:cNvSpPr/>
          <p:nvPr userDrawn="1"/>
        </p:nvSpPr>
        <p:spPr bwMode="white">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8" name="Picture Placeholder 7">
            <a:extLst>
              <a:ext uri="{FF2B5EF4-FFF2-40B4-BE49-F238E27FC236}">
                <a16:creationId xmlns:a16="http://schemas.microsoft.com/office/drawing/2014/main" id="{66346E94-E9F1-4F0C-9AB7-02D722F342D1}"/>
              </a:ext>
            </a:extLst>
          </p:cNvPr>
          <p:cNvSpPr>
            <a:spLocks noGrp="1"/>
          </p:cNvSpPr>
          <p:nvPr>
            <p:ph type="pic" sz="quarter" idx="15" hasCustomPrompt="1"/>
          </p:nvPr>
        </p:nvSpPr>
        <p:spPr>
          <a:xfrm>
            <a:off x="6614764" y="876"/>
            <a:ext cx="5577840" cy="6211537"/>
          </a:xfrm>
          <a:prstGeom prst="rect">
            <a:avLst/>
          </a:prstGeom>
          <a:blipFill>
            <a:blip r:embed="rId2"/>
            <a:stretch>
              <a:fillRect/>
            </a:stretch>
          </a:blipFill>
        </p:spPr>
        <p:txBody>
          <a:bodyPr anchor="ctr"/>
          <a:lstStyle>
            <a:lvl1pPr marL="0" indent="0" algn="ctr">
              <a:buNone/>
              <a:defRPr>
                <a:solidFill>
                  <a:schemeClr val="bg1"/>
                </a:solidFill>
              </a:defRPr>
            </a:lvl1pPr>
          </a:lstStyle>
          <a:p>
            <a:r>
              <a:rPr lang="en-US" dirty="0"/>
              <a:t>[Insert photo]</a:t>
            </a:r>
          </a:p>
        </p:txBody>
      </p:sp>
      <p:sp>
        <p:nvSpPr>
          <p:cNvPr id="3" name="Footer Placeholder 2">
            <a:extLst>
              <a:ext uri="{FF2B5EF4-FFF2-40B4-BE49-F238E27FC236}">
                <a16:creationId xmlns:a16="http://schemas.microsoft.com/office/drawing/2014/main" id="{5BDC1762-C160-436E-A662-EB8DFA9B0D52}"/>
              </a:ext>
            </a:extLst>
          </p:cNvPr>
          <p:cNvSpPr>
            <a:spLocks noGrp="1"/>
          </p:cNvSpPr>
          <p:nvPr>
            <p:ph type="ftr" sz="quarter" idx="23"/>
          </p:nvPr>
        </p:nvSpPr>
        <p:spPr>
          <a:xfrm>
            <a:off x="6614764" y="0"/>
            <a:ext cx="5016515" cy="317674"/>
          </a:xfrm>
        </p:spPr>
        <p:txBody>
          <a:bodyPr/>
          <a:lstStyle>
            <a:lvl1pPr>
              <a:defRPr>
                <a:solidFill>
                  <a:schemeClr val="bg1"/>
                </a:solidFill>
              </a:defRPr>
            </a:lvl1pPr>
          </a:lstStyle>
          <a:p>
            <a:endParaRPr lang="en-US" dirty="0"/>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bg1"/>
                </a:solidFill>
              </a:defRPr>
            </a:lvl1pPr>
          </a:lstStyle>
          <a:p>
            <a:fld id="{5CFA18E4-D58E-4B28-B105-28D9665A8EBC}" type="slidenum">
              <a:rPr lang="en-US" smtClean="0"/>
              <a:pPr/>
              <a:t>‹#›</a:t>
            </a:fld>
            <a:endParaRPr lang="en-US"/>
          </a:p>
        </p:txBody>
      </p:sp>
      <p:sp>
        <p:nvSpPr>
          <p:cNvPr id="15" name="Title 6">
            <a:extLst>
              <a:ext uri="{FF2B5EF4-FFF2-40B4-BE49-F238E27FC236}">
                <a16:creationId xmlns:a16="http://schemas.microsoft.com/office/drawing/2014/main" id="{4DEB00A0-9CA9-4213-AE07-D0B1C6101ED8}"/>
              </a:ext>
            </a:extLst>
          </p:cNvPr>
          <p:cNvSpPr>
            <a:spLocks noGrp="1"/>
          </p:cNvSpPr>
          <p:nvPr>
            <p:ph type="title" hasCustomPrompt="1"/>
          </p:nvPr>
        </p:nvSpPr>
        <p:spPr>
          <a:xfrm>
            <a:off x="567038" y="342900"/>
            <a:ext cx="5029200" cy="460551"/>
          </a:xfrm>
        </p:spPr>
        <p:txBody>
          <a:bodyPr/>
          <a:lstStyle>
            <a:lvl1pPr>
              <a:defRPr>
                <a:solidFill>
                  <a:schemeClr val="bg1"/>
                </a:solidFill>
              </a:defRPr>
            </a:lvl1pPr>
          </a:lstStyle>
          <a:p>
            <a:r>
              <a:rPr lang="en-US"/>
              <a:t>[Headline]</a:t>
            </a:r>
          </a:p>
        </p:txBody>
      </p:sp>
      <p:sp>
        <p:nvSpPr>
          <p:cNvPr id="14" name="Sub-headline">
            <a:extLst>
              <a:ext uri="{FF2B5EF4-FFF2-40B4-BE49-F238E27FC236}">
                <a16:creationId xmlns:a16="http://schemas.microsoft.com/office/drawing/2014/main" id="{86B6FCCF-A4F5-44A7-AAF4-704B7EC6998C}"/>
              </a:ext>
            </a:extLst>
          </p:cNvPr>
          <p:cNvSpPr>
            <a:spLocks noGrp="1"/>
          </p:cNvSpPr>
          <p:nvPr>
            <p:ph type="body" sz="quarter" idx="18" hasCustomPrompt="1"/>
          </p:nvPr>
        </p:nvSpPr>
        <p:spPr>
          <a:xfrm>
            <a:off x="567037" y="899026"/>
            <a:ext cx="5029200" cy="278706"/>
          </a:xfrm>
          <a:prstGeom prst="rect">
            <a:avLst/>
          </a:prstGeom>
        </p:spPr>
        <p:txBody>
          <a:bodyPr/>
          <a:lstStyle>
            <a:lvl1pPr marL="0" indent="0">
              <a:buNone/>
              <a:defRPr sz="1800" b="0">
                <a:solidFill>
                  <a:schemeClr val="bg1"/>
                </a:solidFill>
                <a:latin typeface="+mn-lt"/>
              </a:defRPr>
            </a:lvl1pPr>
            <a:lvl2pPr marL="169863" indent="0">
              <a:buNone/>
              <a:defRPr/>
            </a:lvl2pPr>
          </a:lstStyle>
          <a:p>
            <a:pPr lvl="0"/>
            <a:r>
              <a:rPr lang="en-US"/>
              <a:t>[Sub-headline]</a:t>
            </a:r>
          </a:p>
        </p:txBody>
      </p:sp>
      <p:sp>
        <p:nvSpPr>
          <p:cNvPr id="11" name="Text Placeholder 2">
            <a:extLst>
              <a:ext uri="{FF2B5EF4-FFF2-40B4-BE49-F238E27FC236}">
                <a16:creationId xmlns:a16="http://schemas.microsoft.com/office/drawing/2014/main" id="{8EB16B89-7E3C-44A4-A187-AEB2FBABC140}"/>
              </a:ext>
            </a:extLst>
          </p:cNvPr>
          <p:cNvSpPr>
            <a:spLocks noGrp="1"/>
          </p:cNvSpPr>
          <p:nvPr>
            <p:ph type="body" sz="quarter" idx="22" hasCustomPrompt="1"/>
          </p:nvPr>
        </p:nvSpPr>
        <p:spPr>
          <a:xfrm>
            <a:off x="566737" y="1261872"/>
            <a:ext cx="5029200" cy="4330202"/>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Third level</a:t>
            </a:r>
          </a:p>
          <a:p>
            <a:pPr marL="687388" marR="0" lvl="3"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Fourth level</a:t>
            </a:r>
          </a:p>
          <a:p>
            <a:pPr marL="914400" marR="0" lvl="4" indent="-2270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Fifth level</a:t>
            </a:r>
          </a:p>
        </p:txBody>
      </p:sp>
      <p:sp>
        <p:nvSpPr>
          <p:cNvPr id="7" name="Rectangle 6">
            <a:extLst>
              <a:ext uri="{FF2B5EF4-FFF2-40B4-BE49-F238E27FC236}">
                <a16:creationId xmlns:a16="http://schemas.microsoft.com/office/drawing/2014/main" id="{57285486-ACD7-4852-746E-37A9B16F363C}"/>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bg1"/>
                </a:solidFill>
                <a:latin typeface="+mn-lt"/>
              </a:rPr>
              <a:t>© 2026 S&amp;P Global.</a:t>
            </a:r>
          </a:p>
        </p:txBody>
      </p:sp>
      <p:sp>
        <p:nvSpPr>
          <p:cNvPr id="27" name="Footnote">
            <a:extLst>
              <a:ext uri="{FF2B5EF4-FFF2-40B4-BE49-F238E27FC236}">
                <a16:creationId xmlns:a16="http://schemas.microsoft.com/office/drawing/2014/main" id="{BC72EC15-8B35-4605-A3A1-D682493CE35C}"/>
              </a:ext>
            </a:extLst>
          </p:cNvPr>
          <p:cNvSpPr>
            <a:spLocks noGrp="1"/>
          </p:cNvSpPr>
          <p:nvPr>
            <p:ph type="body" sz="quarter" idx="24" hasCustomPrompt="1"/>
          </p:nvPr>
        </p:nvSpPr>
        <p:spPr>
          <a:xfrm>
            <a:off x="567039" y="5687045"/>
            <a:ext cx="5029200"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solidFill>
                  <a:schemeClr val="bg1"/>
                </a:solidFill>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pic>
        <p:nvPicPr>
          <p:cNvPr id="6" name="Picture 5">
            <a:extLst>
              <a:ext uri="{FF2B5EF4-FFF2-40B4-BE49-F238E27FC236}">
                <a16:creationId xmlns:a16="http://schemas.microsoft.com/office/drawing/2014/main" id="{73FA89C6-726E-4AE0-2A70-8ECD0B535271}"/>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6956" y="6392768"/>
            <a:ext cx="762002" cy="365761"/>
          </a:xfrm>
          <a:prstGeom prst="rect">
            <a:avLst/>
          </a:prstGeom>
        </p:spPr>
      </p:pic>
      <p:sp>
        <p:nvSpPr>
          <p:cNvPr id="4" name="Rectangle 3">
            <a:extLst>
              <a:ext uri="{FF2B5EF4-FFF2-40B4-BE49-F238E27FC236}">
                <a16:creationId xmlns:a16="http://schemas.microsoft.com/office/drawing/2014/main" id="{A3DA1DC1-542E-42FD-684B-E6F75DAEC588}"/>
              </a:ext>
              <a:ext uri="{C183D7F6-B498-43B3-948B-1728B52AA6E4}">
                <adec:decorative xmlns:adec="http://schemas.microsoft.com/office/drawing/2017/decorative" val="1"/>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dirty="0">
                <a:solidFill>
                  <a:schemeClr val="bg1"/>
                </a:solidFill>
                <a:latin typeface="+mn-lt"/>
              </a:rPr>
              <a:t>©2026 S&amp;P Global Inc. Any unauthorized use of this copyrighted material constitutes infringement of our intellectual property and will subject you to possible legal action.</a:t>
            </a:r>
          </a:p>
        </p:txBody>
      </p:sp>
    </p:spTree>
    <p:extLst>
      <p:ext uri="{BB962C8B-B14F-4D97-AF65-F5344CB8AC3E}">
        <p14:creationId xmlns:p14="http://schemas.microsoft.com/office/powerpoint/2010/main" val="4165650854"/>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4 Author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9D0302A-6B11-4359-9340-D7697342E077}"/>
              </a:ext>
            </a:extLst>
          </p:cNvPr>
          <p:cNvSpPr>
            <a:spLocks noGrp="1"/>
          </p:cNvSpPr>
          <p:nvPr>
            <p:ph type="sldNum" sz="quarter" idx="10"/>
          </p:nvPr>
        </p:nvSpPr>
        <p:spPr/>
        <p:txBody>
          <a:bodyPr/>
          <a:lstStyle/>
          <a:p>
            <a:fld id="{5CFA18E4-D58E-4B28-B105-28D9665A8EBC}" type="slidenum">
              <a:rPr lang="en-US" smtClean="0"/>
              <a:pPr/>
              <a:t>‹#›</a:t>
            </a:fld>
            <a:endParaRPr lang="en-US"/>
          </a:p>
        </p:txBody>
      </p:sp>
      <p:sp>
        <p:nvSpPr>
          <p:cNvPr id="4" name="Title 1">
            <a:extLst>
              <a:ext uri="{FF2B5EF4-FFF2-40B4-BE49-F238E27FC236}">
                <a16:creationId xmlns:a16="http://schemas.microsoft.com/office/drawing/2014/main" id="{4348ACEE-4D47-4395-8914-65292080F51E}"/>
              </a:ext>
            </a:extLst>
          </p:cNvPr>
          <p:cNvSpPr>
            <a:spLocks noGrp="1"/>
          </p:cNvSpPr>
          <p:nvPr>
            <p:ph type="title" hasCustomPrompt="1"/>
          </p:nvPr>
        </p:nvSpPr>
        <p:spPr>
          <a:xfrm>
            <a:off x="567039" y="342900"/>
            <a:ext cx="11062709" cy="826183"/>
          </a:xfrm>
        </p:spPr>
        <p:txBody>
          <a:bodyPr/>
          <a:lstStyle>
            <a:lvl1pPr>
              <a:defRPr lang="en-US" sz="2400" kern="1200" dirty="0">
                <a:solidFill>
                  <a:schemeClr val="tx1"/>
                </a:solidFill>
                <a:latin typeface="+mj-lt"/>
                <a:ea typeface="+mj-ea"/>
                <a:cs typeface="+mj-cs"/>
              </a:defRPr>
            </a:lvl1pPr>
          </a:lstStyle>
          <a:p>
            <a:r>
              <a:rPr lang="en-US"/>
              <a:t>[Presenters/Moderators/Panelists] – select a title</a:t>
            </a:r>
          </a:p>
        </p:txBody>
      </p:sp>
      <p:sp>
        <p:nvSpPr>
          <p:cNvPr id="5" name="Picture Placeholder 17">
            <a:extLst>
              <a:ext uri="{FF2B5EF4-FFF2-40B4-BE49-F238E27FC236}">
                <a16:creationId xmlns:a16="http://schemas.microsoft.com/office/drawing/2014/main" id="{13874D71-DEE4-4585-9798-1C1D387CEF03}"/>
              </a:ext>
            </a:extLst>
          </p:cNvPr>
          <p:cNvSpPr>
            <a:spLocks noGrp="1"/>
          </p:cNvSpPr>
          <p:nvPr>
            <p:ph type="pic" sz="quarter" idx="23" hasCustomPrompt="1"/>
          </p:nvPr>
        </p:nvSpPr>
        <p:spPr>
          <a:xfrm>
            <a:off x="567039"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6" name="Text Placeholder 7">
            <a:extLst>
              <a:ext uri="{FF2B5EF4-FFF2-40B4-BE49-F238E27FC236}">
                <a16:creationId xmlns:a16="http://schemas.microsoft.com/office/drawing/2014/main" id="{267613AE-2BF4-40BC-BF6A-47F974F6E966}"/>
              </a:ext>
            </a:extLst>
          </p:cNvPr>
          <p:cNvSpPr>
            <a:spLocks noGrp="1"/>
          </p:cNvSpPr>
          <p:nvPr>
            <p:ph type="body" sz="quarter" idx="13" hasCustomPrompt="1"/>
          </p:nvPr>
        </p:nvSpPr>
        <p:spPr>
          <a:xfrm>
            <a:off x="567039" y="4258584"/>
            <a:ext cx="243585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7" name="Text Placeholder 7">
            <a:extLst>
              <a:ext uri="{FF2B5EF4-FFF2-40B4-BE49-F238E27FC236}">
                <a16:creationId xmlns:a16="http://schemas.microsoft.com/office/drawing/2014/main" id="{AE90B753-E282-442B-84E7-5A7E2F8C0706}"/>
              </a:ext>
            </a:extLst>
          </p:cNvPr>
          <p:cNvSpPr>
            <a:spLocks noGrp="1"/>
          </p:cNvSpPr>
          <p:nvPr>
            <p:ph type="body" sz="quarter" idx="14" hasCustomPrompt="1"/>
          </p:nvPr>
        </p:nvSpPr>
        <p:spPr>
          <a:xfrm>
            <a:off x="567040" y="4656521"/>
            <a:ext cx="2437202"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8" name="Text Placeholder 7">
            <a:extLst>
              <a:ext uri="{FF2B5EF4-FFF2-40B4-BE49-F238E27FC236}">
                <a16:creationId xmlns:a16="http://schemas.microsoft.com/office/drawing/2014/main" id="{B00296E1-79C9-4288-BB0D-268520881F96}"/>
              </a:ext>
            </a:extLst>
          </p:cNvPr>
          <p:cNvSpPr>
            <a:spLocks noGrp="1"/>
          </p:cNvSpPr>
          <p:nvPr>
            <p:ph type="body" sz="quarter" idx="15" hasCustomPrompt="1"/>
          </p:nvPr>
        </p:nvSpPr>
        <p:spPr>
          <a:xfrm>
            <a:off x="575831" y="5118706"/>
            <a:ext cx="243585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9" name="Picture Placeholder 17">
            <a:extLst>
              <a:ext uri="{FF2B5EF4-FFF2-40B4-BE49-F238E27FC236}">
                <a16:creationId xmlns:a16="http://schemas.microsoft.com/office/drawing/2014/main" id="{7DCCDFBD-3BCA-4F0C-923B-9AF98CADDCDB}"/>
              </a:ext>
            </a:extLst>
          </p:cNvPr>
          <p:cNvSpPr>
            <a:spLocks noGrp="1"/>
          </p:cNvSpPr>
          <p:nvPr>
            <p:ph type="pic" sz="quarter" idx="24" hasCustomPrompt="1"/>
          </p:nvPr>
        </p:nvSpPr>
        <p:spPr>
          <a:xfrm>
            <a:off x="3448527"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0" name="Text Placeholder 7">
            <a:extLst>
              <a:ext uri="{FF2B5EF4-FFF2-40B4-BE49-F238E27FC236}">
                <a16:creationId xmlns:a16="http://schemas.microsoft.com/office/drawing/2014/main" id="{5A4BD374-EAF1-48D8-9CD4-A02D195CC8B4}"/>
              </a:ext>
            </a:extLst>
          </p:cNvPr>
          <p:cNvSpPr>
            <a:spLocks noGrp="1"/>
          </p:cNvSpPr>
          <p:nvPr>
            <p:ph type="body" sz="quarter" idx="25" hasCustomPrompt="1"/>
          </p:nvPr>
        </p:nvSpPr>
        <p:spPr>
          <a:xfrm>
            <a:off x="3448527" y="4258584"/>
            <a:ext cx="243585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1" name="Text Placeholder 7">
            <a:extLst>
              <a:ext uri="{FF2B5EF4-FFF2-40B4-BE49-F238E27FC236}">
                <a16:creationId xmlns:a16="http://schemas.microsoft.com/office/drawing/2014/main" id="{A52EF8A5-21BA-476E-8BE5-9C93113CD721}"/>
              </a:ext>
            </a:extLst>
          </p:cNvPr>
          <p:cNvSpPr>
            <a:spLocks noGrp="1"/>
          </p:cNvSpPr>
          <p:nvPr>
            <p:ph type="body" sz="quarter" idx="26" hasCustomPrompt="1"/>
          </p:nvPr>
        </p:nvSpPr>
        <p:spPr>
          <a:xfrm>
            <a:off x="3454175" y="4656521"/>
            <a:ext cx="2437202"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12" name="Text Placeholder 7">
            <a:extLst>
              <a:ext uri="{FF2B5EF4-FFF2-40B4-BE49-F238E27FC236}">
                <a16:creationId xmlns:a16="http://schemas.microsoft.com/office/drawing/2014/main" id="{2F910126-582E-45E7-ADD6-72F532C9B02F}"/>
              </a:ext>
            </a:extLst>
          </p:cNvPr>
          <p:cNvSpPr>
            <a:spLocks noGrp="1"/>
          </p:cNvSpPr>
          <p:nvPr>
            <p:ph type="body" sz="quarter" idx="27" hasCustomPrompt="1"/>
          </p:nvPr>
        </p:nvSpPr>
        <p:spPr>
          <a:xfrm>
            <a:off x="3462966" y="5118706"/>
            <a:ext cx="243585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13" name="Picture Placeholder 17">
            <a:extLst>
              <a:ext uri="{FF2B5EF4-FFF2-40B4-BE49-F238E27FC236}">
                <a16:creationId xmlns:a16="http://schemas.microsoft.com/office/drawing/2014/main" id="{825C02C8-87E5-4224-BC8C-BCD842C1C04E}"/>
              </a:ext>
            </a:extLst>
          </p:cNvPr>
          <p:cNvSpPr>
            <a:spLocks noGrp="1"/>
          </p:cNvSpPr>
          <p:nvPr>
            <p:ph type="pic" sz="quarter" idx="28" hasCustomPrompt="1"/>
          </p:nvPr>
        </p:nvSpPr>
        <p:spPr>
          <a:xfrm>
            <a:off x="6330015" y="190398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4" name="Text Placeholder 7">
            <a:extLst>
              <a:ext uri="{FF2B5EF4-FFF2-40B4-BE49-F238E27FC236}">
                <a16:creationId xmlns:a16="http://schemas.microsoft.com/office/drawing/2014/main" id="{6FFA6E76-5DE6-4F14-8C70-9B1EDBA4577B}"/>
              </a:ext>
            </a:extLst>
          </p:cNvPr>
          <p:cNvSpPr>
            <a:spLocks noGrp="1"/>
          </p:cNvSpPr>
          <p:nvPr>
            <p:ph type="body" sz="quarter" idx="29" hasCustomPrompt="1"/>
          </p:nvPr>
        </p:nvSpPr>
        <p:spPr>
          <a:xfrm>
            <a:off x="6330015" y="4259144"/>
            <a:ext cx="243585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5" name="Text Placeholder 7">
            <a:extLst>
              <a:ext uri="{FF2B5EF4-FFF2-40B4-BE49-F238E27FC236}">
                <a16:creationId xmlns:a16="http://schemas.microsoft.com/office/drawing/2014/main" id="{CDF41FE2-E444-49AC-AF04-E846336EF9C7}"/>
              </a:ext>
            </a:extLst>
          </p:cNvPr>
          <p:cNvSpPr>
            <a:spLocks noGrp="1"/>
          </p:cNvSpPr>
          <p:nvPr>
            <p:ph type="body" sz="quarter" idx="30" hasCustomPrompt="1"/>
          </p:nvPr>
        </p:nvSpPr>
        <p:spPr>
          <a:xfrm>
            <a:off x="6332519" y="4657081"/>
            <a:ext cx="2437202"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16" name="Text Placeholder 7">
            <a:extLst>
              <a:ext uri="{FF2B5EF4-FFF2-40B4-BE49-F238E27FC236}">
                <a16:creationId xmlns:a16="http://schemas.microsoft.com/office/drawing/2014/main" id="{1D326573-CDF5-4639-8BB3-A9BF21601920}"/>
              </a:ext>
            </a:extLst>
          </p:cNvPr>
          <p:cNvSpPr>
            <a:spLocks noGrp="1"/>
          </p:cNvSpPr>
          <p:nvPr>
            <p:ph type="body" sz="quarter" idx="31" hasCustomPrompt="1"/>
          </p:nvPr>
        </p:nvSpPr>
        <p:spPr>
          <a:xfrm>
            <a:off x="6341310" y="5119266"/>
            <a:ext cx="243585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17" name="Picture Placeholder 17">
            <a:extLst>
              <a:ext uri="{FF2B5EF4-FFF2-40B4-BE49-F238E27FC236}">
                <a16:creationId xmlns:a16="http://schemas.microsoft.com/office/drawing/2014/main" id="{D3BD3CB3-A08D-44E5-A7FB-5896B3A8B382}"/>
              </a:ext>
            </a:extLst>
          </p:cNvPr>
          <p:cNvSpPr>
            <a:spLocks noGrp="1"/>
          </p:cNvSpPr>
          <p:nvPr>
            <p:ph type="pic" sz="quarter" idx="32" hasCustomPrompt="1"/>
          </p:nvPr>
        </p:nvSpPr>
        <p:spPr>
          <a:xfrm>
            <a:off x="9211503" y="190398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8" name="Text Placeholder 7">
            <a:extLst>
              <a:ext uri="{FF2B5EF4-FFF2-40B4-BE49-F238E27FC236}">
                <a16:creationId xmlns:a16="http://schemas.microsoft.com/office/drawing/2014/main" id="{92BC594B-3E6F-42C9-8E2D-D40A431B0600}"/>
              </a:ext>
            </a:extLst>
          </p:cNvPr>
          <p:cNvSpPr>
            <a:spLocks noGrp="1"/>
          </p:cNvSpPr>
          <p:nvPr>
            <p:ph type="body" sz="quarter" idx="33" hasCustomPrompt="1"/>
          </p:nvPr>
        </p:nvSpPr>
        <p:spPr>
          <a:xfrm>
            <a:off x="9211502" y="4259144"/>
            <a:ext cx="2413459"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9" name="Text Placeholder 7">
            <a:extLst>
              <a:ext uri="{FF2B5EF4-FFF2-40B4-BE49-F238E27FC236}">
                <a16:creationId xmlns:a16="http://schemas.microsoft.com/office/drawing/2014/main" id="{DEDD6D3A-1A63-472D-8053-3788409FA4B0}"/>
              </a:ext>
            </a:extLst>
          </p:cNvPr>
          <p:cNvSpPr>
            <a:spLocks noGrp="1"/>
          </p:cNvSpPr>
          <p:nvPr>
            <p:ph type="body" sz="quarter" idx="34" hasCustomPrompt="1"/>
          </p:nvPr>
        </p:nvSpPr>
        <p:spPr>
          <a:xfrm>
            <a:off x="9211503" y="4657081"/>
            <a:ext cx="2414794"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20" name="Text Placeholder 7">
            <a:extLst>
              <a:ext uri="{FF2B5EF4-FFF2-40B4-BE49-F238E27FC236}">
                <a16:creationId xmlns:a16="http://schemas.microsoft.com/office/drawing/2014/main" id="{8A7D7523-6E2A-4652-9057-9383EAD3750C}"/>
              </a:ext>
            </a:extLst>
          </p:cNvPr>
          <p:cNvSpPr>
            <a:spLocks noGrp="1"/>
          </p:cNvSpPr>
          <p:nvPr>
            <p:ph type="body" sz="quarter" idx="35" hasCustomPrompt="1"/>
          </p:nvPr>
        </p:nvSpPr>
        <p:spPr>
          <a:xfrm>
            <a:off x="9220294" y="5119266"/>
            <a:ext cx="2413459"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Tree>
    <p:extLst>
      <p:ext uri="{BB962C8B-B14F-4D97-AF65-F5344CB8AC3E}">
        <p14:creationId xmlns:p14="http://schemas.microsoft.com/office/powerpoint/2010/main" val="60199237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Lst>
          </p:cNvPr>
          <p:cNvSpPr/>
          <p:nvPr userDrawn="1"/>
        </p:nvSpPr>
        <p:spPr>
          <a:xfrm>
            <a:off x="1" y="1470455"/>
            <a:ext cx="12191999" cy="3917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7200" b="1">
                <a:solidFill>
                  <a:schemeClr val="tx1"/>
                </a:solidFill>
              </a:rPr>
              <a:t>Disclaimers</a:t>
            </a:r>
          </a:p>
          <a:p>
            <a:pPr algn="ctr"/>
            <a:r>
              <a:rPr lang="en-US" sz="7200" b="1">
                <a:solidFill>
                  <a:schemeClr val="tx1"/>
                </a:solidFill>
              </a:rPr>
              <a:t>Must be included at the end of every deliverable</a:t>
            </a:r>
          </a:p>
        </p:txBody>
      </p:sp>
    </p:spTree>
    <p:extLst>
      <p:ext uri="{BB962C8B-B14F-4D97-AF65-F5344CB8AC3E}">
        <p14:creationId xmlns:p14="http://schemas.microsoft.com/office/powerpoint/2010/main" val="371797107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Energy">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74A2754-9801-4B84-AD47-B47EDD265969}"/>
              </a:ext>
              <a:ext uri="{C183D7F6-B498-43B3-948B-1728B52AA6E4}">
                <adec:decorative xmlns:adec="http://schemas.microsoft.com/office/drawing/2017/decorative" val="0"/>
              </a:ext>
            </a:extLst>
          </p:cNvPr>
          <p:cNvSpPr txBox="1"/>
          <p:nvPr userDrawn="1"/>
        </p:nvSpPr>
        <p:spPr>
          <a:xfrm>
            <a:off x="566928" y="1228397"/>
            <a:ext cx="11077576" cy="4401205"/>
          </a:xfrm>
          <a:prstGeom prst="rect">
            <a:avLst/>
          </a:prstGeom>
          <a:noFill/>
        </p:spPr>
        <p:txBody>
          <a:bodyPr wrap="square" anchor="t">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 2026 by S&amp;P Global Inc. All rights reserved.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S&amp;P Global, the S&amp;P Global logo, S&amp;P Global Energy, and Platts are trademarks of S&amp;P Global Inc. Permission for any commercial use of these trademarks must be obtained in writing from S&amp;P Global Inc.</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You may view or otherwise use the information, prices, indices, assessments and other related information, graphs, tables and images ("Data") in or on this publication only for your personal use or, if you or your company has a license for the Data from S&amp;P Global Energy and you are an authorized user, for your company’s internal business use only. You may not publish, reproduce, extract, distribute, retransmit, resell, create any derivative work from, use in any artificial intelligence system, and/or otherwise provide access to the Data or any portion thereof to any person (either within or outside your company, including as part of or via any internal electronic system or intranet), firm or entity, including any subsidiary, parent, or other entity that is affiliated with your company, without S&amp;P Global Energy's prior written consent or as otherwise authorized under license from S&amp;P Global Energy. Any use or distribution of the Data beyond the express uses authorized in this paragraph above is subject to the payment of additional fees to S&amp;P Global Energy.</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S&amp;P Global Energy, its affiliates and all of their third-party licensors disclaim any and all warranties, express or implied, including, but not limited to, any warranties of merchantability or fitness for a particular purpose or use as to the Data, or the results obtained by its use or as to the performance thereof. Data in this publication includes independent and verifiable data collected from actual market participants. Any user of the Data should not rely on any information and/or assessment contained therein in making any investment, trading, risk management or other decision. S&amp;P Global Energy, its affiliates and their third-party licensors do not guarantee the adequacy, accuracy, timeliness and/or completeness of the Data or any component thereof or any communications (whether written, oral, electronic or in other format), and shall not be subject to any damages or liability, including but not limited to any indirect, special, incidental, punitive or consequential damages (including but not limited to, loss of profits, trading losses and loss of goodwill).</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ICE index data and NYMEX futures data used herein are provided under S&amp;P Global Energy's commercial licensing agreements with ICE and with NYMEX. You acknowledge that the ICE index data and NYMEX futures data herein are confidential and are proprietary trade secrets and data of ICE and NYMEX or its/their licensors/suppliers, and you shall use best efforts to prevent the unauthorized publication, disclosure or copying of the ICE index data and/or NYMEX futures data.</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Permission is granted for those registered with the Copyright Clearance Center (CCC) to copy material above for internal reference or personal use only, provided that appropriate payment is made to the CCC, 222 Rosewood Drive, Danvers, MA 01923, phone +1-978-750-8400. Reproduction in any other form, or for any other purpose, is forbidden without the express prior permission of S&amp;P Global Inc. For article reprints contact: The YGS Group, phone +1-717-505-9701 x105 (800-501-9571 from the U.S.).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For all other queries or requests pursuant to this notice, please contact S&amp;P Global Inc. via email at support.energy@spglobal.com.</a:t>
            </a:r>
          </a:p>
        </p:txBody>
      </p:sp>
      <p:pic>
        <p:nvPicPr>
          <p:cNvPr id="4" name="Picture 3" descr="A black background with red text&#10;&#10;AI-generated content may be incorrect.">
            <a:extLst>
              <a:ext uri="{FF2B5EF4-FFF2-40B4-BE49-F238E27FC236}">
                <a16:creationId xmlns:a16="http://schemas.microsoft.com/office/drawing/2014/main" id="{E1F2701C-8C67-AC6C-D70E-A8CC1E78FB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039" y="6395945"/>
            <a:ext cx="762002" cy="365761"/>
          </a:xfrm>
          <a:prstGeom prst="rect">
            <a:avLst/>
          </a:prstGeom>
        </p:spPr>
      </p:pic>
    </p:spTree>
    <p:extLst>
      <p:ext uri="{BB962C8B-B14F-4D97-AF65-F5344CB8AC3E}">
        <p14:creationId xmlns:p14="http://schemas.microsoft.com/office/powerpoint/2010/main" val="428067156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Energy_Spar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74A2754-9801-4B84-AD47-B47EDD265969}"/>
              </a:ext>
              <a:ext uri="{C183D7F6-B498-43B3-948B-1728B52AA6E4}">
                <adec:decorative xmlns:adec="http://schemas.microsoft.com/office/drawing/2017/decorative" val="0"/>
              </a:ext>
            </a:extLst>
          </p:cNvPr>
          <p:cNvSpPr txBox="1"/>
          <p:nvPr userDrawn="1"/>
        </p:nvSpPr>
        <p:spPr>
          <a:xfrm>
            <a:off x="566928" y="1225296"/>
            <a:ext cx="11077576" cy="4555093"/>
          </a:xfrm>
          <a:prstGeom prst="rect">
            <a:avLst/>
          </a:prstGeom>
          <a:noFill/>
        </p:spPr>
        <p:txBody>
          <a:bodyPr wrap="square" anchor="t">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 2026 by S&amp;P Global Inc. All rights reserved.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S&amp;P Global, the S&amp;P Global logo, S&amp;P Global Energy, and Platts are trademarks of S&amp;P Global Inc. Permission for any commercial use of these trademarks must be obtained in writing from S&amp;P Global Inc.</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You may view or otherwise use the information, prices, indices, assessments and other related information, graphs, tables and images ("Data") in or on this publication only for your personal use or, if you or your company has a license for the Data from S&amp;P Global Energy and you are an authorized user, for your company’s internal business use only. You may not publish, reproduce, extract, distribute, retransmit, resell, create any derivative work from, use in any artificial intelligence system, and/or otherwise provide access to the Data or any portion thereof to any person (either within or outside your company, including as part of or via any internal electronic system or intranet), firm or entity, including any subsidiary, parent, or other entity that is affiliated with your company, without S&amp;P Global Energy's prior written consent or as otherwise authorized under license from S&amp;P Global Energy. Any use or distribution of the Data beyond the express uses authorized in this paragraph above is subject to the payment of additional fees to S&amp;P Global Energy.</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S&amp;P Global Energy, its affiliates and all of their third-party licensors disclaim any and all warranties, express or implied, including, but not limited to, any warranties of merchantability or fitness for a particular purpose or use as to the Data, or the results obtained by its use or as to the performance thereof. Data in this publication includes independent and verifiable data collected from actual market participants. Any user of the Data should not rely on any information and/or assessment contained therein in making any investment, trading, risk management or other decision. S&amp;P Global Energy, its affiliates and their third-party licensors do not guarantee the adequacy, accuracy, timeliness and/or completeness of the Data or any component thereof or any communications (whether written, oral, electronic or in other format), and shall not be subject to any damages or liability, including but not limited to any indirect, special, incidental, punitive or consequential damages (including but not limited to, loss of profits, trading losses and loss of goodwill).</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ICE index data and NYMEX futures data used herein are provided under S&amp;P Global Energy's commercial licensing agreements with ICE and with NYMEX. You acknowledge that the ICE index data and NYMEX futures data herein are confidential and are proprietary trade secrets and data of ICE and NYMEX or its/their licensors/suppliers, and you shall use best efforts to prevent the unauthorized publication, disclosure or copying of the ICE index data and/or NYMEX futures data.</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Permission is granted for those registered with the Copyright Clearance Center (CCC) to copy material above for internal reference or personal use only, provided that appropriate payment is made to the CCC, 222 Rosewood Drive, Danvers, MA 01923, phone +1-978-750-8400. Reproduction in any other form, or for any other purpose, is forbidden without the express prior permission of S&amp;P Global Inc. For article reprints contact: The YGS Group, phone +1-717-505-9701 x105 (800-501-9571 from the U.S.).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For all other queries or requests pursuant to this notice, please contact S&amp;P Global Inc. via email </a:t>
            </a:r>
            <a:r>
              <a:rPr kumimoji="0" lang="en-US" sz="1000" b="0" i="0" u="none" strike="noStrike" kern="1200" cap="none" spc="0" normalizeH="0" baseline="0" noProof="0">
                <a:ln>
                  <a:noFill/>
                </a:ln>
                <a:solidFill>
                  <a:schemeClr val="tx1"/>
                </a:solidFill>
                <a:effectLst/>
                <a:uLnTx/>
                <a:uFillTx/>
                <a:latin typeface="Arial" panose="020B0604020202020204"/>
                <a:ea typeface="+mn-ea"/>
                <a:cs typeface="+mn-cs"/>
              </a:rPr>
              <a:t>at </a:t>
            </a:r>
            <a:r>
              <a:rPr kumimoji="0" lang="en-US" sz="1000" b="0" i="0" u="none" strike="noStrike" kern="1200" cap="none" spc="0" normalizeH="0" baseline="0" noProof="0">
                <a:ln>
                  <a:noFill/>
                </a:ln>
                <a:solidFill>
                  <a:schemeClr val="tx1"/>
                </a:solidFill>
                <a:effectLst/>
                <a:uLnTx/>
                <a:uFillTx/>
                <a:latin typeface="Arial" panose="020B0604020202020204"/>
                <a:ea typeface="+mn-ea"/>
                <a:cs typeface="+mn-cs"/>
                <a:hlinkClick r:id="rId2">
                  <a:extLst>
                    <a:ext uri="{A12FA001-AC4F-418D-AE19-62706E023703}">
                      <ahyp:hlinkClr xmlns:ahyp="http://schemas.microsoft.com/office/drawing/2018/hyperlinkcolor" val="tx"/>
                    </a:ext>
                  </a:extLst>
                </a:hlinkClick>
              </a:rPr>
              <a:t>support.energy@spglobal.com</a:t>
            </a:r>
            <a:r>
              <a:rPr kumimoji="0" lang="en-US" sz="1000" b="0" i="0" u="none" strike="noStrike" kern="1200" cap="none" spc="0" normalizeH="0" baseline="0" noProof="0">
                <a:ln>
                  <a:noFill/>
                </a:ln>
                <a:solidFill>
                  <a:schemeClr val="tx1"/>
                </a:solidFill>
                <a:effectLst/>
                <a:uLnTx/>
                <a:uFillTx/>
                <a:latin typeface="Arial" panose="020B0604020202020204"/>
                <a:ea typeface="+mn-ea"/>
                <a:cs typeface="+mn-cs"/>
              </a:rPr>
              <a:t>.</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chemeClr val="tx1"/>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lang="en-US" sz="1000">
                <a:solidFill>
                  <a:schemeClr val="tx1"/>
                </a:solidFill>
                <a:effectLst/>
              </a:rPr>
              <a:t>This content was created with the assistance of Kensho Spark Assist, an artificial intelligence (AI) tool. For complete Terms of Use, see </a:t>
            </a:r>
            <a:r>
              <a:rPr lang="en-US" sz="1000">
                <a:solidFill>
                  <a:schemeClr val="tx1"/>
                </a:solidFill>
                <a:effectLst/>
                <a:hlinkClick r:id="rId3" tooltip="https://www.spglobal.com/en/terms-of-use.">
                  <a:extLst>
                    <a:ext uri="{A12FA001-AC4F-418D-AE19-62706E023703}">
                      <ahyp:hlinkClr xmlns:ahyp="http://schemas.microsoft.com/office/drawing/2018/hyperlinkcolor" val="tx"/>
                    </a:ext>
                  </a:extLst>
                </a:hlinkClick>
              </a:rPr>
              <a:t>https://www.spglobal.com/en/terms-of-use</a:t>
            </a:r>
            <a:r>
              <a:rPr lang="en-US" sz="1000">
                <a:solidFill>
                  <a:schemeClr val="tx1"/>
                </a:solidFill>
                <a:effectLst/>
              </a:rPr>
              <a:t>. </a:t>
            </a:r>
            <a:endParaRPr kumimoji="0" lang="en-US" sz="1000" b="0" i="0" u="none" strike="noStrike" kern="1200" cap="none" spc="0" normalizeH="0" baseline="0" noProof="0">
              <a:ln>
                <a:noFill/>
              </a:ln>
              <a:solidFill>
                <a:schemeClr val="tx1"/>
              </a:solidFill>
              <a:effectLst/>
              <a:uLnTx/>
              <a:uFillTx/>
              <a:latin typeface="Arial" panose="020B0604020202020204"/>
              <a:ea typeface="+mn-ea"/>
              <a:cs typeface="+mn-cs"/>
            </a:endParaRPr>
          </a:p>
        </p:txBody>
      </p:sp>
      <p:pic>
        <p:nvPicPr>
          <p:cNvPr id="4" name="Picture 3" descr="A black background with red text&#10;&#10;AI-generated content may be incorrect.">
            <a:extLst>
              <a:ext uri="{FF2B5EF4-FFF2-40B4-BE49-F238E27FC236}">
                <a16:creationId xmlns:a16="http://schemas.microsoft.com/office/drawing/2014/main" id="{E1F2701C-8C67-AC6C-D70E-A8CC1E78FB0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7039" y="6395945"/>
            <a:ext cx="762002" cy="365761"/>
          </a:xfrm>
          <a:prstGeom prst="rect">
            <a:avLst/>
          </a:prstGeom>
        </p:spPr>
      </p:pic>
    </p:spTree>
    <p:extLst>
      <p:ext uri="{BB962C8B-B14F-4D97-AF65-F5344CB8AC3E}">
        <p14:creationId xmlns:p14="http://schemas.microsoft.com/office/powerpoint/2010/main" val="287942910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Companies &amp; Transactions">
    <p:spTree>
      <p:nvGrpSpPr>
        <p:cNvPr id="1" name=""/>
        <p:cNvGrpSpPr/>
        <p:nvPr/>
      </p:nvGrpSpPr>
      <p:grpSpPr>
        <a:xfrm>
          <a:off x="0" y="0"/>
          <a:ext cx="0" cy="0"/>
          <a:chOff x="0" y="0"/>
          <a:chExt cx="0" cy="0"/>
        </a:xfrm>
      </p:grpSpPr>
      <p:pic>
        <p:nvPicPr>
          <p:cNvPr id="2" name="Picture 1" descr="A black background with red text&#10;&#10;AI-generated content may be incorrect.">
            <a:extLst>
              <a:ext uri="{FF2B5EF4-FFF2-40B4-BE49-F238E27FC236}">
                <a16:creationId xmlns:a16="http://schemas.microsoft.com/office/drawing/2014/main" id="{7E6371FB-9427-CA33-5F3B-8EACB8A3B9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039" y="6395945"/>
            <a:ext cx="762002" cy="365761"/>
          </a:xfrm>
          <a:prstGeom prst="rect">
            <a:avLst/>
          </a:prstGeom>
        </p:spPr>
      </p:pic>
      <p:sp>
        <p:nvSpPr>
          <p:cNvPr id="5" name="TextBox 4">
            <a:extLst>
              <a:ext uri="{FF2B5EF4-FFF2-40B4-BE49-F238E27FC236}">
                <a16:creationId xmlns:a16="http://schemas.microsoft.com/office/drawing/2014/main" id="{774A2754-9801-4B84-AD47-B47EDD265969}"/>
              </a:ext>
              <a:ext uri="{C183D7F6-B498-43B3-948B-1728B52AA6E4}">
                <adec:decorative xmlns:adec="http://schemas.microsoft.com/office/drawing/2017/decorative" val="0"/>
              </a:ext>
            </a:extLst>
          </p:cNvPr>
          <p:cNvSpPr txBox="1"/>
          <p:nvPr userDrawn="1"/>
        </p:nvSpPr>
        <p:spPr>
          <a:xfrm>
            <a:off x="566928" y="1732733"/>
            <a:ext cx="11077576" cy="3392532"/>
          </a:xfrm>
          <a:prstGeom prst="rect">
            <a:avLst/>
          </a:prstGeom>
          <a:noFill/>
        </p:spPr>
        <p:txBody>
          <a:bodyPr wrap="square" anchor="t">
            <a:spAutoFit/>
          </a:bodyPr>
          <a:lstStyle/>
          <a:p>
            <a:pPr marL="0" marR="0">
              <a:lnSpc>
                <a:spcPct val="107000"/>
              </a:lnSpc>
              <a:spcBef>
                <a:spcPts val="0"/>
              </a:spcBef>
              <a:spcAft>
                <a:spcPts val="800"/>
              </a:spcAft>
            </a:pPr>
            <a:r>
              <a:rPr lang="en-US" sz="1000" b="1">
                <a:effectLst/>
                <a:latin typeface="Arial" panose="020B0604020202020204" pitchFamily="34" charset="0"/>
                <a:ea typeface="Calibri" panose="020F0502020204030204" pitchFamily="34" charset="0"/>
                <a:cs typeface="Arial" panose="020B0604020202020204" pitchFamily="34" charset="0"/>
              </a:rPr>
              <a:t>Disclaimer</a:t>
            </a:r>
            <a:endParaRPr lang="en-US" sz="10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000">
                <a:effectLst/>
                <a:latin typeface="Arial" panose="020B0604020202020204" pitchFamily="34" charset="0"/>
                <a:ea typeface="Calibri" panose="020F0502020204030204" pitchFamily="34" charset="0"/>
                <a:cs typeface="Arial" panose="020B0604020202020204" pitchFamily="34" charset="0"/>
              </a:rPr>
              <a:t>IHS Herold Inc. (“IHS Herold”), a wholly-owned subsidiary of S&amp;P Global, provides data and analysis on the strategy, performance, and valuation of companies in the global energy industry, as well as energy transactions and trends. IHS Herold serves a subscription client base consisting of energy companies, financial institutions, investment managers, and advisory firms. IHS Herold is not affiliated with any broker, dealer, bank, or investment bank. Companies mentioned in this report may be or may have been subscribers to IHS Herold data and research in the past year on terms consistent with all other clients of IHS Herold or clients of any member of the S&amp;P Global group. IHS Herold does not inform any company in advance of the nature or conclusions of its research reports. Analysts do not receive any compensation from the companies on which they report or from any other industry source.</a:t>
            </a:r>
          </a:p>
          <a:p>
            <a:pPr marL="0" marR="0">
              <a:lnSpc>
                <a:spcPct val="107000"/>
              </a:lnSpc>
              <a:spcBef>
                <a:spcPts val="0"/>
              </a:spcBef>
              <a:spcAft>
                <a:spcPts val="800"/>
              </a:spcAft>
            </a:pPr>
            <a:r>
              <a:rPr lang="en-US" sz="1000">
                <a:effectLst/>
                <a:latin typeface="Arial" panose="020B0604020202020204" pitchFamily="34" charset="0"/>
                <a:ea typeface="Calibri" panose="020F0502020204030204" pitchFamily="34" charset="0"/>
                <a:cs typeface="Arial" panose="020B0604020202020204" pitchFamily="34" charset="0"/>
              </a:rPr>
              <a:t>Copyright © 2026 S&amp;P Global. All rights reserved. The [</a:t>
            </a:r>
            <a:r>
              <a:rPr lang="en-US" sz="1000">
                <a:solidFill>
                  <a:srgbClr val="B92051"/>
                </a:solidFill>
                <a:effectLst/>
                <a:latin typeface="Arial" panose="020B0604020202020204" pitchFamily="34" charset="0"/>
                <a:ea typeface="Calibri" panose="020F0502020204030204" pitchFamily="34" charset="0"/>
                <a:cs typeface="Arial" panose="020B0604020202020204" pitchFamily="34" charset="0"/>
              </a:rPr>
              <a:t>Insert publication</a:t>
            </a:r>
            <a:r>
              <a:rPr lang="en-US" sz="1000">
                <a:effectLst/>
                <a:latin typeface="Arial" panose="020B0604020202020204" pitchFamily="34" charset="0"/>
                <a:ea typeface="Calibri" panose="020F0502020204030204" pitchFamily="34" charset="0"/>
                <a:cs typeface="Arial" panose="020B0604020202020204" pitchFamily="34" charset="0"/>
              </a:rPr>
              <a:t>] is published by IHS Herold, 55 Post Rd W, 2nd Floor, Westport, CT 06880, USA for the exclusive use of S&amp;P Global clients. Reproduction of this report, even for internal distribution, is strictly prohibited. The information contained herein has been obtained from sources believed to be reliable, but neither S&amp;P Global nor any of its affiliates guarantees their accuracy or completeness. No information or opinions contained herein constitutes a representation or solicitation for the purchase of any securities of the companies mentioned herein. From time to time, IHS Herold and/or its officers and employees may have long or short positions in the securities mentioned herein or during the past year may have transacted in securities of the companies mentioned. </a:t>
            </a:r>
          </a:p>
          <a:p>
            <a:pPr marL="0" marR="0">
              <a:lnSpc>
                <a:spcPct val="107000"/>
              </a:lnSpc>
              <a:spcBef>
                <a:spcPts val="0"/>
              </a:spcBef>
              <a:spcAft>
                <a:spcPts val="800"/>
              </a:spcAft>
            </a:pPr>
            <a:r>
              <a:rPr lang="en-US" sz="1000">
                <a:solidFill>
                  <a:schemeClr val="accent1"/>
                </a:solidFill>
                <a:effectLst/>
                <a:latin typeface="Arial" panose="020B0604020202020204" pitchFamily="34" charset="0"/>
                <a:ea typeface="Calibri" panose="020F0502020204030204" pitchFamily="34" charset="0"/>
                <a:cs typeface="Arial" panose="020B0604020202020204" pitchFamily="34" charset="0"/>
              </a:rPr>
              <a:t>The research analyst who prepared this report certifies that the views expressed herein accurately reflect the research analyst’s professional opinions, are consistent with established IHS Herold methodologies and standards, and that no part of his or her compensation was, is, or will be directly or indirectly related to specific views contained in this report.</a:t>
            </a:r>
          </a:p>
          <a:p>
            <a:pPr marL="0" marR="0">
              <a:lnSpc>
                <a:spcPct val="107000"/>
              </a:lnSpc>
              <a:spcBef>
                <a:spcPts val="0"/>
              </a:spcBef>
              <a:spcAft>
                <a:spcPts val="800"/>
              </a:spcAft>
            </a:pPr>
            <a:r>
              <a:rPr lang="en-US" sz="1000">
                <a:solidFill>
                  <a:schemeClr val="accent1"/>
                </a:solidFill>
                <a:effectLst/>
                <a:latin typeface="Arial" panose="020B0604020202020204" pitchFamily="34" charset="0"/>
                <a:ea typeface="Calibri" panose="020F0502020204030204" pitchFamily="34" charset="0"/>
                <a:cs typeface="Arial" panose="020B0604020202020204" pitchFamily="34" charset="0"/>
              </a:rPr>
              <a:t>The research analysts who prepared this report certify that the views expressed herein accurately reflect their professional opinions, are consistent with established IHS Herold methodologies and standards, and that no part of their compensation was, is, or will be directly or indirectly related to specific views contained in this report.</a:t>
            </a:r>
          </a:p>
          <a:p>
            <a:pPr marL="0" marR="0" lvl="0" indent="0" algn="l" defTabSz="457200" rtl="0" eaLnBrk="1" fontAlgn="auto" latinLnBrk="0" hangingPunct="1">
              <a:lnSpc>
                <a:spcPct val="107000"/>
              </a:lnSpc>
              <a:spcBef>
                <a:spcPts val="0"/>
              </a:spcBef>
              <a:spcAft>
                <a:spcPts val="800"/>
              </a:spcAft>
              <a:buClrTx/>
              <a:buSzTx/>
              <a:buFontTx/>
              <a:buNone/>
              <a:tabLst/>
              <a:defRPr/>
            </a:pPr>
            <a:r>
              <a:rPr lang="en-US" sz="1000">
                <a:solidFill>
                  <a:schemeClr val="accent1"/>
                </a:solidFill>
                <a:latin typeface="Arial" panose="020B0604020202020204" pitchFamily="34" charset="0"/>
                <a:cs typeface="Arial" panose="020B0604020202020204" pitchFamily="34" charset="0"/>
              </a:rPr>
              <a:t>The analyst that prepared this report has a [long/short] position in the securities of [company] mentioned in this report. This analyst is contractually prohibited from purchasing or selling the securities of this company during the blackout period implemented by IHS Herold for this type of report.</a:t>
            </a:r>
          </a:p>
        </p:txBody>
      </p:sp>
    </p:spTree>
    <p:extLst>
      <p:ext uri="{BB962C8B-B14F-4D97-AF65-F5344CB8AC3E}">
        <p14:creationId xmlns:p14="http://schemas.microsoft.com/office/powerpoint/2010/main" val="258905685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Companies &amp; Transactions_Spark">
    <p:spTree>
      <p:nvGrpSpPr>
        <p:cNvPr id="1" name=""/>
        <p:cNvGrpSpPr/>
        <p:nvPr/>
      </p:nvGrpSpPr>
      <p:grpSpPr>
        <a:xfrm>
          <a:off x="0" y="0"/>
          <a:ext cx="0" cy="0"/>
          <a:chOff x="0" y="0"/>
          <a:chExt cx="0" cy="0"/>
        </a:xfrm>
      </p:grpSpPr>
      <p:pic>
        <p:nvPicPr>
          <p:cNvPr id="2" name="Picture 1" descr="A black background with red text&#10;&#10;AI-generated content may be incorrect.">
            <a:extLst>
              <a:ext uri="{FF2B5EF4-FFF2-40B4-BE49-F238E27FC236}">
                <a16:creationId xmlns:a16="http://schemas.microsoft.com/office/drawing/2014/main" id="{7E6371FB-9427-CA33-5F3B-8EACB8A3B9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039" y="6395945"/>
            <a:ext cx="762002" cy="365761"/>
          </a:xfrm>
          <a:prstGeom prst="rect">
            <a:avLst/>
          </a:prstGeom>
        </p:spPr>
      </p:pic>
      <p:sp>
        <p:nvSpPr>
          <p:cNvPr id="5" name="TextBox 4">
            <a:extLst>
              <a:ext uri="{FF2B5EF4-FFF2-40B4-BE49-F238E27FC236}">
                <a16:creationId xmlns:a16="http://schemas.microsoft.com/office/drawing/2014/main" id="{774A2754-9801-4B84-AD47-B47EDD265969}"/>
              </a:ext>
              <a:ext uri="{C183D7F6-B498-43B3-948B-1728B52AA6E4}">
                <adec:decorative xmlns:adec="http://schemas.microsoft.com/office/drawing/2017/decorative" val="0"/>
              </a:ext>
            </a:extLst>
          </p:cNvPr>
          <p:cNvSpPr txBox="1"/>
          <p:nvPr userDrawn="1"/>
        </p:nvSpPr>
        <p:spPr>
          <a:xfrm>
            <a:off x="566928" y="1737360"/>
            <a:ext cx="11077576" cy="3659784"/>
          </a:xfrm>
          <a:prstGeom prst="rect">
            <a:avLst/>
          </a:prstGeom>
          <a:noFill/>
        </p:spPr>
        <p:txBody>
          <a:bodyPr wrap="square" anchor="t">
            <a:spAutoFit/>
          </a:bodyPr>
          <a:lstStyle/>
          <a:p>
            <a:pPr marL="0" marR="0">
              <a:lnSpc>
                <a:spcPct val="107000"/>
              </a:lnSpc>
              <a:spcBef>
                <a:spcPts val="0"/>
              </a:spcBef>
              <a:spcAft>
                <a:spcPts val="800"/>
              </a:spcAft>
            </a:pPr>
            <a:r>
              <a:rPr lang="en-US" sz="1000" b="1">
                <a:effectLst/>
                <a:latin typeface="Arial" panose="020B0604020202020204" pitchFamily="34" charset="0"/>
                <a:ea typeface="Calibri" panose="020F0502020204030204" pitchFamily="34" charset="0"/>
                <a:cs typeface="Arial" panose="020B0604020202020204" pitchFamily="34" charset="0"/>
              </a:rPr>
              <a:t>Disclaimer</a:t>
            </a:r>
            <a:endParaRPr lang="en-US" sz="10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000">
                <a:effectLst/>
                <a:latin typeface="Arial" panose="020B0604020202020204" pitchFamily="34" charset="0"/>
                <a:ea typeface="Calibri" panose="020F0502020204030204" pitchFamily="34" charset="0"/>
                <a:cs typeface="Arial" panose="020B0604020202020204" pitchFamily="34" charset="0"/>
              </a:rPr>
              <a:t>IHS Herold Inc. (“IHS Herold”), a wholly-owned subsidiary of S&amp;P Global, provides data and analysis on the strategy, performance, and valuation of companies in the global energy industry, as well as energy transactions and trends. IHS Herold serves a subscription client base consisting of energy companies, financial institutions, investment managers, and advisory firms. IHS Herold is not affiliated with any broker, dealer, bank, or investment bank. Companies mentioned in this report may be or may have been subscribers to IHS Herold data and research in the past year on terms consistent with all other clients of IHS Herold or clients of any member of the S&amp;P Global group. IHS Herold does not inform any company in advance of the nature or conclusions of its research reports. Analysts do not receive any compensation from the companies on which they report or from any other industry source.</a:t>
            </a:r>
          </a:p>
          <a:p>
            <a:pPr marL="0" marR="0">
              <a:lnSpc>
                <a:spcPct val="107000"/>
              </a:lnSpc>
              <a:spcBef>
                <a:spcPts val="0"/>
              </a:spcBef>
              <a:spcAft>
                <a:spcPts val="800"/>
              </a:spcAft>
            </a:pPr>
            <a:r>
              <a:rPr lang="en-US" sz="1000">
                <a:effectLst/>
                <a:latin typeface="Arial" panose="020B0604020202020204" pitchFamily="34" charset="0"/>
                <a:ea typeface="Calibri" panose="020F0502020204030204" pitchFamily="34" charset="0"/>
                <a:cs typeface="Arial" panose="020B0604020202020204" pitchFamily="34" charset="0"/>
              </a:rPr>
              <a:t>Copyright © 2026 S&amp;P Global. All rights reserved. The [</a:t>
            </a:r>
            <a:r>
              <a:rPr lang="en-US" sz="1000">
                <a:solidFill>
                  <a:srgbClr val="B92051"/>
                </a:solidFill>
                <a:effectLst/>
                <a:latin typeface="Arial" panose="020B0604020202020204" pitchFamily="34" charset="0"/>
                <a:ea typeface="Calibri" panose="020F0502020204030204" pitchFamily="34" charset="0"/>
                <a:cs typeface="Arial" panose="020B0604020202020204" pitchFamily="34" charset="0"/>
              </a:rPr>
              <a:t>Insert publication</a:t>
            </a:r>
            <a:r>
              <a:rPr lang="en-US" sz="1000">
                <a:effectLst/>
                <a:latin typeface="Arial" panose="020B0604020202020204" pitchFamily="34" charset="0"/>
                <a:ea typeface="Calibri" panose="020F0502020204030204" pitchFamily="34" charset="0"/>
                <a:cs typeface="Arial" panose="020B0604020202020204" pitchFamily="34" charset="0"/>
              </a:rPr>
              <a:t>] is published by IHS Herold, 55 Post Rd W, 2nd Floor, Westport, CT 06880, USA for the exclusive use of S&amp;P Global clients. Reproduction of this report, even for internal distribution, is strictly prohibited. The information contained herein has been obtained from sources believed to be reliable, but neither S&amp;P Global nor any of its affiliates guarantees their accuracy or completeness. No information or opinions contained herein constitutes a representation or solicitation for the purchase of any securities of the companies mentioned herein. From time to time, IHS Herold and/or its officers and employees may have long or short positions in the securities mentioned herein or during the past year may have transacted in securities of the companies mentioned. </a:t>
            </a:r>
          </a:p>
          <a:p>
            <a:pPr marL="0" marR="0">
              <a:lnSpc>
                <a:spcPct val="107000"/>
              </a:lnSpc>
              <a:spcBef>
                <a:spcPts val="0"/>
              </a:spcBef>
              <a:spcAft>
                <a:spcPts val="800"/>
              </a:spcAft>
            </a:pPr>
            <a:r>
              <a:rPr lang="en-US" sz="1000">
                <a:solidFill>
                  <a:schemeClr val="accent1"/>
                </a:solidFill>
                <a:effectLst/>
                <a:latin typeface="Arial" panose="020B0604020202020204" pitchFamily="34" charset="0"/>
                <a:ea typeface="Calibri" panose="020F0502020204030204" pitchFamily="34" charset="0"/>
                <a:cs typeface="Arial" panose="020B0604020202020204" pitchFamily="34" charset="0"/>
              </a:rPr>
              <a:t>The research analyst who prepared this report certifies that the views expressed herein accurately reflect the research analyst’s professional opinions, are consistent with established IHS Herold methodologies and standards, and that no part of his or her compensation was, is, or will be directly or indirectly related to specific views contained in this report.</a:t>
            </a:r>
          </a:p>
          <a:p>
            <a:pPr marL="0" marR="0">
              <a:lnSpc>
                <a:spcPct val="107000"/>
              </a:lnSpc>
              <a:spcBef>
                <a:spcPts val="0"/>
              </a:spcBef>
              <a:spcAft>
                <a:spcPts val="800"/>
              </a:spcAft>
            </a:pPr>
            <a:r>
              <a:rPr lang="en-US" sz="1000">
                <a:solidFill>
                  <a:schemeClr val="accent1"/>
                </a:solidFill>
                <a:effectLst/>
                <a:latin typeface="Arial" panose="020B0604020202020204" pitchFamily="34" charset="0"/>
                <a:ea typeface="Calibri" panose="020F0502020204030204" pitchFamily="34" charset="0"/>
                <a:cs typeface="Arial" panose="020B0604020202020204" pitchFamily="34" charset="0"/>
              </a:rPr>
              <a:t>The research analysts who prepared this report certify that the views expressed herein accurately reflect their professional opinions, are consistent with established IHS Herold methodologies and standards, and that no part of their compensation was, is, or will be directly or indirectly related to specific views contained in this report.</a:t>
            </a:r>
          </a:p>
          <a:p>
            <a:pPr marL="0" marR="0" lvl="0" indent="0" algn="l" defTabSz="457200" rtl="0" eaLnBrk="1" fontAlgn="auto" latinLnBrk="0" hangingPunct="1">
              <a:lnSpc>
                <a:spcPct val="107000"/>
              </a:lnSpc>
              <a:spcBef>
                <a:spcPts val="0"/>
              </a:spcBef>
              <a:spcAft>
                <a:spcPts val="800"/>
              </a:spcAft>
              <a:buClrTx/>
              <a:buSzTx/>
              <a:buFontTx/>
              <a:buNone/>
              <a:tabLst/>
              <a:defRPr/>
            </a:pPr>
            <a:r>
              <a:rPr lang="en-US" sz="1000">
                <a:solidFill>
                  <a:schemeClr val="accent1"/>
                </a:solidFill>
                <a:latin typeface="Arial" panose="020B0604020202020204" pitchFamily="34" charset="0"/>
                <a:cs typeface="Arial" panose="020B0604020202020204" pitchFamily="34" charset="0"/>
              </a:rPr>
              <a:t>The analyst that prepared this report has a [long/short] position in the securities of [company] mentioned in this report. This analyst is contractually prohibited from purchasing or selling the securities of this company during the blackout period implemented by IHS Herold for this type of report.</a:t>
            </a:r>
          </a:p>
          <a:p>
            <a:pPr marL="0" marR="0" lvl="0" indent="0" algn="l" defTabSz="457200" rtl="0" eaLnBrk="1" fontAlgn="auto" latinLnBrk="0" hangingPunct="1">
              <a:lnSpc>
                <a:spcPct val="107000"/>
              </a:lnSpc>
              <a:spcBef>
                <a:spcPts val="0"/>
              </a:spcBef>
              <a:spcAft>
                <a:spcPts val="800"/>
              </a:spcAft>
              <a:buClrTx/>
              <a:buSzTx/>
              <a:buFontTx/>
              <a:buNone/>
              <a:tabLst/>
              <a:defRPr/>
            </a:pPr>
            <a:r>
              <a:rPr lang="en-US" sz="1000">
                <a:solidFill>
                  <a:schemeClr val="tx1"/>
                </a:solidFill>
                <a:effectLst/>
              </a:rPr>
              <a:t>This content was created with the assistance of Kensho Spark Assist, an artificial intelligence (AI) tool. For complete Terms of Use, see </a:t>
            </a:r>
            <a:r>
              <a:rPr lang="en-US" sz="1000">
                <a:solidFill>
                  <a:schemeClr val="tx1"/>
                </a:solidFill>
                <a:effectLst/>
                <a:hlinkClick r:id="rId3" tooltip="https://www.spglobal.com/en/terms-of-use.">
                  <a:extLst>
                    <a:ext uri="{A12FA001-AC4F-418D-AE19-62706E023703}">
                      <ahyp:hlinkClr xmlns:ahyp="http://schemas.microsoft.com/office/drawing/2018/hyperlinkcolor" val="tx"/>
                    </a:ext>
                  </a:extLst>
                </a:hlinkClick>
              </a:rPr>
              <a:t>https://www.spglobal.com/en/terms-of-use</a:t>
            </a:r>
            <a:r>
              <a:rPr lang="en-US" sz="1000">
                <a:solidFill>
                  <a:schemeClr val="tx1"/>
                </a:solidFill>
                <a:effectLst/>
              </a:rPr>
              <a:t>. </a:t>
            </a:r>
            <a:endParaRPr lang="en-US" sz="100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314202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EA77DE4-BCDB-47D9-B82E-92CB162DC268}"/>
              </a:ext>
            </a:extLst>
          </p:cNvPr>
          <p:cNvSpPr txBox="1"/>
          <p:nvPr userDrawn="1"/>
        </p:nvSpPr>
        <p:spPr>
          <a:xfrm>
            <a:off x="0" y="0"/>
            <a:ext cx="12192000" cy="6858000"/>
          </a:xfrm>
          <a:prstGeom prst="rect">
            <a:avLst/>
          </a:prstGeom>
          <a:solidFill>
            <a:schemeClr val="accent5"/>
          </a:solidFill>
        </p:spPr>
        <p:txBody>
          <a:bodyPr wrap="square" rtlCol="0" anchor="ctr">
            <a:noAutofit/>
          </a:bodyPr>
          <a:lstStyle/>
          <a:p>
            <a:pPr algn="ctr">
              <a:lnSpc>
                <a:spcPct val="90000"/>
              </a:lnSpc>
            </a:pPr>
            <a:r>
              <a:rPr lang="en-US" sz="11500" b="1"/>
              <a:t>DO NOT USE LAYOUTS AFTER THIS! </a:t>
            </a:r>
          </a:p>
        </p:txBody>
      </p:sp>
    </p:spTree>
    <p:extLst>
      <p:ext uri="{BB962C8B-B14F-4D97-AF65-F5344CB8AC3E}">
        <p14:creationId xmlns:p14="http://schemas.microsoft.com/office/powerpoint/2010/main" val="26516920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 Photo Blu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6346E94-E9F1-4F0C-9AB7-02D722F342D1}"/>
              </a:ext>
            </a:extLst>
          </p:cNvPr>
          <p:cNvSpPr>
            <a:spLocks noGrp="1"/>
          </p:cNvSpPr>
          <p:nvPr>
            <p:ph type="pic" sz="quarter" idx="15" hasCustomPrompt="1"/>
          </p:nvPr>
        </p:nvSpPr>
        <p:spPr>
          <a:xfrm>
            <a:off x="6614764" y="-2027"/>
            <a:ext cx="5577236" cy="6858000"/>
          </a:xfrm>
          <a:prstGeom prst="rect">
            <a:avLst/>
          </a:prstGeom>
          <a:blipFill>
            <a:blip r:embed="rId2"/>
            <a:stretch>
              <a:fillRect/>
            </a:stretch>
          </a:blipFill>
        </p:spPr>
        <p:txBody>
          <a:bodyPr anchor="ctr"/>
          <a:lstStyle>
            <a:lvl1pPr marL="0" indent="0" algn="ctr">
              <a:buNone/>
              <a:defRPr>
                <a:solidFill>
                  <a:schemeClr val="bg1"/>
                </a:solidFill>
              </a:defRPr>
            </a:lvl1pPr>
          </a:lstStyle>
          <a:p>
            <a:r>
              <a:rPr lang="en-US"/>
              <a:t>[Insert photo]</a:t>
            </a:r>
          </a:p>
        </p:txBody>
      </p:sp>
      <p:sp>
        <p:nvSpPr>
          <p:cNvPr id="3" name="Footer Placeholder 2">
            <a:extLst>
              <a:ext uri="{FF2B5EF4-FFF2-40B4-BE49-F238E27FC236}">
                <a16:creationId xmlns:a16="http://schemas.microsoft.com/office/drawing/2014/main" id="{FDFEBAF8-EEFB-4D95-AA38-225A850C5D36}"/>
              </a:ext>
            </a:extLst>
          </p:cNvPr>
          <p:cNvSpPr>
            <a:spLocks noGrp="1"/>
          </p:cNvSpPr>
          <p:nvPr>
            <p:ph type="ftr" sz="quarter" idx="23"/>
          </p:nvPr>
        </p:nvSpPr>
        <p:spPr>
          <a:xfrm>
            <a:off x="6614764" y="0"/>
            <a:ext cx="5016515" cy="317674"/>
          </a:xfrm>
        </p:spPr>
        <p:txBody>
          <a:bodyPr/>
          <a:lstStyle>
            <a:lvl1pPr>
              <a:defRPr>
                <a:solidFill>
                  <a:schemeClr val="bg1"/>
                </a:solidFill>
              </a:defRPr>
            </a:lvl1p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bg1"/>
                </a:solidFill>
              </a:defRPr>
            </a:lvl1pPr>
          </a:lstStyle>
          <a:p>
            <a:fld id="{5CFA18E4-D58E-4B28-B105-28D9665A8EBC}" type="slidenum">
              <a:rPr lang="en-US" smtClean="0"/>
              <a:pPr/>
              <a:t>‹#›</a:t>
            </a:fld>
            <a:endParaRPr lang="en-US"/>
          </a:p>
        </p:txBody>
      </p:sp>
      <p:sp>
        <p:nvSpPr>
          <p:cNvPr id="2" name="Rectangle 1">
            <a:extLst>
              <a:ext uri="{FF2B5EF4-FFF2-40B4-BE49-F238E27FC236}">
                <a16:creationId xmlns:a16="http://schemas.microsoft.com/office/drawing/2014/main" id="{B32C59F7-AD2F-414F-9894-A41140E432C6}"/>
              </a:ext>
              <a:ext uri="{C183D7F6-B498-43B3-948B-1728B52AA6E4}">
                <adec:decorative xmlns:adec="http://schemas.microsoft.com/office/drawing/2017/decorative" val="1"/>
              </a:ext>
            </a:extLst>
          </p:cNvPr>
          <p:cNvSpPr/>
          <p:nvPr userDrawn="1"/>
        </p:nvSpPr>
        <p:spPr bwMode="white">
          <a:xfrm>
            <a:off x="0" y="0"/>
            <a:ext cx="661476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15" name="Title 6">
            <a:extLst>
              <a:ext uri="{FF2B5EF4-FFF2-40B4-BE49-F238E27FC236}">
                <a16:creationId xmlns:a16="http://schemas.microsoft.com/office/drawing/2014/main" id="{4DEB00A0-9CA9-4213-AE07-D0B1C6101ED8}"/>
              </a:ext>
            </a:extLst>
          </p:cNvPr>
          <p:cNvSpPr>
            <a:spLocks noGrp="1"/>
          </p:cNvSpPr>
          <p:nvPr>
            <p:ph type="title" hasCustomPrompt="1"/>
          </p:nvPr>
        </p:nvSpPr>
        <p:spPr>
          <a:xfrm>
            <a:off x="567039" y="342900"/>
            <a:ext cx="5029200" cy="460551"/>
          </a:xfrm>
        </p:spPr>
        <p:txBody>
          <a:bodyPr/>
          <a:lstStyle>
            <a:lvl1pPr>
              <a:defRPr>
                <a:solidFill>
                  <a:schemeClr val="tx1"/>
                </a:solidFill>
              </a:defRPr>
            </a:lvl1pPr>
          </a:lstStyle>
          <a:p>
            <a:r>
              <a:rPr lang="en-US"/>
              <a:t>[Headline]</a:t>
            </a:r>
          </a:p>
        </p:txBody>
      </p:sp>
      <p:sp>
        <p:nvSpPr>
          <p:cNvPr id="14" name="Sub-headline">
            <a:extLst>
              <a:ext uri="{FF2B5EF4-FFF2-40B4-BE49-F238E27FC236}">
                <a16:creationId xmlns:a16="http://schemas.microsoft.com/office/drawing/2014/main" id="{86B6FCCF-A4F5-44A7-AAF4-704B7EC6998C}"/>
              </a:ext>
              <a:ext uri="{C183D7F6-B498-43B3-948B-1728B52AA6E4}">
                <adec:decorative xmlns:adec="http://schemas.microsoft.com/office/drawing/2017/decorative" val="0"/>
              </a:ext>
            </a:extLst>
          </p:cNvPr>
          <p:cNvSpPr>
            <a:spLocks noGrp="1"/>
          </p:cNvSpPr>
          <p:nvPr>
            <p:ph type="body" sz="quarter" idx="18" hasCustomPrompt="1"/>
          </p:nvPr>
        </p:nvSpPr>
        <p:spPr>
          <a:xfrm>
            <a:off x="567039" y="899026"/>
            <a:ext cx="5029200" cy="278706"/>
          </a:xfrm>
          <a:prstGeom prst="rect">
            <a:avLst/>
          </a:prstGeom>
        </p:spPr>
        <p:txBody>
          <a:bodyPr/>
          <a:lstStyle>
            <a:lvl1pPr marL="0" indent="0">
              <a:buNone/>
              <a:defRPr sz="1800" b="0">
                <a:solidFill>
                  <a:schemeClr val="tx1"/>
                </a:solidFill>
                <a:latin typeface="+mn-lt"/>
              </a:defRPr>
            </a:lvl1pPr>
            <a:lvl2pPr marL="169863" indent="0">
              <a:buNone/>
              <a:defRPr/>
            </a:lvl2pPr>
          </a:lstStyle>
          <a:p>
            <a:pPr lvl="0"/>
            <a:r>
              <a:rPr lang="en-US"/>
              <a:t>[Sub-headline]</a:t>
            </a:r>
          </a:p>
        </p:txBody>
      </p:sp>
      <p:sp>
        <p:nvSpPr>
          <p:cNvPr id="17" name="Text Placeholder 2">
            <a:extLst>
              <a:ext uri="{FF2B5EF4-FFF2-40B4-BE49-F238E27FC236}">
                <a16:creationId xmlns:a16="http://schemas.microsoft.com/office/drawing/2014/main" id="{A7275159-CD4F-4CFC-A979-703107544995}"/>
              </a:ext>
            </a:extLst>
          </p:cNvPr>
          <p:cNvSpPr>
            <a:spLocks noGrp="1"/>
          </p:cNvSpPr>
          <p:nvPr>
            <p:ph type="body" sz="quarter" idx="22" hasCustomPrompt="1"/>
          </p:nvPr>
        </p:nvSpPr>
        <p:spPr>
          <a:xfrm>
            <a:off x="566739" y="1261872"/>
            <a:ext cx="5029200" cy="4330202"/>
          </a:xfrm>
          <a:prstGeom prst="rect">
            <a:avLst/>
          </a:prstGeom>
        </p:spPr>
        <p:txBody>
          <a:bodyPr/>
          <a:lstStyle>
            <a:lvl1pPr>
              <a:defRPr/>
            </a:lvl1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a:p>
            <a:pPr marL="687388" marR="0" lvl="3"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Fourth level</a:t>
            </a:r>
          </a:p>
          <a:p>
            <a:pPr marL="914400" marR="0" lvl="4" indent="-2270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Fifth level</a:t>
            </a:r>
          </a:p>
        </p:txBody>
      </p:sp>
      <p:sp>
        <p:nvSpPr>
          <p:cNvPr id="27" name="Footnote">
            <a:extLst>
              <a:ext uri="{FF2B5EF4-FFF2-40B4-BE49-F238E27FC236}">
                <a16:creationId xmlns:a16="http://schemas.microsoft.com/office/drawing/2014/main" id="{09DBF7F0-F472-44D3-9A30-10D3C2163727}"/>
              </a:ext>
            </a:extLst>
          </p:cNvPr>
          <p:cNvSpPr>
            <a:spLocks noGrp="1"/>
          </p:cNvSpPr>
          <p:nvPr>
            <p:ph type="body" sz="quarter" idx="24" hasCustomPrompt="1"/>
          </p:nvPr>
        </p:nvSpPr>
        <p:spPr>
          <a:xfrm>
            <a:off x="567039" y="5687045"/>
            <a:ext cx="5029200"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4" name="Rectangle 3">
            <a:extLst>
              <a:ext uri="{FF2B5EF4-FFF2-40B4-BE49-F238E27FC236}">
                <a16:creationId xmlns:a16="http://schemas.microsoft.com/office/drawing/2014/main" id="{E6D22158-4D94-4224-6ECE-A21CA34E7146}"/>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bg1"/>
                </a:solidFill>
                <a:latin typeface="+mn-lt"/>
              </a:rPr>
              <a:t>© 2026 S&amp;P Global.</a:t>
            </a:r>
          </a:p>
        </p:txBody>
      </p:sp>
      <p:pic>
        <p:nvPicPr>
          <p:cNvPr id="6" name="Picture 5">
            <a:extLst>
              <a:ext uri="{FF2B5EF4-FFF2-40B4-BE49-F238E27FC236}">
                <a16:creationId xmlns:a16="http://schemas.microsoft.com/office/drawing/2014/main" id="{381BB1C3-F217-963F-9A15-FED868EBAC60}"/>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6956" y="6392768"/>
            <a:ext cx="762002" cy="365761"/>
          </a:xfrm>
          <a:prstGeom prst="rect">
            <a:avLst/>
          </a:prstGeom>
        </p:spPr>
      </p:pic>
    </p:spTree>
    <p:extLst>
      <p:ext uri="{BB962C8B-B14F-4D97-AF65-F5344CB8AC3E}">
        <p14:creationId xmlns:p14="http://schemas.microsoft.com/office/powerpoint/2010/main" val="4016961979"/>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bg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ICONS</a:t>
            </a:r>
          </a:p>
        </p:txBody>
      </p:sp>
    </p:spTree>
    <p:extLst>
      <p:ext uri="{BB962C8B-B14F-4D97-AF65-F5344CB8AC3E}">
        <p14:creationId xmlns:p14="http://schemas.microsoft.com/office/powerpoint/2010/main" val="42771690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s 3 Columns Vertical">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29171FE-482D-4162-97BC-A02FD4AC159D}"/>
              </a:ext>
            </a:extLst>
          </p:cNvPr>
          <p:cNvSpPr>
            <a:spLocks noGrp="1"/>
          </p:cNvSpPr>
          <p:nvPr>
            <p:ph type="ftr" sz="quarter" idx="31"/>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a:xfrm>
            <a:off x="11320251" y="6560153"/>
            <a:ext cx="311576" cy="214804"/>
          </a:xfrm>
        </p:spPr>
        <p:txBody>
          <a:bodyPr/>
          <a:lstStyle/>
          <a:p>
            <a:fld id="{5CFA18E4-D58E-4B28-B105-28D9665A8EBC}" type="slidenum">
              <a:rPr lang="en-US" smtClean="0"/>
              <a:pPr/>
              <a:t>‹#›</a:t>
            </a:fld>
            <a:endParaRPr lang="en-US"/>
          </a:p>
        </p:txBody>
      </p:sp>
      <p:sp>
        <p:nvSpPr>
          <p:cNvPr id="36" name="Title 6">
            <a:extLst>
              <a:ext uri="{FF2B5EF4-FFF2-40B4-BE49-F238E27FC236}">
                <a16:creationId xmlns:a16="http://schemas.microsoft.com/office/drawing/2014/main" id="{D7B8D165-F984-473B-A112-6BF8E9F44447}"/>
              </a:ext>
            </a:extLst>
          </p:cNvPr>
          <p:cNvSpPr>
            <a:spLocks noGrp="1"/>
          </p:cNvSpPr>
          <p:nvPr>
            <p:ph type="title" hasCustomPrompt="1"/>
          </p:nvPr>
        </p:nvSpPr>
        <p:spPr>
          <a:xfrm>
            <a:off x="567039" y="342900"/>
            <a:ext cx="11062709" cy="460551"/>
          </a:xfrm>
        </p:spPr>
        <p:txBody>
          <a:bodyPr/>
          <a:lstStyle/>
          <a:p>
            <a:r>
              <a:rPr lang="en-US"/>
              <a:t>[Headline]</a:t>
            </a:r>
          </a:p>
        </p:txBody>
      </p:sp>
      <p:sp>
        <p:nvSpPr>
          <p:cNvPr id="18" name="Sub-headline">
            <a:extLst>
              <a:ext uri="{FF2B5EF4-FFF2-40B4-BE49-F238E27FC236}">
                <a16:creationId xmlns:a16="http://schemas.microsoft.com/office/drawing/2014/main" id="{56EC8594-681B-4434-B73B-735C036086C3}"/>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28" name="Picture Placeholder Left">
            <a:extLst>
              <a:ext uri="{FF2B5EF4-FFF2-40B4-BE49-F238E27FC236}">
                <a16:creationId xmlns:a16="http://schemas.microsoft.com/office/drawing/2014/main" id="{20ED38F9-F116-4320-BEBE-0D6E5BB3BFB3}"/>
              </a:ext>
            </a:extLst>
          </p:cNvPr>
          <p:cNvSpPr>
            <a:spLocks noGrp="1"/>
          </p:cNvSpPr>
          <p:nvPr>
            <p:ph type="pic" sz="quarter" idx="21" hasCustomPrompt="1"/>
          </p:nvPr>
        </p:nvSpPr>
        <p:spPr>
          <a:xfrm>
            <a:off x="560977" y="1261872"/>
            <a:ext cx="1161288" cy="1161288"/>
          </a:xfrm>
          <a:prstGeom prst="rect">
            <a:avLst/>
          </a:prstGeom>
        </p:spPr>
        <p:txBody>
          <a:bodyPr anchor="ctr">
            <a:normAutofit/>
          </a:bodyPr>
          <a:lstStyle>
            <a:lvl1pPr marL="0" indent="0" algn="ctr">
              <a:buNone/>
              <a:defRPr sz="1400"/>
            </a:lvl1pPr>
          </a:lstStyle>
          <a:p>
            <a:r>
              <a:rPr lang="en-US"/>
              <a:t>[Image] or remove and place icon here</a:t>
            </a:r>
          </a:p>
        </p:txBody>
      </p:sp>
      <p:sp>
        <p:nvSpPr>
          <p:cNvPr id="24" name="Subtitle Left">
            <a:extLst>
              <a:ext uri="{FF2B5EF4-FFF2-40B4-BE49-F238E27FC236}">
                <a16:creationId xmlns:a16="http://schemas.microsoft.com/office/drawing/2014/main" id="{2726687B-34D2-44BB-BEE3-F17F90E2CEAD}"/>
              </a:ext>
            </a:extLst>
          </p:cNvPr>
          <p:cNvSpPr>
            <a:spLocks noGrp="1"/>
          </p:cNvSpPr>
          <p:nvPr>
            <p:ph type="body" sz="quarter" idx="16" hasCustomPrompt="1"/>
          </p:nvPr>
        </p:nvSpPr>
        <p:spPr>
          <a:xfrm>
            <a:off x="560976" y="2634855"/>
            <a:ext cx="3373611" cy="383191"/>
          </a:xfrm>
          <a:prstGeom prst="rect">
            <a:avLst/>
          </a:prstGeom>
        </p:spPr>
        <p:txBody>
          <a:bodyPr anchor="t">
            <a:noAutofit/>
          </a:bodyPr>
          <a:lstStyle>
            <a:lvl1pPr marL="0" indent="0">
              <a:buNone/>
              <a:defRPr sz="1800">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1" name="Text Placeholder 20">
            <a:extLst>
              <a:ext uri="{FF2B5EF4-FFF2-40B4-BE49-F238E27FC236}">
                <a16:creationId xmlns:a16="http://schemas.microsoft.com/office/drawing/2014/main" id="{59848113-CF33-4F6D-ABE6-079A43759FA2}"/>
              </a:ext>
            </a:extLst>
          </p:cNvPr>
          <p:cNvSpPr>
            <a:spLocks noGrp="1"/>
          </p:cNvSpPr>
          <p:nvPr>
            <p:ph type="body" sz="quarter" idx="24" hasCustomPrompt="1"/>
          </p:nvPr>
        </p:nvSpPr>
        <p:spPr>
          <a:xfrm>
            <a:off x="557212" y="3163464"/>
            <a:ext cx="3374136" cy="2437236"/>
          </a:xfrm>
          <a:prstGeom prst="rect">
            <a:avLst/>
          </a:prstGeom>
        </p:spPr>
        <p:txBody>
          <a:bodyPr/>
          <a:lstStyle>
            <a:lvl1pPr>
              <a:lnSpc>
                <a:spcPct val="100000"/>
              </a:lnSpc>
              <a:spcBef>
                <a:spcPts val="0"/>
              </a:spcBef>
              <a:spcAft>
                <a:spcPts val="600"/>
              </a:spcAft>
              <a:defRPr sz="1600"/>
            </a:lvl1pPr>
            <a:lvl2pPr>
              <a:lnSpc>
                <a:spcPct val="100000"/>
              </a:lnSpc>
              <a:spcBef>
                <a:spcPts val="0"/>
              </a:spcBef>
              <a:spcAft>
                <a:spcPts val="600"/>
              </a:spcAft>
              <a:defRPr sz="1400"/>
            </a:lvl2pPr>
            <a:lvl3pPr>
              <a:lnSpc>
                <a:spcPct val="100000"/>
              </a:lnSpc>
              <a:spcBef>
                <a:spcPts val="0"/>
              </a:spcBef>
              <a:spcAft>
                <a:spcPts val="600"/>
              </a:spcAft>
              <a:defRPr sz="1400"/>
            </a:lvl3pPr>
            <a:lvl4pPr>
              <a:lnSpc>
                <a:spcPct val="100000"/>
              </a:lnSpc>
              <a:spcBef>
                <a:spcPts val="0"/>
              </a:spcBef>
              <a:spcAft>
                <a:spcPts val="600"/>
              </a:spcAft>
              <a:defRPr sz="1400"/>
            </a:lvl4pPr>
            <a:lvl5pPr>
              <a:lnSpc>
                <a:spcPct val="100000"/>
              </a:lnSpc>
              <a:spcBef>
                <a:spcPts val="0"/>
              </a:spcBef>
              <a:spcAft>
                <a:spcPts val="600"/>
              </a:spcAft>
              <a:defRPr sz="14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a:p>
            <a:pPr marL="687388" marR="0" lvl="3"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Fourth level</a:t>
            </a:r>
          </a:p>
          <a:p>
            <a:pPr marL="914400" marR="0" lvl="4" indent="-2270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Fifth level</a:t>
            </a:r>
          </a:p>
        </p:txBody>
      </p:sp>
      <p:sp>
        <p:nvSpPr>
          <p:cNvPr id="29" name="Picture Placeholder  Middle">
            <a:extLst>
              <a:ext uri="{FF2B5EF4-FFF2-40B4-BE49-F238E27FC236}">
                <a16:creationId xmlns:a16="http://schemas.microsoft.com/office/drawing/2014/main" id="{D73D1E78-1775-4717-9FC1-51702554EAAD}"/>
              </a:ext>
            </a:extLst>
          </p:cNvPr>
          <p:cNvSpPr>
            <a:spLocks noGrp="1"/>
          </p:cNvSpPr>
          <p:nvPr>
            <p:ph type="pic" sz="quarter" idx="22" hasCustomPrompt="1"/>
          </p:nvPr>
        </p:nvSpPr>
        <p:spPr>
          <a:xfrm>
            <a:off x="4409596" y="1261872"/>
            <a:ext cx="1161288" cy="1161288"/>
          </a:xfrm>
          <a:prstGeom prst="rect">
            <a:avLst/>
          </a:prstGeom>
        </p:spPr>
        <p:txBody>
          <a:bodyPr anchor="ctr">
            <a:normAutofit/>
          </a:bodyPr>
          <a:lstStyle>
            <a:lvl1pPr marL="0" indent="0" algn="ctr">
              <a:buNone/>
              <a:defRPr sz="1400"/>
            </a:lvl1pPr>
          </a:lstStyle>
          <a:p>
            <a:r>
              <a:rPr lang="en-US"/>
              <a:t>[Image] or remove and place icon here</a:t>
            </a:r>
          </a:p>
        </p:txBody>
      </p:sp>
      <p:sp>
        <p:nvSpPr>
          <p:cNvPr id="26" name="Subtitle Middle">
            <a:extLst>
              <a:ext uri="{FF2B5EF4-FFF2-40B4-BE49-F238E27FC236}">
                <a16:creationId xmlns:a16="http://schemas.microsoft.com/office/drawing/2014/main" id="{AA11411D-F5CC-4A9E-97ED-8D9AB17EC128}"/>
              </a:ext>
            </a:extLst>
          </p:cNvPr>
          <p:cNvSpPr>
            <a:spLocks noGrp="1"/>
          </p:cNvSpPr>
          <p:nvPr>
            <p:ph type="body" sz="quarter" idx="17" hasCustomPrompt="1"/>
          </p:nvPr>
        </p:nvSpPr>
        <p:spPr>
          <a:xfrm>
            <a:off x="4409596" y="2634855"/>
            <a:ext cx="3373611" cy="383191"/>
          </a:xfrm>
          <a:prstGeom prst="rect">
            <a:avLst/>
          </a:prstGeom>
        </p:spPr>
        <p:txBody>
          <a:bodyPr anchor="t">
            <a:noAutofit/>
          </a:bodyPr>
          <a:lstStyle>
            <a:lvl1pPr marL="0" indent="0">
              <a:buNone/>
              <a:defRPr sz="1800">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2" name="Text Placeholder 22">
            <a:extLst>
              <a:ext uri="{FF2B5EF4-FFF2-40B4-BE49-F238E27FC236}">
                <a16:creationId xmlns:a16="http://schemas.microsoft.com/office/drawing/2014/main" id="{55E5A2C2-274B-42C7-937D-24C1B3BA41D4}"/>
              </a:ext>
            </a:extLst>
          </p:cNvPr>
          <p:cNvSpPr>
            <a:spLocks noGrp="1"/>
          </p:cNvSpPr>
          <p:nvPr>
            <p:ph type="body" sz="quarter" idx="25" hasCustomPrompt="1"/>
          </p:nvPr>
        </p:nvSpPr>
        <p:spPr>
          <a:xfrm>
            <a:off x="4406900" y="3163463"/>
            <a:ext cx="3374136" cy="2437235"/>
          </a:xfrm>
          <a:prstGeom prst="rect">
            <a:avLst/>
          </a:prstGeom>
        </p:spPr>
        <p:txBody>
          <a:bodyPr/>
          <a:lstStyle>
            <a:lvl1pPr marL="169863" indent="-169863">
              <a:lnSpc>
                <a:spcPct val="100000"/>
              </a:lnSpc>
              <a:spcBef>
                <a:spcPts val="0"/>
              </a:spcBef>
              <a:spcAft>
                <a:spcPts val="600"/>
              </a:spcAft>
              <a:defRPr lang="en-US" sz="1600" kern="1200" dirty="0">
                <a:solidFill>
                  <a:schemeClr val="tx1"/>
                </a:solidFill>
                <a:latin typeface="+mn-lt"/>
                <a:ea typeface="+mn-ea"/>
                <a:cs typeface="+mn-cs"/>
              </a:defRPr>
            </a:lvl1pPr>
            <a:lvl2pPr>
              <a:lnSpc>
                <a:spcPct val="100000"/>
              </a:lnSpc>
              <a:spcBef>
                <a:spcPts val="0"/>
              </a:spcBef>
              <a:spcAft>
                <a:spcPts val="600"/>
              </a:spcAft>
              <a:defRPr sz="1400"/>
            </a:lvl2pPr>
            <a:lvl3pPr>
              <a:lnSpc>
                <a:spcPct val="100000"/>
              </a:lnSpc>
              <a:spcBef>
                <a:spcPts val="0"/>
              </a:spcBef>
              <a:spcAft>
                <a:spcPts val="600"/>
              </a:spcAft>
              <a:defRPr sz="1400"/>
            </a:lvl3pPr>
            <a:lvl4pPr>
              <a:lnSpc>
                <a:spcPct val="100000"/>
              </a:lnSpc>
              <a:spcBef>
                <a:spcPts val="0"/>
              </a:spcBef>
              <a:spcAft>
                <a:spcPts val="600"/>
              </a:spcAft>
              <a:defRPr sz="1400"/>
            </a:lvl4pPr>
            <a:lvl5pPr>
              <a:lnSpc>
                <a:spcPct val="100000"/>
              </a:lnSpc>
              <a:spcBef>
                <a:spcPts val="0"/>
              </a:spcBef>
              <a:spcAft>
                <a:spcPts val="600"/>
              </a:spcAft>
              <a:defRPr sz="14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a:p>
            <a:pPr marL="687388" marR="0" lvl="3"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Fourth level</a:t>
            </a:r>
          </a:p>
          <a:p>
            <a:pPr marL="914400" marR="0" lvl="4" indent="-2270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Fifth level</a:t>
            </a:r>
          </a:p>
        </p:txBody>
      </p:sp>
      <p:sp>
        <p:nvSpPr>
          <p:cNvPr id="30" name="Picture Placeholder  Right">
            <a:extLst>
              <a:ext uri="{FF2B5EF4-FFF2-40B4-BE49-F238E27FC236}">
                <a16:creationId xmlns:a16="http://schemas.microsoft.com/office/drawing/2014/main" id="{3B5B43E5-7D20-4591-B751-DD7388D8DEF7}"/>
              </a:ext>
            </a:extLst>
          </p:cNvPr>
          <p:cNvSpPr>
            <a:spLocks noGrp="1"/>
          </p:cNvSpPr>
          <p:nvPr>
            <p:ph type="pic" sz="quarter" idx="23" hasCustomPrompt="1"/>
          </p:nvPr>
        </p:nvSpPr>
        <p:spPr>
          <a:xfrm>
            <a:off x="8256785" y="1261872"/>
            <a:ext cx="1161288" cy="1161288"/>
          </a:xfrm>
          <a:prstGeom prst="rect">
            <a:avLst/>
          </a:prstGeom>
        </p:spPr>
        <p:txBody>
          <a:bodyPr anchor="ctr">
            <a:normAutofit/>
          </a:bodyPr>
          <a:lstStyle>
            <a:lvl1pPr marL="0" indent="0" algn="ctr">
              <a:buNone/>
              <a:defRPr sz="1400"/>
            </a:lvl1pPr>
          </a:lstStyle>
          <a:p>
            <a:r>
              <a:rPr lang="en-US"/>
              <a:t>[Image] or remove and place icon here</a:t>
            </a:r>
          </a:p>
        </p:txBody>
      </p:sp>
      <p:sp>
        <p:nvSpPr>
          <p:cNvPr id="27" name="Subtitle Right">
            <a:extLst>
              <a:ext uri="{FF2B5EF4-FFF2-40B4-BE49-F238E27FC236}">
                <a16:creationId xmlns:a16="http://schemas.microsoft.com/office/drawing/2014/main" id="{59462605-1E40-4897-B811-1B8C6B2FB124}"/>
              </a:ext>
            </a:extLst>
          </p:cNvPr>
          <p:cNvSpPr>
            <a:spLocks noGrp="1"/>
          </p:cNvSpPr>
          <p:nvPr>
            <p:ph type="body" sz="quarter" idx="19" hasCustomPrompt="1"/>
          </p:nvPr>
        </p:nvSpPr>
        <p:spPr>
          <a:xfrm>
            <a:off x="8258216" y="2634855"/>
            <a:ext cx="3373611" cy="383191"/>
          </a:xfrm>
          <a:prstGeom prst="rect">
            <a:avLst/>
          </a:prstGeom>
        </p:spPr>
        <p:txBody>
          <a:bodyPr anchor="t">
            <a:noAutofit/>
          </a:bodyPr>
          <a:lstStyle>
            <a:lvl1pPr marL="0" indent="0">
              <a:buNone/>
              <a:defRPr sz="1800">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3" name="Text Placeholder 24">
            <a:extLst>
              <a:ext uri="{FF2B5EF4-FFF2-40B4-BE49-F238E27FC236}">
                <a16:creationId xmlns:a16="http://schemas.microsoft.com/office/drawing/2014/main" id="{FFC11514-E302-49D6-BD05-69964CE284BE}"/>
              </a:ext>
            </a:extLst>
          </p:cNvPr>
          <p:cNvSpPr>
            <a:spLocks noGrp="1"/>
          </p:cNvSpPr>
          <p:nvPr>
            <p:ph type="body" sz="quarter" idx="26" hasCustomPrompt="1"/>
          </p:nvPr>
        </p:nvSpPr>
        <p:spPr>
          <a:xfrm>
            <a:off x="8256587" y="3163464"/>
            <a:ext cx="3374136" cy="2437236"/>
          </a:xfrm>
          <a:prstGeom prst="rect">
            <a:avLst/>
          </a:prstGeom>
        </p:spPr>
        <p:txBody>
          <a:bodyPr/>
          <a:lstStyle>
            <a:lvl1pPr marL="169863" indent="-169863">
              <a:lnSpc>
                <a:spcPct val="100000"/>
              </a:lnSpc>
              <a:spcBef>
                <a:spcPts val="0"/>
              </a:spcBef>
              <a:spcAft>
                <a:spcPts val="600"/>
              </a:spcAft>
              <a:defRPr lang="en-US" sz="1600" kern="1200" dirty="0">
                <a:solidFill>
                  <a:schemeClr val="tx1"/>
                </a:solidFill>
                <a:latin typeface="+mn-lt"/>
                <a:ea typeface="+mn-ea"/>
                <a:cs typeface="+mn-cs"/>
              </a:defRPr>
            </a:lvl1pPr>
            <a:lvl2pPr>
              <a:lnSpc>
                <a:spcPct val="100000"/>
              </a:lnSpc>
              <a:spcBef>
                <a:spcPts val="0"/>
              </a:spcBef>
              <a:spcAft>
                <a:spcPts val="600"/>
              </a:spcAft>
              <a:defRPr sz="1400"/>
            </a:lvl2pPr>
            <a:lvl3pPr>
              <a:lnSpc>
                <a:spcPct val="100000"/>
              </a:lnSpc>
              <a:spcBef>
                <a:spcPts val="0"/>
              </a:spcBef>
              <a:spcAft>
                <a:spcPts val="600"/>
              </a:spcAft>
              <a:defRPr sz="1400"/>
            </a:lvl3pPr>
            <a:lvl4pPr>
              <a:lnSpc>
                <a:spcPct val="100000"/>
              </a:lnSpc>
              <a:spcBef>
                <a:spcPts val="0"/>
              </a:spcBef>
              <a:spcAft>
                <a:spcPts val="600"/>
              </a:spcAft>
              <a:defRPr sz="1400"/>
            </a:lvl4pPr>
            <a:lvl5pPr>
              <a:lnSpc>
                <a:spcPct val="100000"/>
              </a:lnSpc>
              <a:spcBef>
                <a:spcPts val="0"/>
              </a:spcBef>
              <a:spcAft>
                <a:spcPts val="600"/>
              </a:spcAft>
              <a:defRPr sz="14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a:p>
            <a:pPr marL="687388" marR="0" lvl="3"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Fourth level</a:t>
            </a:r>
          </a:p>
          <a:p>
            <a:pPr marL="914400" marR="0" lvl="4" indent="-2270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Fifth level</a:t>
            </a:r>
          </a:p>
        </p:txBody>
      </p:sp>
      <p:sp>
        <p:nvSpPr>
          <p:cNvPr id="17" name="Footnote">
            <a:extLst>
              <a:ext uri="{FF2B5EF4-FFF2-40B4-BE49-F238E27FC236}">
                <a16:creationId xmlns:a16="http://schemas.microsoft.com/office/drawing/2014/main" id="{6A2724F1-A61D-41C8-B469-1DCC0F04A93B}"/>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3012513687"/>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cons 3 Columns Horizontal">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608CFE0-20EA-47BD-A7D7-995044419413}"/>
              </a:ext>
            </a:extLst>
          </p:cNvPr>
          <p:cNvSpPr>
            <a:spLocks noGrp="1"/>
          </p:cNvSpPr>
          <p:nvPr>
            <p:ph type="ftr" sz="quarter" idx="28"/>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39" name="Title 6">
            <a:extLst>
              <a:ext uri="{FF2B5EF4-FFF2-40B4-BE49-F238E27FC236}">
                <a16:creationId xmlns:a16="http://schemas.microsoft.com/office/drawing/2014/main" id="{74FD5EE2-7E80-4B3F-9F2E-FB51310FF616}"/>
              </a:ext>
            </a:extLst>
          </p:cNvPr>
          <p:cNvSpPr>
            <a:spLocks noGrp="1"/>
          </p:cNvSpPr>
          <p:nvPr>
            <p:ph type="title" hasCustomPrompt="1"/>
          </p:nvPr>
        </p:nvSpPr>
        <p:spPr>
          <a:xfrm>
            <a:off x="567039" y="342900"/>
            <a:ext cx="11062709" cy="460551"/>
          </a:xfrm>
        </p:spPr>
        <p:txBody>
          <a:bodyPr/>
          <a:lstStyle/>
          <a:p>
            <a:r>
              <a:rPr lang="en-US"/>
              <a:t>[Headline]</a:t>
            </a:r>
          </a:p>
        </p:txBody>
      </p:sp>
      <p:sp>
        <p:nvSpPr>
          <p:cNvPr id="22" name="Sub-headline">
            <a:extLst>
              <a:ext uri="{FF2B5EF4-FFF2-40B4-BE49-F238E27FC236}">
                <a16:creationId xmlns:a16="http://schemas.microsoft.com/office/drawing/2014/main" id="{5EFA2C65-2BF7-48F8-AA6D-832FA04C275C}"/>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32" name="Picture Placeholder Left">
            <a:extLst>
              <a:ext uri="{FF2B5EF4-FFF2-40B4-BE49-F238E27FC236}">
                <a16:creationId xmlns:a16="http://schemas.microsoft.com/office/drawing/2014/main" id="{CF6F45C0-8397-41BE-B336-31CACBC93446}"/>
              </a:ext>
            </a:extLst>
          </p:cNvPr>
          <p:cNvSpPr>
            <a:spLocks noGrp="1"/>
          </p:cNvSpPr>
          <p:nvPr>
            <p:ph type="pic" sz="quarter" idx="21" hasCustomPrompt="1"/>
          </p:nvPr>
        </p:nvSpPr>
        <p:spPr>
          <a:xfrm>
            <a:off x="569217" y="1261872"/>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29" name="Subtitle Left">
            <a:extLst>
              <a:ext uri="{FF2B5EF4-FFF2-40B4-BE49-F238E27FC236}">
                <a16:creationId xmlns:a16="http://schemas.microsoft.com/office/drawing/2014/main" id="{ED30F6A3-B5BC-40C0-8DCB-0F3F70EB0918}"/>
              </a:ext>
            </a:extLst>
          </p:cNvPr>
          <p:cNvSpPr>
            <a:spLocks noGrp="1"/>
          </p:cNvSpPr>
          <p:nvPr>
            <p:ph type="body" sz="quarter" idx="16" hasCustomPrompt="1"/>
          </p:nvPr>
        </p:nvSpPr>
        <p:spPr>
          <a:xfrm>
            <a:off x="1784837" y="1261872"/>
            <a:ext cx="9844911"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5" name="Text Placeholder 20">
            <a:extLst>
              <a:ext uri="{FF2B5EF4-FFF2-40B4-BE49-F238E27FC236}">
                <a16:creationId xmlns:a16="http://schemas.microsoft.com/office/drawing/2014/main" id="{F93BE80F-03ED-41A2-8709-8A7F3D16AC1C}"/>
              </a:ext>
            </a:extLst>
          </p:cNvPr>
          <p:cNvSpPr>
            <a:spLocks noGrp="1"/>
          </p:cNvSpPr>
          <p:nvPr>
            <p:ph type="body" sz="quarter" idx="24" hasCustomPrompt="1"/>
          </p:nvPr>
        </p:nvSpPr>
        <p:spPr>
          <a:xfrm>
            <a:off x="1784838" y="1581016"/>
            <a:ext cx="9844910" cy="928037"/>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33" name="Picture Placeholder  Middle">
            <a:extLst>
              <a:ext uri="{FF2B5EF4-FFF2-40B4-BE49-F238E27FC236}">
                <a16:creationId xmlns:a16="http://schemas.microsoft.com/office/drawing/2014/main" id="{259A6D79-8609-455C-B241-4E9D846D5FFB}"/>
              </a:ext>
            </a:extLst>
          </p:cNvPr>
          <p:cNvSpPr>
            <a:spLocks noGrp="1"/>
          </p:cNvSpPr>
          <p:nvPr>
            <p:ph type="pic" sz="quarter" idx="22" hasCustomPrompt="1"/>
          </p:nvPr>
        </p:nvSpPr>
        <p:spPr>
          <a:xfrm>
            <a:off x="569217" y="2710795"/>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17" name="Subtitle Left">
            <a:extLst>
              <a:ext uri="{FF2B5EF4-FFF2-40B4-BE49-F238E27FC236}">
                <a16:creationId xmlns:a16="http://schemas.microsoft.com/office/drawing/2014/main" id="{CA19107A-2AFD-4DC4-8B24-4A5929C3F2B7}"/>
              </a:ext>
            </a:extLst>
          </p:cNvPr>
          <p:cNvSpPr>
            <a:spLocks noGrp="1"/>
          </p:cNvSpPr>
          <p:nvPr>
            <p:ph type="body" sz="quarter" idx="29" hasCustomPrompt="1"/>
          </p:nvPr>
        </p:nvSpPr>
        <p:spPr>
          <a:xfrm>
            <a:off x="1789877" y="2717095"/>
            <a:ext cx="9844911"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18" name="Text Placeholder 20">
            <a:extLst>
              <a:ext uri="{FF2B5EF4-FFF2-40B4-BE49-F238E27FC236}">
                <a16:creationId xmlns:a16="http://schemas.microsoft.com/office/drawing/2014/main" id="{D9F3B68D-9DD4-41F2-97AC-E83BCE6F9C5D}"/>
              </a:ext>
            </a:extLst>
          </p:cNvPr>
          <p:cNvSpPr>
            <a:spLocks noGrp="1"/>
          </p:cNvSpPr>
          <p:nvPr>
            <p:ph type="body" sz="quarter" idx="30" hasCustomPrompt="1"/>
          </p:nvPr>
        </p:nvSpPr>
        <p:spPr>
          <a:xfrm>
            <a:off x="1789878" y="3036239"/>
            <a:ext cx="9844910" cy="928037"/>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34" name="Picture Placeholder  Right">
            <a:extLst>
              <a:ext uri="{FF2B5EF4-FFF2-40B4-BE49-F238E27FC236}">
                <a16:creationId xmlns:a16="http://schemas.microsoft.com/office/drawing/2014/main" id="{BDBD945C-52EF-4677-B50B-FF8E067AEF48}"/>
              </a:ext>
            </a:extLst>
          </p:cNvPr>
          <p:cNvSpPr>
            <a:spLocks noGrp="1"/>
          </p:cNvSpPr>
          <p:nvPr>
            <p:ph type="pic" sz="quarter" idx="23" hasCustomPrompt="1"/>
          </p:nvPr>
        </p:nvSpPr>
        <p:spPr>
          <a:xfrm>
            <a:off x="567039" y="4159718"/>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19" name="Subtitle Left">
            <a:extLst>
              <a:ext uri="{FF2B5EF4-FFF2-40B4-BE49-F238E27FC236}">
                <a16:creationId xmlns:a16="http://schemas.microsoft.com/office/drawing/2014/main" id="{5B2C8265-B4F5-49DF-B3A9-E7A328DB4CE1}"/>
              </a:ext>
            </a:extLst>
          </p:cNvPr>
          <p:cNvSpPr>
            <a:spLocks noGrp="1"/>
          </p:cNvSpPr>
          <p:nvPr>
            <p:ph type="body" sz="quarter" idx="31" hasCustomPrompt="1"/>
          </p:nvPr>
        </p:nvSpPr>
        <p:spPr>
          <a:xfrm>
            <a:off x="1789877" y="4159718"/>
            <a:ext cx="9844911"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0" name="Text Placeholder 20">
            <a:extLst>
              <a:ext uri="{FF2B5EF4-FFF2-40B4-BE49-F238E27FC236}">
                <a16:creationId xmlns:a16="http://schemas.microsoft.com/office/drawing/2014/main" id="{9C64CBDE-4443-4A7D-A9E5-5CCCF01D58B8}"/>
              </a:ext>
            </a:extLst>
          </p:cNvPr>
          <p:cNvSpPr>
            <a:spLocks noGrp="1"/>
          </p:cNvSpPr>
          <p:nvPr>
            <p:ph type="body" sz="quarter" idx="32" hasCustomPrompt="1"/>
          </p:nvPr>
        </p:nvSpPr>
        <p:spPr>
          <a:xfrm>
            <a:off x="1789878" y="4478862"/>
            <a:ext cx="9844910" cy="928037"/>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23" name="Footnote">
            <a:extLst>
              <a:ext uri="{FF2B5EF4-FFF2-40B4-BE49-F238E27FC236}">
                <a16:creationId xmlns:a16="http://schemas.microsoft.com/office/drawing/2014/main" id="{66ED2DD3-99A4-4B46-B1BC-1732442768B6}"/>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151584326"/>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s 4 Columns + Content">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3DD9750E-ABDA-4A03-801E-38E1632B8093}"/>
              </a:ext>
            </a:extLst>
          </p:cNvPr>
          <p:cNvSpPr>
            <a:spLocks noGrp="1"/>
          </p:cNvSpPr>
          <p:nvPr>
            <p:ph type="ftr" sz="quarter" idx="35"/>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47" name="Title 6">
            <a:extLst>
              <a:ext uri="{FF2B5EF4-FFF2-40B4-BE49-F238E27FC236}">
                <a16:creationId xmlns:a16="http://schemas.microsoft.com/office/drawing/2014/main" id="{7A52641A-F2AB-4235-AD50-FEB7E58871C8}"/>
              </a:ext>
            </a:extLst>
          </p:cNvPr>
          <p:cNvSpPr>
            <a:spLocks noGrp="1"/>
          </p:cNvSpPr>
          <p:nvPr>
            <p:ph type="title" hasCustomPrompt="1"/>
          </p:nvPr>
        </p:nvSpPr>
        <p:spPr>
          <a:xfrm>
            <a:off x="567039" y="342900"/>
            <a:ext cx="11062709" cy="460551"/>
          </a:xfrm>
        </p:spPr>
        <p:txBody>
          <a:bodyPr/>
          <a:lstStyle/>
          <a:p>
            <a:r>
              <a:rPr lang="en-US"/>
              <a:t>[Headline]</a:t>
            </a:r>
          </a:p>
        </p:txBody>
      </p:sp>
      <p:sp>
        <p:nvSpPr>
          <p:cNvPr id="28" name="Sub-headline">
            <a:extLst>
              <a:ext uri="{FF2B5EF4-FFF2-40B4-BE49-F238E27FC236}">
                <a16:creationId xmlns:a16="http://schemas.microsoft.com/office/drawing/2014/main" id="{1D199F29-DE09-4DF0-9477-385F6C6242D7}"/>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4" name="Content Placeholder 3">
            <a:extLst>
              <a:ext uri="{FF2B5EF4-FFF2-40B4-BE49-F238E27FC236}">
                <a16:creationId xmlns:a16="http://schemas.microsoft.com/office/drawing/2014/main" id="{82FD93BB-BB27-4EF7-B79A-C2550EB90CFA}"/>
              </a:ext>
            </a:extLst>
          </p:cNvPr>
          <p:cNvSpPr>
            <a:spLocks noGrp="1"/>
          </p:cNvSpPr>
          <p:nvPr>
            <p:ph sz="quarter" idx="33" hasCustomPrompt="1"/>
          </p:nvPr>
        </p:nvSpPr>
        <p:spPr>
          <a:xfrm>
            <a:off x="566738" y="1263650"/>
            <a:ext cx="5029200" cy="4343400"/>
          </a:xfrm>
        </p:spPr>
        <p:txBody>
          <a:bodyPr/>
          <a:lstStyle>
            <a:lvl1pPr>
              <a:defRPr/>
            </a:lvl1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40" name="Picture Placeholder Top">
            <a:extLst>
              <a:ext uri="{FF2B5EF4-FFF2-40B4-BE49-F238E27FC236}">
                <a16:creationId xmlns:a16="http://schemas.microsoft.com/office/drawing/2014/main" id="{92FD1037-3FD2-4536-815B-AC3218BE9FD2}"/>
              </a:ext>
            </a:extLst>
          </p:cNvPr>
          <p:cNvSpPr>
            <a:spLocks noGrp="1"/>
          </p:cNvSpPr>
          <p:nvPr>
            <p:ph type="pic" sz="quarter" idx="27" hasCustomPrompt="1"/>
          </p:nvPr>
        </p:nvSpPr>
        <p:spPr>
          <a:xfrm>
            <a:off x="6618578" y="126326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9" name="Subtitle Top">
            <a:extLst>
              <a:ext uri="{FF2B5EF4-FFF2-40B4-BE49-F238E27FC236}">
                <a16:creationId xmlns:a16="http://schemas.microsoft.com/office/drawing/2014/main" id="{97AB4569-D69B-4F8F-A994-52A9BDA887F2}"/>
              </a:ext>
            </a:extLst>
          </p:cNvPr>
          <p:cNvSpPr>
            <a:spLocks noGrp="1"/>
          </p:cNvSpPr>
          <p:nvPr>
            <p:ph type="body" sz="quarter" idx="25" hasCustomPrompt="1"/>
          </p:nvPr>
        </p:nvSpPr>
        <p:spPr>
          <a:xfrm>
            <a:off x="7488891" y="1261872"/>
            <a:ext cx="4136218" cy="267545"/>
          </a:xfrm>
          <a:prstGeom prst="rect">
            <a:avLst/>
          </a:prstGeom>
        </p:spPr>
        <p:txBody>
          <a:bodyPr anchor="t">
            <a:noAutofit/>
          </a:bodyPr>
          <a:lstStyle>
            <a:lvl1pPr marL="0" indent="0">
              <a:buNone/>
              <a:defRPr sz="1600">
                <a:solidFill>
                  <a:schemeClr val="accent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2" name="Text Placeholder 15">
            <a:extLst>
              <a:ext uri="{FF2B5EF4-FFF2-40B4-BE49-F238E27FC236}">
                <a16:creationId xmlns:a16="http://schemas.microsoft.com/office/drawing/2014/main" id="{9551F18A-01B5-45DB-A0D7-2828AD10567D}"/>
              </a:ext>
            </a:extLst>
          </p:cNvPr>
          <p:cNvSpPr>
            <a:spLocks noGrp="1"/>
          </p:cNvSpPr>
          <p:nvPr>
            <p:ph type="body" sz="quarter" idx="29" hasCustomPrompt="1"/>
          </p:nvPr>
        </p:nvSpPr>
        <p:spPr>
          <a:xfrm>
            <a:off x="7490161" y="1600127"/>
            <a:ext cx="4134800" cy="640080"/>
          </a:xfrm>
          <a:prstGeom prst="rect">
            <a:avLst/>
          </a:prstGeom>
        </p:spPr>
        <p:txBody>
          <a:bodyPr/>
          <a:lstStyle>
            <a:lvl1pPr>
              <a:lnSpc>
                <a:spcPct val="100000"/>
              </a:lnSpc>
              <a:spcBef>
                <a:spcPts val="0"/>
              </a:spcBef>
              <a:spcAft>
                <a:spcPts val="200"/>
              </a:spcAft>
              <a:defRPr sz="1400"/>
            </a:lvl1pPr>
            <a:lvl2pPr>
              <a:lnSpc>
                <a:spcPct val="100000"/>
              </a:lnSpc>
              <a:spcBef>
                <a:spcPts val="0"/>
              </a:spcBef>
              <a:spcAft>
                <a:spcPts val="200"/>
              </a:spcAft>
              <a:defRPr sz="1200"/>
            </a:lvl2pPr>
            <a:lvl3pPr>
              <a:lnSpc>
                <a:spcPct val="100000"/>
              </a:lnSpc>
              <a:spcBef>
                <a:spcPts val="0"/>
              </a:spcBef>
              <a:spcAft>
                <a:spcPts val="200"/>
              </a:spcAft>
              <a:defRPr sz="1200"/>
            </a:lvl3pPr>
            <a:lvl4pPr>
              <a:defRPr sz="1200"/>
            </a:lvl4pPr>
            <a:lvl5pPr>
              <a:defRPr sz="1200"/>
            </a:lvl5pPr>
          </a:lstStyle>
          <a:p>
            <a:pPr lvl="0"/>
            <a:r>
              <a:rPr kumimoji="0" lang="en-US" sz="1400" b="0" i="0" u="none" strike="noStrike" kern="1200" cap="none" spc="0" normalizeH="0" baseline="0" noProof="0">
                <a:ln>
                  <a:noFill/>
                </a:ln>
                <a:solidFill>
                  <a:srgbClr val="000000"/>
                </a:solidFill>
                <a:effectLst/>
                <a:uLnTx/>
                <a:uFillTx/>
                <a:latin typeface="Arial"/>
                <a:ea typeface="+mn-ea"/>
                <a:cs typeface="+mn-cs"/>
              </a:rPr>
              <a:t>[Click to add text]</a:t>
            </a:r>
            <a:endParaRPr lang="en-US"/>
          </a:p>
          <a:p>
            <a:pPr lvl="1"/>
            <a:r>
              <a:rPr lang="en-US"/>
              <a:t>Second level</a:t>
            </a:r>
          </a:p>
          <a:p>
            <a:pPr lvl="2"/>
            <a:r>
              <a:rPr lang="en-US"/>
              <a:t>Third level</a:t>
            </a:r>
          </a:p>
        </p:txBody>
      </p:sp>
      <p:sp>
        <p:nvSpPr>
          <p:cNvPr id="36" name="Picture Placeholder Middle Top">
            <a:extLst>
              <a:ext uri="{FF2B5EF4-FFF2-40B4-BE49-F238E27FC236}">
                <a16:creationId xmlns:a16="http://schemas.microsoft.com/office/drawing/2014/main" id="{DA019EA3-E52A-49F1-93F2-060A66C348AB}"/>
              </a:ext>
            </a:extLst>
          </p:cNvPr>
          <p:cNvSpPr>
            <a:spLocks noGrp="1"/>
          </p:cNvSpPr>
          <p:nvPr>
            <p:ph type="pic" sz="quarter" idx="21" hasCustomPrompt="1"/>
          </p:nvPr>
        </p:nvSpPr>
        <p:spPr>
          <a:xfrm>
            <a:off x="6618578" y="2486303"/>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22" name="Subtitle Top">
            <a:extLst>
              <a:ext uri="{FF2B5EF4-FFF2-40B4-BE49-F238E27FC236}">
                <a16:creationId xmlns:a16="http://schemas.microsoft.com/office/drawing/2014/main" id="{F32872C9-2C41-4ABC-9932-EE0BBAFBE2B9}"/>
              </a:ext>
            </a:extLst>
          </p:cNvPr>
          <p:cNvSpPr>
            <a:spLocks noGrp="1"/>
          </p:cNvSpPr>
          <p:nvPr>
            <p:ph type="body" sz="quarter" idx="36" hasCustomPrompt="1"/>
          </p:nvPr>
        </p:nvSpPr>
        <p:spPr>
          <a:xfrm>
            <a:off x="7488891" y="2483726"/>
            <a:ext cx="4136218" cy="267545"/>
          </a:xfrm>
          <a:prstGeom prst="rect">
            <a:avLst/>
          </a:prstGeom>
        </p:spPr>
        <p:txBody>
          <a:bodyPr anchor="t">
            <a:noAutofit/>
          </a:bodyPr>
          <a:lstStyle>
            <a:lvl1pPr marL="0" indent="0">
              <a:buNone/>
              <a:defRPr sz="1600">
                <a:solidFill>
                  <a:schemeClr val="accent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3" name="Text Placeholder 15">
            <a:extLst>
              <a:ext uri="{FF2B5EF4-FFF2-40B4-BE49-F238E27FC236}">
                <a16:creationId xmlns:a16="http://schemas.microsoft.com/office/drawing/2014/main" id="{7D0F84AA-F016-40FD-B57B-922B879A885F}"/>
              </a:ext>
            </a:extLst>
          </p:cNvPr>
          <p:cNvSpPr>
            <a:spLocks noGrp="1"/>
          </p:cNvSpPr>
          <p:nvPr>
            <p:ph type="body" sz="quarter" idx="37" hasCustomPrompt="1"/>
          </p:nvPr>
        </p:nvSpPr>
        <p:spPr>
          <a:xfrm>
            <a:off x="7490161" y="2821981"/>
            <a:ext cx="4134800" cy="640080"/>
          </a:xfrm>
          <a:prstGeom prst="rect">
            <a:avLst/>
          </a:prstGeom>
        </p:spPr>
        <p:txBody>
          <a:bodyPr/>
          <a:lstStyle>
            <a:lvl1pPr>
              <a:lnSpc>
                <a:spcPct val="100000"/>
              </a:lnSpc>
              <a:spcBef>
                <a:spcPts val="0"/>
              </a:spcBef>
              <a:spcAft>
                <a:spcPts val="200"/>
              </a:spcAft>
              <a:defRPr sz="1400"/>
            </a:lvl1pPr>
            <a:lvl2pPr>
              <a:lnSpc>
                <a:spcPct val="100000"/>
              </a:lnSpc>
              <a:spcBef>
                <a:spcPts val="0"/>
              </a:spcBef>
              <a:spcAft>
                <a:spcPts val="200"/>
              </a:spcAft>
              <a:defRPr sz="1200"/>
            </a:lvl2pPr>
            <a:lvl3pPr>
              <a:lnSpc>
                <a:spcPct val="100000"/>
              </a:lnSpc>
              <a:spcBef>
                <a:spcPts val="0"/>
              </a:spcBef>
              <a:spcAft>
                <a:spcPts val="200"/>
              </a:spcAft>
              <a:defRPr sz="1200"/>
            </a:lvl3pPr>
            <a:lvl4pPr>
              <a:defRPr sz="1200"/>
            </a:lvl4pPr>
            <a:lvl5pPr>
              <a:defRPr sz="1200"/>
            </a:lvl5pPr>
          </a:lstStyle>
          <a:p>
            <a:pPr lvl="0"/>
            <a:r>
              <a:rPr kumimoji="0" lang="en-US" sz="1400" b="0" i="0" u="none" strike="noStrike" kern="1200" cap="none" spc="0" normalizeH="0" baseline="0" noProof="0">
                <a:ln>
                  <a:noFill/>
                </a:ln>
                <a:solidFill>
                  <a:srgbClr val="000000"/>
                </a:solidFill>
                <a:effectLst/>
                <a:uLnTx/>
                <a:uFillTx/>
                <a:latin typeface="Arial"/>
                <a:ea typeface="+mn-ea"/>
                <a:cs typeface="+mn-cs"/>
              </a:rPr>
              <a:t>[Click to add text]</a:t>
            </a:r>
            <a:endParaRPr lang="en-US"/>
          </a:p>
          <a:p>
            <a:pPr lvl="1"/>
            <a:r>
              <a:rPr lang="en-US"/>
              <a:t>Second level</a:t>
            </a:r>
          </a:p>
          <a:p>
            <a:pPr lvl="2"/>
            <a:r>
              <a:rPr lang="en-US"/>
              <a:t>Third level</a:t>
            </a:r>
          </a:p>
        </p:txBody>
      </p:sp>
      <p:sp>
        <p:nvSpPr>
          <p:cNvPr id="37" name="Picture Placeholder  Middle Bottom">
            <a:extLst>
              <a:ext uri="{FF2B5EF4-FFF2-40B4-BE49-F238E27FC236}">
                <a16:creationId xmlns:a16="http://schemas.microsoft.com/office/drawing/2014/main" id="{9A48FFB8-D57B-414B-8D41-DADB303CDAA1}"/>
              </a:ext>
            </a:extLst>
          </p:cNvPr>
          <p:cNvSpPr>
            <a:spLocks noGrp="1"/>
          </p:cNvSpPr>
          <p:nvPr>
            <p:ph type="pic" sz="quarter" idx="22" hasCustomPrompt="1"/>
          </p:nvPr>
        </p:nvSpPr>
        <p:spPr>
          <a:xfrm>
            <a:off x="6618578" y="3709346"/>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24" name="Subtitle Top">
            <a:extLst>
              <a:ext uri="{FF2B5EF4-FFF2-40B4-BE49-F238E27FC236}">
                <a16:creationId xmlns:a16="http://schemas.microsoft.com/office/drawing/2014/main" id="{F02B674F-D8E9-4242-8C17-0240FB40F65A}"/>
              </a:ext>
            </a:extLst>
          </p:cNvPr>
          <p:cNvSpPr>
            <a:spLocks noGrp="1"/>
          </p:cNvSpPr>
          <p:nvPr>
            <p:ph type="body" sz="quarter" idx="38" hasCustomPrompt="1"/>
          </p:nvPr>
        </p:nvSpPr>
        <p:spPr>
          <a:xfrm>
            <a:off x="7487621" y="3706769"/>
            <a:ext cx="4136218" cy="267545"/>
          </a:xfrm>
          <a:prstGeom prst="rect">
            <a:avLst/>
          </a:prstGeom>
        </p:spPr>
        <p:txBody>
          <a:bodyPr anchor="t">
            <a:noAutofit/>
          </a:bodyPr>
          <a:lstStyle>
            <a:lvl1pPr marL="0" indent="0">
              <a:buNone/>
              <a:defRPr sz="1600">
                <a:solidFill>
                  <a:schemeClr val="accent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5" name="Text Placeholder 15">
            <a:extLst>
              <a:ext uri="{FF2B5EF4-FFF2-40B4-BE49-F238E27FC236}">
                <a16:creationId xmlns:a16="http://schemas.microsoft.com/office/drawing/2014/main" id="{9F2499DA-5101-4E05-8B0E-D14E56480543}"/>
              </a:ext>
            </a:extLst>
          </p:cNvPr>
          <p:cNvSpPr>
            <a:spLocks noGrp="1"/>
          </p:cNvSpPr>
          <p:nvPr>
            <p:ph type="body" sz="quarter" idx="39" hasCustomPrompt="1"/>
          </p:nvPr>
        </p:nvSpPr>
        <p:spPr>
          <a:xfrm>
            <a:off x="7488891" y="4045024"/>
            <a:ext cx="4134800" cy="640080"/>
          </a:xfrm>
          <a:prstGeom prst="rect">
            <a:avLst/>
          </a:prstGeom>
        </p:spPr>
        <p:txBody>
          <a:bodyPr/>
          <a:lstStyle>
            <a:lvl1pPr>
              <a:lnSpc>
                <a:spcPct val="100000"/>
              </a:lnSpc>
              <a:spcBef>
                <a:spcPts val="0"/>
              </a:spcBef>
              <a:spcAft>
                <a:spcPts val="200"/>
              </a:spcAft>
              <a:defRPr sz="1400"/>
            </a:lvl1pPr>
            <a:lvl2pPr>
              <a:lnSpc>
                <a:spcPct val="100000"/>
              </a:lnSpc>
              <a:spcBef>
                <a:spcPts val="0"/>
              </a:spcBef>
              <a:spcAft>
                <a:spcPts val="200"/>
              </a:spcAft>
              <a:defRPr sz="1200"/>
            </a:lvl2pPr>
            <a:lvl3pPr>
              <a:lnSpc>
                <a:spcPct val="100000"/>
              </a:lnSpc>
              <a:spcBef>
                <a:spcPts val="0"/>
              </a:spcBef>
              <a:spcAft>
                <a:spcPts val="200"/>
              </a:spcAft>
              <a:defRPr sz="1200"/>
            </a:lvl3pPr>
            <a:lvl4pPr>
              <a:defRPr sz="1200"/>
            </a:lvl4pPr>
            <a:lvl5pPr>
              <a:defRPr sz="1200"/>
            </a:lvl5pPr>
          </a:lstStyle>
          <a:p>
            <a:pPr lvl="0"/>
            <a:r>
              <a:rPr kumimoji="0" lang="en-US" sz="1400" b="0" i="0" u="none" strike="noStrike" kern="1200" cap="none" spc="0" normalizeH="0" baseline="0" noProof="0">
                <a:ln>
                  <a:noFill/>
                </a:ln>
                <a:solidFill>
                  <a:srgbClr val="000000"/>
                </a:solidFill>
                <a:effectLst/>
                <a:uLnTx/>
                <a:uFillTx/>
                <a:latin typeface="Arial"/>
                <a:ea typeface="+mn-ea"/>
                <a:cs typeface="+mn-cs"/>
              </a:rPr>
              <a:t>[Click to add text]</a:t>
            </a:r>
            <a:endParaRPr lang="en-US"/>
          </a:p>
          <a:p>
            <a:pPr lvl="1"/>
            <a:r>
              <a:rPr lang="en-US"/>
              <a:t>Second level</a:t>
            </a:r>
          </a:p>
          <a:p>
            <a:pPr lvl="2"/>
            <a:r>
              <a:rPr lang="en-US"/>
              <a:t>Third level</a:t>
            </a:r>
          </a:p>
        </p:txBody>
      </p:sp>
      <p:sp>
        <p:nvSpPr>
          <p:cNvPr id="38" name="Picture Placeholder  Bottom">
            <a:extLst>
              <a:ext uri="{FF2B5EF4-FFF2-40B4-BE49-F238E27FC236}">
                <a16:creationId xmlns:a16="http://schemas.microsoft.com/office/drawing/2014/main" id="{F24D806E-A553-4B1F-8117-9C5C176E53F9}"/>
              </a:ext>
            </a:extLst>
          </p:cNvPr>
          <p:cNvSpPr>
            <a:spLocks noGrp="1"/>
          </p:cNvSpPr>
          <p:nvPr>
            <p:ph type="pic" sz="quarter" idx="23" hasCustomPrompt="1"/>
          </p:nvPr>
        </p:nvSpPr>
        <p:spPr>
          <a:xfrm>
            <a:off x="6616401" y="493239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26" name="Subtitle Top">
            <a:extLst>
              <a:ext uri="{FF2B5EF4-FFF2-40B4-BE49-F238E27FC236}">
                <a16:creationId xmlns:a16="http://schemas.microsoft.com/office/drawing/2014/main" id="{A0B75D8F-9A1B-4EDF-ACD4-90B4C7E458D1}"/>
              </a:ext>
            </a:extLst>
          </p:cNvPr>
          <p:cNvSpPr>
            <a:spLocks noGrp="1"/>
          </p:cNvSpPr>
          <p:nvPr>
            <p:ph type="body" sz="quarter" idx="40" hasCustomPrompt="1"/>
          </p:nvPr>
        </p:nvSpPr>
        <p:spPr>
          <a:xfrm>
            <a:off x="7486351" y="4927165"/>
            <a:ext cx="4136218" cy="267545"/>
          </a:xfrm>
          <a:prstGeom prst="rect">
            <a:avLst/>
          </a:prstGeom>
        </p:spPr>
        <p:txBody>
          <a:bodyPr anchor="t">
            <a:noAutofit/>
          </a:bodyPr>
          <a:lstStyle>
            <a:lvl1pPr marL="0" indent="0">
              <a:buNone/>
              <a:defRPr sz="1600">
                <a:solidFill>
                  <a:schemeClr val="accent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7" name="Text Placeholder 15">
            <a:extLst>
              <a:ext uri="{FF2B5EF4-FFF2-40B4-BE49-F238E27FC236}">
                <a16:creationId xmlns:a16="http://schemas.microsoft.com/office/drawing/2014/main" id="{D2763317-8032-4545-AB58-78701E7FE79F}"/>
              </a:ext>
            </a:extLst>
          </p:cNvPr>
          <p:cNvSpPr>
            <a:spLocks noGrp="1"/>
          </p:cNvSpPr>
          <p:nvPr>
            <p:ph type="body" sz="quarter" idx="41" hasCustomPrompt="1"/>
          </p:nvPr>
        </p:nvSpPr>
        <p:spPr>
          <a:xfrm>
            <a:off x="7487621" y="5265420"/>
            <a:ext cx="4134800" cy="640080"/>
          </a:xfrm>
          <a:prstGeom prst="rect">
            <a:avLst/>
          </a:prstGeom>
        </p:spPr>
        <p:txBody>
          <a:bodyPr/>
          <a:lstStyle>
            <a:lvl1pPr>
              <a:lnSpc>
                <a:spcPct val="100000"/>
              </a:lnSpc>
              <a:spcBef>
                <a:spcPts val="0"/>
              </a:spcBef>
              <a:spcAft>
                <a:spcPts val="200"/>
              </a:spcAft>
              <a:defRPr sz="1400"/>
            </a:lvl1pPr>
            <a:lvl2pPr>
              <a:lnSpc>
                <a:spcPct val="100000"/>
              </a:lnSpc>
              <a:spcBef>
                <a:spcPts val="0"/>
              </a:spcBef>
              <a:spcAft>
                <a:spcPts val="200"/>
              </a:spcAft>
              <a:defRPr sz="1200"/>
            </a:lvl2pPr>
            <a:lvl3pPr>
              <a:lnSpc>
                <a:spcPct val="100000"/>
              </a:lnSpc>
              <a:spcBef>
                <a:spcPts val="0"/>
              </a:spcBef>
              <a:spcAft>
                <a:spcPts val="200"/>
              </a:spcAft>
              <a:defRPr sz="1200"/>
            </a:lvl3pPr>
            <a:lvl4pPr>
              <a:defRPr sz="1200"/>
            </a:lvl4pPr>
            <a:lvl5pPr>
              <a:defRPr sz="1200"/>
            </a:lvl5pPr>
          </a:lstStyle>
          <a:p>
            <a:pPr lvl="0"/>
            <a:r>
              <a:rPr kumimoji="0" lang="en-US" sz="1400" b="0" i="0" u="none" strike="noStrike" kern="1200" cap="none" spc="0" normalizeH="0" baseline="0" noProof="0">
                <a:ln>
                  <a:noFill/>
                </a:ln>
                <a:solidFill>
                  <a:srgbClr val="000000"/>
                </a:solidFill>
                <a:effectLst/>
                <a:uLnTx/>
                <a:uFillTx/>
                <a:latin typeface="Arial"/>
                <a:ea typeface="+mn-ea"/>
                <a:cs typeface="+mn-cs"/>
              </a:rPr>
              <a:t>[Click to add text]</a:t>
            </a:r>
            <a:endParaRPr lang="en-US"/>
          </a:p>
          <a:p>
            <a:pPr lvl="1"/>
            <a:r>
              <a:rPr lang="en-US"/>
              <a:t>Second level</a:t>
            </a:r>
          </a:p>
          <a:p>
            <a:pPr lvl="2"/>
            <a:r>
              <a:rPr lang="en-US"/>
              <a:t>Third level</a:t>
            </a:r>
          </a:p>
        </p:txBody>
      </p:sp>
      <p:sp>
        <p:nvSpPr>
          <p:cNvPr id="21" name="Footnote">
            <a:extLst>
              <a:ext uri="{FF2B5EF4-FFF2-40B4-BE49-F238E27FC236}">
                <a16:creationId xmlns:a16="http://schemas.microsoft.com/office/drawing/2014/main" id="{9DBFEEAB-9E37-46AB-9295-1B782C9B76BE}"/>
              </a:ext>
            </a:extLst>
          </p:cNvPr>
          <p:cNvSpPr>
            <a:spLocks noGrp="1"/>
          </p:cNvSpPr>
          <p:nvPr>
            <p:ph type="body" sz="quarter" idx="15" hasCustomPrompt="1"/>
          </p:nvPr>
        </p:nvSpPr>
        <p:spPr>
          <a:xfrm>
            <a:off x="567039" y="5904781"/>
            <a:ext cx="11060912" cy="307631"/>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1666644835"/>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72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 4 Columns + Content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21DF1D-3C8D-435E-8E9F-6D662BF957BD}"/>
              </a:ext>
              <a:ext uri="{C183D7F6-B498-43B3-948B-1728B52AA6E4}">
                <adec:decorative xmlns:adec="http://schemas.microsoft.com/office/drawing/2017/decorative" val="1"/>
              </a:ext>
            </a:extLst>
          </p:cNvPr>
          <p:cNvSpPr/>
          <p:nvPr userDrawn="1"/>
        </p:nvSpPr>
        <p:spPr bwMode="white">
          <a:xfrm>
            <a:off x="6096000" y="0"/>
            <a:ext cx="609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3" name="Footer Placeholder 2">
            <a:extLst>
              <a:ext uri="{FF2B5EF4-FFF2-40B4-BE49-F238E27FC236}">
                <a16:creationId xmlns:a16="http://schemas.microsoft.com/office/drawing/2014/main" id="{FCFEF029-AF59-4AC3-9ED3-4E5E4431EF7C}"/>
              </a:ext>
            </a:extLst>
          </p:cNvPr>
          <p:cNvSpPr>
            <a:spLocks noGrp="1"/>
          </p:cNvSpPr>
          <p:nvPr>
            <p:ph type="ftr" sz="quarter" idx="35"/>
          </p:nvPr>
        </p:nvSpPr>
        <p:spPr/>
        <p:txBody>
          <a:bodyPr/>
          <a:lstStyle>
            <a:lvl1pPr>
              <a:defRPr>
                <a:solidFill>
                  <a:schemeClr val="bg1"/>
                </a:solidFill>
              </a:defRPr>
            </a:lvl1pPr>
          </a:lstStyle>
          <a:p>
            <a:endParaRPr lang="en-US"/>
          </a:p>
        </p:txBody>
      </p:sp>
      <p:sp>
        <p:nvSpPr>
          <p:cNvPr id="8" name="Slide Number Placeholder 4">
            <a:extLst>
              <a:ext uri="{FF2B5EF4-FFF2-40B4-BE49-F238E27FC236}">
                <a16:creationId xmlns:a16="http://schemas.microsoft.com/office/drawing/2014/main" id="{FCEADB60-1866-61E9-07B5-C2B68D5FFB07}"/>
              </a:ext>
            </a:extLst>
          </p:cNvPr>
          <p:cNvSpPr>
            <a:spLocks noGrp="1"/>
          </p:cNvSpPr>
          <p:nvPr>
            <p:ph type="sldNum" sz="quarter" idx="12"/>
          </p:nvPr>
        </p:nvSpPr>
        <p:spPr>
          <a:xfrm>
            <a:off x="11320251" y="6563709"/>
            <a:ext cx="311576" cy="214804"/>
          </a:xfrm>
        </p:spPr>
        <p:txBody>
          <a:bodyPr/>
          <a:lstStyle>
            <a:lvl1pPr>
              <a:defRPr>
                <a:solidFill>
                  <a:schemeClr val="bg1"/>
                </a:solidFill>
              </a:defRPr>
            </a:lvl1pPr>
          </a:lstStyle>
          <a:p>
            <a:fld id="{5CFA18E4-D58E-4B28-B105-28D9665A8EBC}" type="slidenum">
              <a:rPr lang="en-US" smtClean="0"/>
              <a:pPr/>
              <a:t>‹#›</a:t>
            </a:fld>
            <a:endParaRPr lang="en-US"/>
          </a:p>
        </p:txBody>
      </p:sp>
      <p:sp>
        <p:nvSpPr>
          <p:cNvPr id="47" name="Title 6">
            <a:extLst>
              <a:ext uri="{FF2B5EF4-FFF2-40B4-BE49-F238E27FC236}">
                <a16:creationId xmlns:a16="http://schemas.microsoft.com/office/drawing/2014/main" id="{7A52641A-F2AB-4235-AD50-FEB7E58871C8}"/>
              </a:ext>
            </a:extLst>
          </p:cNvPr>
          <p:cNvSpPr>
            <a:spLocks noGrp="1"/>
          </p:cNvSpPr>
          <p:nvPr>
            <p:ph type="title" hasCustomPrompt="1"/>
          </p:nvPr>
        </p:nvSpPr>
        <p:spPr>
          <a:xfrm>
            <a:off x="567040" y="342900"/>
            <a:ext cx="5029200" cy="460551"/>
          </a:xfrm>
        </p:spPr>
        <p:txBody>
          <a:bodyPr/>
          <a:lstStyle/>
          <a:p>
            <a:r>
              <a:rPr lang="en-US"/>
              <a:t>[Headline]</a:t>
            </a:r>
          </a:p>
        </p:txBody>
      </p:sp>
      <p:sp>
        <p:nvSpPr>
          <p:cNvPr id="46" name="Sub-headline">
            <a:extLst>
              <a:ext uri="{FF2B5EF4-FFF2-40B4-BE49-F238E27FC236}">
                <a16:creationId xmlns:a16="http://schemas.microsoft.com/office/drawing/2014/main" id="{5251668F-9361-42F9-893B-958B89A89D74}"/>
              </a:ext>
            </a:extLst>
          </p:cNvPr>
          <p:cNvSpPr>
            <a:spLocks noGrp="1"/>
          </p:cNvSpPr>
          <p:nvPr>
            <p:ph type="body" sz="quarter" idx="13" hasCustomPrompt="1"/>
          </p:nvPr>
        </p:nvSpPr>
        <p:spPr>
          <a:xfrm>
            <a:off x="567038" y="899026"/>
            <a:ext cx="5029200" cy="278706"/>
          </a:xfrm>
          <a:prstGeom prst="rect">
            <a:avLst/>
          </a:prstGeom>
        </p:spPr>
        <p:txBody>
          <a:bodyPr/>
          <a:lstStyle>
            <a:lvl1pPr marL="0" indent="0">
              <a:buNone/>
              <a:defRPr sz="1800" b="0">
                <a:latin typeface="+mn-lt"/>
              </a:defRPr>
            </a:lvl1pPr>
            <a:lvl2pPr marL="169863" indent="0">
              <a:buNone/>
              <a:defRPr/>
            </a:lvl2pPr>
          </a:lstStyle>
          <a:p>
            <a:pPr lvl="0"/>
            <a:r>
              <a:rPr lang="en-US"/>
              <a:t>[Sub-headline]</a:t>
            </a:r>
          </a:p>
        </p:txBody>
      </p:sp>
      <p:sp>
        <p:nvSpPr>
          <p:cNvPr id="22" name="Content Placeholder 3">
            <a:extLst>
              <a:ext uri="{FF2B5EF4-FFF2-40B4-BE49-F238E27FC236}">
                <a16:creationId xmlns:a16="http://schemas.microsoft.com/office/drawing/2014/main" id="{BA006FC7-D663-4A84-9EC7-38CF613B62D7}"/>
              </a:ext>
            </a:extLst>
          </p:cNvPr>
          <p:cNvSpPr>
            <a:spLocks noGrp="1"/>
          </p:cNvSpPr>
          <p:nvPr>
            <p:ph sz="quarter" idx="33" hasCustomPrompt="1"/>
          </p:nvPr>
        </p:nvSpPr>
        <p:spPr>
          <a:xfrm>
            <a:off x="566738" y="1263650"/>
            <a:ext cx="5029200" cy="4343400"/>
          </a:xfrm>
        </p:spPr>
        <p:txBody>
          <a:bodyPr/>
          <a:lstStyle>
            <a:lvl1pPr>
              <a:defRPr/>
            </a:lvl1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23" name="Footnote">
            <a:extLst>
              <a:ext uri="{FF2B5EF4-FFF2-40B4-BE49-F238E27FC236}">
                <a16:creationId xmlns:a16="http://schemas.microsoft.com/office/drawing/2014/main" id="{0D52D127-8311-4C6F-B9EA-30B581C17FF7}"/>
              </a:ext>
            </a:extLst>
          </p:cNvPr>
          <p:cNvSpPr>
            <a:spLocks noGrp="1"/>
          </p:cNvSpPr>
          <p:nvPr>
            <p:ph type="body" sz="quarter" idx="15" hasCustomPrompt="1"/>
          </p:nvPr>
        </p:nvSpPr>
        <p:spPr>
          <a:xfrm>
            <a:off x="567039" y="5905500"/>
            <a:ext cx="5029200" cy="306912"/>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40" name="Picture Placeholder Top">
            <a:extLst>
              <a:ext uri="{FF2B5EF4-FFF2-40B4-BE49-F238E27FC236}">
                <a16:creationId xmlns:a16="http://schemas.microsoft.com/office/drawing/2014/main" id="{92FD1037-3FD2-4536-815B-AC3218BE9FD2}"/>
              </a:ext>
            </a:extLst>
          </p:cNvPr>
          <p:cNvSpPr>
            <a:spLocks noGrp="1"/>
          </p:cNvSpPr>
          <p:nvPr>
            <p:ph type="pic" sz="quarter" idx="27" hasCustomPrompt="1"/>
          </p:nvPr>
        </p:nvSpPr>
        <p:spPr>
          <a:xfrm>
            <a:off x="6618578" y="126326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9" name="Subtitle Top">
            <a:extLst>
              <a:ext uri="{FF2B5EF4-FFF2-40B4-BE49-F238E27FC236}">
                <a16:creationId xmlns:a16="http://schemas.microsoft.com/office/drawing/2014/main" id="{97AB4569-D69B-4F8F-A994-52A9BDA887F2}"/>
              </a:ext>
            </a:extLst>
          </p:cNvPr>
          <p:cNvSpPr>
            <a:spLocks noGrp="1"/>
          </p:cNvSpPr>
          <p:nvPr>
            <p:ph type="body" sz="quarter" idx="25" hasCustomPrompt="1"/>
          </p:nvPr>
        </p:nvSpPr>
        <p:spPr>
          <a:xfrm>
            <a:off x="7488891" y="1268670"/>
            <a:ext cx="4136218" cy="267545"/>
          </a:xfrm>
          <a:prstGeom prst="rect">
            <a:avLst/>
          </a:prstGeom>
        </p:spPr>
        <p:txBody>
          <a:bodyPr anchor="t">
            <a:noAutofit/>
          </a:bodyPr>
          <a:lstStyle>
            <a:lvl1pPr marL="0" indent="0">
              <a:buNone/>
              <a:defRPr sz="1600">
                <a:solidFill>
                  <a:schemeClr val="bg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2" name="Text Placeholder 15">
            <a:extLst>
              <a:ext uri="{FF2B5EF4-FFF2-40B4-BE49-F238E27FC236}">
                <a16:creationId xmlns:a16="http://schemas.microsoft.com/office/drawing/2014/main" id="{9551F18A-01B5-45DB-A0D7-2828AD10567D}"/>
              </a:ext>
            </a:extLst>
          </p:cNvPr>
          <p:cNvSpPr>
            <a:spLocks noGrp="1"/>
          </p:cNvSpPr>
          <p:nvPr>
            <p:ph type="body" sz="quarter" idx="29" hasCustomPrompt="1"/>
          </p:nvPr>
        </p:nvSpPr>
        <p:spPr>
          <a:xfrm>
            <a:off x="7490161" y="1600127"/>
            <a:ext cx="4134800" cy="640080"/>
          </a:xfrm>
          <a:prstGeom prst="rect">
            <a:avLst/>
          </a:prstGeom>
        </p:spPr>
        <p:txBody>
          <a:bodyPr/>
          <a:lstStyle>
            <a:lvl1pPr>
              <a:lnSpc>
                <a:spcPct val="100000"/>
              </a:lnSpc>
              <a:spcBef>
                <a:spcPts val="0"/>
              </a:spcBef>
              <a:spcAft>
                <a:spcPts val="200"/>
              </a:spcAft>
              <a:defRPr sz="1400">
                <a:solidFill>
                  <a:schemeClr val="bg1"/>
                </a:solidFill>
              </a:defRPr>
            </a:lvl1pPr>
            <a:lvl2pPr>
              <a:lnSpc>
                <a:spcPct val="100000"/>
              </a:lnSpc>
              <a:spcBef>
                <a:spcPts val="0"/>
              </a:spcBef>
              <a:spcAft>
                <a:spcPts val="200"/>
              </a:spcAft>
              <a:defRPr sz="1200">
                <a:solidFill>
                  <a:schemeClr val="bg1"/>
                </a:solidFill>
              </a:defRPr>
            </a:lvl2pPr>
            <a:lvl3pPr>
              <a:lnSpc>
                <a:spcPct val="100000"/>
              </a:lnSpc>
              <a:spcBef>
                <a:spcPts val="0"/>
              </a:spcBef>
              <a:spcAft>
                <a:spcPts val="200"/>
              </a:spcAft>
              <a:defRPr sz="1200">
                <a:solidFill>
                  <a:schemeClr val="bg1"/>
                </a:solidFill>
              </a:defRPr>
            </a:lvl3pPr>
            <a:lvl4pPr>
              <a:defRPr sz="1200"/>
            </a:lvl4pPr>
            <a:lvl5pPr>
              <a:defRPr sz="1200"/>
            </a:lvl5pPr>
          </a:lstStyle>
          <a:p>
            <a:pPr lvl="0"/>
            <a:r>
              <a:rPr lang="en-US"/>
              <a:t>[Click to add text]</a:t>
            </a:r>
          </a:p>
          <a:p>
            <a:pPr lvl="1"/>
            <a:r>
              <a:rPr lang="en-US"/>
              <a:t>Second level</a:t>
            </a:r>
          </a:p>
          <a:p>
            <a:pPr lvl="2"/>
            <a:r>
              <a:rPr lang="en-US"/>
              <a:t>Third level</a:t>
            </a:r>
          </a:p>
        </p:txBody>
      </p:sp>
      <p:sp>
        <p:nvSpPr>
          <p:cNvPr id="36" name="Picture Placeholder Middle Top">
            <a:extLst>
              <a:ext uri="{FF2B5EF4-FFF2-40B4-BE49-F238E27FC236}">
                <a16:creationId xmlns:a16="http://schemas.microsoft.com/office/drawing/2014/main" id="{DA019EA3-E52A-49F1-93F2-060A66C348AB}"/>
              </a:ext>
            </a:extLst>
          </p:cNvPr>
          <p:cNvSpPr>
            <a:spLocks noGrp="1"/>
          </p:cNvSpPr>
          <p:nvPr>
            <p:ph type="pic" sz="quarter" idx="21" hasCustomPrompt="1"/>
          </p:nvPr>
        </p:nvSpPr>
        <p:spPr>
          <a:xfrm>
            <a:off x="6618578" y="2486303"/>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3" name="Subtitle Middle Top">
            <a:extLst>
              <a:ext uri="{FF2B5EF4-FFF2-40B4-BE49-F238E27FC236}">
                <a16:creationId xmlns:a16="http://schemas.microsoft.com/office/drawing/2014/main" id="{0B17B252-9B3F-45FC-90E8-5D155B6782BA}"/>
              </a:ext>
            </a:extLst>
          </p:cNvPr>
          <p:cNvSpPr>
            <a:spLocks noGrp="1"/>
          </p:cNvSpPr>
          <p:nvPr>
            <p:ph type="body" sz="quarter" idx="16" hasCustomPrompt="1"/>
          </p:nvPr>
        </p:nvSpPr>
        <p:spPr>
          <a:xfrm>
            <a:off x="7488891" y="2486303"/>
            <a:ext cx="4136218" cy="267545"/>
          </a:xfrm>
          <a:prstGeom prst="rect">
            <a:avLst/>
          </a:prstGeom>
        </p:spPr>
        <p:txBody>
          <a:bodyPr anchor="t">
            <a:noAutofit/>
          </a:bodyPr>
          <a:lstStyle>
            <a:lvl1pPr marL="0" indent="0">
              <a:buNone/>
              <a:defRPr sz="1600">
                <a:solidFill>
                  <a:schemeClr val="bg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3" name="Text Placeholder 25">
            <a:extLst>
              <a:ext uri="{FF2B5EF4-FFF2-40B4-BE49-F238E27FC236}">
                <a16:creationId xmlns:a16="http://schemas.microsoft.com/office/drawing/2014/main" id="{8A12E103-382A-4153-B839-D4D1429F9D4D}"/>
              </a:ext>
            </a:extLst>
          </p:cNvPr>
          <p:cNvSpPr>
            <a:spLocks noGrp="1"/>
          </p:cNvSpPr>
          <p:nvPr>
            <p:ph type="body" sz="quarter" idx="30" hasCustomPrompt="1"/>
          </p:nvPr>
        </p:nvSpPr>
        <p:spPr>
          <a:xfrm>
            <a:off x="7490161" y="2819326"/>
            <a:ext cx="4134800" cy="640080"/>
          </a:xfrm>
          <a:prstGeom prst="rect">
            <a:avLst/>
          </a:prstGeom>
        </p:spPr>
        <p:txBody>
          <a:bodyPr/>
          <a:lstStyle>
            <a:lvl1pPr marL="169863" indent="-169863">
              <a:lnSpc>
                <a:spcPct val="100000"/>
              </a:lnSpc>
              <a:spcBef>
                <a:spcPts val="0"/>
              </a:spcBef>
              <a:spcAft>
                <a:spcPts val="200"/>
              </a:spcAft>
              <a:defRPr lang="en-US" sz="1400" kern="1200" dirty="0">
                <a:solidFill>
                  <a:schemeClr val="bg1"/>
                </a:solidFill>
                <a:latin typeface="+mn-lt"/>
                <a:ea typeface="+mn-ea"/>
                <a:cs typeface="+mn-cs"/>
              </a:defRPr>
            </a:lvl1pPr>
            <a:lvl2pPr>
              <a:lnSpc>
                <a:spcPct val="100000"/>
              </a:lnSpc>
              <a:spcBef>
                <a:spcPts val="0"/>
              </a:spcBef>
              <a:spcAft>
                <a:spcPts val="200"/>
              </a:spcAft>
              <a:defRPr sz="1200">
                <a:solidFill>
                  <a:schemeClr val="bg1"/>
                </a:solidFill>
              </a:defRPr>
            </a:lvl2pPr>
            <a:lvl3pPr>
              <a:lnSpc>
                <a:spcPct val="100000"/>
              </a:lnSpc>
              <a:spcBef>
                <a:spcPts val="0"/>
              </a:spcBef>
              <a:spcAft>
                <a:spcPts val="200"/>
              </a:spcAft>
              <a:defRPr sz="1200">
                <a:solidFill>
                  <a:schemeClr val="bg1"/>
                </a:solidFill>
              </a:defRPr>
            </a:lvl3pPr>
            <a:lvl4pPr>
              <a:lnSpc>
                <a:spcPct val="100000"/>
              </a:lnSpc>
              <a:spcBef>
                <a:spcPts val="0"/>
              </a:spcBef>
              <a:spcAft>
                <a:spcPts val="200"/>
              </a:spcAft>
              <a:defRPr sz="1200">
                <a:solidFill>
                  <a:schemeClr val="bg1"/>
                </a:solidFill>
              </a:defRPr>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a:p>
            <a:pPr lvl="3"/>
            <a:endParaRPr lang="en-US"/>
          </a:p>
        </p:txBody>
      </p:sp>
      <p:sp>
        <p:nvSpPr>
          <p:cNvPr id="37" name="Picture Placeholder  Middle Bottom">
            <a:extLst>
              <a:ext uri="{FF2B5EF4-FFF2-40B4-BE49-F238E27FC236}">
                <a16:creationId xmlns:a16="http://schemas.microsoft.com/office/drawing/2014/main" id="{9A48FFB8-D57B-414B-8D41-DADB303CDAA1}"/>
              </a:ext>
            </a:extLst>
          </p:cNvPr>
          <p:cNvSpPr>
            <a:spLocks noGrp="1"/>
          </p:cNvSpPr>
          <p:nvPr>
            <p:ph type="pic" sz="quarter" idx="22" hasCustomPrompt="1"/>
          </p:nvPr>
        </p:nvSpPr>
        <p:spPr>
          <a:xfrm>
            <a:off x="6618578" y="3709346"/>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4" name="Subtitle Middle Bottom">
            <a:extLst>
              <a:ext uri="{FF2B5EF4-FFF2-40B4-BE49-F238E27FC236}">
                <a16:creationId xmlns:a16="http://schemas.microsoft.com/office/drawing/2014/main" id="{3889D5BC-1AD8-46EC-A794-4E8C8AF5902C}"/>
              </a:ext>
            </a:extLst>
          </p:cNvPr>
          <p:cNvSpPr>
            <a:spLocks noGrp="1"/>
          </p:cNvSpPr>
          <p:nvPr>
            <p:ph type="body" sz="quarter" idx="17" hasCustomPrompt="1"/>
          </p:nvPr>
        </p:nvSpPr>
        <p:spPr>
          <a:xfrm>
            <a:off x="7488891" y="3709346"/>
            <a:ext cx="4136218" cy="267545"/>
          </a:xfrm>
          <a:prstGeom prst="rect">
            <a:avLst/>
          </a:prstGeom>
        </p:spPr>
        <p:txBody>
          <a:bodyPr anchor="t">
            <a:noAutofit/>
          </a:bodyPr>
          <a:lstStyle>
            <a:lvl1pPr marL="0" indent="0">
              <a:buNone/>
              <a:defRPr sz="1600">
                <a:solidFill>
                  <a:schemeClr val="bg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4" name="Text Placeholder 27">
            <a:extLst>
              <a:ext uri="{FF2B5EF4-FFF2-40B4-BE49-F238E27FC236}">
                <a16:creationId xmlns:a16="http://schemas.microsoft.com/office/drawing/2014/main" id="{725EE04E-AEA3-46A6-A10F-A0084416FDC6}"/>
              </a:ext>
            </a:extLst>
          </p:cNvPr>
          <p:cNvSpPr>
            <a:spLocks noGrp="1"/>
          </p:cNvSpPr>
          <p:nvPr>
            <p:ph type="body" sz="quarter" idx="31" hasCustomPrompt="1"/>
          </p:nvPr>
        </p:nvSpPr>
        <p:spPr>
          <a:xfrm>
            <a:off x="7491749" y="4043634"/>
            <a:ext cx="4133026" cy="640080"/>
          </a:xfrm>
          <a:prstGeom prst="rect">
            <a:avLst/>
          </a:prstGeom>
        </p:spPr>
        <p:txBody>
          <a:bodyPr/>
          <a:lstStyle>
            <a:lvl1pPr marL="169863" indent="-169863">
              <a:lnSpc>
                <a:spcPct val="100000"/>
              </a:lnSpc>
              <a:spcBef>
                <a:spcPts val="0"/>
              </a:spcBef>
              <a:spcAft>
                <a:spcPts val="200"/>
              </a:spcAft>
              <a:defRPr lang="en-US" sz="1400" kern="1200" dirty="0">
                <a:solidFill>
                  <a:schemeClr val="bg1"/>
                </a:solidFill>
                <a:latin typeface="+mn-lt"/>
                <a:ea typeface="+mn-ea"/>
                <a:cs typeface="+mn-cs"/>
              </a:defRPr>
            </a:lvl1pPr>
            <a:lvl2pPr>
              <a:lnSpc>
                <a:spcPct val="100000"/>
              </a:lnSpc>
              <a:spcBef>
                <a:spcPts val="0"/>
              </a:spcBef>
              <a:spcAft>
                <a:spcPts val="200"/>
              </a:spcAft>
              <a:defRPr sz="1200">
                <a:solidFill>
                  <a:schemeClr val="bg1"/>
                </a:solidFill>
              </a:defRPr>
            </a:lvl2pPr>
            <a:lvl3pPr>
              <a:lnSpc>
                <a:spcPct val="100000"/>
              </a:lnSpc>
              <a:spcBef>
                <a:spcPts val="0"/>
              </a:spcBef>
              <a:spcAft>
                <a:spcPts val="200"/>
              </a:spcAft>
              <a:defRPr sz="1200">
                <a:solidFill>
                  <a:schemeClr val="bg1"/>
                </a:solidFill>
              </a:defRPr>
            </a:lvl3pPr>
            <a:lvl4pPr>
              <a:defRPr sz="1200"/>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p:txBody>
      </p:sp>
      <p:sp>
        <p:nvSpPr>
          <p:cNvPr id="38" name="Picture Placeholder  Bottom">
            <a:extLst>
              <a:ext uri="{FF2B5EF4-FFF2-40B4-BE49-F238E27FC236}">
                <a16:creationId xmlns:a16="http://schemas.microsoft.com/office/drawing/2014/main" id="{F24D806E-A553-4B1F-8117-9C5C176E53F9}"/>
              </a:ext>
            </a:extLst>
          </p:cNvPr>
          <p:cNvSpPr>
            <a:spLocks noGrp="1"/>
          </p:cNvSpPr>
          <p:nvPr>
            <p:ph type="pic" sz="quarter" idx="23" hasCustomPrompt="1"/>
          </p:nvPr>
        </p:nvSpPr>
        <p:spPr>
          <a:xfrm>
            <a:off x="6616401" y="493239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5" name="Subtitle Bottom">
            <a:extLst>
              <a:ext uri="{FF2B5EF4-FFF2-40B4-BE49-F238E27FC236}">
                <a16:creationId xmlns:a16="http://schemas.microsoft.com/office/drawing/2014/main" id="{91520921-926B-46E2-964C-7D28AF6717E1}"/>
              </a:ext>
            </a:extLst>
          </p:cNvPr>
          <p:cNvSpPr>
            <a:spLocks noGrp="1"/>
          </p:cNvSpPr>
          <p:nvPr>
            <p:ph type="body" sz="quarter" idx="19" hasCustomPrompt="1"/>
          </p:nvPr>
        </p:nvSpPr>
        <p:spPr>
          <a:xfrm>
            <a:off x="7491611" y="4932390"/>
            <a:ext cx="4133181" cy="267545"/>
          </a:xfrm>
          <a:prstGeom prst="rect">
            <a:avLst/>
          </a:prstGeom>
        </p:spPr>
        <p:txBody>
          <a:bodyPr anchor="t">
            <a:noAutofit/>
          </a:bodyPr>
          <a:lstStyle>
            <a:lvl1pPr marL="0" indent="0">
              <a:buNone/>
              <a:defRPr sz="1600">
                <a:solidFill>
                  <a:schemeClr val="bg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5" name="Text Placeholder 29">
            <a:extLst>
              <a:ext uri="{FF2B5EF4-FFF2-40B4-BE49-F238E27FC236}">
                <a16:creationId xmlns:a16="http://schemas.microsoft.com/office/drawing/2014/main" id="{546919E3-2B90-44C9-BD96-96FD88323A76}"/>
              </a:ext>
            </a:extLst>
          </p:cNvPr>
          <p:cNvSpPr>
            <a:spLocks noGrp="1"/>
          </p:cNvSpPr>
          <p:nvPr>
            <p:ph type="body" sz="quarter" idx="32" hasCustomPrompt="1"/>
          </p:nvPr>
        </p:nvSpPr>
        <p:spPr>
          <a:xfrm>
            <a:off x="7480636" y="5267597"/>
            <a:ext cx="4133088" cy="640080"/>
          </a:xfrm>
          <a:prstGeom prst="rect">
            <a:avLst/>
          </a:prstGeom>
        </p:spPr>
        <p:txBody>
          <a:bodyPr/>
          <a:lstStyle>
            <a:lvl1pPr marL="169863" indent="-169863">
              <a:lnSpc>
                <a:spcPct val="100000"/>
              </a:lnSpc>
              <a:spcBef>
                <a:spcPts val="0"/>
              </a:spcBef>
              <a:spcAft>
                <a:spcPts val="200"/>
              </a:spcAft>
              <a:defRPr lang="en-US" sz="1400" kern="1200" dirty="0">
                <a:solidFill>
                  <a:schemeClr val="bg1"/>
                </a:solidFill>
                <a:latin typeface="+mn-lt"/>
                <a:ea typeface="+mn-ea"/>
                <a:cs typeface="+mn-cs"/>
              </a:defRPr>
            </a:lvl1pPr>
            <a:lvl2pPr>
              <a:lnSpc>
                <a:spcPct val="100000"/>
              </a:lnSpc>
              <a:spcBef>
                <a:spcPts val="0"/>
              </a:spcBef>
              <a:spcAft>
                <a:spcPts val="200"/>
              </a:spcAft>
              <a:defRPr sz="1200">
                <a:solidFill>
                  <a:schemeClr val="bg1"/>
                </a:solidFill>
              </a:defRPr>
            </a:lvl2pPr>
            <a:lvl3pPr>
              <a:lnSpc>
                <a:spcPct val="100000"/>
              </a:lnSpc>
              <a:spcBef>
                <a:spcPts val="0"/>
              </a:spcBef>
              <a:spcAft>
                <a:spcPts val="200"/>
              </a:spcAft>
              <a:defRPr sz="1200">
                <a:solidFill>
                  <a:schemeClr val="bg1"/>
                </a:solidFill>
              </a:defRPr>
            </a:lvl3pPr>
            <a:lvl4pPr>
              <a:defRPr sz="1200"/>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p:txBody>
      </p:sp>
      <p:sp>
        <p:nvSpPr>
          <p:cNvPr id="4" name="Rectangle 3">
            <a:extLst>
              <a:ext uri="{FF2B5EF4-FFF2-40B4-BE49-F238E27FC236}">
                <a16:creationId xmlns:a16="http://schemas.microsoft.com/office/drawing/2014/main" id="{80A2479F-70A8-307D-B571-87B5559D7721}"/>
              </a:ext>
              <a:ext uri="{C183D7F6-B498-43B3-948B-1728B52AA6E4}">
                <adec:decorative xmlns:adec="http://schemas.microsoft.com/office/drawing/2017/decorative" val="1"/>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dirty="0">
                <a:latin typeface="+mn-lt"/>
              </a:rPr>
              <a:t>©2026 S&amp;P Global Inc. Any unauthorized use of this copyrighted material constitutes </a:t>
            </a:r>
            <a:r>
              <a:rPr lang="en-US" sz="700" dirty="0">
                <a:solidFill>
                  <a:schemeClr val="bg1"/>
                </a:solidFill>
                <a:latin typeface="+mn-lt"/>
              </a:rPr>
              <a:t>infringement of our intellectual property and will subject you to possible legal action.</a:t>
            </a:r>
          </a:p>
        </p:txBody>
      </p:sp>
      <p:sp>
        <p:nvSpPr>
          <p:cNvPr id="7" name="Rectangle 6">
            <a:extLst>
              <a:ext uri="{FF2B5EF4-FFF2-40B4-BE49-F238E27FC236}">
                <a16:creationId xmlns:a16="http://schemas.microsoft.com/office/drawing/2014/main" id="{E76B7E13-1D73-6199-712E-115E4262399C}"/>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bg1"/>
                </a:solidFill>
                <a:latin typeface="+mn-lt"/>
              </a:rPr>
              <a:t>© 2026 S&amp;P Global.</a:t>
            </a:r>
          </a:p>
        </p:txBody>
      </p:sp>
    </p:spTree>
    <p:extLst>
      <p:ext uri="{BB962C8B-B14F-4D97-AF65-F5344CB8AC3E}">
        <p14:creationId xmlns:p14="http://schemas.microsoft.com/office/powerpoint/2010/main" val="3535793581"/>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7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w/Sub-headlin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3D8889F-920C-4319-AFB6-3C9009C9EE2D}"/>
              </a:ext>
            </a:extLst>
          </p:cNvPr>
          <p:cNvSpPr>
            <a:spLocks noGrp="1"/>
          </p:cNvSpPr>
          <p:nvPr>
            <p:ph type="ftr" sz="quarter" idx="20"/>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7039" y="342900"/>
            <a:ext cx="11062709" cy="460551"/>
          </a:xfrm>
        </p:spPr>
        <p:txBody>
          <a:bodyPr/>
          <a:lstStyle/>
          <a:p>
            <a:r>
              <a:rPr lang="en-US"/>
              <a:t>[Headline]</a:t>
            </a:r>
          </a:p>
        </p:txBody>
      </p:sp>
      <p:sp>
        <p:nvSpPr>
          <p:cNvPr id="9" name="Sub-headline">
            <a:extLst>
              <a:ext uri="{FF2B5EF4-FFF2-40B4-BE49-F238E27FC236}">
                <a16:creationId xmlns:a16="http://schemas.microsoft.com/office/drawing/2014/main" id="{43FE0DC3-F312-4660-86BD-A98328F26A4F}"/>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2" y="1257300"/>
            <a:ext cx="1106424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0" name="Footnote">
            <a:extLst>
              <a:ext uri="{FF2B5EF4-FFF2-40B4-BE49-F238E27FC236}">
                <a16:creationId xmlns:a16="http://schemas.microsoft.com/office/drawing/2014/main" id="{9D7D1A86-6C0E-4CB8-9A24-2845A8A33E26}"/>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1676770896"/>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cons 4 Columns + Conten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21DF1D-3C8D-435E-8E9F-6D662BF957BD}"/>
              </a:ext>
              <a:ext uri="{C183D7F6-B498-43B3-948B-1728B52AA6E4}">
                <adec:decorative xmlns:adec="http://schemas.microsoft.com/office/drawing/2017/decorative" val="1"/>
              </a:ext>
            </a:extLst>
          </p:cNvPr>
          <p:cNvSpPr/>
          <p:nvPr userDrawn="1"/>
        </p:nvSpPr>
        <p:spPr bwMode="white">
          <a:xfrm>
            <a:off x="6096000" y="0"/>
            <a:ext cx="6096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3" name="Footer Placeholder 2">
            <a:extLst>
              <a:ext uri="{FF2B5EF4-FFF2-40B4-BE49-F238E27FC236}">
                <a16:creationId xmlns:a16="http://schemas.microsoft.com/office/drawing/2014/main" id="{FCFEF029-AF59-4AC3-9ED3-4E5E4431EF7C}"/>
              </a:ext>
            </a:extLst>
          </p:cNvPr>
          <p:cNvSpPr>
            <a:spLocks noGrp="1"/>
          </p:cNvSpPr>
          <p:nvPr>
            <p:ph type="ftr" sz="quarter" idx="35"/>
          </p:nvPr>
        </p:nvSpPr>
        <p:spPr/>
        <p:txBody>
          <a:bodyPr/>
          <a:lstStyle>
            <a:lvl1pPr>
              <a:defRPr>
                <a:solidFill>
                  <a:schemeClr val="tx1"/>
                </a:solidFill>
              </a:defRPr>
            </a:lvl1p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tx1"/>
                </a:solidFill>
              </a:defRPr>
            </a:lvl1pPr>
          </a:lstStyle>
          <a:p>
            <a:fld id="{5CFA18E4-D58E-4B28-B105-28D9665A8EBC}" type="slidenum">
              <a:rPr lang="en-US" smtClean="0"/>
              <a:pPr/>
              <a:t>‹#›</a:t>
            </a:fld>
            <a:endParaRPr lang="en-US"/>
          </a:p>
        </p:txBody>
      </p:sp>
      <p:sp>
        <p:nvSpPr>
          <p:cNvPr id="47" name="Title 6">
            <a:extLst>
              <a:ext uri="{FF2B5EF4-FFF2-40B4-BE49-F238E27FC236}">
                <a16:creationId xmlns:a16="http://schemas.microsoft.com/office/drawing/2014/main" id="{7A52641A-F2AB-4235-AD50-FEB7E58871C8}"/>
              </a:ext>
            </a:extLst>
          </p:cNvPr>
          <p:cNvSpPr>
            <a:spLocks noGrp="1"/>
          </p:cNvSpPr>
          <p:nvPr>
            <p:ph type="title" hasCustomPrompt="1"/>
          </p:nvPr>
        </p:nvSpPr>
        <p:spPr>
          <a:xfrm>
            <a:off x="567040" y="342900"/>
            <a:ext cx="5029200" cy="460551"/>
          </a:xfrm>
        </p:spPr>
        <p:txBody>
          <a:bodyPr/>
          <a:lstStyle/>
          <a:p>
            <a:r>
              <a:rPr lang="en-US"/>
              <a:t>[Headline]</a:t>
            </a:r>
          </a:p>
        </p:txBody>
      </p:sp>
      <p:sp>
        <p:nvSpPr>
          <p:cNvPr id="46" name="Sub-headline">
            <a:extLst>
              <a:ext uri="{FF2B5EF4-FFF2-40B4-BE49-F238E27FC236}">
                <a16:creationId xmlns:a16="http://schemas.microsoft.com/office/drawing/2014/main" id="{5251668F-9361-42F9-893B-958B89A89D74}"/>
              </a:ext>
            </a:extLst>
          </p:cNvPr>
          <p:cNvSpPr>
            <a:spLocks noGrp="1"/>
          </p:cNvSpPr>
          <p:nvPr>
            <p:ph type="body" sz="quarter" idx="13" hasCustomPrompt="1"/>
          </p:nvPr>
        </p:nvSpPr>
        <p:spPr>
          <a:xfrm>
            <a:off x="567038" y="899026"/>
            <a:ext cx="5029200" cy="278706"/>
          </a:xfrm>
          <a:prstGeom prst="rect">
            <a:avLst/>
          </a:prstGeom>
        </p:spPr>
        <p:txBody>
          <a:bodyPr/>
          <a:lstStyle>
            <a:lvl1pPr marL="0" indent="0">
              <a:buNone/>
              <a:defRPr sz="1800" b="0">
                <a:latin typeface="+mn-lt"/>
              </a:defRPr>
            </a:lvl1pPr>
            <a:lvl2pPr marL="169863" indent="0">
              <a:buNone/>
              <a:defRPr/>
            </a:lvl2pPr>
          </a:lstStyle>
          <a:p>
            <a:pPr lvl="0"/>
            <a:r>
              <a:rPr lang="en-US"/>
              <a:t>[Sub-headline]</a:t>
            </a:r>
          </a:p>
        </p:txBody>
      </p:sp>
      <p:sp>
        <p:nvSpPr>
          <p:cNvPr id="22" name="Content Placeholder 3">
            <a:extLst>
              <a:ext uri="{FF2B5EF4-FFF2-40B4-BE49-F238E27FC236}">
                <a16:creationId xmlns:a16="http://schemas.microsoft.com/office/drawing/2014/main" id="{BA006FC7-D663-4A84-9EC7-38CF613B62D7}"/>
              </a:ext>
            </a:extLst>
          </p:cNvPr>
          <p:cNvSpPr>
            <a:spLocks noGrp="1"/>
          </p:cNvSpPr>
          <p:nvPr>
            <p:ph sz="quarter" idx="33" hasCustomPrompt="1"/>
          </p:nvPr>
        </p:nvSpPr>
        <p:spPr>
          <a:xfrm>
            <a:off x="566738" y="1263650"/>
            <a:ext cx="5029200" cy="4343400"/>
          </a:xfrm>
        </p:spPr>
        <p:txBody>
          <a:bodyPr/>
          <a:lstStyle>
            <a:lvl1pPr>
              <a:defRPr/>
            </a:lvl1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23" name="Footnote">
            <a:extLst>
              <a:ext uri="{FF2B5EF4-FFF2-40B4-BE49-F238E27FC236}">
                <a16:creationId xmlns:a16="http://schemas.microsoft.com/office/drawing/2014/main" id="{0D52D127-8311-4C6F-B9EA-30B581C17FF7}"/>
              </a:ext>
            </a:extLst>
          </p:cNvPr>
          <p:cNvSpPr>
            <a:spLocks noGrp="1"/>
          </p:cNvSpPr>
          <p:nvPr>
            <p:ph type="body" sz="quarter" idx="15" hasCustomPrompt="1"/>
          </p:nvPr>
        </p:nvSpPr>
        <p:spPr>
          <a:xfrm>
            <a:off x="567039" y="5905500"/>
            <a:ext cx="5029200" cy="306912"/>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40" name="Picture Placeholder Top">
            <a:extLst>
              <a:ext uri="{FF2B5EF4-FFF2-40B4-BE49-F238E27FC236}">
                <a16:creationId xmlns:a16="http://schemas.microsoft.com/office/drawing/2014/main" id="{92FD1037-3FD2-4536-815B-AC3218BE9FD2}"/>
              </a:ext>
            </a:extLst>
          </p:cNvPr>
          <p:cNvSpPr>
            <a:spLocks noGrp="1"/>
          </p:cNvSpPr>
          <p:nvPr>
            <p:ph type="pic" sz="quarter" idx="27" hasCustomPrompt="1"/>
          </p:nvPr>
        </p:nvSpPr>
        <p:spPr>
          <a:xfrm>
            <a:off x="6618578" y="126326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9" name="Subtitle Top">
            <a:extLst>
              <a:ext uri="{FF2B5EF4-FFF2-40B4-BE49-F238E27FC236}">
                <a16:creationId xmlns:a16="http://schemas.microsoft.com/office/drawing/2014/main" id="{97AB4569-D69B-4F8F-A994-52A9BDA887F2}"/>
              </a:ext>
            </a:extLst>
          </p:cNvPr>
          <p:cNvSpPr>
            <a:spLocks noGrp="1"/>
          </p:cNvSpPr>
          <p:nvPr>
            <p:ph type="body" sz="quarter" idx="25" hasCustomPrompt="1"/>
          </p:nvPr>
        </p:nvSpPr>
        <p:spPr>
          <a:xfrm>
            <a:off x="7488891" y="1268670"/>
            <a:ext cx="4136218" cy="267545"/>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2" name="Text Placeholder 15">
            <a:extLst>
              <a:ext uri="{FF2B5EF4-FFF2-40B4-BE49-F238E27FC236}">
                <a16:creationId xmlns:a16="http://schemas.microsoft.com/office/drawing/2014/main" id="{9551F18A-01B5-45DB-A0D7-2828AD10567D}"/>
              </a:ext>
            </a:extLst>
          </p:cNvPr>
          <p:cNvSpPr>
            <a:spLocks noGrp="1"/>
          </p:cNvSpPr>
          <p:nvPr>
            <p:ph type="body" sz="quarter" idx="29" hasCustomPrompt="1"/>
          </p:nvPr>
        </p:nvSpPr>
        <p:spPr>
          <a:xfrm>
            <a:off x="7490161" y="1600127"/>
            <a:ext cx="4134800" cy="640080"/>
          </a:xfrm>
          <a:prstGeom prst="rect">
            <a:avLst/>
          </a:prstGeom>
        </p:spPr>
        <p:txBody>
          <a:bodyPr/>
          <a:lstStyle>
            <a:lvl1pPr>
              <a:lnSpc>
                <a:spcPct val="100000"/>
              </a:lnSpc>
              <a:spcBef>
                <a:spcPts val="0"/>
              </a:spcBef>
              <a:spcAft>
                <a:spcPts val="200"/>
              </a:spcAft>
              <a:defRPr sz="1400">
                <a:solidFill>
                  <a:schemeClr val="tx1"/>
                </a:solidFill>
              </a:defRPr>
            </a:lvl1pPr>
            <a:lvl2pPr>
              <a:lnSpc>
                <a:spcPct val="100000"/>
              </a:lnSpc>
              <a:spcBef>
                <a:spcPts val="0"/>
              </a:spcBef>
              <a:spcAft>
                <a:spcPts val="200"/>
              </a:spcAft>
              <a:defRPr sz="1200">
                <a:solidFill>
                  <a:schemeClr val="tx1"/>
                </a:solidFill>
              </a:defRPr>
            </a:lvl2pPr>
            <a:lvl3pPr>
              <a:lnSpc>
                <a:spcPct val="100000"/>
              </a:lnSpc>
              <a:spcBef>
                <a:spcPts val="0"/>
              </a:spcBef>
              <a:spcAft>
                <a:spcPts val="200"/>
              </a:spcAft>
              <a:defRPr sz="1200">
                <a:solidFill>
                  <a:schemeClr val="tx1"/>
                </a:solidFill>
              </a:defRPr>
            </a:lvl3pPr>
            <a:lvl4pPr>
              <a:defRPr sz="1200"/>
            </a:lvl4pPr>
            <a:lvl5pPr>
              <a:defRPr sz="1200"/>
            </a:lvl5pPr>
          </a:lstStyle>
          <a:p>
            <a:pPr lvl="0"/>
            <a:r>
              <a:rPr lang="en-US"/>
              <a:t>[Click to add text]</a:t>
            </a:r>
          </a:p>
          <a:p>
            <a:pPr lvl="1"/>
            <a:r>
              <a:rPr lang="en-US"/>
              <a:t>Second level</a:t>
            </a:r>
          </a:p>
          <a:p>
            <a:pPr lvl="2"/>
            <a:r>
              <a:rPr lang="en-US"/>
              <a:t>Third level</a:t>
            </a:r>
          </a:p>
        </p:txBody>
      </p:sp>
      <p:sp>
        <p:nvSpPr>
          <p:cNvPr id="36" name="Picture Placeholder Middle Top">
            <a:extLst>
              <a:ext uri="{FF2B5EF4-FFF2-40B4-BE49-F238E27FC236}">
                <a16:creationId xmlns:a16="http://schemas.microsoft.com/office/drawing/2014/main" id="{DA019EA3-E52A-49F1-93F2-060A66C348AB}"/>
              </a:ext>
            </a:extLst>
          </p:cNvPr>
          <p:cNvSpPr>
            <a:spLocks noGrp="1"/>
          </p:cNvSpPr>
          <p:nvPr>
            <p:ph type="pic" sz="quarter" idx="21" hasCustomPrompt="1"/>
          </p:nvPr>
        </p:nvSpPr>
        <p:spPr>
          <a:xfrm>
            <a:off x="6618578" y="2486303"/>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3" name="Subtitle Middle Top">
            <a:extLst>
              <a:ext uri="{FF2B5EF4-FFF2-40B4-BE49-F238E27FC236}">
                <a16:creationId xmlns:a16="http://schemas.microsoft.com/office/drawing/2014/main" id="{0B17B252-9B3F-45FC-90E8-5D155B6782BA}"/>
              </a:ext>
            </a:extLst>
          </p:cNvPr>
          <p:cNvSpPr>
            <a:spLocks noGrp="1"/>
          </p:cNvSpPr>
          <p:nvPr>
            <p:ph type="body" sz="quarter" idx="16" hasCustomPrompt="1"/>
          </p:nvPr>
        </p:nvSpPr>
        <p:spPr>
          <a:xfrm>
            <a:off x="7488891" y="2486303"/>
            <a:ext cx="4136218" cy="267545"/>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3" name="Text Placeholder 25">
            <a:extLst>
              <a:ext uri="{FF2B5EF4-FFF2-40B4-BE49-F238E27FC236}">
                <a16:creationId xmlns:a16="http://schemas.microsoft.com/office/drawing/2014/main" id="{8A12E103-382A-4153-B839-D4D1429F9D4D}"/>
              </a:ext>
            </a:extLst>
          </p:cNvPr>
          <p:cNvSpPr>
            <a:spLocks noGrp="1"/>
          </p:cNvSpPr>
          <p:nvPr>
            <p:ph type="body" sz="quarter" idx="30" hasCustomPrompt="1"/>
          </p:nvPr>
        </p:nvSpPr>
        <p:spPr>
          <a:xfrm>
            <a:off x="7490161" y="2819326"/>
            <a:ext cx="4134800" cy="640080"/>
          </a:xfrm>
          <a:prstGeom prst="rect">
            <a:avLst/>
          </a:prstGeom>
        </p:spPr>
        <p:txBody>
          <a:bodyPr/>
          <a:lstStyle>
            <a:lvl1pPr marL="169863" indent="-169863">
              <a:lnSpc>
                <a:spcPct val="100000"/>
              </a:lnSpc>
              <a:spcBef>
                <a:spcPts val="0"/>
              </a:spcBef>
              <a:spcAft>
                <a:spcPts val="200"/>
              </a:spcAft>
              <a:defRPr lang="en-US" sz="1400" kern="1200" dirty="0">
                <a:solidFill>
                  <a:schemeClr val="tx1"/>
                </a:solidFill>
                <a:latin typeface="+mn-lt"/>
                <a:ea typeface="+mn-ea"/>
                <a:cs typeface="+mn-cs"/>
              </a:defRPr>
            </a:lvl1pPr>
            <a:lvl2pPr>
              <a:lnSpc>
                <a:spcPct val="100000"/>
              </a:lnSpc>
              <a:spcBef>
                <a:spcPts val="0"/>
              </a:spcBef>
              <a:spcAft>
                <a:spcPts val="200"/>
              </a:spcAft>
              <a:defRPr sz="1200">
                <a:solidFill>
                  <a:schemeClr val="tx1"/>
                </a:solidFill>
              </a:defRPr>
            </a:lvl2pPr>
            <a:lvl3pPr>
              <a:lnSpc>
                <a:spcPct val="100000"/>
              </a:lnSpc>
              <a:spcBef>
                <a:spcPts val="0"/>
              </a:spcBef>
              <a:spcAft>
                <a:spcPts val="200"/>
              </a:spcAft>
              <a:defRPr sz="1200">
                <a:solidFill>
                  <a:schemeClr val="tx1"/>
                </a:solidFill>
              </a:defRPr>
            </a:lvl3pPr>
            <a:lvl4pPr>
              <a:lnSpc>
                <a:spcPct val="100000"/>
              </a:lnSpc>
              <a:spcBef>
                <a:spcPts val="0"/>
              </a:spcBef>
              <a:spcAft>
                <a:spcPts val="200"/>
              </a:spcAft>
              <a:defRPr sz="1200">
                <a:solidFill>
                  <a:schemeClr val="tx1"/>
                </a:solidFill>
              </a:defRPr>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a:p>
            <a:pPr lvl="3"/>
            <a:endParaRPr lang="en-US"/>
          </a:p>
        </p:txBody>
      </p:sp>
      <p:sp>
        <p:nvSpPr>
          <p:cNvPr id="37" name="Picture Placeholder  Middle Bottom">
            <a:extLst>
              <a:ext uri="{FF2B5EF4-FFF2-40B4-BE49-F238E27FC236}">
                <a16:creationId xmlns:a16="http://schemas.microsoft.com/office/drawing/2014/main" id="{9A48FFB8-D57B-414B-8D41-DADB303CDAA1}"/>
              </a:ext>
            </a:extLst>
          </p:cNvPr>
          <p:cNvSpPr>
            <a:spLocks noGrp="1"/>
          </p:cNvSpPr>
          <p:nvPr>
            <p:ph type="pic" sz="quarter" idx="22" hasCustomPrompt="1"/>
          </p:nvPr>
        </p:nvSpPr>
        <p:spPr>
          <a:xfrm>
            <a:off x="6618578" y="3709346"/>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4" name="Subtitle Middle Bottom">
            <a:extLst>
              <a:ext uri="{FF2B5EF4-FFF2-40B4-BE49-F238E27FC236}">
                <a16:creationId xmlns:a16="http://schemas.microsoft.com/office/drawing/2014/main" id="{3889D5BC-1AD8-46EC-A794-4E8C8AF5902C}"/>
              </a:ext>
            </a:extLst>
          </p:cNvPr>
          <p:cNvSpPr>
            <a:spLocks noGrp="1"/>
          </p:cNvSpPr>
          <p:nvPr>
            <p:ph type="body" sz="quarter" idx="17" hasCustomPrompt="1"/>
          </p:nvPr>
        </p:nvSpPr>
        <p:spPr>
          <a:xfrm>
            <a:off x="7488891" y="3709346"/>
            <a:ext cx="4136218" cy="267545"/>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4" name="Text Placeholder 27">
            <a:extLst>
              <a:ext uri="{FF2B5EF4-FFF2-40B4-BE49-F238E27FC236}">
                <a16:creationId xmlns:a16="http://schemas.microsoft.com/office/drawing/2014/main" id="{725EE04E-AEA3-46A6-A10F-A0084416FDC6}"/>
              </a:ext>
            </a:extLst>
          </p:cNvPr>
          <p:cNvSpPr>
            <a:spLocks noGrp="1"/>
          </p:cNvSpPr>
          <p:nvPr>
            <p:ph type="body" sz="quarter" idx="31" hasCustomPrompt="1"/>
          </p:nvPr>
        </p:nvSpPr>
        <p:spPr>
          <a:xfrm>
            <a:off x="7491749" y="4043634"/>
            <a:ext cx="4133026" cy="640080"/>
          </a:xfrm>
          <a:prstGeom prst="rect">
            <a:avLst/>
          </a:prstGeom>
        </p:spPr>
        <p:txBody>
          <a:bodyPr/>
          <a:lstStyle>
            <a:lvl1pPr marL="169863" indent="-169863">
              <a:lnSpc>
                <a:spcPct val="100000"/>
              </a:lnSpc>
              <a:spcBef>
                <a:spcPts val="0"/>
              </a:spcBef>
              <a:spcAft>
                <a:spcPts val="200"/>
              </a:spcAft>
              <a:defRPr lang="en-US" sz="1400" kern="1200" dirty="0">
                <a:solidFill>
                  <a:schemeClr val="tx1"/>
                </a:solidFill>
                <a:latin typeface="+mn-lt"/>
                <a:ea typeface="+mn-ea"/>
                <a:cs typeface="+mn-cs"/>
              </a:defRPr>
            </a:lvl1pPr>
            <a:lvl2pPr>
              <a:lnSpc>
                <a:spcPct val="100000"/>
              </a:lnSpc>
              <a:spcBef>
                <a:spcPts val="0"/>
              </a:spcBef>
              <a:spcAft>
                <a:spcPts val="200"/>
              </a:spcAft>
              <a:defRPr sz="1200">
                <a:solidFill>
                  <a:schemeClr val="tx1"/>
                </a:solidFill>
              </a:defRPr>
            </a:lvl2pPr>
            <a:lvl3pPr>
              <a:lnSpc>
                <a:spcPct val="100000"/>
              </a:lnSpc>
              <a:spcBef>
                <a:spcPts val="0"/>
              </a:spcBef>
              <a:spcAft>
                <a:spcPts val="200"/>
              </a:spcAft>
              <a:defRPr sz="1200">
                <a:solidFill>
                  <a:schemeClr val="tx1"/>
                </a:solidFill>
              </a:defRPr>
            </a:lvl3pPr>
            <a:lvl4pPr>
              <a:defRPr sz="1200"/>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p:txBody>
      </p:sp>
      <p:sp>
        <p:nvSpPr>
          <p:cNvPr id="38" name="Picture Placeholder  Bottom">
            <a:extLst>
              <a:ext uri="{FF2B5EF4-FFF2-40B4-BE49-F238E27FC236}">
                <a16:creationId xmlns:a16="http://schemas.microsoft.com/office/drawing/2014/main" id="{F24D806E-A553-4B1F-8117-9C5C176E53F9}"/>
              </a:ext>
            </a:extLst>
          </p:cNvPr>
          <p:cNvSpPr>
            <a:spLocks noGrp="1"/>
          </p:cNvSpPr>
          <p:nvPr>
            <p:ph type="pic" sz="quarter" idx="23" hasCustomPrompt="1"/>
          </p:nvPr>
        </p:nvSpPr>
        <p:spPr>
          <a:xfrm>
            <a:off x="6616401" y="493239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5" name="Subtitle Bottom">
            <a:extLst>
              <a:ext uri="{FF2B5EF4-FFF2-40B4-BE49-F238E27FC236}">
                <a16:creationId xmlns:a16="http://schemas.microsoft.com/office/drawing/2014/main" id="{91520921-926B-46E2-964C-7D28AF6717E1}"/>
              </a:ext>
            </a:extLst>
          </p:cNvPr>
          <p:cNvSpPr>
            <a:spLocks noGrp="1"/>
          </p:cNvSpPr>
          <p:nvPr>
            <p:ph type="body" sz="quarter" idx="19" hasCustomPrompt="1"/>
          </p:nvPr>
        </p:nvSpPr>
        <p:spPr>
          <a:xfrm>
            <a:off x="7491611" y="4932390"/>
            <a:ext cx="4133181" cy="267545"/>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5" name="Text Placeholder 29">
            <a:extLst>
              <a:ext uri="{FF2B5EF4-FFF2-40B4-BE49-F238E27FC236}">
                <a16:creationId xmlns:a16="http://schemas.microsoft.com/office/drawing/2014/main" id="{546919E3-2B90-44C9-BD96-96FD88323A76}"/>
              </a:ext>
            </a:extLst>
          </p:cNvPr>
          <p:cNvSpPr>
            <a:spLocks noGrp="1"/>
          </p:cNvSpPr>
          <p:nvPr>
            <p:ph type="body" sz="quarter" idx="32" hasCustomPrompt="1"/>
          </p:nvPr>
        </p:nvSpPr>
        <p:spPr>
          <a:xfrm>
            <a:off x="7480636" y="5267597"/>
            <a:ext cx="4133088" cy="640080"/>
          </a:xfrm>
          <a:prstGeom prst="rect">
            <a:avLst/>
          </a:prstGeom>
        </p:spPr>
        <p:txBody>
          <a:bodyPr/>
          <a:lstStyle>
            <a:lvl1pPr marL="169863" indent="-169863">
              <a:lnSpc>
                <a:spcPct val="100000"/>
              </a:lnSpc>
              <a:spcBef>
                <a:spcPts val="0"/>
              </a:spcBef>
              <a:spcAft>
                <a:spcPts val="200"/>
              </a:spcAft>
              <a:defRPr lang="en-US" sz="1400" kern="1200" dirty="0">
                <a:solidFill>
                  <a:schemeClr val="tx1"/>
                </a:solidFill>
                <a:latin typeface="+mn-lt"/>
                <a:ea typeface="+mn-ea"/>
                <a:cs typeface="+mn-cs"/>
              </a:defRPr>
            </a:lvl1pPr>
            <a:lvl2pPr>
              <a:lnSpc>
                <a:spcPct val="100000"/>
              </a:lnSpc>
              <a:spcBef>
                <a:spcPts val="0"/>
              </a:spcBef>
              <a:spcAft>
                <a:spcPts val="200"/>
              </a:spcAft>
              <a:defRPr sz="1200">
                <a:solidFill>
                  <a:schemeClr val="tx1"/>
                </a:solidFill>
              </a:defRPr>
            </a:lvl2pPr>
            <a:lvl3pPr>
              <a:lnSpc>
                <a:spcPct val="100000"/>
              </a:lnSpc>
              <a:spcBef>
                <a:spcPts val="0"/>
              </a:spcBef>
              <a:spcAft>
                <a:spcPts val="200"/>
              </a:spcAft>
              <a:defRPr sz="1200">
                <a:solidFill>
                  <a:schemeClr val="tx1"/>
                </a:solidFill>
              </a:defRPr>
            </a:lvl3pPr>
            <a:lvl4pPr>
              <a:defRPr sz="1200"/>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p:txBody>
      </p:sp>
      <p:sp>
        <p:nvSpPr>
          <p:cNvPr id="6" name="Rectangle 5">
            <a:extLst>
              <a:ext uri="{FF2B5EF4-FFF2-40B4-BE49-F238E27FC236}">
                <a16:creationId xmlns:a16="http://schemas.microsoft.com/office/drawing/2014/main" id="{694EDBF7-929D-A3DC-2E9E-0E7AE3867364}"/>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spTree>
    <p:extLst>
      <p:ext uri="{BB962C8B-B14F-4D97-AF65-F5344CB8AC3E}">
        <p14:creationId xmlns:p14="http://schemas.microsoft.com/office/powerpoint/2010/main" val="2714874545"/>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72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cons 2 x 3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87EB15F-F929-4285-B3D2-F12F7A3EDFE1}"/>
              </a:ext>
            </a:extLst>
          </p:cNvPr>
          <p:cNvSpPr>
            <a:spLocks noGrp="1"/>
          </p:cNvSpPr>
          <p:nvPr>
            <p:ph type="ftr" sz="quarter" idx="38"/>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39" name="Title 6">
            <a:extLst>
              <a:ext uri="{FF2B5EF4-FFF2-40B4-BE49-F238E27FC236}">
                <a16:creationId xmlns:a16="http://schemas.microsoft.com/office/drawing/2014/main" id="{74FD5EE2-7E80-4B3F-9F2E-FB51310FF616}"/>
              </a:ext>
            </a:extLst>
          </p:cNvPr>
          <p:cNvSpPr>
            <a:spLocks noGrp="1"/>
          </p:cNvSpPr>
          <p:nvPr>
            <p:ph type="title" hasCustomPrompt="1"/>
          </p:nvPr>
        </p:nvSpPr>
        <p:spPr>
          <a:xfrm>
            <a:off x="567039" y="342900"/>
            <a:ext cx="11062709" cy="460551"/>
          </a:xfrm>
        </p:spPr>
        <p:txBody>
          <a:bodyPr/>
          <a:lstStyle/>
          <a:p>
            <a:r>
              <a:rPr lang="en-US"/>
              <a:t>[Headline]</a:t>
            </a:r>
          </a:p>
        </p:txBody>
      </p:sp>
      <p:sp>
        <p:nvSpPr>
          <p:cNvPr id="28" name="Sub-headline">
            <a:extLst>
              <a:ext uri="{FF2B5EF4-FFF2-40B4-BE49-F238E27FC236}">
                <a16:creationId xmlns:a16="http://schemas.microsoft.com/office/drawing/2014/main" id="{CEBFF992-B5B5-4920-8BF1-3F8A84AE6387}"/>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32" name="Picture Placeholder Left">
            <a:extLst>
              <a:ext uri="{FF2B5EF4-FFF2-40B4-BE49-F238E27FC236}">
                <a16:creationId xmlns:a16="http://schemas.microsoft.com/office/drawing/2014/main" id="{CF6F45C0-8397-41BE-B336-31CACBC93446}"/>
              </a:ext>
            </a:extLst>
          </p:cNvPr>
          <p:cNvSpPr>
            <a:spLocks noGrp="1"/>
          </p:cNvSpPr>
          <p:nvPr>
            <p:ph type="pic" sz="quarter" idx="21" hasCustomPrompt="1"/>
          </p:nvPr>
        </p:nvSpPr>
        <p:spPr>
          <a:xfrm>
            <a:off x="569217" y="1261872"/>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29" name="Subtitle Left">
            <a:extLst>
              <a:ext uri="{FF2B5EF4-FFF2-40B4-BE49-F238E27FC236}">
                <a16:creationId xmlns:a16="http://schemas.microsoft.com/office/drawing/2014/main" id="{ED30F6A3-B5BC-40C0-8DCB-0F3F70EB0918}"/>
              </a:ext>
            </a:extLst>
          </p:cNvPr>
          <p:cNvSpPr>
            <a:spLocks noGrp="1"/>
          </p:cNvSpPr>
          <p:nvPr>
            <p:ph type="body" sz="quarter" idx="16" hasCustomPrompt="1"/>
          </p:nvPr>
        </p:nvSpPr>
        <p:spPr>
          <a:xfrm>
            <a:off x="1784838" y="1261872"/>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5" name="Text Placeholder 20">
            <a:extLst>
              <a:ext uri="{FF2B5EF4-FFF2-40B4-BE49-F238E27FC236}">
                <a16:creationId xmlns:a16="http://schemas.microsoft.com/office/drawing/2014/main" id="{F93BE80F-03ED-41A2-8709-8A7F3D16AC1C}"/>
              </a:ext>
            </a:extLst>
          </p:cNvPr>
          <p:cNvSpPr>
            <a:spLocks noGrp="1"/>
          </p:cNvSpPr>
          <p:nvPr>
            <p:ph type="body" sz="quarter" idx="24" hasCustomPrompt="1"/>
          </p:nvPr>
        </p:nvSpPr>
        <p:spPr>
          <a:xfrm>
            <a:off x="1784838" y="1587722"/>
            <a:ext cx="3857010" cy="928037"/>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33" name="Picture Placeholder  Middle">
            <a:extLst>
              <a:ext uri="{FF2B5EF4-FFF2-40B4-BE49-F238E27FC236}">
                <a16:creationId xmlns:a16="http://schemas.microsoft.com/office/drawing/2014/main" id="{259A6D79-8609-455C-B241-4E9D846D5FFB}"/>
              </a:ext>
            </a:extLst>
          </p:cNvPr>
          <p:cNvSpPr>
            <a:spLocks noGrp="1"/>
          </p:cNvSpPr>
          <p:nvPr>
            <p:ph type="pic" sz="quarter" idx="22" hasCustomPrompt="1"/>
          </p:nvPr>
        </p:nvSpPr>
        <p:spPr>
          <a:xfrm>
            <a:off x="569217" y="2716512"/>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30" name="Subtitle Middle">
            <a:extLst>
              <a:ext uri="{FF2B5EF4-FFF2-40B4-BE49-F238E27FC236}">
                <a16:creationId xmlns:a16="http://schemas.microsoft.com/office/drawing/2014/main" id="{AD83F8F7-A173-4FA2-BE9F-FA907F37B675}"/>
              </a:ext>
            </a:extLst>
          </p:cNvPr>
          <p:cNvSpPr>
            <a:spLocks noGrp="1"/>
          </p:cNvSpPr>
          <p:nvPr>
            <p:ph type="body" sz="quarter" idx="17" hasCustomPrompt="1"/>
          </p:nvPr>
        </p:nvSpPr>
        <p:spPr>
          <a:xfrm>
            <a:off x="1784838" y="2716512"/>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6" name="Text Placeholder 22">
            <a:extLst>
              <a:ext uri="{FF2B5EF4-FFF2-40B4-BE49-F238E27FC236}">
                <a16:creationId xmlns:a16="http://schemas.microsoft.com/office/drawing/2014/main" id="{967F51AC-FAAC-41F8-8C78-8EF80FFF4FF8}"/>
              </a:ext>
            </a:extLst>
          </p:cNvPr>
          <p:cNvSpPr>
            <a:spLocks noGrp="1"/>
          </p:cNvSpPr>
          <p:nvPr>
            <p:ph type="body" sz="quarter" idx="25" hasCustomPrompt="1"/>
          </p:nvPr>
        </p:nvSpPr>
        <p:spPr>
          <a:xfrm>
            <a:off x="1784838" y="3026645"/>
            <a:ext cx="3857010" cy="928036"/>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21" name="Picture Placeholder  Middle">
            <a:extLst>
              <a:ext uri="{FF2B5EF4-FFF2-40B4-BE49-F238E27FC236}">
                <a16:creationId xmlns:a16="http://schemas.microsoft.com/office/drawing/2014/main" id="{ACB6CBE9-656B-4931-8DAE-8958D93E7422}"/>
              </a:ext>
            </a:extLst>
          </p:cNvPr>
          <p:cNvSpPr>
            <a:spLocks noGrp="1"/>
          </p:cNvSpPr>
          <p:nvPr>
            <p:ph type="pic" sz="quarter" idx="33" hasCustomPrompt="1"/>
          </p:nvPr>
        </p:nvSpPr>
        <p:spPr>
          <a:xfrm>
            <a:off x="567039" y="4154799"/>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20" name="Subtitle Middle">
            <a:extLst>
              <a:ext uri="{FF2B5EF4-FFF2-40B4-BE49-F238E27FC236}">
                <a16:creationId xmlns:a16="http://schemas.microsoft.com/office/drawing/2014/main" id="{FACF049B-4486-44B8-A830-D469FA5F6CDC}"/>
              </a:ext>
            </a:extLst>
          </p:cNvPr>
          <p:cNvSpPr>
            <a:spLocks noGrp="1"/>
          </p:cNvSpPr>
          <p:nvPr>
            <p:ph type="body" sz="quarter" idx="32" hasCustomPrompt="1"/>
          </p:nvPr>
        </p:nvSpPr>
        <p:spPr>
          <a:xfrm>
            <a:off x="1782660" y="4154799"/>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2" name="Text Placeholder 22">
            <a:extLst>
              <a:ext uri="{FF2B5EF4-FFF2-40B4-BE49-F238E27FC236}">
                <a16:creationId xmlns:a16="http://schemas.microsoft.com/office/drawing/2014/main" id="{564520D8-CDA7-4278-8769-E3C18C1F19A7}"/>
              </a:ext>
            </a:extLst>
          </p:cNvPr>
          <p:cNvSpPr>
            <a:spLocks noGrp="1"/>
          </p:cNvSpPr>
          <p:nvPr>
            <p:ph type="body" sz="quarter" idx="34" hasCustomPrompt="1"/>
          </p:nvPr>
        </p:nvSpPr>
        <p:spPr>
          <a:xfrm>
            <a:off x="1782660" y="4464932"/>
            <a:ext cx="3857010" cy="928036"/>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16" name="Picture Placeholder Left">
            <a:extLst>
              <a:ext uri="{FF2B5EF4-FFF2-40B4-BE49-F238E27FC236}">
                <a16:creationId xmlns:a16="http://schemas.microsoft.com/office/drawing/2014/main" id="{009A490E-8C91-4D1E-BD53-4E7033E185C0}"/>
              </a:ext>
            </a:extLst>
          </p:cNvPr>
          <p:cNvSpPr>
            <a:spLocks noGrp="1"/>
          </p:cNvSpPr>
          <p:nvPr>
            <p:ph type="pic" sz="quarter" idx="28" hasCustomPrompt="1"/>
          </p:nvPr>
        </p:nvSpPr>
        <p:spPr>
          <a:xfrm>
            <a:off x="6550152" y="1261872"/>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14" name="Subtitle Left">
            <a:extLst>
              <a:ext uri="{FF2B5EF4-FFF2-40B4-BE49-F238E27FC236}">
                <a16:creationId xmlns:a16="http://schemas.microsoft.com/office/drawing/2014/main" id="{4EB342BF-6CAA-4B82-AF57-F25F0E8E4DE8}"/>
              </a:ext>
            </a:extLst>
          </p:cNvPr>
          <p:cNvSpPr>
            <a:spLocks noGrp="1"/>
          </p:cNvSpPr>
          <p:nvPr>
            <p:ph type="body" sz="quarter" idx="26" hasCustomPrompt="1"/>
          </p:nvPr>
        </p:nvSpPr>
        <p:spPr>
          <a:xfrm>
            <a:off x="7765773" y="1261872"/>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18" name="Text Placeholder 20">
            <a:extLst>
              <a:ext uri="{FF2B5EF4-FFF2-40B4-BE49-F238E27FC236}">
                <a16:creationId xmlns:a16="http://schemas.microsoft.com/office/drawing/2014/main" id="{1CB46CF6-6609-40E4-9F18-AAD3D6C5AAB0}"/>
              </a:ext>
            </a:extLst>
          </p:cNvPr>
          <p:cNvSpPr>
            <a:spLocks noGrp="1"/>
          </p:cNvSpPr>
          <p:nvPr>
            <p:ph type="body" sz="quarter" idx="30" hasCustomPrompt="1"/>
          </p:nvPr>
        </p:nvSpPr>
        <p:spPr>
          <a:xfrm>
            <a:off x="7765773" y="1587722"/>
            <a:ext cx="3857010" cy="928037"/>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17" name="Picture Placeholder  Middle">
            <a:extLst>
              <a:ext uri="{FF2B5EF4-FFF2-40B4-BE49-F238E27FC236}">
                <a16:creationId xmlns:a16="http://schemas.microsoft.com/office/drawing/2014/main" id="{B3525E34-70EA-44E1-8FED-6D35963A97D0}"/>
              </a:ext>
            </a:extLst>
          </p:cNvPr>
          <p:cNvSpPr>
            <a:spLocks noGrp="1"/>
          </p:cNvSpPr>
          <p:nvPr>
            <p:ph type="pic" sz="quarter" idx="29" hasCustomPrompt="1"/>
          </p:nvPr>
        </p:nvSpPr>
        <p:spPr>
          <a:xfrm>
            <a:off x="6550152" y="2716512"/>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15" name="Subtitle Middle">
            <a:extLst>
              <a:ext uri="{FF2B5EF4-FFF2-40B4-BE49-F238E27FC236}">
                <a16:creationId xmlns:a16="http://schemas.microsoft.com/office/drawing/2014/main" id="{792A9CBD-D504-44CD-993E-28D5A82AB143}"/>
              </a:ext>
            </a:extLst>
          </p:cNvPr>
          <p:cNvSpPr>
            <a:spLocks noGrp="1"/>
          </p:cNvSpPr>
          <p:nvPr>
            <p:ph type="body" sz="quarter" idx="27" hasCustomPrompt="1"/>
          </p:nvPr>
        </p:nvSpPr>
        <p:spPr>
          <a:xfrm>
            <a:off x="7765773" y="2716512"/>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19" name="Text Placeholder 22">
            <a:extLst>
              <a:ext uri="{FF2B5EF4-FFF2-40B4-BE49-F238E27FC236}">
                <a16:creationId xmlns:a16="http://schemas.microsoft.com/office/drawing/2014/main" id="{9AD166B1-99E0-49B7-9424-A1B505123279}"/>
              </a:ext>
            </a:extLst>
          </p:cNvPr>
          <p:cNvSpPr>
            <a:spLocks noGrp="1"/>
          </p:cNvSpPr>
          <p:nvPr>
            <p:ph type="body" sz="quarter" idx="31" hasCustomPrompt="1"/>
          </p:nvPr>
        </p:nvSpPr>
        <p:spPr>
          <a:xfrm>
            <a:off x="7765773" y="3026645"/>
            <a:ext cx="3857010" cy="928036"/>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24" name="Picture Placeholder  Middle">
            <a:extLst>
              <a:ext uri="{FF2B5EF4-FFF2-40B4-BE49-F238E27FC236}">
                <a16:creationId xmlns:a16="http://schemas.microsoft.com/office/drawing/2014/main" id="{C87162C6-1D5F-4F74-AD00-7AF87B19835D}"/>
              </a:ext>
            </a:extLst>
          </p:cNvPr>
          <p:cNvSpPr>
            <a:spLocks noGrp="1"/>
          </p:cNvSpPr>
          <p:nvPr>
            <p:ph type="pic" sz="quarter" idx="36" hasCustomPrompt="1"/>
          </p:nvPr>
        </p:nvSpPr>
        <p:spPr>
          <a:xfrm>
            <a:off x="6547974" y="4154799"/>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23" name="Subtitle Middle">
            <a:extLst>
              <a:ext uri="{FF2B5EF4-FFF2-40B4-BE49-F238E27FC236}">
                <a16:creationId xmlns:a16="http://schemas.microsoft.com/office/drawing/2014/main" id="{498C1007-D958-4823-AF07-A11D5ED562D1}"/>
              </a:ext>
            </a:extLst>
          </p:cNvPr>
          <p:cNvSpPr>
            <a:spLocks noGrp="1"/>
          </p:cNvSpPr>
          <p:nvPr>
            <p:ph type="body" sz="quarter" idx="35" hasCustomPrompt="1"/>
          </p:nvPr>
        </p:nvSpPr>
        <p:spPr>
          <a:xfrm>
            <a:off x="7763595" y="4154799"/>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5" name="Text Placeholder 22">
            <a:extLst>
              <a:ext uri="{FF2B5EF4-FFF2-40B4-BE49-F238E27FC236}">
                <a16:creationId xmlns:a16="http://schemas.microsoft.com/office/drawing/2014/main" id="{818AC8AF-5117-4C49-90A1-8427A7B5BDC7}"/>
              </a:ext>
            </a:extLst>
          </p:cNvPr>
          <p:cNvSpPr>
            <a:spLocks noGrp="1"/>
          </p:cNvSpPr>
          <p:nvPr>
            <p:ph type="body" sz="quarter" idx="37" hasCustomPrompt="1"/>
          </p:nvPr>
        </p:nvSpPr>
        <p:spPr>
          <a:xfrm>
            <a:off x="7763595" y="4464932"/>
            <a:ext cx="3857010" cy="928036"/>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27" name="Footnote">
            <a:extLst>
              <a:ext uri="{FF2B5EF4-FFF2-40B4-BE49-F238E27FC236}">
                <a16:creationId xmlns:a16="http://schemas.microsoft.com/office/drawing/2014/main" id="{0C1180AF-6FC1-48D4-9108-195B7C9E0F82}"/>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3916912561"/>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     ">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CHARTS</a:t>
            </a:r>
          </a:p>
        </p:txBody>
      </p:sp>
    </p:spTree>
    <p:extLst>
      <p:ext uri="{BB962C8B-B14F-4D97-AF65-F5344CB8AC3E}">
        <p14:creationId xmlns:p14="http://schemas.microsoft.com/office/powerpoint/2010/main" val="42581145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Chart/Table 1">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3F1773C-83CC-4DD7-8A63-A2D075CD08C5}"/>
              </a:ext>
            </a:extLst>
          </p:cNvPr>
          <p:cNvSpPr>
            <a:spLocks noGrp="1"/>
          </p:cNvSpPr>
          <p:nvPr>
            <p:ph type="ftr" sz="quarter" idx="35"/>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14" name="Title 6">
            <a:extLst>
              <a:ext uri="{FF2B5EF4-FFF2-40B4-BE49-F238E27FC236}">
                <a16:creationId xmlns:a16="http://schemas.microsoft.com/office/drawing/2014/main" id="{EAFD64F3-6468-4255-897C-C766A650F8BE}"/>
              </a:ext>
            </a:extLst>
          </p:cNvPr>
          <p:cNvSpPr>
            <a:spLocks noGrp="1"/>
          </p:cNvSpPr>
          <p:nvPr>
            <p:ph type="title" hasCustomPrompt="1"/>
          </p:nvPr>
        </p:nvSpPr>
        <p:spPr>
          <a:xfrm>
            <a:off x="567038" y="342900"/>
            <a:ext cx="5029200" cy="460551"/>
          </a:xfrm>
        </p:spPr>
        <p:txBody>
          <a:bodyPr/>
          <a:lstStyle>
            <a:lvl1pPr>
              <a:defRPr>
                <a:solidFill>
                  <a:schemeClr val="tx1"/>
                </a:solidFill>
              </a:defRPr>
            </a:lvl1pPr>
          </a:lstStyle>
          <a:p>
            <a:r>
              <a:rPr lang="en-US"/>
              <a:t>[Headline]</a:t>
            </a:r>
          </a:p>
        </p:txBody>
      </p:sp>
      <p:sp>
        <p:nvSpPr>
          <p:cNvPr id="13" name="Sub-headline">
            <a:extLst>
              <a:ext uri="{FF2B5EF4-FFF2-40B4-BE49-F238E27FC236}">
                <a16:creationId xmlns:a16="http://schemas.microsoft.com/office/drawing/2014/main" id="{F2F8395B-EC7C-49BC-8971-AA4EFB9AE789}"/>
              </a:ext>
            </a:extLst>
          </p:cNvPr>
          <p:cNvSpPr>
            <a:spLocks noGrp="1"/>
          </p:cNvSpPr>
          <p:nvPr>
            <p:ph type="body" sz="quarter" idx="18" hasCustomPrompt="1"/>
          </p:nvPr>
        </p:nvSpPr>
        <p:spPr>
          <a:xfrm>
            <a:off x="566928" y="899026"/>
            <a:ext cx="5029200" cy="278706"/>
          </a:xfrm>
          <a:prstGeom prst="rect">
            <a:avLst/>
          </a:prstGeom>
        </p:spPr>
        <p:txBody>
          <a:bodyPr/>
          <a:lstStyle>
            <a:lvl1pPr marL="0" indent="0">
              <a:buNone/>
              <a:defRPr sz="1800" b="0">
                <a:solidFill>
                  <a:schemeClr val="tx1"/>
                </a:solidFill>
                <a:latin typeface="+mn-lt"/>
              </a:defRPr>
            </a:lvl1pPr>
            <a:lvl2pPr marL="169863" indent="0">
              <a:buNone/>
              <a:defRPr/>
            </a:lvl2pPr>
          </a:lstStyle>
          <a:p>
            <a:pPr lvl="0"/>
            <a:r>
              <a:rPr lang="en-US"/>
              <a:t>[Sub-headline]</a:t>
            </a:r>
          </a:p>
        </p:txBody>
      </p:sp>
      <p:sp>
        <p:nvSpPr>
          <p:cNvPr id="12" name="Content Placeholder 2">
            <a:extLst>
              <a:ext uri="{FF2B5EF4-FFF2-40B4-BE49-F238E27FC236}">
                <a16:creationId xmlns:a16="http://schemas.microsoft.com/office/drawing/2014/main" id="{4AB153EC-A950-47EE-AB73-6EB5E4AEFEEB}"/>
              </a:ext>
            </a:extLst>
          </p:cNvPr>
          <p:cNvSpPr>
            <a:spLocks noGrp="1"/>
          </p:cNvSpPr>
          <p:nvPr>
            <p:ph sz="quarter" idx="36" hasCustomPrompt="1"/>
          </p:nvPr>
        </p:nvSpPr>
        <p:spPr>
          <a:xfrm>
            <a:off x="567038" y="1257300"/>
            <a:ext cx="5029200" cy="4343398"/>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0" name="Content Placeholder 17">
            <a:extLst>
              <a:ext uri="{FF2B5EF4-FFF2-40B4-BE49-F238E27FC236}">
                <a16:creationId xmlns:a16="http://schemas.microsoft.com/office/drawing/2014/main" id="{3D88D426-7BF0-4172-85D4-A6B8E9C24743}"/>
              </a:ext>
            </a:extLst>
          </p:cNvPr>
          <p:cNvSpPr>
            <a:spLocks noGrp="1"/>
          </p:cNvSpPr>
          <p:nvPr>
            <p:ph sz="quarter" idx="15" hasCustomPrompt="1"/>
          </p:nvPr>
        </p:nvSpPr>
        <p:spPr>
          <a:xfrm>
            <a:off x="6607174" y="342900"/>
            <a:ext cx="5027613" cy="5257800"/>
          </a:xfrm>
          <a:prstGeom prst="rect">
            <a:avLst/>
          </a:prstGeom>
        </p:spPr>
        <p:txBody>
          <a:bodyPr anchor="ctr"/>
          <a:lstStyle>
            <a:lvl1pPr marL="0" indent="0" algn="ctr">
              <a:buNone/>
              <a:defRPr/>
            </a:lvl1pPr>
          </a:lstStyle>
          <a:p>
            <a:pPr lvl="0"/>
            <a:r>
              <a:rPr lang="en-US"/>
              <a:t>[Click respective icon to insert CHART or TABLE </a:t>
            </a:r>
            <a:br>
              <a:rPr lang="en-US"/>
            </a:br>
            <a:r>
              <a:rPr lang="en-US"/>
              <a:t>– not text]</a:t>
            </a:r>
          </a:p>
        </p:txBody>
      </p:sp>
      <p:sp>
        <p:nvSpPr>
          <p:cNvPr id="11" name="Footnote">
            <a:extLst>
              <a:ext uri="{FF2B5EF4-FFF2-40B4-BE49-F238E27FC236}">
                <a16:creationId xmlns:a16="http://schemas.microsoft.com/office/drawing/2014/main" id="{E0FEE6F1-5ED6-4155-AB7C-9001D5E5229F}"/>
              </a:ext>
            </a:extLst>
          </p:cNvPr>
          <p:cNvSpPr>
            <a:spLocks noGrp="1"/>
          </p:cNvSpPr>
          <p:nvPr>
            <p:ph type="body" sz="quarter" idx="37"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3054613818"/>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 - Horizontal 2">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3D43AD57-E17D-466E-83DC-D87227B6E10E}"/>
              </a:ext>
            </a:extLst>
          </p:cNvPr>
          <p:cNvSpPr>
            <a:spLocks noGrp="1"/>
          </p:cNvSpPr>
          <p:nvPr>
            <p:ph type="ftr" sz="quarter" idx="19"/>
          </p:nvPr>
        </p:nvSpPr>
        <p:spPr/>
        <p:txBody>
          <a:bodyPr/>
          <a:lstStyle/>
          <a:p>
            <a:endParaRPr lang="en-US"/>
          </a:p>
        </p:txBody>
      </p:sp>
      <p:sp>
        <p:nvSpPr>
          <p:cNvPr id="12" name="Slide Number Placeholder 11">
            <a:extLst>
              <a:ext uri="{FF2B5EF4-FFF2-40B4-BE49-F238E27FC236}">
                <a16:creationId xmlns:a16="http://schemas.microsoft.com/office/drawing/2014/main" id="{D6EBF3C5-CB54-4922-B264-70AF19B8E479}"/>
              </a:ext>
            </a:extLst>
          </p:cNvPr>
          <p:cNvSpPr>
            <a:spLocks noGrp="1"/>
          </p:cNvSpPr>
          <p:nvPr>
            <p:ph type="sldNum" sz="quarter" idx="20"/>
          </p:nvPr>
        </p:nvSpPr>
        <p:spPr/>
        <p:txBody>
          <a:bodyPr/>
          <a:lstStyle/>
          <a:p>
            <a:fld id="{5CFA18E4-D58E-4B28-B105-28D9665A8EBC}" type="slidenum">
              <a:rPr lang="en-US" smtClean="0"/>
              <a:pPr/>
              <a:t>‹#›</a:t>
            </a:fld>
            <a:endParaRPr lang="en-US"/>
          </a:p>
        </p:txBody>
      </p:sp>
      <p:sp>
        <p:nvSpPr>
          <p:cNvPr id="14" name="Title 6">
            <a:extLst>
              <a:ext uri="{FF2B5EF4-FFF2-40B4-BE49-F238E27FC236}">
                <a16:creationId xmlns:a16="http://schemas.microsoft.com/office/drawing/2014/main" id="{F825584D-1BC8-446F-BB3F-0C023D59BA81}"/>
              </a:ext>
            </a:extLst>
          </p:cNvPr>
          <p:cNvSpPr>
            <a:spLocks noGrp="1"/>
          </p:cNvSpPr>
          <p:nvPr>
            <p:ph type="title" hasCustomPrompt="1"/>
          </p:nvPr>
        </p:nvSpPr>
        <p:spPr>
          <a:xfrm>
            <a:off x="567039" y="342900"/>
            <a:ext cx="11062709" cy="460551"/>
          </a:xfrm>
        </p:spPr>
        <p:txBody>
          <a:bodyPr/>
          <a:lstStyle/>
          <a:p>
            <a:r>
              <a:rPr lang="en-US"/>
              <a:t>[Headline]</a:t>
            </a:r>
          </a:p>
        </p:txBody>
      </p:sp>
      <p:sp>
        <p:nvSpPr>
          <p:cNvPr id="17" name="Sub-headline">
            <a:extLst>
              <a:ext uri="{FF2B5EF4-FFF2-40B4-BE49-F238E27FC236}">
                <a16:creationId xmlns:a16="http://schemas.microsoft.com/office/drawing/2014/main" id="{6FA2FA71-8E88-4D67-B89E-0764EEEBCB20}"/>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Text Placeholder 7">
            <a:extLst>
              <a:ext uri="{FF2B5EF4-FFF2-40B4-BE49-F238E27FC236}">
                <a16:creationId xmlns:a16="http://schemas.microsoft.com/office/drawing/2014/main" id="{AF270F92-8761-4DFC-80DC-CAD3932D1E74}"/>
              </a:ext>
            </a:extLst>
          </p:cNvPr>
          <p:cNvSpPr>
            <a:spLocks noGrp="1"/>
          </p:cNvSpPr>
          <p:nvPr>
            <p:ph type="body" sz="quarter" idx="15" hasCustomPrompt="1"/>
          </p:nvPr>
        </p:nvSpPr>
        <p:spPr>
          <a:xfrm>
            <a:off x="567038" y="1261872"/>
            <a:ext cx="11067750" cy="846919"/>
          </a:xfrm>
        </p:spPr>
        <p:txBody>
          <a:bodyPr>
            <a:noAutofit/>
          </a:bodyPr>
          <a:lstStyle>
            <a:lvl1pPr marL="0" indent="0">
              <a:buFont typeface="Arial" panose="020B0604020202020204" pitchFamily="34" charset="0"/>
              <a:buChar char="​"/>
              <a:defRPr sz="1600"/>
            </a:lvl1pPr>
            <a:lvl2pPr marL="227013" indent="-227013">
              <a:defRPr sz="1600"/>
            </a:lvl2pPr>
            <a:lvl3pPr marL="460375" indent="-233363">
              <a:defRPr sz="1400"/>
            </a:lvl3pPr>
            <a:lvl4pPr marL="687388" indent="-227013">
              <a:defRPr sz="1200"/>
            </a:lvl4pPr>
            <a:lvl5pPr marL="914400" indent="-227013">
              <a:defRPr sz="1200"/>
            </a:lvl5pPr>
          </a:lstStyle>
          <a:p>
            <a:pPr lvl="0"/>
            <a:r>
              <a:rPr lang="en-US"/>
              <a:t>[Click to add statement]</a:t>
            </a:r>
          </a:p>
        </p:txBody>
      </p:sp>
      <p:sp>
        <p:nvSpPr>
          <p:cNvPr id="11" name="Content Placeholder 10">
            <a:extLst>
              <a:ext uri="{FF2B5EF4-FFF2-40B4-BE49-F238E27FC236}">
                <a16:creationId xmlns:a16="http://schemas.microsoft.com/office/drawing/2014/main" id="{B21224C6-E79E-4B9A-9D01-EC6502019D64}"/>
              </a:ext>
            </a:extLst>
          </p:cNvPr>
          <p:cNvSpPr>
            <a:spLocks noGrp="1"/>
          </p:cNvSpPr>
          <p:nvPr>
            <p:ph sz="quarter" idx="16" hasCustomPrompt="1"/>
          </p:nvPr>
        </p:nvSpPr>
        <p:spPr>
          <a:xfrm>
            <a:off x="567038" y="2286176"/>
            <a:ext cx="11067749" cy="3309952"/>
          </a:xfrm>
        </p:spPr>
        <p:txBody>
          <a:bodyPr anchor="ctr"/>
          <a:lstStyle>
            <a:lvl1pPr marL="0" indent="0" algn="ctr">
              <a:buNone/>
              <a:defRPr/>
            </a:lvl1pPr>
            <a:lvl2pPr marL="169863" indent="0">
              <a:buNone/>
              <a:defRPr/>
            </a:lvl2pPr>
          </a:lstStyle>
          <a:p>
            <a:pPr lvl="0"/>
            <a:r>
              <a:rPr lang="en-US"/>
              <a:t>[Click respective icon to add CHART or TABLE – not text]</a:t>
            </a:r>
          </a:p>
        </p:txBody>
      </p:sp>
      <p:sp>
        <p:nvSpPr>
          <p:cNvPr id="13" name="Footnote">
            <a:extLst>
              <a:ext uri="{FF2B5EF4-FFF2-40B4-BE49-F238E27FC236}">
                <a16:creationId xmlns:a16="http://schemas.microsoft.com/office/drawing/2014/main" id="{5E1F8941-2DB1-43B3-A8B3-04F898C347B0}"/>
              </a:ext>
            </a:extLst>
          </p:cNvPr>
          <p:cNvSpPr>
            <a:spLocks noGrp="1"/>
          </p:cNvSpPr>
          <p:nvPr>
            <p:ph type="body" sz="quarter" idx="21"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299031544"/>
      </p:ext>
    </p:extLst>
  </p:cSld>
  <p:clrMapOvr>
    <a:masterClrMapping/>
  </p:clrMapOvr>
  <p:extLst>
    <p:ext uri="{DCECCB84-F9BA-43D5-87BE-67443E8EF086}">
      <p15:sldGuideLst xmlns:p15="http://schemas.microsoft.com/office/powerpoint/2012/main">
        <p15:guide id="1" orient="horz" pos="1440" userDrawn="1">
          <p15:clr>
            <a:srgbClr val="FBAE40"/>
          </p15:clr>
        </p15:guide>
        <p15:guide id="2" orient="horz" pos="792" userDrawn="1">
          <p15:clr>
            <a:srgbClr val="FBAE40"/>
          </p15:clr>
        </p15:guide>
        <p15:guide id="3" orient="horz" pos="3528"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 Statement 2">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3D43AD57-E17D-466E-83DC-D87227B6E10E}"/>
              </a:ext>
            </a:extLst>
          </p:cNvPr>
          <p:cNvSpPr>
            <a:spLocks noGrp="1"/>
          </p:cNvSpPr>
          <p:nvPr>
            <p:ph type="ftr" sz="quarter" idx="19"/>
          </p:nvPr>
        </p:nvSpPr>
        <p:spPr/>
        <p:txBody>
          <a:bodyPr/>
          <a:lstStyle/>
          <a:p>
            <a:endParaRPr lang="en-US"/>
          </a:p>
        </p:txBody>
      </p:sp>
      <p:sp>
        <p:nvSpPr>
          <p:cNvPr id="12" name="Slide Number Placeholder 11">
            <a:extLst>
              <a:ext uri="{FF2B5EF4-FFF2-40B4-BE49-F238E27FC236}">
                <a16:creationId xmlns:a16="http://schemas.microsoft.com/office/drawing/2014/main" id="{D6EBF3C5-CB54-4922-B264-70AF19B8E479}"/>
              </a:ext>
            </a:extLst>
          </p:cNvPr>
          <p:cNvSpPr>
            <a:spLocks noGrp="1"/>
          </p:cNvSpPr>
          <p:nvPr>
            <p:ph type="sldNum" sz="quarter" idx="20"/>
          </p:nvPr>
        </p:nvSpPr>
        <p:spPr/>
        <p:txBody>
          <a:bodyPr/>
          <a:lstStyle/>
          <a:p>
            <a:fld id="{5CFA18E4-D58E-4B28-B105-28D9665A8EBC}" type="slidenum">
              <a:rPr lang="en-US" smtClean="0"/>
              <a:pPr/>
              <a:t>‹#›</a:t>
            </a:fld>
            <a:endParaRPr lang="en-US"/>
          </a:p>
        </p:txBody>
      </p:sp>
      <p:sp>
        <p:nvSpPr>
          <p:cNvPr id="14" name="Title 6">
            <a:extLst>
              <a:ext uri="{FF2B5EF4-FFF2-40B4-BE49-F238E27FC236}">
                <a16:creationId xmlns:a16="http://schemas.microsoft.com/office/drawing/2014/main" id="{EC86FBA1-A5CB-4CA3-86CA-543F3C5C62AB}"/>
              </a:ext>
            </a:extLst>
          </p:cNvPr>
          <p:cNvSpPr>
            <a:spLocks noGrp="1"/>
          </p:cNvSpPr>
          <p:nvPr>
            <p:ph type="title" hasCustomPrompt="1"/>
          </p:nvPr>
        </p:nvSpPr>
        <p:spPr>
          <a:xfrm>
            <a:off x="567039" y="342900"/>
            <a:ext cx="11062709" cy="460551"/>
          </a:xfrm>
        </p:spPr>
        <p:txBody>
          <a:bodyPr/>
          <a:lstStyle/>
          <a:p>
            <a:r>
              <a:rPr lang="en-US"/>
              <a:t>[Headline]</a:t>
            </a:r>
          </a:p>
        </p:txBody>
      </p:sp>
      <p:sp>
        <p:nvSpPr>
          <p:cNvPr id="18" name="Sub-headline">
            <a:extLst>
              <a:ext uri="{FF2B5EF4-FFF2-40B4-BE49-F238E27FC236}">
                <a16:creationId xmlns:a16="http://schemas.microsoft.com/office/drawing/2014/main" id="{7A70C313-1E6D-4772-BFC4-2550335AB35E}"/>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Text Placeholder 7">
            <a:extLst>
              <a:ext uri="{FF2B5EF4-FFF2-40B4-BE49-F238E27FC236}">
                <a16:creationId xmlns:a16="http://schemas.microsoft.com/office/drawing/2014/main" id="{AF270F92-8761-4DFC-80DC-CAD3932D1E74}"/>
              </a:ext>
            </a:extLst>
          </p:cNvPr>
          <p:cNvSpPr>
            <a:spLocks noGrp="1"/>
          </p:cNvSpPr>
          <p:nvPr>
            <p:ph type="body" sz="quarter" idx="15" hasCustomPrompt="1"/>
          </p:nvPr>
        </p:nvSpPr>
        <p:spPr>
          <a:xfrm>
            <a:off x="567038" y="1261872"/>
            <a:ext cx="11067750" cy="833472"/>
          </a:xfrm>
        </p:spPr>
        <p:txBody>
          <a:bodyPr>
            <a:noAutofit/>
          </a:bodyPr>
          <a:lstStyle>
            <a:lvl1pPr marL="0" indent="0">
              <a:buFont typeface="Arial" panose="020B0604020202020204" pitchFamily="34" charset="0"/>
              <a:buChar char="​"/>
              <a:defRPr sz="1600"/>
            </a:lvl1pPr>
            <a:lvl2pPr marL="227013" indent="-227013">
              <a:defRPr sz="1600"/>
            </a:lvl2pPr>
            <a:lvl3pPr marL="460375" indent="-233363">
              <a:defRPr sz="1400"/>
            </a:lvl3pPr>
            <a:lvl4pPr marL="687388" indent="-227013">
              <a:defRPr sz="1200"/>
            </a:lvl4pPr>
            <a:lvl5pPr marL="914400" indent="-227013">
              <a:defRPr sz="1200"/>
            </a:lvl5pPr>
          </a:lstStyle>
          <a:p>
            <a:pPr lvl="0"/>
            <a:r>
              <a:rPr lang="en-US"/>
              <a:t>[Click to add statement]</a:t>
            </a:r>
          </a:p>
        </p:txBody>
      </p:sp>
      <p:sp>
        <p:nvSpPr>
          <p:cNvPr id="11" name="Content Placeholder 10">
            <a:extLst>
              <a:ext uri="{FF2B5EF4-FFF2-40B4-BE49-F238E27FC236}">
                <a16:creationId xmlns:a16="http://schemas.microsoft.com/office/drawing/2014/main" id="{B21224C6-E79E-4B9A-9D01-EC6502019D64}"/>
              </a:ext>
            </a:extLst>
          </p:cNvPr>
          <p:cNvSpPr>
            <a:spLocks noGrp="1"/>
          </p:cNvSpPr>
          <p:nvPr>
            <p:ph sz="quarter" idx="16" hasCustomPrompt="1"/>
          </p:nvPr>
        </p:nvSpPr>
        <p:spPr>
          <a:xfrm>
            <a:off x="567039" y="2286000"/>
            <a:ext cx="5528962" cy="3310128"/>
          </a:xfrm>
        </p:spPr>
        <p:txBody>
          <a:bodyPr anchor="ctr"/>
          <a:lstStyle>
            <a:lvl1pPr marL="0" indent="0" algn="ctr">
              <a:buNone/>
              <a:defRPr/>
            </a:lvl1pPr>
            <a:lvl2pPr marL="169863" indent="0">
              <a:buNone/>
              <a:defRPr/>
            </a:lvl2pPr>
          </a:lstStyle>
          <a:p>
            <a:pPr lvl="0"/>
            <a:r>
              <a:rPr lang="en-US"/>
              <a:t>[Click respective icon to add CHART or TABLE – not text]</a:t>
            </a:r>
          </a:p>
        </p:txBody>
      </p:sp>
      <p:sp>
        <p:nvSpPr>
          <p:cNvPr id="13" name="Footnote">
            <a:extLst>
              <a:ext uri="{FF2B5EF4-FFF2-40B4-BE49-F238E27FC236}">
                <a16:creationId xmlns:a16="http://schemas.microsoft.com/office/drawing/2014/main" id="{0D3DA49E-6BCF-4AC4-B935-9372CF029C86}"/>
              </a:ext>
            </a:extLst>
          </p:cNvPr>
          <p:cNvSpPr>
            <a:spLocks noGrp="1"/>
          </p:cNvSpPr>
          <p:nvPr>
            <p:ph type="body" sz="quarter" idx="21"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9" name="Text Placeholder 8">
            <a:extLst>
              <a:ext uri="{FF2B5EF4-FFF2-40B4-BE49-F238E27FC236}">
                <a16:creationId xmlns:a16="http://schemas.microsoft.com/office/drawing/2014/main" id="{E7FA85A4-463C-4B14-BE65-A31A117ABFDD}"/>
              </a:ext>
            </a:extLst>
          </p:cNvPr>
          <p:cNvSpPr>
            <a:spLocks noGrp="1"/>
          </p:cNvSpPr>
          <p:nvPr>
            <p:ph type="body" sz="quarter" idx="17" hasCustomPrompt="1"/>
          </p:nvPr>
        </p:nvSpPr>
        <p:spPr>
          <a:xfrm>
            <a:off x="6607176" y="2286000"/>
            <a:ext cx="5027614" cy="3310128"/>
          </a:xfrm>
        </p:spPr>
        <p:txBody>
          <a:bodyPr/>
          <a:lstStyle>
            <a:lvl1pPr>
              <a:defRPr sz="1200"/>
            </a:lvl1pPr>
            <a:lvl2pPr>
              <a:defRPr sz="1200"/>
            </a:lvl2pPr>
            <a:lvl3pPr>
              <a:defRPr sz="1200"/>
            </a:lvl3pPr>
            <a:lvl4pPr>
              <a:defRPr sz="1200"/>
            </a:lvl4pPr>
            <a:lvl5pPr>
              <a:defRPr sz="1200"/>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46454262"/>
      </p:ext>
    </p:extLst>
  </p:cSld>
  <p:clrMapOvr>
    <a:masterClrMapping/>
  </p:clrMapOvr>
  <p:extLst>
    <p:ext uri="{DCECCB84-F9BA-43D5-87BE-67443E8EF086}">
      <p15:sldGuideLst xmlns:p15="http://schemas.microsoft.com/office/powerpoint/2012/main">
        <p15:guide id="1" orient="horz" pos="1440" userDrawn="1">
          <p15:clr>
            <a:srgbClr val="FBAE40"/>
          </p15:clr>
        </p15:guide>
        <p15:guide id="2" orient="horz" pos="792" userDrawn="1">
          <p15:clr>
            <a:srgbClr val="FBAE40"/>
          </p15:clr>
        </p15:guide>
        <p15:guide id="3" orient="horz" pos="3528"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 Statement 3">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3D43AD57-E17D-466E-83DC-D87227B6E10E}"/>
              </a:ext>
            </a:extLst>
          </p:cNvPr>
          <p:cNvSpPr>
            <a:spLocks noGrp="1"/>
          </p:cNvSpPr>
          <p:nvPr>
            <p:ph type="ftr" sz="quarter" idx="19"/>
          </p:nvPr>
        </p:nvSpPr>
        <p:spPr/>
        <p:txBody>
          <a:bodyPr/>
          <a:lstStyle/>
          <a:p>
            <a:endParaRPr lang="en-US"/>
          </a:p>
        </p:txBody>
      </p:sp>
      <p:sp>
        <p:nvSpPr>
          <p:cNvPr id="12" name="Slide Number Placeholder 11">
            <a:extLst>
              <a:ext uri="{FF2B5EF4-FFF2-40B4-BE49-F238E27FC236}">
                <a16:creationId xmlns:a16="http://schemas.microsoft.com/office/drawing/2014/main" id="{D6EBF3C5-CB54-4922-B264-70AF19B8E479}"/>
              </a:ext>
            </a:extLst>
          </p:cNvPr>
          <p:cNvSpPr>
            <a:spLocks noGrp="1"/>
          </p:cNvSpPr>
          <p:nvPr>
            <p:ph type="sldNum" sz="quarter" idx="20"/>
          </p:nvPr>
        </p:nvSpPr>
        <p:spPr/>
        <p:txBody>
          <a:bodyPr/>
          <a:lstStyle/>
          <a:p>
            <a:fld id="{5CFA18E4-D58E-4B28-B105-28D9665A8EBC}" type="slidenum">
              <a:rPr lang="en-US" smtClean="0"/>
              <a:pPr/>
              <a:t>‹#›</a:t>
            </a:fld>
            <a:endParaRPr lang="en-US"/>
          </a:p>
        </p:txBody>
      </p:sp>
      <p:sp>
        <p:nvSpPr>
          <p:cNvPr id="14" name="Title 6">
            <a:extLst>
              <a:ext uri="{FF2B5EF4-FFF2-40B4-BE49-F238E27FC236}">
                <a16:creationId xmlns:a16="http://schemas.microsoft.com/office/drawing/2014/main" id="{6D4F9971-BA27-4DF9-9670-81370BC41F18}"/>
              </a:ext>
            </a:extLst>
          </p:cNvPr>
          <p:cNvSpPr>
            <a:spLocks noGrp="1"/>
          </p:cNvSpPr>
          <p:nvPr>
            <p:ph type="title" hasCustomPrompt="1"/>
          </p:nvPr>
        </p:nvSpPr>
        <p:spPr>
          <a:xfrm>
            <a:off x="567039" y="342900"/>
            <a:ext cx="11062709" cy="460551"/>
          </a:xfrm>
        </p:spPr>
        <p:txBody>
          <a:bodyPr/>
          <a:lstStyle/>
          <a:p>
            <a:r>
              <a:rPr lang="en-US"/>
              <a:t>[Headline]</a:t>
            </a:r>
          </a:p>
        </p:txBody>
      </p:sp>
      <p:sp>
        <p:nvSpPr>
          <p:cNvPr id="17" name="Sub-headline">
            <a:extLst>
              <a:ext uri="{FF2B5EF4-FFF2-40B4-BE49-F238E27FC236}">
                <a16:creationId xmlns:a16="http://schemas.microsoft.com/office/drawing/2014/main" id="{D4ED6766-5856-43C2-97F7-01E8EBA9AD15}"/>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Text Placeholder 7">
            <a:extLst>
              <a:ext uri="{FF2B5EF4-FFF2-40B4-BE49-F238E27FC236}">
                <a16:creationId xmlns:a16="http://schemas.microsoft.com/office/drawing/2014/main" id="{AF270F92-8761-4DFC-80DC-CAD3932D1E74}"/>
              </a:ext>
            </a:extLst>
          </p:cNvPr>
          <p:cNvSpPr>
            <a:spLocks noGrp="1"/>
          </p:cNvSpPr>
          <p:nvPr>
            <p:ph type="body" sz="quarter" idx="15" hasCustomPrompt="1"/>
          </p:nvPr>
        </p:nvSpPr>
        <p:spPr>
          <a:xfrm>
            <a:off x="567038" y="1261872"/>
            <a:ext cx="5029200" cy="1380779"/>
          </a:xfrm>
        </p:spPr>
        <p:txBody>
          <a:bodyPr>
            <a:noAutofit/>
          </a:bodyPr>
          <a:lstStyle>
            <a:lvl1pPr marL="0" indent="0">
              <a:buFont typeface="Arial" panose="020B0604020202020204" pitchFamily="34" charset="0"/>
              <a:buChar char="​"/>
              <a:defRPr sz="1600"/>
            </a:lvl1pPr>
            <a:lvl2pPr marL="227013" indent="-227013">
              <a:defRPr sz="1600"/>
            </a:lvl2pPr>
            <a:lvl3pPr marL="460375" indent="-233363">
              <a:defRPr sz="1400"/>
            </a:lvl3pPr>
            <a:lvl4pPr marL="687388" indent="-227013">
              <a:defRPr sz="1200"/>
            </a:lvl4pPr>
            <a:lvl5pPr marL="914400" indent="-227013">
              <a:defRPr sz="1200"/>
            </a:lvl5pPr>
          </a:lstStyle>
          <a:p>
            <a:pPr lvl="0"/>
            <a:r>
              <a:rPr lang="en-US"/>
              <a:t>[Click to add statement]</a:t>
            </a:r>
          </a:p>
        </p:txBody>
      </p:sp>
      <p:sp>
        <p:nvSpPr>
          <p:cNvPr id="9" name="Text Placeholder 8">
            <a:extLst>
              <a:ext uri="{FF2B5EF4-FFF2-40B4-BE49-F238E27FC236}">
                <a16:creationId xmlns:a16="http://schemas.microsoft.com/office/drawing/2014/main" id="{E7FA85A4-463C-4B14-BE65-A31A117ABFDD}"/>
              </a:ext>
            </a:extLst>
          </p:cNvPr>
          <p:cNvSpPr>
            <a:spLocks noGrp="1"/>
          </p:cNvSpPr>
          <p:nvPr>
            <p:ph type="body" sz="quarter" idx="17" hasCustomPrompt="1"/>
          </p:nvPr>
        </p:nvSpPr>
        <p:spPr>
          <a:xfrm>
            <a:off x="567038" y="2828182"/>
            <a:ext cx="5029200" cy="2772518"/>
          </a:xfrm>
        </p:spPr>
        <p:txBody>
          <a:bodyPr/>
          <a:lstStyle>
            <a:lvl1pPr>
              <a:defRPr sz="1200"/>
            </a:lvl1pPr>
            <a:lvl2pPr>
              <a:defRPr sz="1200"/>
            </a:lvl2pPr>
            <a:lvl3pPr>
              <a:defRPr sz="1200"/>
            </a:lvl3pPr>
            <a:lvl4pPr>
              <a:defRPr sz="1200"/>
            </a:lvl4pPr>
            <a:lvl5pPr>
              <a:defRPr sz="1200"/>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a:extLst>
              <a:ext uri="{FF2B5EF4-FFF2-40B4-BE49-F238E27FC236}">
                <a16:creationId xmlns:a16="http://schemas.microsoft.com/office/drawing/2014/main" id="{B21224C6-E79E-4B9A-9D01-EC6502019D64}"/>
              </a:ext>
            </a:extLst>
          </p:cNvPr>
          <p:cNvSpPr>
            <a:spLocks noGrp="1"/>
          </p:cNvSpPr>
          <p:nvPr>
            <p:ph sz="quarter" idx="16" hasCustomPrompt="1"/>
          </p:nvPr>
        </p:nvSpPr>
        <p:spPr>
          <a:xfrm>
            <a:off x="6607175" y="1261872"/>
            <a:ext cx="5024651" cy="4937760"/>
          </a:xfrm>
          <a:noFill/>
        </p:spPr>
        <p:txBody>
          <a:bodyPr anchor="ctr"/>
          <a:lstStyle>
            <a:lvl1pPr marL="0" indent="0" algn="ctr">
              <a:buNone/>
              <a:defRPr/>
            </a:lvl1pPr>
            <a:lvl2pPr marL="169863" indent="0">
              <a:buNone/>
              <a:defRPr/>
            </a:lvl2pPr>
          </a:lstStyle>
          <a:p>
            <a:pPr lvl="0"/>
            <a:r>
              <a:rPr lang="en-US"/>
              <a:t>[Click respective icon to add CHART or TABLE </a:t>
            </a:r>
            <a:br>
              <a:rPr lang="en-US"/>
            </a:br>
            <a:r>
              <a:rPr lang="en-US"/>
              <a:t>– not text]</a:t>
            </a:r>
          </a:p>
        </p:txBody>
      </p:sp>
      <p:sp>
        <p:nvSpPr>
          <p:cNvPr id="16" name="Footnote">
            <a:extLst>
              <a:ext uri="{FF2B5EF4-FFF2-40B4-BE49-F238E27FC236}">
                <a16:creationId xmlns:a16="http://schemas.microsoft.com/office/drawing/2014/main" id="{49C5F243-305C-4A83-8B6C-457510264654}"/>
              </a:ext>
            </a:extLst>
          </p:cNvPr>
          <p:cNvSpPr>
            <a:spLocks noGrp="1"/>
          </p:cNvSpPr>
          <p:nvPr>
            <p:ph type="body" sz="quarter" idx="21" hasCustomPrompt="1"/>
          </p:nvPr>
        </p:nvSpPr>
        <p:spPr>
          <a:xfrm>
            <a:off x="567039" y="5687045"/>
            <a:ext cx="5029200"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600499690"/>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   ">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0" b="1">
                <a:solidFill>
                  <a:schemeClr val="tx1"/>
                </a:solidFill>
              </a:rPr>
              <a:t>STATEMENTS</a:t>
            </a:r>
          </a:p>
        </p:txBody>
      </p:sp>
    </p:spTree>
    <p:extLst>
      <p:ext uri="{BB962C8B-B14F-4D97-AF65-F5344CB8AC3E}">
        <p14:creationId xmlns:p14="http://schemas.microsoft.com/office/powerpoint/2010/main" val="35219948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tatement Photo">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3DB8BE1-6ED4-9F05-F960-9E8CBE0E7B39}"/>
              </a:ext>
            </a:extLst>
          </p:cNvPr>
          <p:cNvSpPr>
            <a:spLocks noGrp="1"/>
          </p:cNvSpPr>
          <p:nvPr>
            <p:ph type="title" hasCustomPrompt="1"/>
          </p:nvPr>
        </p:nvSpPr>
        <p:spPr>
          <a:xfrm>
            <a:off x="1491916" y="1298575"/>
            <a:ext cx="9215034" cy="4395787"/>
          </a:xfrm>
          <a:prstGeom prst="rect">
            <a:avLst/>
          </a:prstGeom>
        </p:spPr>
        <p:txBody>
          <a:bodyPr anchor="ctr"/>
          <a:lstStyle>
            <a:lvl1pPr algn="ctr">
              <a:defRPr sz="6600">
                <a:solidFill>
                  <a:schemeClr val="bg1"/>
                </a:solidFill>
              </a:defRPr>
            </a:lvl1pPr>
          </a:lstStyle>
          <a:p>
            <a:r>
              <a:rPr lang="en-US" dirty="0"/>
              <a:t>[Add your statement]</a:t>
            </a:r>
          </a:p>
        </p:txBody>
      </p:sp>
      <p:sp>
        <p:nvSpPr>
          <p:cNvPr id="8" name="Picture Placeholder 7">
            <a:extLst>
              <a:ext uri="{FF2B5EF4-FFF2-40B4-BE49-F238E27FC236}">
                <a16:creationId xmlns:a16="http://schemas.microsoft.com/office/drawing/2014/main" id="{BF7B47CD-8901-46EE-AB48-D0A3C468D400}"/>
              </a:ext>
              <a:ext uri="{C183D7F6-B498-43B3-948B-1728B52AA6E4}">
                <adec:decorative xmlns:adec="http://schemas.microsoft.com/office/drawing/2017/decorative" val="0"/>
              </a:ext>
            </a:extLst>
          </p:cNvPr>
          <p:cNvSpPr>
            <a:spLocks noGrp="1"/>
          </p:cNvSpPr>
          <p:nvPr>
            <p:ph type="pic" sz="quarter" idx="13" hasCustomPrompt="1"/>
          </p:nvPr>
        </p:nvSpPr>
        <p:spPr>
          <a:xfrm>
            <a:off x="0" y="0"/>
            <a:ext cx="12192000" cy="6858000"/>
          </a:xfrm>
          <a:prstGeom prst="rect">
            <a:avLst/>
          </a:prstGeom>
          <a:blipFill>
            <a:blip r:embed="rId2"/>
            <a:stretch>
              <a:fillRect/>
            </a:stretch>
          </a:blipFill>
        </p:spPr>
        <p:txBody>
          <a:bodyPr anchor="ctr"/>
          <a:lstStyle>
            <a:lvl1pPr marL="0" indent="0" algn="ctr">
              <a:buNone/>
              <a:defRPr/>
            </a:lvl1pPr>
          </a:lstStyle>
          <a:p>
            <a:r>
              <a:rPr lang="en-US" dirty="0"/>
              <a:t>[Click to insert photo and then “Send to back” to place photo in background and add statement text]</a:t>
            </a:r>
          </a:p>
        </p:txBody>
      </p:sp>
      <p:sp>
        <p:nvSpPr>
          <p:cNvPr id="5" name="Slide Number Placeholder 4">
            <a:extLst>
              <a:ext uri="{FF2B5EF4-FFF2-40B4-BE49-F238E27FC236}">
                <a16:creationId xmlns:a16="http://schemas.microsoft.com/office/drawing/2014/main" id="{3FAE9242-AE57-42CB-99F5-9AFC9B96251A}"/>
              </a:ext>
            </a:extLst>
          </p:cNvPr>
          <p:cNvSpPr>
            <a:spLocks noGrp="1"/>
          </p:cNvSpPr>
          <p:nvPr>
            <p:ph type="sldNum" sz="quarter" idx="12"/>
          </p:nvPr>
        </p:nvSpPr>
        <p:spPr/>
        <p:txBody>
          <a:bodyPr/>
          <a:lstStyle>
            <a:lvl1pPr>
              <a:defRPr>
                <a:solidFill>
                  <a:schemeClr val="bg1"/>
                </a:solidFill>
              </a:defRPr>
            </a:lvl1pPr>
          </a:lstStyle>
          <a:p>
            <a:fld id="{5CFA18E4-D58E-4B28-B105-28D9665A8EBC}" type="slidenum">
              <a:rPr lang="en-US" smtClean="0"/>
              <a:pPr/>
              <a:t>‹#›</a:t>
            </a:fld>
            <a:endParaRPr lang="en-US"/>
          </a:p>
        </p:txBody>
      </p:sp>
      <p:sp>
        <p:nvSpPr>
          <p:cNvPr id="2" name="Rectangle 1">
            <a:extLst>
              <a:ext uri="{FF2B5EF4-FFF2-40B4-BE49-F238E27FC236}">
                <a16:creationId xmlns:a16="http://schemas.microsoft.com/office/drawing/2014/main" id="{C542D441-3223-236B-CA12-0B5DA31AFB28}"/>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bg1"/>
                </a:solidFill>
                <a:latin typeface="+mn-lt"/>
              </a:rPr>
              <a:t>© 2026 S&amp;P Global.</a:t>
            </a:r>
          </a:p>
        </p:txBody>
      </p:sp>
      <p:sp>
        <p:nvSpPr>
          <p:cNvPr id="7" name="Media Placeholder 6">
            <a:extLst>
              <a:ext uri="{FF2B5EF4-FFF2-40B4-BE49-F238E27FC236}">
                <a16:creationId xmlns:a16="http://schemas.microsoft.com/office/drawing/2014/main" id="{7C1372AE-C219-8647-0AC7-B22E9CAB8331}"/>
              </a:ext>
            </a:extLst>
          </p:cNvPr>
          <p:cNvSpPr>
            <a:spLocks noGrp="1"/>
          </p:cNvSpPr>
          <p:nvPr>
            <p:ph type="media" sz="quarter" idx="14"/>
          </p:nvPr>
        </p:nvSpPr>
        <p:spPr>
          <a:xfrm>
            <a:off x="576072" y="6391656"/>
            <a:ext cx="758952" cy="365760"/>
          </a:xfrm>
          <a:blipFill>
            <a:blip r:embed="rId3"/>
            <a:stretch>
              <a:fillRect/>
            </a:stretch>
          </a:blipFill>
        </p:spPr>
        <p:txBody>
          <a:bodyPr/>
          <a:lstStyle>
            <a:lvl1pPr>
              <a:buNone/>
              <a:defRPr sz="100"/>
            </a:lvl1pPr>
          </a:lstStyle>
          <a:p>
            <a:r>
              <a:rPr lang="en-US"/>
              <a:t>Click icon to add media</a:t>
            </a:r>
            <a:endParaRPr lang="en-DE" dirty="0"/>
          </a:p>
        </p:txBody>
      </p:sp>
    </p:spTree>
    <p:extLst>
      <p:ext uri="{BB962C8B-B14F-4D97-AF65-F5344CB8AC3E}">
        <p14:creationId xmlns:p14="http://schemas.microsoft.com/office/powerpoint/2010/main" val="565210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tatement Black">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7" name="Text Placeholder 6">
            <a:extLst>
              <a:ext uri="{FF2B5EF4-FFF2-40B4-BE49-F238E27FC236}">
                <a16:creationId xmlns:a16="http://schemas.microsoft.com/office/drawing/2014/main" id="{1AB13624-E523-41DF-BB78-1DA6E2F42586}"/>
              </a:ext>
            </a:extLst>
          </p:cNvPr>
          <p:cNvSpPr>
            <a:spLocks noGrp="1"/>
          </p:cNvSpPr>
          <p:nvPr>
            <p:ph type="body" sz="quarter" idx="13" hasCustomPrompt="1"/>
          </p:nvPr>
        </p:nvSpPr>
        <p:spPr>
          <a:xfrm>
            <a:off x="567038" y="647699"/>
            <a:ext cx="11064240" cy="5046659"/>
          </a:xfrm>
          <a:prstGeom prst="rect">
            <a:avLst/>
          </a:prstGeom>
        </p:spPr>
        <p:txBody>
          <a:bodyPr anchor="ctr">
            <a:normAutofit/>
          </a:bodyPr>
          <a:lstStyle>
            <a:lvl1pPr marL="0" indent="0">
              <a:buNone/>
              <a:defRPr sz="3600">
                <a:latin typeface="+mj-lt"/>
                <a:cs typeface="+mj-cs"/>
              </a:defRPr>
            </a:lvl1pPr>
            <a:lvl2pPr marL="0" indent="0">
              <a:buNone/>
              <a:defRPr/>
            </a:lvl2pPr>
            <a:lvl3pPr marL="0" indent="0">
              <a:buNone/>
              <a:defRPr/>
            </a:lvl3pPr>
            <a:lvl4pPr marL="0" indent="0">
              <a:buNone/>
              <a:defRPr/>
            </a:lvl4pPr>
            <a:lvl5pPr marL="0" indent="0">
              <a:buNone/>
              <a:defRPr/>
            </a:lvl5pPr>
          </a:lstStyle>
          <a:p>
            <a:pPr lvl="0"/>
            <a:r>
              <a:rPr lang="en-US"/>
              <a:t>[Add statement]</a:t>
            </a:r>
          </a:p>
        </p:txBody>
      </p:sp>
      <p:sp>
        <p:nvSpPr>
          <p:cNvPr id="2" name="Rectangle 1">
            <a:extLst>
              <a:ext uri="{FF2B5EF4-FFF2-40B4-BE49-F238E27FC236}">
                <a16:creationId xmlns:a16="http://schemas.microsoft.com/office/drawing/2014/main" id="{F13B1E7E-3651-4EC0-464E-E3700B049B67}"/>
              </a:ext>
              <a:ext uri="{C183D7F6-B498-43B3-948B-1728B52AA6E4}">
                <adec:decorative xmlns:adec="http://schemas.microsoft.com/office/drawing/2017/decorative" val="1"/>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dirty="0">
                <a:latin typeface="+mn-lt"/>
              </a:rPr>
              <a:t>©2026 S&amp;P Global Inc. Any unauthorized use of this copyrighted material constitutes infringement of our intellectual property and will subject you to possible legal action.</a:t>
            </a:r>
          </a:p>
        </p:txBody>
      </p:sp>
      <p:sp>
        <p:nvSpPr>
          <p:cNvPr id="6" name="Rectangle 5">
            <a:extLst>
              <a:ext uri="{FF2B5EF4-FFF2-40B4-BE49-F238E27FC236}">
                <a16:creationId xmlns:a16="http://schemas.microsoft.com/office/drawing/2014/main" id="{F8C565A4-FBD3-07F7-8478-627FFA5CDF91}"/>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tx1"/>
                </a:solidFill>
                <a:latin typeface="+mn-lt"/>
              </a:rPr>
              <a:t>© 2026 S&amp;P Global.</a:t>
            </a:r>
          </a:p>
        </p:txBody>
      </p:sp>
      <p:pic>
        <p:nvPicPr>
          <p:cNvPr id="3" name="Picture 2">
            <a:extLst>
              <a:ext uri="{FF2B5EF4-FFF2-40B4-BE49-F238E27FC236}">
                <a16:creationId xmlns:a16="http://schemas.microsoft.com/office/drawing/2014/main" id="{9F0BCDB1-7ABE-A698-5094-A6BF1941192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393" y="6392768"/>
            <a:ext cx="762002" cy="365761"/>
          </a:xfrm>
          <a:prstGeom prst="rect">
            <a:avLst/>
          </a:prstGeom>
        </p:spPr>
      </p:pic>
    </p:spTree>
    <p:extLst>
      <p:ext uri="{BB962C8B-B14F-4D97-AF65-F5344CB8AC3E}">
        <p14:creationId xmlns:p14="http://schemas.microsoft.com/office/powerpoint/2010/main" val="2574927552"/>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 2 Line Title and Sub-headlin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5468271-2A9D-4952-80BC-4A10FA385C0C}"/>
              </a:ext>
            </a:extLst>
          </p:cNvPr>
          <p:cNvSpPr>
            <a:spLocks noGrp="1"/>
          </p:cNvSpPr>
          <p:nvPr>
            <p:ph type="ftr" sz="quarter" idx="20"/>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7" name="Title 6">
            <a:extLst>
              <a:ext uri="{FF2B5EF4-FFF2-40B4-BE49-F238E27FC236}">
                <a16:creationId xmlns:a16="http://schemas.microsoft.com/office/drawing/2014/main" id="{9F6A52D2-B831-4A7E-B79F-CA60DD5AFA5B}"/>
              </a:ext>
            </a:extLst>
          </p:cNvPr>
          <p:cNvSpPr>
            <a:spLocks noGrp="1"/>
          </p:cNvSpPr>
          <p:nvPr>
            <p:ph type="title" hasCustomPrompt="1"/>
          </p:nvPr>
        </p:nvSpPr>
        <p:spPr>
          <a:xfrm>
            <a:off x="567039" y="342900"/>
            <a:ext cx="11062709" cy="826477"/>
          </a:xfrm>
        </p:spPr>
        <p:txBody>
          <a:bodyPr/>
          <a:lstStyle/>
          <a:p>
            <a:r>
              <a:rPr lang="en-US"/>
              <a:t>[Headline]</a:t>
            </a:r>
          </a:p>
        </p:txBody>
      </p:sp>
      <p:sp>
        <p:nvSpPr>
          <p:cNvPr id="8" name="Sub-headline">
            <a:extLst>
              <a:ext uri="{FF2B5EF4-FFF2-40B4-BE49-F238E27FC236}">
                <a16:creationId xmlns:a16="http://schemas.microsoft.com/office/drawing/2014/main" id="{D212CF22-B0A8-44E6-9016-A098DED0B9DC}"/>
              </a:ext>
            </a:extLst>
          </p:cNvPr>
          <p:cNvSpPr>
            <a:spLocks noGrp="1"/>
          </p:cNvSpPr>
          <p:nvPr>
            <p:ph type="body" sz="quarter" idx="13" hasCustomPrompt="1"/>
          </p:nvPr>
        </p:nvSpPr>
        <p:spPr>
          <a:xfrm>
            <a:off x="567039" y="1262525"/>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11" name="Content Placeholder 2">
            <a:extLst>
              <a:ext uri="{FF2B5EF4-FFF2-40B4-BE49-F238E27FC236}">
                <a16:creationId xmlns:a16="http://schemas.microsoft.com/office/drawing/2014/main" id="{3E5ACEF0-A41E-43CA-95FB-8893A51AFE9C}"/>
              </a:ext>
            </a:extLst>
          </p:cNvPr>
          <p:cNvSpPr>
            <a:spLocks noGrp="1"/>
          </p:cNvSpPr>
          <p:nvPr>
            <p:ph sz="quarter" idx="17" hasCustomPrompt="1"/>
          </p:nvPr>
        </p:nvSpPr>
        <p:spPr>
          <a:xfrm>
            <a:off x="567038" y="1638300"/>
            <a:ext cx="11067749" cy="3962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0" name="Footnote">
            <a:extLst>
              <a:ext uri="{FF2B5EF4-FFF2-40B4-BE49-F238E27FC236}">
                <a16:creationId xmlns:a16="http://schemas.microsoft.com/office/drawing/2014/main" id="{2AC03367-3865-46D6-B5A4-164C77CEC650}"/>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726644003"/>
      </p:ext>
    </p:extLst>
  </p:cSld>
  <p:clrMapOvr>
    <a:masterClrMapping/>
  </p:clrMapOvr>
  <p:extLst>
    <p:ext uri="{DCECCB84-F9BA-43D5-87BE-67443E8EF086}">
      <p15:sldGuideLst xmlns:p15="http://schemas.microsoft.com/office/powerpoint/2012/main">
        <p15:guide id="1" orient="horz" pos="1032" userDrawn="1">
          <p15:clr>
            <a:srgbClr val="FBAE40"/>
          </p15:clr>
        </p15:guide>
        <p15:guide id="2" orient="horz" pos="3528"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tatement White">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11" name="Text Placeholder 6">
            <a:extLst>
              <a:ext uri="{FF2B5EF4-FFF2-40B4-BE49-F238E27FC236}">
                <a16:creationId xmlns:a16="http://schemas.microsoft.com/office/drawing/2014/main" id="{E728C08C-0481-418C-8998-03197761BCAE}"/>
              </a:ext>
            </a:extLst>
          </p:cNvPr>
          <p:cNvSpPr>
            <a:spLocks noGrp="1"/>
          </p:cNvSpPr>
          <p:nvPr>
            <p:ph type="body" sz="quarter" idx="13" hasCustomPrompt="1"/>
          </p:nvPr>
        </p:nvSpPr>
        <p:spPr>
          <a:xfrm>
            <a:off x="567038" y="647699"/>
            <a:ext cx="11064240" cy="5046659"/>
          </a:xfrm>
          <a:prstGeom prst="rect">
            <a:avLst/>
          </a:prstGeom>
        </p:spPr>
        <p:txBody>
          <a:bodyPr anchor="ctr">
            <a:normAutofit/>
          </a:bodyPr>
          <a:lstStyle>
            <a:lvl1pPr marL="0" indent="0">
              <a:buNone/>
              <a:defRPr sz="3600">
                <a:latin typeface="+mj-lt"/>
                <a:cs typeface="+mj-cs"/>
              </a:defRPr>
            </a:lvl1pPr>
            <a:lvl2pPr marL="0" indent="0">
              <a:buNone/>
              <a:defRPr/>
            </a:lvl2pPr>
            <a:lvl3pPr marL="0" indent="0">
              <a:buNone/>
              <a:defRPr/>
            </a:lvl3pPr>
            <a:lvl4pPr marL="0" indent="0">
              <a:buNone/>
              <a:defRPr/>
            </a:lvl4pPr>
            <a:lvl5pPr marL="0" indent="0">
              <a:buNone/>
              <a:defRPr/>
            </a:lvl5pPr>
          </a:lstStyle>
          <a:p>
            <a:pPr lvl="0"/>
            <a:r>
              <a:rPr lang="en-US"/>
              <a:t>[Add statement]</a:t>
            </a:r>
          </a:p>
        </p:txBody>
      </p:sp>
    </p:spTree>
    <p:extLst>
      <p:ext uri="{BB962C8B-B14F-4D97-AF65-F5344CB8AC3E}">
        <p14:creationId xmlns:p14="http://schemas.microsoft.com/office/powerpoint/2010/main" val="4027313836"/>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
    <p:bg>
      <p:bgPr>
        <a:solidFill>
          <a:schemeClr val="bg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DIVIDERS</a:t>
            </a:r>
          </a:p>
        </p:txBody>
      </p:sp>
    </p:spTree>
    <p:extLst>
      <p:ext uri="{BB962C8B-B14F-4D97-AF65-F5344CB8AC3E}">
        <p14:creationId xmlns:p14="http://schemas.microsoft.com/office/powerpoint/2010/main" val="36988886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9B2BB06-A918-4461-A3C3-E0F62881116D}"/>
              </a:ext>
            </a:extLst>
          </p:cNvPr>
          <p:cNvSpPr>
            <a:spLocks noGrp="1"/>
          </p:cNvSpPr>
          <p:nvPr>
            <p:ph type="ftr" sz="quarter" idx="16"/>
          </p:nvPr>
        </p:nvSpPr>
        <p:spPr/>
        <p:txBody>
          <a:bodyPr/>
          <a:lstStyle/>
          <a:p>
            <a:endParaRPr lang="en-US"/>
          </a:p>
        </p:txBody>
      </p:sp>
      <p:sp>
        <p:nvSpPr>
          <p:cNvPr id="6" name="Slide Number Placeholder 5"/>
          <p:cNvSpPr>
            <a:spLocks noGrp="1"/>
          </p:cNvSpPr>
          <p:nvPr>
            <p:ph type="sldNum" sz="quarter" idx="12"/>
          </p:nvPr>
        </p:nvSpPr>
        <p:spPr/>
        <p:txBody>
          <a:bodyPr/>
          <a:lstStyle/>
          <a:p>
            <a:fld id="{5CFA18E4-D58E-4B28-B105-28D9665A8EBC}" type="slidenum">
              <a:rPr lang="en-US" smtClean="0"/>
              <a:t>‹#›</a:t>
            </a:fld>
            <a:endParaRPr lang="en-US"/>
          </a:p>
        </p:txBody>
      </p:sp>
      <p:sp>
        <p:nvSpPr>
          <p:cNvPr id="68" name="Title 1">
            <a:extLst>
              <a:ext uri="{FF2B5EF4-FFF2-40B4-BE49-F238E27FC236}">
                <a16:creationId xmlns:a16="http://schemas.microsoft.com/office/drawing/2014/main" id="{64E68955-1F47-48A6-A186-3CE836A9C055}"/>
              </a:ext>
            </a:extLst>
          </p:cNvPr>
          <p:cNvSpPr>
            <a:spLocks noGrp="1"/>
          </p:cNvSpPr>
          <p:nvPr>
            <p:ph type="title" hasCustomPrompt="1"/>
          </p:nvPr>
        </p:nvSpPr>
        <p:spPr>
          <a:xfrm>
            <a:off x="558798" y="456344"/>
            <a:ext cx="5214685" cy="4768897"/>
          </a:xfrm>
          <a:prstGeom prst="rect">
            <a:avLst/>
          </a:prstGeom>
        </p:spPr>
        <p:txBody>
          <a:bodyPr anchor="ctr">
            <a:normAutofit/>
          </a:bodyPr>
          <a:lstStyle>
            <a:lvl1pPr>
              <a:defRPr sz="4000"/>
            </a:lvl1pPr>
          </a:lstStyle>
          <a:p>
            <a:r>
              <a:rPr lang="en-US"/>
              <a:t>[Add divider slide title]</a:t>
            </a:r>
          </a:p>
        </p:txBody>
      </p:sp>
      <p:sp>
        <p:nvSpPr>
          <p:cNvPr id="8" name="Text Placeholder 6">
            <a:extLst>
              <a:ext uri="{FF2B5EF4-FFF2-40B4-BE49-F238E27FC236}">
                <a16:creationId xmlns:a16="http://schemas.microsoft.com/office/drawing/2014/main" id="{D2621E20-CD29-4C8E-8931-671EA0A0A209}"/>
              </a:ext>
            </a:extLst>
          </p:cNvPr>
          <p:cNvSpPr>
            <a:spLocks noGrp="1"/>
          </p:cNvSpPr>
          <p:nvPr>
            <p:ph type="body" sz="quarter" idx="14" hasCustomPrompt="1"/>
          </p:nvPr>
        </p:nvSpPr>
        <p:spPr>
          <a:xfrm>
            <a:off x="558799" y="5228050"/>
            <a:ext cx="5214683" cy="809574"/>
          </a:xfrm>
        </p:spPr>
        <p:txBody>
          <a:bodyPr anchor="b"/>
          <a:lstStyle>
            <a:lvl1pPr marL="0" indent="0">
              <a:buNone/>
              <a:defRPr/>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Presenter First and Last Name]</a:t>
            </a:r>
            <a:br>
              <a:rPr lang="en-US"/>
            </a:br>
            <a:r>
              <a:rPr lang="en-US"/>
              <a:t>[Optional, Presenter First and Last Name]</a:t>
            </a:r>
          </a:p>
        </p:txBody>
      </p:sp>
      <p:sp>
        <p:nvSpPr>
          <p:cNvPr id="70" name="Picture Placeholder 6">
            <a:extLst>
              <a:ext uri="{FF2B5EF4-FFF2-40B4-BE49-F238E27FC236}">
                <a16:creationId xmlns:a16="http://schemas.microsoft.com/office/drawing/2014/main" id="{398B8C0B-A3E4-4E75-AED3-0E66FE4C8A90}"/>
              </a:ext>
              <a:ext uri="{C183D7F6-B498-43B3-948B-1728B52AA6E4}">
                <adec:decorative xmlns:adec="http://schemas.microsoft.com/office/drawing/2017/decorative" val="0"/>
              </a:ext>
            </a:extLst>
          </p:cNvPr>
          <p:cNvSpPr>
            <a:spLocks noGrp="1"/>
          </p:cNvSpPr>
          <p:nvPr>
            <p:ph type="pic" sz="quarter" idx="15" hasCustomPrompt="1"/>
          </p:nvPr>
        </p:nvSpPr>
        <p:spPr>
          <a:xfrm>
            <a:off x="6098117" y="479784"/>
            <a:ext cx="6093883" cy="5557838"/>
          </a:xfrm>
          <a:prstGeom prst="rect">
            <a:avLst/>
          </a:prstGeom>
          <a:blipFill>
            <a:blip r:embed="rId2"/>
            <a:stretch>
              <a:fillRect/>
            </a:stretch>
          </a:blipFill>
        </p:spPr>
        <p:txBody>
          <a:bodyPr anchor="ctr"/>
          <a:lstStyle>
            <a:lvl1pPr marL="0" indent="0" algn="ctr">
              <a:buNone/>
              <a:defRPr/>
            </a:lvl1pPr>
          </a:lstStyle>
          <a:p>
            <a:r>
              <a:rPr lang="en-US"/>
              <a:t>[Insert photo]</a:t>
            </a:r>
          </a:p>
        </p:txBody>
      </p:sp>
      <p:sp>
        <p:nvSpPr>
          <p:cNvPr id="5" name="Rectangle 4">
            <a:extLst>
              <a:ext uri="{FF2B5EF4-FFF2-40B4-BE49-F238E27FC236}">
                <a16:creationId xmlns:a16="http://schemas.microsoft.com/office/drawing/2014/main" id="{3DBF6FD7-214B-54C8-F8DC-9400586BB3F6}"/>
              </a:ext>
              <a:ext uri="{C183D7F6-B498-43B3-948B-1728B52AA6E4}">
                <adec:decorative xmlns:adec="http://schemas.microsoft.com/office/drawing/2017/decorative" val="1"/>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dirty="0">
                <a:latin typeface="+mn-lt"/>
              </a:rPr>
              <a:t>©2026 S&amp;P Global Inc. Any unauthorized use of this copyrighted material constitutes infringement of our intellectual property and will subject you to possible legal action.</a:t>
            </a:r>
          </a:p>
        </p:txBody>
      </p:sp>
      <p:sp>
        <p:nvSpPr>
          <p:cNvPr id="7" name="Rectangle 6">
            <a:extLst>
              <a:ext uri="{FF2B5EF4-FFF2-40B4-BE49-F238E27FC236}">
                <a16:creationId xmlns:a16="http://schemas.microsoft.com/office/drawing/2014/main" id="{7F74D6E5-A0EF-4508-F553-A388B6C6DDB7}"/>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tx1"/>
                </a:solidFill>
                <a:latin typeface="+mn-lt"/>
              </a:rPr>
              <a:t>© 2026 S&amp;P Global.</a:t>
            </a:r>
          </a:p>
        </p:txBody>
      </p:sp>
      <p:pic>
        <p:nvPicPr>
          <p:cNvPr id="3" name="Picture 2">
            <a:extLst>
              <a:ext uri="{FF2B5EF4-FFF2-40B4-BE49-F238E27FC236}">
                <a16:creationId xmlns:a16="http://schemas.microsoft.com/office/drawing/2014/main" id="{E04E07AC-4ED4-40D6-AA2D-C28EDF844CE1}"/>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7393" y="6392768"/>
            <a:ext cx="762002" cy="365761"/>
          </a:xfrm>
          <a:prstGeom prst="rect">
            <a:avLst/>
          </a:prstGeom>
        </p:spPr>
      </p:pic>
    </p:spTree>
    <p:extLst>
      <p:ext uri="{BB962C8B-B14F-4D97-AF65-F5344CB8AC3E}">
        <p14:creationId xmlns:p14="http://schemas.microsoft.com/office/powerpoint/2010/main" val="855122863"/>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Divider 4 Photo">
    <p:bg>
      <p:bgPr>
        <a:solidFill>
          <a:schemeClr val="accent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B1A11F5-24CC-4F34-844F-F61047D8B1E6}"/>
              </a:ext>
            </a:extLst>
          </p:cNvPr>
          <p:cNvSpPr>
            <a:spLocks noGrp="1"/>
          </p:cNvSpPr>
          <p:nvPr>
            <p:ph type="ftr" sz="quarter" idx="16"/>
          </p:nvPr>
        </p:nvSpPr>
        <p:spPr/>
        <p:txBody>
          <a:bodyPr/>
          <a:lstStyle/>
          <a:p>
            <a:endParaRPr lang="en-US"/>
          </a:p>
        </p:txBody>
      </p:sp>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62" name="Title 1">
            <a:extLst>
              <a:ext uri="{FF2B5EF4-FFF2-40B4-BE49-F238E27FC236}">
                <a16:creationId xmlns:a16="http://schemas.microsoft.com/office/drawing/2014/main" id="{004B315D-93E5-4AEB-A2B1-CBCD42F25624}"/>
              </a:ext>
            </a:extLst>
          </p:cNvPr>
          <p:cNvSpPr>
            <a:spLocks noGrp="1"/>
          </p:cNvSpPr>
          <p:nvPr>
            <p:ph type="title" hasCustomPrompt="1"/>
          </p:nvPr>
        </p:nvSpPr>
        <p:spPr>
          <a:xfrm>
            <a:off x="558798" y="456343"/>
            <a:ext cx="5214685" cy="4768897"/>
          </a:xfrm>
          <a:prstGeom prst="rect">
            <a:avLst/>
          </a:prstGeom>
        </p:spPr>
        <p:txBody>
          <a:bodyPr anchor="ctr">
            <a:normAutofit/>
          </a:bodyPr>
          <a:lstStyle>
            <a:lvl1pPr>
              <a:defRPr sz="4000"/>
            </a:lvl1pPr>
          </a:lstStyle>
          <a:p>
            <a:r>
              <a:rPr lang="en-US"/>
              <a:t>[Add divider slide title]</a:t>
            </a:r>
          </a:p>
        </p:txBody>
      </p:sp>
      <p:sp>
        <p:nvSpPr>
          <p:cNvPr id="8" name="Text Placeholder 6">
            <a:extLst>
              <a:ext uri="{FF2B5EF4-FFF2-40B4-BE49-F238E27FC236}">
                <a16:creationId xmlns:a16="http://schemas.microsoft.com/office/drawing/2014/main" id="{794C1205-987F-4989-B4B0-84F9B893104F}"/>
              </a:ext>
            </a:extLst>
          </p:cNvPr>
          <p:cNvSpPr>
            <a:spLocks noGrp="1"/>
          </p:cNvSpPr>
          <p:nvPr>
            <p:ph type="body" sz="quarter" idx="14" hasCustomPrompt="1"/>
          </p:nvPr>
        </p:nvSpPr>
        <p:spPr>
          <a:xfrm>
            <a:off x="558799" y="5228050"/>
            <a:ext cx="5214683" cy="809574"/>
          </a:xfrm>
        </p:spPr>
        <p:txBody>
          <a:bodyPr anchor="b"/>
          <a:lstStyle>
            <a:lvl1pPr marL="0" indent="0">
              <a:buNone/>
              <a:defRPr/>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Presenter First and Last Name]</a:t>
            </a:r>
            <a:br>
              <a:rPr lang="en-US"/>
            </a:br>
            <a:r>
              <a:rPr lang="en-US"/>
              <a:t>[Optional, Presenter First and Last Name]</a:t>
            </a:r>
          </a:p>
        </p:txBody>
      </p:sp>
      <p:sp>
        <p:nvSpPr>
          <p:cNvPr id="64" name="Picture Placeholder 6">
            <a:extLst>
              <a:ext uri="{FF2B5EF4-FFF2-40B4-BE49-F238E27FC236}">
                <a16:creationId xmlns:a16="http://schemas.microsoft.com/office/drawing/2014/main" id="{D89211C8-4F78-4574-8F29-4EF3145B98B7}"/>
              </a:ext>
            </a:extLst>
          </p:cNvPr>
          <p:cNvSpPr>
            <a:spLocks noGrp="1"/>
          </p:cNvSpPr>
          <p:nvPr>
            <p:ph type="pic" sz="quarter" idx="15" hasCustomPrompt="1"/>
          </p:nvPr>
        </p:nvSpPr>
        <p:spPr>
          <a:xfrm>
            <a:off x="6098117" y="479784"/>
            <a:ext cx="6093883" cy="5557838"/>
          </a:xfrm>
          <a:prstGeom prst="rect">
            <a:avLst/>
          </a:prstGeom>
          <a:blipFill>
            <a:blip r:embed="rId2"/>
            <a:stretch>
              <a:fillRect/>
            </a:stretch>
          </a:blipFill>
        </p:spPr>
        <p:txBody>
          <a:bodyPr anchor="ctr"/>
          <a:lstStyle>
            <a:lvl1pPr marL="0" indent="0" algn="ctr">
              <a:buNone/>
              <a:defRPr/>
            </a:lvl1pPr>
          </a:lstStyle>
          <a:p>
            <a:r>
              <a:rPr lang="en-US"/>
              <a:t>[Insert photo]</a:t>
            </a:r>
          </a:p>
        </p:txBody>
      </p:sp>
      <p:sp>
        <p:nvSpPr>
          <p:cNvPr id="6" name="Rectangle 5">
            <a:extLst>
              <a:ext uri="{FF2B5EF4-FFF2-40B4-BE49-F238E27FC236}">
                <a16:creationId xmlns:a16="http://schemas.microsoft.com/office/drawing/2014/main" id="{86F1BA6C-3413-E827-3A7B-96341122A84E}"/>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pic>
        <p:nvPicPr>
          <p:cNvPr id="3" name="Picture 2">
            <a:extLst>
              <a:ext uri="{FF2B5EF4-FFF2-40B4-BE49-F238E27FC236}">
                <a16:creationId xmlns:a16="http://schemas.microsoft.com/office/drawing/2014/main" id="{0F3C4E41-AB49-ECFF-5DFD-1D417449B2EC}"/>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6956" y="6392768"/>
            <a:ext cx="762002" cy="365761"/>
          </a:xfrm>
          <a:prstGeom prst="rect">
            <a:avLst/>
          </a:prstGeom>
        </p:spPr>
      </p:pic>
    </p:spTree>
    <p:extLst>
      <p:ext uri="{BB962C8B-B14F-4D97-AF65-F5344CB8AC3E}">
        <p14:creationId xmlns:p14="http://schemas.microsoft.com/office/powerpoint/2010/main" val="3604032621"/>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ivider 1">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902682C-9645-49CB-B172-BAA7F6EF0E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21" name="Title 1">
            <a:extLst>
              <a:ext uri="{FF2B5EF4-FFF2-40B4-BE49-F238E27FC236}">
                <a16:creationId xmlns:a16="http://schemas.microsoft.com/office/drawing/2014/main" id="{CC1BE429-C3BF-4A3B-ABAB-1DEBDFEA64A1}"/>
              </a:ext>
            </a:extLst>
          </p:cNvPr>
          <p:cNvSpPr>
            <a:spLocks noGrp="1"/>
          </p:cNvSpPr>
          <p:nvPr>
            <p:ph type="title" hasCustomPrompt="1"/>
          </p:nvPr>
        </p:nvSpPr>
        <p:spPr>
          <a:xfrm>
            <a:off x="558799" y="1955801"/>
            <a:ext cx="4059936" cy="3440164"/>
          </a:xfrm>
          <a:prstGeom prst="rect">
            <a:avLst/>
          </a:prstGeom>
        </p:spPr>
        <p:txBody>
          <a:bodyPr>
            <a:normAutofit/>
          </a:bodyPr>
          <a:lstStyle>
            <a:lvl1pPr>
              <a:defRPr sz="4000"/>
            </a:lvl1pPr>
          </a:lstStyle>
          <a:p>
            <a:r>
              <a:rPr lang="en-US"/>
              <a:t>[Add divider slide title]</a:t>
            </a:r>
          </a:p>
        </p:txBody>
      </p:sp>
      <p:sp>
        <p:nvSpPr>
          <p:cNvPr id="8" name="Text Placeholder 6">
            <a:extLst>
              <a:ext uri="{FF2B5EF4-FFF2-40B4-BE49-F238E27FC236}">
                <a16:creationId xmlns:a16="http://schemas.microsoft.com/office/drawing/2014/main" id="{BFDBA538-CF34-4648-8EE0-7F62FCB87133}"/>
              </a:ext>
            </a:extLst>
          </p:cNvPr>
          <p:cNvSpPr>
            <a:spLocks noGrp="1"/>
          </p:cNvSpPr>
          <p:nvPr>
            <p:ph type="body" sz="quarter" idx="14" hasCustomPrompt="1"/>
          </p:nvPr>
        </p:nvSpPr>
        <p:spPr>
          <a:xfrm>
            <a:off x="558800" y="5395965"/>
            <a:ext cx="4059936" cy="809574"/>
          </a:xfrm>
        </p:spPr>
        <p:txBody>
          <a:bodyPr anchor="b"/>
          <a:lstStyle>
            <a:lvl1pPr marL="0" indent="0">
              <a:buNone/>
              <a:defRPr/>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Presenter First and Last Name]</a:t>
            </a:r>
            <a:br>
              <a:rPr lang="en-US"/>
            </a:br>
            <a:r>
              <a:rPr lang="en-US"/>
              <a:t>[Optional, Presenter First and Last Name]</a:t>
            </a:r>
          </a:p>
        </p:txBody>
      </p:sp>
      <p:sp>
        <p:nvSpPr>
          <p:cNvPr id="22" name="Text Placeholder 6">
            <a:extLst>
              <a:ext uri="{FF2B5EF4-FFF2-40B4-BE49-F238E27FC236}">
                <a16:creationId xmlns:a16="http://schemas.microsoft.com/office/drawing/2014/main" id="{DEBE0202-C83B-4CDF-99B4-51D3CE5F8F85}"/>
              </a:ext>
            </a:extLst>
          </p:cNvPr>
          <p:cNvSpPr>
            <a:spLocks noGrp="1"/>
          </p:cNvSpPr>
          <p:nvPr>
            <p:ph type="body" sz="quarter" idx="13" hasCustomPrompt="1"/>
          </p:nvPr>
        </p:nvSpPr>
        <p:spPr>
          <a:xfrm>
            <a:off x="6607174" y="1955800"/>
            <a:ext cx="5026027" cy="4249739"/>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US"/>
              <a:t>[Click to add text]</a:t>
            </a:r>
          </a:p>
        </p:txBody>
      </p:sp>
    </p:spTree>
    <p:extLst>
      <p:ext uri="{BB962C8B-B14F-4D97-AF65-F5344CB8AC3E}">
        <p14:creationId xmlns:p14="http://schemas.microsoft.com/office/powerpoint/2010/main" val="18575191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232">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Divider 2">
    <p:bg>
      <p:bgPr>
        <a:solidFill>
          <a:schemeClr val="accent5"/>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902682C-9645-49CB-B172-BAA7F6EF0E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9" name="Title 1">
            <a:extLst>
              <a:ext uri="{FF2B5EF4-FFF2-40B4-BE49-F238E27FC236}">
                <a16:creationId xmlns:a16="http://schemas.microsoft.com/office/drawing/2014/main" id="{E30EE35D-B2D5-4830-B369-B5A8238119AC}"/>
              </a:ext>
            </a:extLst>
          </p:cNvPr>
          <p:cNvSpPr>
            <a:spLocks noGrp="1"/>
          </p:cNvSpPr>
          <p:nvPr>
            <p:ph type="title" hasCustomPrompt="1"/>
          </p:nvPr>
        </p:nvSpPr>
        <p:spPr>
          <a:xfrm>
            <a:off x="558799" y="1955801"/>
            <a:ext cx="4059936" cy="3440164"/>
          </a:xfrm>
          <a:prstGeom prst="rect">
            <a:avLst/>
          </a:prstGeom>
        </p:spPr>
        <p:txBody>
          <a:bodyPr>
            <a:normAutofit/>
          </a:bodyPr>
          <a:lstStyle>
            <a:lvl1pPr>
              <a:defRPr sz="4000"/>
            </a:lvl1pPr>
          </a:lstStyle>
          <a:p>
            <a:r>
              <a:rPr lang="en-US"/>
              <a:t>[Add divider slide title]</a:t>
            </a:r>
          </a:p>
        </p:txBody>
      </p:sp>
      <p:sp>
        <p:nvSpPr>
          <p:cNvPr id="11" name="Text Placeholder 6">
            <a:extLst>
              <a:ext uri="{FF2B5EF4-FFF2-40B4-BE49-F238E27FC236}">
                <a16:creationId xmlns:a16="http://schemas.microsoft.com/office/drawing/2014/main" id="{1512F92D-B39B-4FD8-861D-DD5F814885B6}"/>
              </a:ext>
            </a:extLst>
          </p:cNvPr>
          <p:cNvSpPr>
            <a:spLocks noGrp="1"/>
          </p:cNvSpPr>
          <p:nvPr>
            <p:ph type="body" sz="quarter" idx="14" hasCustomPrompt="1"/>
          </p:nvPr>
        </p:nvSpPr>
        <p:spPr>
          <a:xfrm>
            <a:off x="558800" y="5395965"/>
            <a:ext cx="4059936" cy="809574"/>
          </a:xfrm>
        </p:spPr>
        <p:txBody>
          <a:bodyPr anchor="b"/>
          <a:lstStyle>
            <a:lvl1pPr marL="0" indent="0">
              <a:buNone/>
              <a:defRPr/>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Presenter First and Last Name]</a:t>
            </a:r>
            <a:br>
              <a:rPr lang="en-US"/>
            </a:br>
            <a:r>
              <a:rPr lang="en-US"/>
              <a:t>[Optional, Presenter First and Last Name]</a:t>
            </a:r>
          </a:p>
        </p:txBody>
      </p:sp>
      <p:sp>
        <p:nvSpPr>
          <p:cNvPr id="7" name="Text Placeholder 6">
            <a:extLst>
              <a:ext uri="{FF2B5EF4-FFF2-40B4-BE49-F238E27FC236}">
                <a16:creationId xmlns:a16="http://schemas.microsoft.com/office/drawing/2014/main" id="{1AB13624-E523-41DF-BB78-1DA6E2F42586}"/>
              </a:ext>
            </a:extLst>
          </p:cNvPr>
          <p:cNvSpPr>
            <a:spLocks noGrp="1"/>
          </p:cNvSpPr>
          <p:nvPr>
            <p:ph type="body" sz="quarter" idx="13" hasCustomPrompt="1"/>
          </p:nvPr>
        </p:nvSpPr>
        <p:spPr>
          <a:xfrm>
            <a:off x="6607174" y="1955800"/>
            <a:ext cx="5026027" cy="4249739"/>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US"/>
              <a:t>[Click to add text]</a:t>
            </a:r>
          </a:p>
        </p:txBody>
      </p:sp>
      <p:sp>
        <p:nvSpPr>
          <p:cNvPr id="6" name="Rectangle 5">
            <a:extLst>
              <a:ext uri="{FF2B5EF4-FFF2-40B4-BE49-F238E27FC236}">
                <a16:creationId xmlns:a16="http://schemas.microsoft.com/office/drawing/2014/main" id="{D732E7BD-8AF5-DE56-E3A5-A0C50DFBAFC5}"/>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pic>
        <p:nvPicPr>
          <p:cNvPr id="2" name="Picture 1">
            <a:extLst>
              <a:ext uri="{FF2B5EF4-FFF2-40B4-BE49-F238E27FC236}">
                <a16:creationId xmlns:a16="http://schemas.microsoft.com/office/drawing/2014/main" id="{1E5DAEC1-6D59-A37E-2682-88A6C3B45EB5}"/>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956" y="6392768"/>
            <a:ext cx="762002" cy="365761"/>
          </a:xfrm>
          <a:prstGeom prst="rect">
            <a:avLst/>
          </a:prstGeom>
        </p:spPr>
      </p:pic>
    </p:spTree>
    <p:extLst>
      <p:ext uri="{BB962C8B-B14F-4D97-AF65-F5344CB8AC3E}">
        <p14:creationId xmlns:p14="http://schemas.microsoft.com/office/powerpoint/2010/main" val="20287835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22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1" y="1470455"/>
            <a:ext cx="12191999" cy="3917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8800" b="1">
                <a:solidFill>
                  <a:schemeClr val="tx1"/>
                </a:solidFill>
              </a:rPr>
              <a:t>These layouts for Heritage </a:t>
            </a:r>
            <a:br>
              <a:rPr lang="en-US" sz="8800" b="1">
                <a:solidFill>
                  <a:schemeClr val="tx1"/>
                </a:solidFill>
              </a:rPr>
            </a:br>
            <a:r>
              <a:rPr lang="en-US" sz="8800" b="1">
                <a:solidFill>
                  <a:schemeClr val="tx1"/>
                </a:solidFill>
              </a:rPr>
              <a:t>IHS Markit </a:t>
            </a:r>
          </a:p>
          <a:p>
            <a:pPr algn="ctr"/>
            <a:r>
              <a:rPr lang="en-US" sz="8800" b="1">
                <a:solidFill>
                  <a:schemeClr val="tx1"/>
                </a:solidFill>
              </a:rPr>
              <a:t>PPT reports only</a:t>
            </a:r>
          </a:p>
        </p:txBody>
      </p:sp>
    </p:spTree>
    <p:extLst>
      <p:ext uri="{BB962C8B-B14F-4D97-AF65-F5344CB8AC3E}">
        <p14:creationId xmlns:p14="http://schemas.microsoft.com/office/powerpoint/2010/main" val="7057110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Placeholder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BA10638-F8C8-460B-BF8F-560536AE12C9}"/>
              </a:ext>
            </a:extLst>
          </p:cNvPr>
          <p:cNvSpPr>
            <a:spLocks noGrp="1"/>
          </p:cNvSpPr>
          <p:nvPr>
            <p:ph type="ftr" sz="quarter" idx="35"/>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3712" y="342900"/>
            <a:ext cx="11062709" cy="460551"/>
          </a:xfrm>
        </p:spPr>
        <p:txBody>
          <a:bodyPr/>
          <a:lstStyle/>
          <a:p>
            <a:r>
              <a:rPr lang="en-US"/>
              <a:t>[Headline]</a:t>
            </a:r>
          </a:p>
        </p:txBody>
      </p:sp>
      <p:sp>
        <p:nvSpPr>
          <p:cNvPr id="14" name="Sub-headline">
            <a:extLst>
              <a:ext uri="{FF2B5EF4-FFF2-40B4-BE49-F238E27FC236}">
                <a16:creationId xmlns:a16="http://schemas.microsoft.com/office/drawing/2014/main" id="{7FD28A21-9996-4A7D-92D3-5150F7C775EF}"/>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2" y="1257300"/>
            <a:ext cx="11064240"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84D1402A-B147-4C3B-B5F7-81B053EC1DD6}"/>
              </a:ext>
            </a:extLst>
          </p:cNvPr>
          <p:cNvSpPr>
            <a:spLocks noGrp="1"/>
          </p:cNvSpPr>
          <p:nvPr>
            <p:ph sz="quarter" idx="19" hasCustomPrompt="1"/>
          </p:nvPr>
        </p:nvSpPr>
        <p:spPr>
          <a:xfrm>
            <a:off x="563712" y="3666746"/>
            <a:ext cx="11064240"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9" name="Footnote">
            <a:extLst>
              <a:ext uri="{FF2B5EF4-FFF2-40B4-BE49-F238E27FC236}">
                <a16:creationId xmlns:a16="http://schemas.microsoft.com/office/drawing/2014/main" id="{5197417C-C410-43F1-9B2C-D847D35740A2}"/>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4034478303"/>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hree Placeholders 1">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F4647B6-122D-44F9-8D7F-50F8A7ACC9B7}"/>
              </a:ext>
            </a:extLst>
          </p:cNvPr>
          <p:cNvSpPr>
            <a:spLocks noGrp="1"/>
          </p:cNvSpPr>
          <p:nvPr>
            <p:ph type="ftr" sz="quarter" idx="21"/>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3712" y="342900"/>
            <a:ext cx="11062709" cy="460551"/>
          </a:xfrm>
        </p:spPr>
        <p:txBody>
          <a:bodyPr/>
          <a:lstStyle/>
          <a:p>
            <a:r>
              <a:rPr lang="en-US"/>
              <a:t>[Headline]</a:t>
            </a:r>
          </a:p>
        </p:txBody>
      </p:sp>
      <p:sp>
        <p:nvSpPr>
          <p:cNvPr id="15" name="Sub-headline">
            <a:extLst>
              <a:ext uri="{FF2B5EF4-FFF2-40B4-BE49-F238E27FC236}">
                <a16:creationId xmlns:a16="http://schemas.microsoft.com/office/drawing/2014/main" id="{DE438935-9E2D-4AE3-9F3D-D5F3BB7EB9D5}"/>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1" y="1257299"/>
            <a:ext cx="333756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D1D97A98-7AE7-4D51-BF40-6464C40A1152}"/>
              </a:ext>
            </a:extLst>
          </p:cNvPr>
          <p:cNvSpPr>
            <a:spLocks noGrp="1"/>
          </p:cNvSpPr>
          <p:nvPr>
            <p:ph sz="quarter" idx="20" hasCustomPrompt="1"/>
          </p:nvPr>
        </p:nvSpPr>
        <p:spPr>
          <a:xfrm>
            <a:off x="4428715" y="1257299"/>
            <a:ext cx="333756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91C74582-35F9-4EBE-914F-B2B9606E1172}"/>
              </a:ext>
            </a:extLst>
          </p:cNvPr>
          <p:cNvSpPr>
            <a:spLocks noGrp="1"/>
          </p:cNvSpPr>
          <p:nvPr>
            <p:ph sz="quarter" idx="18" hasCustomPrompt="1"/>
          </p:nvPr>
        </p:nvSpPr>
        <p:spPr>
          <a:xfrm>
            <a:off x="8293719" y="1257299"/>
            <a:ext cx="333756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0" name="Footnote">
            <a:extLst>
              <a:ext uri="{FF2B5EF4-FFF2-40B4-BE49-F238E27FC236}">
                <a16:creationId xmlns:a16="http://schemas.microsoft.com/office/drawing/2014/main" id="{A14DB3E1-6D55-4844-83B1-91565767B002}"/>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467079774"/>
      </p:ext>
    </p:extLst>
  </p:cSld>
  <p:clrMapOvr>
    <a:masterClrMapping/>
  </p:clrMapOvr>
  <p:extLst>
    <p:ext uri="{DCECCB84-F9BA-43D5-87BE-67443E8EF086}">
      <p15:sldGuideLst xmlns:p15="http://schemas.microsoft.com/office/powerpoint/2012/main">
        <p15:guide id="5" orient="horz" pos="792" userDrawn="1">
          <p15:clr>
            <a:srgbClr val="FBAE40"/>
          </p15:clr>
        </p15:guide>
        <p15:guide id="6" orient="horz" pos="3528"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Placeholders 2">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934465B-44AB-421E-BC47-0D67C004C087}"/>
              </a:ext>
            </a:extLst>
          </p:cNvPr>
          <p:cNvSpPr>
            <a:spLocks noGrp="1"/>
          </p:cNvSpPr>
          <p:nvPr>
            <p:ph type="ftr" sz="quarter" idx="35"/>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3712" y="342900"/>
            <a:ext cx="11062709" cy="460551"/>
          </a:xfrm>
        </p:spPr>
        <p:txBody>
          <a:bodyPr/>
          <a:lstStyle/>
          <a:p>
            <a:r>
              <a:rPr lang="en-US"/>
              <a:t>[Headline]</a:t>
            </a:r>
          </a:p>
        </p:txBody>
      </p:sp>
      <p:sp>
        <p:nvSpPr>
          <p:cNvPr id="15" name="Sub-headline">
            <a:extLst>
              <a:ext uri="{FF2B5EF4-FFF2-40B4-BE49-F238E27FC236}">
                <a16:creationId xmlns:a16="http://schemas.microsoft.com/office/drawing/2014/main" id="{2ECAC461-FE4E-4AB6-AB93-3D153F6E59A7}"/>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2" y="1261872"/>
            <a:ext cx="5283772"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91C74582-35F9-4EBE-914F-B2B9606E1172}"/>
              </a:ext>
            </a:extLst>
          </p:cNvPr>
          <p:cNvSpPr>
            <a:spLocks noGrp="1"/>
          </p:cNvSpPr>
          <p:nvPr>
            <p:ph sz="quarter" idx="18" hasCustomPrompt="1"/>
          </p:nvPr>
        </p:nvSpPr>
        <p:spPr>
          <a:xfrm>
            <a:off x="6344516" y="126187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D1D97A98-7AE7-4D51-BF40-6464C40A1152}"/>
              </a:ext>
            </a:extLst>
          </p:cNvPr>
          <p:cNvSpPr>
            <a:spLocks noGrp="1"/>
          </p:cNvSpPr>
          <p:nvPr>
            <p:ph sz="quarter" idx="20" hasCustomPrompt="1"/>
          </p:nvPr>
        </p:nvSpPr>
        <p:spPr>
          <a:xfrm>
            <a:off x="6344516" y="368503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0" name="Footnote">
            <a:extLst>
              <a:ext uri="{FF2B5EF4-FFF2-40B4-BE49-F238E27FC236}">
                <a16:creationId xmlns:a16="http://schemas.microsoft.com/office/drawing/2014/main" id="{F9E2DB8B-6E97-4FE5-BF0C-EF72C02F057D}"/>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70346545"/>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C2D41B5-9D75-401F-A700-D560FB70E174}"/>
              </a:ext>
            </a:extLst>
          </p:cNvPr>
          <p:cNvSpPr>
            <a:spLocks noGrp="1"/>
          </p:cNvSpPr>
          <p:nvPr>
            <p:ph type="ftr" sz="quarter" idx="22"/>
          </p:nvPr>
        </p:nvSpPr>
        <p:spPr/>
        <p:txBody>
          <a:bodyPr/>
          <a:lstStyle/>
          <a:p>
            <a:endParaRPr lang="en-US"/>
          </a:p>
        </p:txBody>
      </p:sp>
      <p:sp>
        <p:nvSpPr>
          <p:cNvPr id="7" name="Slide Number Placeholder 6"/>
          <p:cNvSpPr>
            <a:spLocks noGrp="1"/>
          </p:cNvSpPr>
          <p:nvPr>
            <p:ph type="sldNum" sz="quarter" idx="12"/>
          </p:nvPr>
        </p:nvSpPr>
        <p:spPr/>
        <p:txBody>
          <a:bodyPr/>
          <a:lstStyle/>
          <a:p>
            <a:fld id="{5CFA18E4-D58E-4B28-B105-28D9665A8EBC}" type="slidenum">
              <a:rPr lang="en-US" smtClean="0"/>
              <a:t>‹#›</a:t>
            </a:fld>
            <a:endParaRPr lang="en-US"/>
          </a:p>
        </p:txBody>
      </p:sp>
      <p:sp>
        <p:nvSpPr>
          <p:cNvPr id="14" name="Title 6">
            <a:extLst>
              <a:ext uri="{FF2B5EF4-FFF2-40B4-BE49-F238E27FC236}">
                <a16:creationId xmlns:a16="http://schemas.microsoft.com/office/drawing/2014/main" id="{5EA2658C-4D1F-4341-9FB3-AE639A5B7A6D}"/>
              </a:ext>
            </a:extLst>
          </p:cNvPr>
          <p:cNvSpPr>
            <a:spLocks noGrp="1"/>
          </p:cNvSpPr>
          <p:nvPr>
            <p:ph type="title" hasCustomPrompt="1"/>
          </p:nvPr>
        </p:nvSpPr>
        <p:spPr>
          <a:xfrm>
            <a:off x="567039" y="342900"/>
            <a:ext cx="11062709" cy="460551"/>
          </a:xfrm>
        </p:spPr>
        <p:txBody>
          <a:bodyPr/>
          <a:lstStyle/>
          <a:p>
            <a:r>
              <a:rPr lang="en-US"/>
              <a:t>[Headline]</a:t>
            </a:r>
          </a:p>
        </p:txBody>
      </p:sp>
      <p:sp>
        <p:nvSpPr>
          <p:cNvPr id="16" name="Sub-headline">
            <a:extLst>
              <a:ext uri="{FF2B5EF4-FFF2-40B4-BE49-F238E27FC236}">
                <a16:creationId xmlns:a16="http://schemas.microsoft.com/office/drawing/2014/main" id="{E1A85031-5F0D-460E-8199-AA7813EBCC9E}"/>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10" name="Content Placeholder 2">
            <a:extLst>
              <a:ext uri="{FF2B5EF4-FFF2-40B4-BE49-F238E27FC236}">
                <a16:creationId xmlns:a16="http://schemas.microsoft.com/office/drawing/2014/main" id="{8C01F00E-9845-424A-8079-B7849E9BF557}"/>
              </a:ext>
            </a:extLst>
          </p:cNvPr>
          <p:cNvSpPr>
            <a:spLocks noGrp="1"/>
          </p:cNvSpPr>
          <p:nvPr>
            <p:ph sz="quarter" idx="19" hasCustomPrompt="1"/>
          </p:nvPr>
        </p:nvSpPr>
        <p:spPr>
          <a:xfrm>
            <a:off x="567038" y="1257300"/>
            <a:ext cx="5029200" cy="4343398"/>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1" name="Content Placeholder 2">
            <a:extLst>
              <a:ext uri="{FF2B5EF4-FFF2-40B4-BE49-F238E27FC236}">
                <a16:creationId xmlns:a16="http://schemas.microsoft.com/office/drawing/2014/main" id="{4E7C4A77-7AC4-4038-B240-8D9582AC63B0}"/>
              </a:ext>
            </a:extLst>
          </p:cNvPr>
          <p:cNvSpPr>
            <a:spLocks noGrp="1"/>
          </p:cNvSpPr>
          <p:nvPr>
            <p:ph sz="quarter" idx="20" hasCustomPrompt="1"/>
          </p:nvPr>
        </p:nvSpPr>
        <p:spPr>
          <a:xfrm>
            <a:off x="6600547" y="1257300"/>
            <a:ext cx="502920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Footnote">
            <a:extLst>
              <a:ext uri="{FF2B5EF4-FFF2-40B4-BE49-F238E27FC236}">
                <a16:creationId xmlns:a16="http://schemas.microsoft.com/office/drawing/2014/main" id="{1265A9EC-4B54-4E71-9950-83F2CC078114}"/>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162773352"/>
      </p:ext>
    </p:extLst>
  </p:cSld>
  <p:clrMapOvr>
    <a:masterClrMapping/>
  </p:clrMapOvr>
  <p:extLst>
    <p:ext uri="{DCECCB84-F9BA-43D5-87BE-67443E8EF086}">
      <p15:sldGuideLst xmlns:p15="http://schemas.microsoft.com/office/powerpoint/2012/main">
        <p15:guide id="3" orient="horz" pos="792" userDrawn="1">
          <p15:clr>
            <a:srgbClr val="FBAE40"/>
          </p15:clr>
        </p15:guide>
        <p15:guide id="4" orient="horz" pos="3528"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Placeholders 3">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C6180C9-13C1-4554-989B-D2FCC7C65C17}"/>
              </a:ext>
            </a:extLst>
          </p:cNvPr>
          <p:cNvSpPr>
            <a:spLocks noGrp="1"/>
          </p:cNvSpPr>
          <p:nvPr>
            <p:ph type="ftr" sz="quarter" idx="35"/>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3712" y="342900"/>
            <a:ext cx="11062709" cy="460551"/>
          </a:xfrm>
        </p:spPr>
        <p:txBody>
          <a:bodyPr/>
          <a:lstStyle/>
          <a:p>
            <a:r>
              <a:rPr lang="en-US"/>
              <a:t>[Headline]</a:t>
            </a:r>
          </a:p>
        </p:txBody>
      </p:sp>
      <p:sp>
        <p:nvSpPr>
          <p:cNvPr id="15" name="Sub-headline">
            <a:extLst>
              <a:ext uri="{FF2B5EF4-FFF2-40B4-BE49-F238E27FC236}">
                <a16:creationId xmlns:a16="http://schemas.microsoft.com/office/drawing/2014/main" id="{5CEC3D32-DE73-4338-BFCC-E7BDCD2C2A37}"/>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2" y="126187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91C74582-35F9-4EBE-914F-B2B9606E1172}"/>
              </a:ext>
            </a:extLst>
          </p:cNvPr>
          <p:cNvSpPr>
            <a:spLocks noGrp="1"/>
          </p:cNvSpPr>
          <p:nvPr>
            <p:ph sz="quarter" idx="18" hasCustomPrompt="1"/>
          </p:nvPr>
        </p:nvSpPr>
        <p:spPr>
          <a:xfrm>
            <a:off x="6344516" y="126187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84D1402A-B147-4C3B-B5F7-81B053EC1DD6}"/>
              </a:ext>
            </a:extLst>
          </p:cNvPr>
          <p:cNvSpPr>
            <a:spLocks noGrp="1"/>
          </p:cNvSpPr>
          <p:nvPr>
            <p:ph sz="quarter" idx="19" hasCustomPrompt="1"/>
          </p:nvPr>
        </p:nvSpPr>
        <p:spPr>
          <a:xfrm>
            <a:off x="563712" y="3674314"/>
            <a:ext cx="11064240"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6" name="Footnote">
            <a:extLst>
              <a:ext uri="{FF2B5EF4-FFF2-40B4-BE49-F238E27FC236}">
                <a16:creationId xmlns:a16="http://schemas.microsoft.com/office/drawing/2014/main" id="{7206E27B-EDA8-4480-A52B-C084CF0D5799}"/>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3226088006"/>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our Placehol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3664AE1-F712-4056-96F2-627ACD75D8AB}"/>
              </a:ext>
            </a:extLst>
          </p:cNvPr>
          <p:cNvSpPr>
            <a:spLocks noGrp="1"/>
          </p:cNvSpPr>
          <p:nvPr>
            <p:ph type="ftr" sz="quarter" idx="35"/>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3712" y="342900"/>
            <a:ext cx="11062709" cy="460551"/>
          </a:xfrm>
        </p:spPr>
        <p:txBody>
          <a:bodyPr/>
          <a:lstStyle/>
          <a:p>
            <a:r>
              <a:rPr lang="en-US"/>
              <a:t>[Headline]</a:t>
            </a:r>
          </a:p>
        </p:txBody>
      </p:sp>
      <p:sp>
        <p:nvSpPr>
          <p:cNvPr id="16" name="Sub-headline">
            <a:extLst>
              <a:ext uri="{FF2B5EF4-FFF2-40B4-BE49-F238E27FC236}">
                <a16:creationId xmlns:a16="http://schemas.microsoft.com/office/drawing/2014/main" id="{F346F33D-2E31-4707-AF32-FF8FAE8A45A3}"/>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2" y="126187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91C74582-35F9-4EBE-914F-B2B9606E1172}"/>
              </a:ext>
            </a:extLst>
          </p:cNvPr>
          <p:cNvSpPr>
            <a:spLocks noGrp="1"/>
          </p:cNvSpPr>
          <p:nvPr>
            <p:ph sz="quarter" idx="18" hasCustomPrompt="1"/>
          </p:nvPr>
        </p:nvSpPr>
        <p:spPr>
          <a:xfrm>
            <a:off x="6344516" y="1261872"/>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84D1402A-B147-4C3B-B5F7-81B053EC1DD6}"/>
              </a:ext>
            </a:extLst>
          </p:cNvPr>
          <p:cNvSpPr>
            <a:spLocks noGrp="1"/>
          </p:cNvSpPr>
          <p:nvPr>
            <p:ph sz="quarter" idx="19" hasCustomPrompt="1"/>
          </p:nvPr>
        </p:nvSpPr>
        <p:spPr>
          <a:xfrm>
            <a:off x="563712" y="3674314"/>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D1D97A98-7AE7-4D51-BF40-6464C40A1152}"/>
              </a:ext>
            </a:extLst>
          </p:cNvPr>
          <p:cNvSpPr>
            <a:spLocks noGrp="1"/>
          </p:cNvSpPr>
          <p:nvPr>
            <p:ph sz="quarter" idx="20" hasCustomPrompt="1"/>
          </p:nvPr>
        </p:nvSpPr>
        <p:spPr>
          <a:xfrm>
            <a:off x="6344516" y="3674313"/>
            <a:ext cx="5285232" cy="192024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7" name="Footnote">
            <a:extLst>
              <a:ext uri="{FF2B5EF4-FFF2-40B4-BE49-F238E27FC236}">
                <a16:creationId xmlns:a16="http://schemas.microsoft.com/office/drawing/2014/main" id="{B09D4A4B-356B-4A62-9288-4627B8B3C318}"/>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1281372971"/>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1" y="1470455"/>
            <a:ext cx="12191999" cy="3917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TITLES</a:t>
            </a:r>
          </a:p>
        </p:txBody>
      </p:sp>
    </p:spTree>
    <p:extLst>
      <p:ext uri="{BB962C8B-B14F-4D97-AF65-F5344CB8AC3E}">
        <p14:creationId xmlns:p14="http://schemas.microsoft.com/office/powerpoint/2010/main" val="22201581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Image Bottom">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B1D9F-FE9B-4F62-9422-68C960A222D2}"/>
              </a:ext>
            </a:extLst>
          </p:cNvPr>
          <p:cNvSpPr>
            <a:spLocks noGrp="1"/>
          </p:cNvSpPr>
          <p:nvPr>
            <p:ph type="title" hasCustomPrompt="1"/>
          </p:nvPr>
        </p:nvSpPr>
        <p:spPr>
          <a:xfrm>
            <a:off x="566382" y="1289200"/>
            <a:ext cx="7114032" cy="1776729"/>
          </a:xfrm>
          <a:prstGeom prst="rect">
            <a:avLst/>
          </a:prstGeom>
        </p:spPr>
        <p:txBody>
          <a:bodyPr anchor="b">
            <a:normAutofit/>
          </a:bodyPr>
          <a:lstStyle>
            <a:lvl1pPr>
              <a:defRPr sz="4400" b="0"/>
            </a:lvl1pPr>
          </a:lstStyle>
          <a:p>
            <a:r>
              <a:rPr lang="en-US"/>
              <a:t>[Title max two lines, shrink to fit – must be at least 32pt]</a:t>
            </a:r>
          </a:p>
        </p:txBody>
      </p:sp>
      <p:sp>
        <p:nvSpPr>
          <p:cNvPr id="11" name="Text Placeholder 10">
            <a:extLst>
              <a:ext uri="{FF2B5EF4-FFF2-40B4-BE49-F238E27FC236}">
                <a16:creationId xmlns:a16="http://schemas.microsoft.com/office/drawing/2014/main" id="{8D2521EE-A926-423E-A2FE-B2B920A546B9}"/>
              </a:ext>
            </a:extLst>
          </p:cNvPr>
          <p:cNvSpPr>
            <a:spLocks noGrp="1"/>
          </p:cNvSpPr>
          <p:nvPr>
            <p:ph type="body" sz="quarter" idx="14" hasCustomPrompt="1"/>
          </p:nvPr>
        </p:nvSpPr>
        <p:spPr>
          <a:xfrm>
            <a:off x="558800" y="3163887"/>
            <a:ext cx="7114033" cy="311271"/>
          </a:xfrm>
          <a:prstGeom prst="rect">
            <a:avLst/>
          </a:prstGeom>
        </p:spPr>
        <p:txBody>
          <a:bodyPr>
            <a:no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14pt]</a:t>
            </a:r>
          </a:p>
        </p:txBody>
      </p:sp>
      <p:sp>
        <p:nvSpPr>
          <p:cNvPr id="16" name="Text Placeholder 15">
            <a:extLst>
              <a:ext uri="{FF2B5EF4-FFF2-40B4-BE49-F238E27FC236}">
                <a16:creationId xmlns:a16="http://schemas.microsoft.com/office/drawing/2014/main" id="{945494EC-E9A8-46D3-959D-EFC8E352899E}"/>
              </a:ext>
            </a:extLst>
          </p:cNvPr>
          <p:cNvSpPr>
            <a:spLocks noGrp="1"/>
          </p:cNvSpPr>
          <p:nvPr>
            <p:ph type="body" sz="quarter" idx="16" hasCustomPrompt="1"/>
          </p:nvPr>
        </p:nvSpPr>
        <p:spPr>
          <a:xfrm>
            <a:off x="8596672" y="1461937"/>
            <a:ext cx="3035808" cy="1603991"/>
          </a:xfrm>
          <a:prstGeom prst="rect">
            <a:avLst/>
          </a:prstGeo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[Add Presenter name(s) / Department / Title]</a:t>
            </a:r>
          </a:p>
        </p:txBody>
      </p:sp>
      <p:sp>
        <p:nvSpPr>
          <p:cNvPr id="18" name="Text Placeholder 17">
            <a:extLst>
              <a:ext uri="{FF2B5EF4-FFF2-40B4-BE49-F238E27FC236}">
                <a16:creationId xmlns:a16="http://schemas.microsoft.com/office/drawing/2014/main" id="{2B20403D-A1B9-4FD9-A965-85BAD0B8C674}"/>
              </a:ext>
            </a:extLst>
          </p:cNvPr>
          <p:cNvSpPr>
            <a:spLocks noGrp="1"/>
          </p:cNvSpPr>
          <p:nvPr>
            <p:ph type="body" sz="quarter" idx="17" hasCustomPrompt="1"/>
          </p:nvPr>
        </p:nvSpPr>
        <p:spPr>
          <a:xfrm>
            <a:off x="8596672" y="3146702"/>
            <a:ext cx="3035808" cy="23331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6" name="Picture Placeholder 5">
            <a:extLst>
              <a:ext uri="{FF2B5EF4-FFF2-40B4-BE49-F238E27FC236}">
                <a16:creationId xmlns:a16="http://schemas.microsoft.com/office/drawing/2014/main" id="{0FFE3BED-FEEE-4719-BC7E-F76E7FF8BA7E}"/>
              </a:ext>
            </a:extLst>
          </p:cNvPr>
          <p:cNvSpPr>
            <a:spLocks noGrp="1"/>
          </p:cNvSpPr>
          <p:nvPr>
            <p:ph type="pic" sz="quarter" idx="21" hasCustomPrompt="1"/>
          </p:nvPr>
        </p:nvSpPr>
        <p:spPr>
          <a:xfrm>
            <a:off x="1524" y="3694113"/>
            <a:ext cx="12188952" cy="2798064"/>
          </a:xfrm>
          <a:prstGeom prst="rect">
            <a:avLst/>
          </a:prstGeom>
        </p:spPr>
        <p:txBody>
          <a:bodyPr lIns="548640" tIns="548640"/>
          <a:lstStyle>
            <a:lvl1pPr marL="0" indent="0">
              <a:buFontTx/>
              <a:buNone/>
              <a:defRPr/>
            </a:lvl1pPr>
          </a:lstStyle>
          <a:p>
            <a:r>
              <a:rPr lang="en-US"/>
              <a:t>Click icon to add picture, then send to back to display copyright info</a:t>
            </a:r>
          </a:p>
        </p:txBody>
      </p:sp>
      <p:sp>
        <p:nvSpPr>
          <p:cNvPr id="3" name="Rectangle 2">
            <a:extLst>
              <a:ext uri="{FF2B5EF4-FFF2-40B4-BE49-F238E27FC236}">
                <a16:creationId xmlns:a16="http://schemas.microsoft.com/office/drawing/2014/main" id="{545E875E-49F1-240D-88CC-126436C2ABE3}"/>
              </a:ext>
              <a:ext uri="{C183D7F6-B498-43B3-948B-1728B52AA6E4}">
                <adec:decorative xmlns:adec="http://schemas.microsoft.com/office/drawing/2017/decorative" val="0"/>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a:latin typeface="+mn-lt"/>
              </a:rPr>
              <a:t>©2026 S&amp;P Global Inc. Any unauthorized use of this copyrighted material constitutes infringement of our intellectual property and will subject you to possible legal action.</a:t>
            </a:r>
          </a:p>
        </p:txBody>
      </p:sp>
      <p:pic>
        <p:nvPicPr>
          <p:cNvPr id="4" name="Picture 3" descr="S&amp;P Global Energy">
            <a:extLst>
              <a:ext uri="{FF2B5EF4-FFF2-40B4-BE49-F238E27FC236}">
                <a16:creationId xmlns:a16="http://schemas.microsoft.com/office/drawing/2014/main" id="{52015A08-D9EA-536C-8498-6BA4410DCA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8362" y="373819"/>
            <a:ext cx="1335027" cy="640081"/>
          </a:xfrm>
          <a:prstGeom prst="rect">
            <a:avLst/>
          </a:prstGeom>
        </p:spPr>
      </p:pic>
    </p:spTree>
    <p:extLst>
      <p:ext uri="{BB962C8B-B14F-4D97-AF65-F5344CB8AC3E}">
        <p14:creationId xmlns:p14="http://schemas.microsoft.com/office/powerpoint/2010/main" val="112150100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ERA_Title Image Bottom">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B1D9F-FE9B-4F62-9422-68C960A222D2}"/>
              </a:ext>
            </a:extLst>
          </p:cNvPr>
          <p:cNvSpPr>
            <a:spLocks noGrp="1"/>
          </p:cNvSpPr>
          <p:nvPr>
            <p:ph type="title" hasCustomPrompt="1"/>
          </p:nvPr>
        </p:nvSpPr>
        <p:spPr>
          <a:xfrm>
            <a:off x="566382" y="1461937"/>
            <a:ext cx="7114032" cy="1603992"/>
          </a:xfrm>
          <a:prstGeom prst="rect">
            <a:avLst/>
          </a:prstGeom>
        </p:spPr>
        <p:txBody>
          <a:bodyPr anchor="b">
            <a:normAutofit/>
          </a:bodyPr>
          <a:lstStyle>
            <a:lvl1pPr>
              <a:defRPr sz="4400" b="0"/>
            </a:lvl1pPr>
          </a:lstStyle>
          <a:p>
            <a:r>
              <a:rPr lang="en-US"/>
              <a:t>[Title max two lines, shrink to fit – must be at least 32pt]</a:t>
            </a:r>
          </a:p>
        </p:txBody>
      </p:sp>
      <p:sp>
        <p:nvSpPr>
          <p:cNvPr id="11" name="Text Placeholder 10">
            <a:extLst>
              <a:ext uri="{FF2B5EF4-FFF2-40B4-BE49-F238E27FC236}">
                <a16:creationId xmlns:a16="http://schemas.microsoft.com/office/drawing/2014/main" id="{8D2521EE-A926-423E-A2FE-B2B920A546B9}"/>
              </a:ext>
            </a:extLst>
          </p:cNvPr>
          <p:cNvSpPr>
            <a:spLocks noGrp="1"/>
          </p:cNvSpPr>
          <p:nvPr>
            <p:ph type="body" sz="quarter" idx="14" hasCustomPrompt="1"/>
          </p:nvPr>
        </p:nvSpPr>
        <p:spPr>
          <a:xfrm>
            <a:off x="558800" y="3163887"/>
            <a:ext cx="7114033" cy="311271"/>
          </a:xfrm>
          <a:prstGeom prst="rect">
            <a:avLst/>
          </a:prstGeom>
        </p:spPr>
        <p:txBody>
          <a:bodyPr>
            <a:no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14pt]</a:t>
            </a:r>
          </a:p>
        </p:txBody>
      </p:sp>
      <p:sp>
        <p:nvSpPr>
          <p:cNvPr id="16" name="Text Placeholder 15">
            <a:extLst>
              <a:ext uri="{FF2B5EF4-FFF2-40B4-BE49-F238E27FC236}">
                <a16:creationId xmlns:a16="http://schemas.microsoft.com/office/drawing/2014/main" id="{945494EC-E9A8-46D3-959D-EFC8E352899E}"/>
              </a:ext>
            </a:extLst>
          </p:cNvPr>
          <p:cNvSpPr>
            <a:spLocks noGrp="1"/>
          </p:cNvSpPr>
          <p:nvPr>
            <p:ph type="body" sz="quarter" idx="16" hasCustomPrompt="1"/>
          </p:nvPr>
        </p:nvSpPr>
        <p:spPr>
          <a:xfrm>
            <a:off x="8596672" y="1461937"/>
            <a:ext cx="3035808" cy="1603991"/>
          </a:xfrm>
          <a:prstGeom prst="rect">
            <a:avLst/>
          </a:prstGeo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[Add Presenter name(s) / Department / Title]</a:t>
            </a:r>
          </a:p>
        </p:txBody>
      </p:sp>
      <p:sp>
        <p:nvSpPr>
          <p:cNvPr id="18" name="Text Placeholder 17">
            <a:extLst>
              <a:ext uri="{FF2B5EF4-FFF2-40B4-BE49-F238E27FC236}">
                <a16:creationId xmlns:a16="http://schemas.microsoft.com/office/drawing/2014/main" id="{2B20403D-A1B9-4FD9-A965-85BAD0B8C674}"/>
              </a:ext>
            </a:extLst>
          </p:cNvPr>
          <p:cNvSpPr>
            <a:spLocks noGrp="1"/>
          </p:cNvSpPr>
          <p:nvPr>
            <p:ph type="body" sz="quarter" idx="17" hasCustomPrompt="1"/>
          </p:nvPr>
        </p:nvSpPr>
        <p:spPr>
          <a:xfrm>
            <a:off x="8596672" y="3146702"/>
            <a:ext cx="3035808" cy="23331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6" name="Picture Placeholder 5">
            <a:extLst>
              <a:ext uri="{FF2B5EF4-FFF2-40B4-BE49-F238E27FC236}">
                <a16:creationId xmlns:a16="http://schemas.microsoft.com/office/drawing/2014/main" id="{0FFE3BED-FEEE-4719-BC7E-F76E7FF8BA7E}"/>
              </a:ext>
            </a:extLst>
          </p:cNvPr>
          <p:cNvSpPr>
            <a:spLocks noGrp="1"/>
          </p:cNvSpPr>
          <p:nvPr>
            <p:ph type="pic" sz="quarter" idx="21" hasCustomPrompt="1"/>
          </p:nvPr>
        </p:nvSpPr>
        <p:spPr>
          <a:xfrm>
            <a:off x="1524" y="3694113"/>
            <a:ext cx="12188952" cy="2798064"/>
          </a:xfrm>
          <a:prstGeom prst="rect">
            <a:avLst/>
          </a:prstGeom>
        </p:spPr>
        <p:txBody>
          <a:bodyPr lIns="548640" tIns="548640"/>
          <a:lstStyle>
            <a:lvl1pPr marL="0" indent="0">
              <a:buFontTx/>
              <a:buNone/>
              <a:defRPr/>
            </a:lvl1pPr>
          </a:lstStyle>
          <a:p>
            <a:r>
              <a:rPr lang="en-US"/>
              <a:t>Click icon to add picture, then send to back to display copyright info</a:t>
            </a:r>
          </a:p>
        </p:txBody>
      </p:sp>
      <p:sp>
        <p:nvSpPr>
          <p:cNvPr id="3" name="Rectangle 2">
            <a:extLst>
              <a:ext uri="{FF2B5EF4-FFF2-40B4-BE49-F238E27FC236}">
                <a16:creationId xmlns:a16="http://schemas.microsoft.com/office/drawing/2014/main" id="{2C68C32D-4AC9-6718-9BCC-CDD80B566EE6}"/>
              </a:ext>
              <a:ext uri="{C183D7F6-B498-43B3-948B-1728B52AA6E4}">
                <adec:decorative xmlns:adec="http://schemas.microsoft.com/office/drawing/2017/decorative" val="0"/>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a:latin typeface="+mn-lt"/>
              </a:rPr>
              <a:t>©2026 S&amp;P Global Inc. Any unauthorized use of this copyrighted material constitutes infringement of our intellectual property and will subject you to possible legal action.</a:t>
            </a:r>
          </a:p>
        </p:txBody>
      </p:sp>
      <p:pic>
        <p:nvPicPr>
          <p:cNvPr id="13" name="Picture 12" descr="S&amp;P Global Energy CERA">
            <a:extLst>
              <a:ext uri="{FF2B5EF4-FFF2-40B4-BE49-F238E27FC236}">
                <a16:creationId xmlns:a16="http://schemas.microsoft.com/office/drawing/2014/main" id="{EA98D4D1-71E8-82A0-B298-C91D8B176A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637" y="163191"/>
            <a:ext cx="1719075" cy="1341123"/>
          </a:xfrm>
          <a:prstGeom prst="rect">
            <a:avLst/>
          </a:prstGeom>
        </p:spPr>
      </p:pic>
    </p:spTree>
    <p:extLst>
      <p:ext uri="{BB962C8B-B14F-4D97-AF65-F5344CB8AC3E}">
        <p14:creationId xmlns:p14="http://schemas.microsoft.com/office/powerpoint/2010/main" val="4081741210"/>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Horizons_Title Image Bottom">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B1D9F-FE9B-4F62-9422-68C960A222D2}"/>
              </a:ext>
            </a:extLst>
          </p:cNvPr>
          <p:cNvSpPr>
            <a:spLocks noGrp="1"/>
          </p:cNvSpPr>
          <p:nvPr>
            <p:ph type="title" hasCustomPrompt="1"/>
          </p:nvPr>
        </p:nvSpPr>
        <p:spPr>
          <a:xfrm>
            <a:off x="566382" y="1461937"/>
            <a:ext cx="7114032" cy="1603992"/>
          </a:xfrm>
          <a:prstGeom prst="rect">
            <a:avLst/>
          </a:prstGeom>
        </p:spPr>
        <p:txBody>
          <a:bodyPr anchor="b">
            <a:normAutofit/>
          </a:bodyPr>
          <a:lstStyle>
            <a:lvl1pPr>
              <a:defRPr sz="4400" b="0"/>
            </a:lvl1pPr>
          </a:lstStyle>
          <a:p>
            <a:r>
              <a:rPr lang="en-US"/>
              <a:t>[Title max two lines, shrink to fit – must be at least 32pt]</a:t>
            </a:r>
          </a:p>
        </p:txBody>
      </p:sp>
      <p:sp>
        <p:nvSpPr>
          <p:cNvPr id="11" name="Text Placeholder 10">
            <a:extLst>
              <a:ext uri="{FF2B5EF4-FFF2-40B4-BE49-F238E27FC236}">
                <a16:creationId xmlns:a16="http://schemas.microsoft.com/office/drawing/2014/main" id="{8D2521EE-A926-423E-A2FE-B2B920A546B9}"/>
              </a:ext>
            </a:extLst>
          </p:cNvPr>
          <p:cNvSpPr>
            <a:spLocks noGrp="1"/>
          </p:cNvSpPr>
          <p:nvPr>
            <p:ph type="body" sz="quarter" idx="14" hasCustomPrompt="1"/>
          </p:nvPr>
        </p:nvSpPr>
        <p:spPr>
          <a:xfrm>
            <a:off x="558800" y="3163887"/>
            <a:ext cx="7114033" cy="311271"/>
          </a:xfrm>
          <a:prstGeom prst="rect">
            <a:avLst/>
          </a:prstGeom>
        </p:spPr>
        <p:txBody>
          <a:bodyPr>
            <a:no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14pt]</a:t>
            </a:r>
          </a:p>
        </p:txBody>
      </p:sp>
      <p:sp>
        <p:nvSpPr>
          <p:cNvPr id="16" name="Text Placeholder 15">
            <a:extLst>
              <a:ext uri="{FF2B5EF4-FFF2-40B4-BE49-F238E27FC236}">
                <a16:creationId xmlns:a16="http://schemas.microsoft.com/office/drawing/2014/main" id="{945494EC-E9A8-46D3-959D-EFC8E352899E}"/>
              </a:ext>
            </a:extLst>
          </p:cNvPr>
          <p:cNvSpPr>
            <a:spLocks noGrp="1"/>
          </p:cNvSpPr>
          <p:nvPr>
            <p:ph type="body" sz="quarter" idx="16" hasCustomPrompt="1"/>
          </p:nvPr>
        </p:nvSpPr>
        <p:spPr>
          <a:xfrm>
            <a:off x="8596672" y="1461937"/>
            <a:ext cx="3035808" cy="1603991"/>
          </a:xfrm>
          <a:prstGeom prst="rect">
            <a:avLst/>
          </a:prstGeo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[Add Presenter name(s) / Department / Title]</a:t>
            </a:r>
          </a:p>
        </p:txBody>
      </p:sp>
      <p:sp>
        <p:nvSpPr>
          <p:cNvPr id="18" name="Text Placeholder 17">
            <a:extLst>
              <a:ext uri="{FF2B5EF4-FFF2-40B4-BE49-F238E27FC236}">
                <a16:creationId xmlns:a16="http://schemas.microsoft.com/office/drawing/2014/main" id="{2B20403D-A1B9-4FD9-A965-85BAD0B8C674}"/>
              </a:ext>
            </a:extLst>
          </p:cNvPr>
          <p:cNvSpPr>
            <a:spLocks noGrp="1"/>
          </p:cNvSpPr>
          <p:nvPr>
            <p:ph type="body" sz="quarter" idx="17" hasCustomPrompt="1"/>
          </p:nvPr>
        </p:nvSpPr>
        <p:spPr>
          <a:xfrm>
            <a:off x="8596672" y="3146702"/>
            <a:ext cx="3035808" cy="23331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6" name="Picture Placeholder 5">
            <a:extLst>
              <a:ext uri="{FF2B5EF4-FFF2-40B4-BE49-F238E27FC236}">
                <a16:creationId xmlns:a16="http://schemas.microsoft.com/office/drawing/2014/main" id="{0FFE3BED-FEEE-4719-BC7E-F76E7FF8BA7E}"/>
              </a:ext>
            </a:extLst>
          </p:cNvPr>
          <p:cNvSpPr>
            <a:spLocks noGrp="1"/>
          </p:cNvSpPr>
          <p:nvPr>
            <p:ph type="pic" sz="quarter" idx="21" hasCustomPrompt="1"/>
          </p:nvPr>
        </p:nvSpPr>
        <p:spPr>
          <a:xfrm>
            <a:off x="1524" y="3694113"/>
            <a:ext cx="12188952" cy="2798064"/>
          </a:xfrm>
          <a:prstGeom prst="rect">
            <a:avLst/>
          </a:prstGeom>
        </p:spPr>
        <p:txBody>
          <a:bodyPr lIns="548640" tIns="548640"/>
          <a:lstStyle>
            <a:lvl1pPr marL="0" indent="0">
              <a:buFontTx/>
              <a:buNone/>
              <a:defRPr/>
            </a:lvl1pPr>
          </a:lstStyle>
          <a:p>
            <a:r>
              <a:rPr lang="en-US"/>
              <a:t>Click icon to add picture, then send to back to display copyright info</a:t>
            </a:r>
          </a:p>
        </p:txBody>
      </p:sp>
      <p:sp>
        <p:nvSpPr>
          <p:cNvPr id="3" name="Rectangle 2">
            <a:extLst>
              <a:ext uri="{FF2B5EF4-FFF2-40B4-BE49-F238E27FC236}">
                <a16:creationId xmlns:a16="http://schemas.microsoft.com/office/drawing/2014/main" id="{AAC574A6-2609-A67B-4B44-7105C977F4C9}"/>
              </a:ext>
              <a:ext uri="{C183D7F6-B498-43B3-948B-1728B52AA6E4}">
                <adec:decorative xmlns:adec="http://schemas.microsoft.com/office/drawing/2017/decorative" val="0"/>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a:latin typeface="+mn-lt"/>
              </a:rPr>
              <a:t>©2026 S&amp;P Global Inc. Any unauthorized use of this copyrighted material constitutes infringement of our intellectual property and will subject you to possible legal action.</a:t>
            </a:r>
          </a:p>
        </p:txBody>
      </p:sp>
      <p:pic>
        <p:nvPicPr>
          <p:cNvPr id="12" name="Picture 11" descr="S&amp;P Global Energy Horizons">
            <a:extLst>
              <a:ext uri="{FF2B5EF4-FFF2-40B4-BE49-F238E27FC236}">
                <a16:creationId xmlns:a16="http://schemas.microsoft.com/office/drawing/2014/main" id="{D4EE913C-0EF5-B07D-64D4-33F2B3D398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636" y="163190"/>
            <a:ext cx="1719075" cy="1341123"/>
          </a:xfrm>
          <a:prstGeom prst="rect">
            <a:avLst/>
          </a:prstGeom>
        </p:spPr>
      </p:pic>
    </p:spTree>
    <p:extLst>
      <p:ext uri="{BB962C8B-B14F-4D97-AF65-F5344CB8AC3E}">
        <p14:creationId xmlns:p14="http://schemas.microsoft.com/office/powerpoint/2010/main" val="3140661654"/>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latts_Title Image Bottom">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B1D9F-FE9B-4F62-9422-68C960A222D2}"/>
              </a:ext>
            </a:extLst>
          </p:cNvPr>
          <p:cNvSpPr>
            <a:spLocks noGrp="1"/>
          </p:cNvSpPr>
          <p:nvPr>
            <p:ph type="title" hasCustomPrompt="1"/>
          </p:nvPr>
        </p:nvSpPr>
        <p:spPr>
          <a:xfrm>
            <a:off x="566382" y="1461937"/>
            <a:ext cx="7114032" cy="1603992"/>
          </a:xfrm>
          <a:prstGeom prst="rect">
            <a:avLst/>
          </a:prstGeom>
        </p:spPr>
        <p:txBody>
          <a:bodyPr anchor="b">
            <a:normAutofit/>
          </a:bodyPr>
          <a:lstStyle>
            <a:lvl1pPr>
              <a:defRPr sz="4400" b="0"/>
            </a:lvl1pPr>
          </a:lstStyle>
          <a:p>
            <a:r>
              <a:rPr lang="en-US"/>
              <a:t>[Title max two lines, shrink to fit – must be at least 32pt]</a:t>
            </a:r>
          </a:p>
        </p:txBody>
      </p:sp>
      <p:sp>
        <p:nvSpPr>
          <p:cNvPr id="11" name="Text Placeholder 10">
            <a:extLst>
              <a:ext uri="{FF2B5EF4-FFF2-40B4-BE49-F238E27FC236}">
                <a16:creationId xmlns:a16="http://schemas.microsoft.com/office/drawing/2014/main" id="{8D2521EE-A926-423E-A2FE-B2B920A546B9}"/>
              </a:ext>
            </a:extLst>
          </p:cNvPr>
          <p:cNvSpPr>
            <a:spLocks noGrp="1"/>
          </p:cNvSpPr>
          <p:nvPr>
            <p:ph type="body" sz="quarter" idx="14" hasCustomPrompt="1"/>
          </p:nvPr>
        </p:nvSpPr>
        <p:spPr>
          <a:xfrm>
            <a:off x="558800" y="3163887"/>
            <a:ext cx="7114033" cy="311271"/>
          </a:xfrm>
          <a:prstGeom prst="rect">
            <a:avLst/>
          </a:prstGeom>
        </p:spPr>
        <p:txBody>
          <a:bodyPr>
            <a:no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14pt]</a:t>
            </a:r>
          </a:p>
        </p:txBody>
      </p:sp>
      <p:sp>
        <p:nvSpPr>
          <p:cNvPr id="16" name="Text Placeholder 15">
            <a:extLst>
              <a:ext uri="{FF2B5EF4-FFF2-40B4-BE49-F238E27FC236}">
                <a16:creationId xmlns:a16="http://schemas.microsoft.com/office/drawing/2014/main" id="{945494EC-E9A8-46D3-959D-EFC8E352899E}"/>
              </a:ext>
            </a:extLst>
          </p:cNvPr>
          <p:cNvSpPr>
            <a:spLocks noGrp="1"/>
          </p:cNvSpPr>
          <p:nvPr>
            <p:ph type="body" sz="quarter" idx="16" hasCustomPrompt="1"/>
          </p:nvPr>
        </p:nvSpPr>
        <p:spPr>
          <a:xfrm>
            <a:off x="8596672" y="1461937"/>
            <a:ext cx="3035808" cy="1603991"/>
          </a:xfrm>
          <a:prstGeom prst="rect">
            <a:avLst/>
          </a:prstGeo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[Add Presenter name(s) / Department / Title]</a:t>
            </a:r>
          </a:p>
        </p:txBody>
      </p:sp>
      <p:sp>
        <p:nvSpPr>
          <p:cNvPr id="18" name="Text Placeholder 17">
            <a:extLst>
              <a:ext uri="{FF2B5EF4-FFF2-40B4-BE49-F238E27FC236}">
                <a16:creationId xmlns:a16="http://schemas.microsoft.com/office/drawing/2014/main" id="{2B20403D-A1B9-4FD9-A965-85BAD0B8C674}"/>
              </a:ext>
            </a:extLst>
          </p:cNvPr>
          <p:cNvSpPr>
            <a:spLocks noGrp="1"/>
          </p:cNvSpPr>
          <p:nvPr>
            <p:ph type="body" sz="quarter" idx="17" hasCustomPrompt="1"/>
          </p:nvPr>
        </p:nvSpPr>
        <p:spPr>
          <a:xfrm>
            <a:off x="8596672" y="3146702"/>
            <a:ext cx="3035808" cy="23331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6" name="Picture Placeholder 5">
            <a:extLst>
              <a:ext uri="{FF2B5EF4-FFF2-40B4-BE49-F238E27FC236}">
                <a16:creationId xmlns:a16="http://schemas.microsoft.com/office/drawing/2014/main" id="{0FFE3BED-FEEE-4719-BC7E-F76E7FF8BA7E}"/>
              </a:ext>
            </a:extLst>
          </p:cNvPr>
          <p:cNvSpPr>
            <a:spLocks noGrp="1"/>
          </p:cNvSpPr>
          <p:nvPr>
            <p:ph type="pic" sz="quarter" idx="21" hasCustomPrompt="1"/>
          </p:nvPr>
        </p:nvSpPr>
        <p:spPr>
          <a:xfrm>
            <a:off x="1524" y="3694113"/>
            <a:ext cx="12188952" cy="2798064"/>
          </a:xfrm>
          <a:prstGeom prst="rect">
            <a:avLst/>
          </a:prstGeom>
        </p:spPr>
        <p:txBody>
          <a:bodyPr lIns="548640" tIns="548640"/>
          <a:lstStyle>
            <a:lvl1pPr marL="0" indent="0">
              <a:buFontTx/>
              <a:buNone/>
              <a:defRPr/>
            </a:lvl1pPr>
          </a:lstStyle>
          <a:p>
            <a:r>
              <a:rPr lang="en-US"/>
              <a:t>Click icon to add picture, then send to back to display copyright info</a:t>
            </a:r>
          </a:p>
        </p:txBody>
      </p:sp>
      <p:sp>
        <p:nvSpPr>
          <p:cNvPr id="3" name="Rectangle 2">
            <a:extLst>
              <a:ext uri="{FF2B5EF4-FFF2-40B4-BE49-F238E27FC236}">
                <a16:creationId xmlns:a16="http://schemas.microsoft.com/office/drawing/2014/main" id="{ACBB37CA-AC1E-CFAA-510D-9A3FDE579FD0}"/>
              </a:ext>
              <a:ext uri="{C183D7F6-B498-43B3-948B-1728B52AA6E4}">
                <adec:decorative xmlns:adec="http://schemas.microsoft.com/office/drawing/2017/decorative" val="0"/>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a:latin typeface="+mn-lt"/>
              </a:rPr>
              <a:t>©2026 S&amp;P Global Inc. Any unauthorized use of this copyrighted material constitutes infringement of our intellectual property and will subject you to possible legal action.</a:t>
            </a:r>
          </a:p>
        </p:txBody>
      </p:sp>
      <p:pic>
        <p:nvPicPr>
          <p:cNvPr id="7" name="Picture 6" descr="S&amp;P Global Energy Platts">
            <a:extLst>
              <a:ext uri="{FF2B5EF4-FFF2-40B4-BE49-F238E27FC236}">
                <a16:creationId xmlns:a16="http://schemas.microsoft.com/office/drawing/2014/main" id="{7ED8A82B-CDE6-5FD8-0CBE-4F61B9974E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635" y="163190"/>
            <a:ext cx="1719075" cy="1341123"/>
          </a:xfrm>
          <a:prstGeom prst="rect">
            <a:avLst/>
          </a:prstGeom>
        </p:spPr>
      </p:pic>
    </p:spTree>
    <p:extLst>
      <p:ext uri="{BB962C8B-B14F-4D97-AF65-F5344CB8AC3E}">
        <p14:creationId xmlns:p14="http://schemas.microsoft.com/office/powerpoint/2010/main" val="1712088790"/>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 White - reports and presentations (hIHS)">
    <p:bg>
      <p:bgRef idx="1001">
        <a:schemeClr val="bg1"/>
      </p:bgRef>
    </p:bg>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8498AB6A-D245-44A6-BBEF-0361C1A6479E}"/>
              </a:ext>
            </a:extLst>
          </p:cNvPr>
          <p:cNvSpPr>
            <a:spLocks noGrp="1"/>
          </p:cNvSpPr>
          <p:nvPr>
            <p:ph type="body" sz="quarter" idx="18" hasCustomPrompt="1"/>
          </p:nvPr>
        </p:nvSpPr>
        <p:spPr>
          <a:xfrm>
            <a:off x="7162800" y="357520"/>
            <a:ext cx="4469680" cy="233318"/>
          </a:xfrm>
          <a:prstGeom prst="rect">
            <a:avLst/>
          </a:prstGeom>
        </p:spPr>
        <p:txBody>
          <a:bodyPr anchor="ctr">
            <a:noAutofit/>
          </a:bodyPr>
          <a:lstStyle>
            <a:lvl1pPr marL="0" indent="0" algn="r">
              <a:buNone/>
              <a:defRPr sz="1200" b="1">
                <a:solidFill>
                  <a:schemeClr val="accent1"/>
                </a:solidFill>
              </a:defRPr>
            </a:lvl1pPr>
            <a:lvl2pPr marL="0" indent="0">
              <a:buNone/>
              <a:defRPr/>
            </a:lvl2pPr>
            <a:lvl3pPr marL="0" indent="0">
              <a:buNone/>
              <a:defRPr/>
            </a:lvl3pPr>
            <a:lvl4pPr marL="0" indent="0">
              <a:buNone/>
              <a:defRPr/>
            </a:lvl4pPr>
            <a:lvl5pPr marL="0" indent="0">
              <a:buNone/>
              <a:defRPr/>
            </a:lvl5pPr>
          </a:lstStyle>
          <a:p>
            <a:pPr lvl="0"/>
            <a:r>
              <a:rPr lang="en-US"/>
              <a:t>[SERVICE LINE / REPORT TYPE]</a:t>
            </a:r>
          </a:p>
        </p:txBody>
      </p:sp>
      <p:sp>
        <p:nvSpPr>
          <p:cNvPr id="13" name="Title 1">
            <a:extLst>
              <a:ext uri="{FF2B5EF4-FFF2-40B4-BE49-F238E27FC236}">
                <a16:creationId xmlns:a16="http://schemas.microsoft.com/office/drawing/2014/main" id="{11571508-C5DD-4E25-961C-17353D606594}"/>
              </a:ext>
            </a:extLst>
          </p:cNvPr>
          <p:cNvSpPr>
            <a:spLocks noGrp="1"/>
          </p:cNvSpPr>
          <p:nvPr>
            <p:ph type="title" hasCustomPrompt="1"/>
          </p:nvPr>
        </p:nvSpPr>
        <p:spPr>
          <a:xfrm>
            <a:off x="566382" y="1267411"/>
            <a:ext cx="7189020" cy="1864409"/>
          </a:xfrm>
          <a:prstGeom prst="rect">
            <a:avLst/>
          </a:prstGeom>
          <a:noFill/>
        </p:spPr>
        <p:txBody>
          <a:bodyPr anchor="b">
            <a:noAutofit/>
          </a:bodyPr>
          <a:lstStyle>
            <a:lvl1pPr>
              <a:defRPr sz="4400" b="0"/>
            </a:lvl1pPr>
          </a:lstStyle>
          <a:p>
            <a:r>
              <a:rPr lang="en-US"/>
              <a:t>[Title max two lines, shrink to fit – must be at least 32 </a:t>
            </a:r>
            <a:r>
              <a:rPr lang="en-US" err="1"/>
              <a:t>pt</a:t>
            </a:r>
            <a:r>
              <a:rPr lang="en-US"/>
              <a:t>]</a:t>
            </a:r>
          </a:p>
        </p:txBody>
      </p:sp>
      <p:sp>
        <p:nvSpPr>
          <p:cNvPr id="14" name="Text Placeholder 10">
            <a:extLst>
              <a:ext uri="{FF2B5EF4-FFF2-40B4-BE49-F238E27FC236}">
                <a16:creationId xmlns:a16="http://schemas.microsoft.com/office/drawing/2014/main" id="{04BCAB30-4750-4267-8703-0690502ABE44}"/>
              </a:ext>
            </a:extLst>
          </p:cNvPr>
          <p:cNvSpPr>
            <a:spLocks noGrp="1"/>
          </p:cNvSpPr>
          <p:nvPr>
            <p:ph type="body" sz="quarter" idx="14" hasCustomPrompt="1"/>
          </p:nvPr>
        </p:nvSpPr>
        <p:spPr>
          <a:xfrm>
            <a:off x="566928" y="3232340"/>
            <a:ext cx="7189020" cy="576053"/>
          </a:xfrm>
        </p:spPr>
        <p:txBody>
          <a:bodyPr>
            <a:norm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 </a:t>
            </a:r>
            <a:r>
              <a:rPr lang="en-US" err="1"/>
              <a:t>pt</a:t>
            </a:r>
            <a:r>
              <a:rPr lang="en-US"/>
              <a:t>]</a:t>
            </a:r>
          </a:p>
        </p:txBody>
      </p:sp>
      <p:sp>
        <p:nvSpPr>
          <p:cNvPr id="15" name="Text Placeholder 15">
            <a:extLst>
              <a:ext uri="{FF2B5EF4-FFF2-40B4-BE49-F238E27FC236}">
                <a16:creationId xmlns:a16="http://schemas.microsoft.com/office/drawing/2014/main" id="{093CEC42-A75F-4876-8888-3F2ECFF55BAF}"/>
              </a:ext>
            </a:extLst>
          </p:cNvPr>
          <p:cNvSpPr>
            <a:spLocks noGrp="1"/>
          </p:cNvSpPr>
          <p:nvPr>
            <p:ph type="body" sz="quarter" idx="20" hasCustomPrompt="1"/>
          </p:nvPr>
        </p:nvSpPr>
        <p:spPr>
          <a:xfrm>
            <a:off x="566928" y="3926945"/>
            <a:ext cx="7189020" cy="1864408"/>
          </a:xfr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[First and Last Name / Department / Title]</a:t>
            </a:r>
          </a:p>
          <a:p>
            <a:pPr lvl="0"/>
            <a:r>
              <a:rPr lang="en-US"/>
              <a:t>[First and Last Name / Department / Title]</a:t>
            </a:r>
          </a:p>
          <a:p>
            <a:pPr lvl="0"/>
            <a:r>
              <a:rPr lang="en-US"/>
              <a:t>[First and Last Name / Department / Title]</a:t>
            </a:r>
          </a:p>
          <a:p>
            <a:pPr lvl="0"/>
            <a:r>
              <a:rPr lang="en-US"/>
              <a:t>Also contributing to this report were First and Last name, (no title or division)</a:t>
            </a:r>
          </a:p>
        </p:txBody>
      </p:sp>
      <p:sp>
        <p:nvSpPr>
          <p:cNvPr id="17" name="Text Placeholder 17">
            <a:extLst>
              <a:ext uri="{FF2B5EF4-FFF2-40B4-BE49-F238E27FC236}">
                <a16:creationId xmlns:a16="http://schemas.microsoft.com/office/drawing/2014/main" id="{EBFEFC18-4178-460D-94CF-FE6114DEE4EE}"/>
              </a:ext>
            </a:extLst>
          </p:cNvPr>
          <p:cNvSpPr>
            <a:spLocks noGrp="1"/>
          </p:cNvSpPr>
          <p:nvPr>
            <p:ph type="body" sz="quarter" idx="17" hasCustomPrompt="1"/>
          </p:nvPr>
        </p:nvSpPr>
        <p:spPr>
          <a:xfrm>
            <a:off x="566928" y="5998670"/>
            <a:ext cx="3035808" cy="214805"/>
          </a:xfrm>
        </p:spPr>
        <p:txBody>
          <a:bodyPr>
            <a:normAutofit/>
          </a:bodyPr>
          <a:lstStyle>
            <a:lvl1pPr marL="0" indent="0" algn="l">
              <a:buNone/>
              <a:defRPr sz="1200">
                <a:solidFill>
                  <a:schemeClr val="tx1"/>
                </a:solidFill>
              </a:defRPr>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5" name="Picture Placeholder 4">
            <a:extLst>
              <a:ext uri="{FF2B5EF4-FFF2-40B4-BE49-F238E27FC236}">
                <a16:creationId xmlns:a16="http://schemas.microsoft.com/office/drawing/2014/main" id="{78496E54-0E25-491E-9250-6235E2D8C1DF}"/>
              </a:ext>
            </a:extLst>
          </p:cNvPr>
          <p:cNvSpPr>
            <a:spLocks noGrp="1"/>
          </p:cNvSpPr>
          <p:nvPr>
            <p:ph type="pic" sz="quarter" idx="19"/>
          </p:nvPr>
        </p:nvSpPr>
        <p:spPr>
          <a:xfrm>
            <a:off x="7905395" y="1289050"/>
            <a:ext cx="4286605" cy="4924425"/>
          </a:xfrm>
        </p:spPr>
        <p:txBody>
          <a:bodyPr/>
          <a:lstStyle/>
          <a:p>
            <a:r>
              <a:rPr lang="en-US"/>
              <a:t>Click icon to add picture</a:t>
            </a:r>
          </a:p>
        </p:txBody>
      </p:sp>
      <p:sp>
        <p:nvSpPr>
          <p:cNvPr id="2" name="Text Placeholder 17">
            <a:extLst>
              <a:ext uri="{FF2B5EF4-FFF2-40B4-BE49-F238E27FC236}">
                <a16:creationId xmlns:a16="http://schemas.microsoft.com/office/drawing/2014/main" id="{FE429373-F3E5-FE93-2985-3A20602CB30D}"/>
              </a:ext>
            </a:extLst>
          </p:cNvPr>
          <p:cNvSpPr>
            <a:spLocks noGrp="1"/>
          </p:cNvSpPr>
          <p:nvPr>
            <p:ph type="body" sz="quarter" idx="21" hasCustomPrompt="1"/>
          </p:nvPr>
        </p:nvSpPr>
        <p:spPr>
          <a:xfrm>
            <a:off x="566382" y="1267411"/>
            <a:ext cx="5529618" cy="23331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placeholder—Delete this placeholder if you aren’t using it]</a:t>
            </a:r>
          </a:p>
        </p:txBody>
      </p:sp>
      <p:sp>
        <p:nvSpPr>
          <p:cNvPr id="6" name="Rectangle 5">
            <a:extLst>
              <a:ext uri="{FF2B5EF4-FFF2-40B4-BE49-F238E27FC236}">
                <a16:creationId xmlns:a16="http://schemas.microsoft.com/office/drawing/2014/main" id="{F6589A5C-EC57-8741-3AA0-60DBAFACAF09}"/>
              </a:ext>
              <a:ext uri="{C183D7F6-B498-43B3-948B-1728B52AA6E4}">
                <adec:decorative xmlns:adec="http://schemas.microsoft.com/office/drawing/2017/decorative" val="0"/>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dirty="0">
                <a:latin typeface="+mn-lt"/>
              </a:rPr>
              <a:t>©2026 S&amp;P Global Inc. Any unauthorized use of this copyrighted material constitutes infringement of our intellectual property and will subject you to possible legal action.</a:t>
            </a:r>
          </a:p>
        </p:txBody>
      </p:sp>
      <p:pic>
        <p:nvPicPr>
          <p:cNvPr id="4" name="Picture 3" descr="S&amp;P Global Energy">
            <a:extLst>
              <a:ext uri="{FF2B5EF4-FFF2-40B4-BE49-F238E27FC236}">
                <a16:creationId xmlns:a16="http://schemas.microsoft.com/office/drawing/2014/main" id="{4A2EBAF9-551D-037B-7912-97DD41591E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6311" y="373829"/>
            <a:ext cx="1335027" cy="640081"/>
          </a:xfrm>
          <a:prstGeom prst="rect">
            <a:avLst/>
          </a:prstGeom>
        </p:spPr>
      </p:pic>
    </p:spTree>
    <p:extLst>
      <p:ext uri="{BB962C8B-B14F-4D97-AF65-F5344CB8AC3E}">
        <p14:creationId xmlns:p14="http://schemas.microsoft.com/office/powerpoint/2010/main" val="654615171"/>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ERA_Title White - reports and presentations (hIHS)">
    <p:bg>
      <p:bgRef idx="1001">
        <a:schemeClr val="bg1"/>
      </p:bgRef>
    </p:bg>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8498AB6A-D245-44A6-BBEF-0361C1A6479E}"/>
              </a:ext>
            </a:extLst>
          </p:cNvPr>
          <p:cNvSpPr>
            <a:spLocks noGrp="1"/>
          </p:cNvSpPr>
          <p:nvPr>
            <p:ph type="body" sz="quarter" idx="18" hasCustomPrompt="1"/>
          </p:nvPr>
        </p:nvSpPr>
        <p:spPr>
          <a:xfrm>
            <a:off x="7162800" y="357520"/>
            <a:ext cx="4469680" cy="233318"/>
          </a:xfrm>
          <a:prstGeom prst="rect">
            <a:avLst/>
          </a:prstGeom>
        </p:spPr>
        <p:txBody>
          <a:bodyPr anchor="ctr">
            <a:noAutofit/>
          </a:bodyPr>
          <a:lstStyle>
            <a:lvl1pPr marL="0" indent="0" algn="r">
              <a:buNone/>
              <a:defRPr sz="1200" b="1">
                <a:solidFill>
                  <a:schemeClr val="accent1"/>
                </a:solidFill>
              </a:defRPr>
            </a:lvl1pPr>
            <a:lvl2pPr marL="0" indent="0">
              <a:buNone/>
              <a:defRPr/>
            </a:lvl2pPr>
            <a:lvl3pPr marL="0" indent="0">
              <a:buNone/>
              <a:defRPr/>
            </a:lvl3pPr>
            <a:lvl4pPr marL="0" indent="0">
              <a:buNone/>
              <a:defRPr/>
            </a:lvl4pPr>
            <a:lvl5pPr marL="0" indent="0">
              <a:buNone/>
              <a:defRPr/>
            </a:lvl5pPr>
          </a:lstStyle>
          <a:p>
            <a:pPr lvl="0"/>
            <a:r>
              <a:rPr lang="en-US"/>
              <a:t>[SERVICE LINE / REPORT TYPE]</a:t>
            </a:r>
          </a:p>
        </p:txBody>
      </p:sp>
      <p:sp>
        <p:nvSpPr>
          <p:cNvPr id="13" name="Title 1">
            <a:extLst>
              <a:ext uri="{FF2B5EF4-FFF2-40B4-BE49-F238E27FC236}">
                <a16:creationId xmlns:a16="http://schemas.microsoft.com/office/drawing/2014/main" id="{11571508-C5DD-4E25-961C-17353D606594}"/>
              </a:ext>
            </a:extLst>
          </p:cNvPr>
          <p:cNvSpPr>
            <a:spLocks noGrp="1"/>
          </p:cNvSpPr>
          <p:nvPr>
            <p:ph type="title" hasCustomPrompt="1"/>
          </p:nvPr>
        </p:nvSpPr>
        <p:spPr>
          <a:xfrm>
            <a:off x="566382" y="1502569"/>
            <a:ext cx="7189020" cy="1629251"/>
          </a:xfrm>
          <a:prstGeom prst="rect">
            <a:avLst/>
          </a:prstGeom>
          <a:noFill/>
        </p:spPr>
        <p:txBody>
          <a:bodyPr anchor="b">
            <a:noAutofit/>
          </a:bodyPr>
          <a:lstStyle>
            <a:lvl1pPr>
              <a:defRPr sz="4400" b="0"/>
            </a:lvl1pPr>
          </a:lstStyle>
          <a:p>
            <a:r>
              <a:rPr lang="en-US"/>
              <a:t>[Title max two lines, shrink to fit – must be at least 32 </a:t>
            </a:r>
            <a:r>
              <a:rPr lang="en-US" err="1"/>
              <a:t>pt</a:t>
            </a:r>
            <a:r>
              <a:rPr lang="en-US"/>
              <a:t>]</a:t>
            </a:r>
          </a:p>
        </p:txBody>
      </p:sp>
      <p:sp>
        <p:nvSpPr>
          <p:cNvPr id="14" name="Text Placeholder 10">
            <a:extLst>
              <a:ext uri="{FF2B5EF4-FFF2-40B4-BE49-F238E27FC236}">
                <a16:creationId xmlns:a16="http://schemas.microsoft.com/office/drawing/2014/main" id="{04BCAB30-4750-4267-8703-0690502ABE44}"/>
              </a:ext>
            </a:extLst>
          </p:cNvPr>
          <p:cNvSpPr>
            <a:spLocks noGrp="1"/>
          </p:cNvSpPr>
          <p:nvPr>
            <p:ph type="body" sz="quarter" idx="14" hasCustomPrompt="1"/>
          </p:nvPr>
        </p:nvSpPr>
        <p:spPr>
          <a:xfrm>
            <a:off x="566928" y="3232340"/>
            <a:ext cx="7189020" cy="576053"/>
          </a:xfrm>
        </p:spPr>
        <p:txBody>
          <a:bodyPr>
            <a:norm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 </a:t>
            </a:r>
            <a:r>
              <a:rPr lang="en-US" err="1"/>
              <a:t>pt</a:t>
            </a:r>
            <a:r>
              <a:rPr lang="en-US"/>
              <a:t>]</a:t>
            </a:r>
          </a:p>
        </p:txBody>
      </p:sp>
      <p:sp>
        <p:nvSpPr>
          <p:cNvPr id="15" name="Text Placeholder 15">
            <a:extLst>
              <a:ext uri="{FF2B5EF4-FFF2-40B4-BE49-F238E27FC236}">
                <a16:creationId xmlns:a16="http://schemas.microsoft.com/office/drawing/2014/main" id="{093CEC42-A75F-4876-8888-3F2ECFF55BAF}"/>
              </a:ext>
            </a:extLst>
          </p:cNvPr>
          <p:cNvSpPr>
            <a:spLocks noGrp="1"/>
          </p:cNvSpPr>
          <p:nvPr>
            <p:ph type="body" sz="quarter" idx="20" hasCustomPrompt="1"/>
          </p:nvPr>
        </p:nvSpPr>
        <p:spPr>
          <a:xfrm>
            <a:off x="566928" y="3926945"/>
            <a:ext cx="7189020" cy="1864408"/>
          </a:xfr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[First and Last Name / Department / Title]</a:t>
            </a:r>
          </a:p>
          <a:p>
            <a:pPr lvl="0"/>
            <a:r>
              <a:rPr lang="en-US"/>
              <a:t>[First and Last Name / Department / Title]</a:t>
            </a:r>
          </a:p>
          <a:p>
            <a:pPr lvl="0"/>
            <a:r>
              <a:rPr lang="en-US"/>
              <a:t>[First and Last Name / Department / Title]</a:t>
            </a:r>
          </a:p>
          <a:p>
            <a:pPr lvl="0"/>
            <a:r>
              <a:rPr lang="en-US"/>
              <a:t>Also contributing to this report were First and Last name, (no title or division)</a:t>
            </a:r>
          </a:p>
        </p:txBody>
      </p:sp>
      <p:sp>
        <p:nvSpPr>
          <p:cNvPr id="17" name="Text Placeholder 17">
            <a:extLst>
              <a:ext uri="{FF2B5EF4-FFF2-40B4-BE49-F238E27FC236}">
                <a16:creationId xmlns:a16="http://schemas.microsoft.com/office/drawing/2014/main" id="{EBFEFC18-4178-460D-94CF-FE6114DEE4EE}"/>
              </a:ext>
            </a:extLst>
          </p:cNvPr>
          <p:cNvSpPr>
            <a:spLocks noGrp="1"/>
          </p:cNvSpPr>
          <p:nvPr>
            <p:ph type="body" sz="quarter" idx="17" hasCustomPrompt="1"/>
          </p:nvPr>
        </p:nvSpPr>
        <p:spPr>
          <a:xfrm>
            <a:off x="566928" y="5998670"/>
            <a:ext cx="3035808" cy="214805"/>
          </a:xfrm>
        </p:spPr>
        <p:txBody>
          <a:bodyPr>
            <a:normAutofit/>
          </a:bodyPr>
          <a:lstStyle>
            <a:lvl1pPr marL="0" indent="0" algn="l">
              <a:buNone/>
              <a:defRPr sz="1200">
                <a:solidFill>
                  <a:schemeClr val="tx1"/>
                </a:solidFill>
              </a:defRPr>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5" name="Picture Placeholder 4">
            <a:extLst>
              <a:ext uri="{FF2B5EF4-FFF2-40B4-BE49-F238E27FC236}">
                <a16:creationId xmlns:a16="http://schemas.microsoft.com/office/drawing/2014/main" id="{78496E54-0E25-491E-9250-6235E2D8C1DF}"/>
              </a:ext>
            </a:extLst>
          </p:cNvPr>
          <p:cNvSpPr>
            <a:spLocks noGrp="1"/>
          </p:cNvSpPr>
          <p:nvPr>
            <p:ph type="pic" sz="quarter" idx="19"/>
          </p:nvPr>
        </p:nvSpPr>
        <p:spPr>
          <a:xfrm>
            <a:off x="7905395" y="1289050"/>
            <a:ext cx="4286605" cy="4924425"/>
          </a:xfrm>
        </p:spPr>
        <p:txBody>
          <a:bodyPr/>
          <a:lstStyle/>
          <a:p>
            <a:r>
              <a:rPr lang="en-US"/>
              <a:t>Click icon to add picture</a:t>
            </a:r>
          </a:p>
        </p:txBody>
      </p:sp>
      <p:sp>
        <p:nvSpPr>
          <p:cNvPr id="2" name="Text Placeholder 17">
            <a:extLst>
              <a:ext uri="{FF2B5EF4-FFF2-40B4-BE49-F238E27FC236}">
                <a16:creationId xmlns:a16="http://schemas.microsoft.com/office/drawing/2014/main" id="{FE429373-F3E5-FE93-2985-3A20602CB30D}"/>
              </a:ext>
            </a:extLst>
          </p:cNvPr>
          <p:cNvSpPr>
            <a:spLocks noGrp="1"/>
          </p:cNvSpPr>
          <p:nvPr>
            <p:ph type="body" sz="quarter" idx="21" hasCustomPrompt="1"/>
          </p:nvPr>
        </p:nvSpPr>
        <p:spPr>
          <a:xfrm>
            <a:off x="566382" y="1502569"/>
            <a:ext cx="5529618" cy="22162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placeholder—Delete this placeholder if you aren’t using it]</a:t>
            </a:r>
          </a:p>
        </p:txBody>
      </p:sp>
      <p:sp>
        <p:nvSpPr>
          <p:cNvPr id="4" name="Rectangle 3">
            <a:extLst>
              <a:ext uri="{FF2B5EF4-FFF2-40B4-BE49-F238E27FC236}">
                <a16:creationId xmlns:a16="http://schemas.microsoft.com/office/drawing/2014/main" id="{ECA1F0C6-784F-558F-9D59-7C96BF964550}"/>
              </a:ext>
              <a:ext uri="{C183D7F6-B498-43B3-948B-1728B52AA6E4}">
                <adec:decorative xmlns:adec="http://schemas.microsoft.com/office/drawing/2017/decorative" val="0"/>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a:latin typeface="+mn-lt"/>
              </a:rPr>
              <a:t>©2026 S&amp;P Global Inc. Any unauthorized use of this copyrighted material constitutes infringement of our intellectual property and will subject you to possible legal action.</a:t>
            </a:r>
          </a:p>
        </p:txBody>
      </p:sp>
      <p:pic>
        <p:nvPicPr>
          <p:cNvPr id="8" name="Picture 7" descr="S&amp;P Global Energy CERA">
            <a:extLst>
              <a:ext uri="{FF2B5EF4-FFF2-40B4-BE49-F238E27FC236}">
                <a16:creationId xmlns:a16="http://schemas.microsoft.com/office/drawing/2014/main" id="{EC5C4C6B-33D6-9BC5-78CE-5853B09593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545" y="161446"/>
            <a:ext cx="1719075" cy="1341123"/>
          </a:xfrm>
          <a:prstGeom prst="rect">
            <a:avLst/>
          </a:prstGeom>
        </p:spPr>
      </p:pic>
    </p:spTree>
    <p:extLst>
      <p:ext uri="{BB962C8B-B14F-4D97-AF65-F5344CB8AC3E}">
        <p14:creationId xmlns:p14="http://schemas.microsoft.com/office/powerpoint/2010/main" val="2154163579"/>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Horizons_Title White - reports and presentations (hIHS)">
    <p:bg>
      <p:bgRef idx="1001">
        <a:schemeClr val="bg1"/>
      </p:bgRef>
    </p:bg>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8498AB6A-D245-44A6-BBEF-0361C1A6479E}"/>
              </a:ext>
            </a:extLst>
          </p:cNvPr>
          <p:cNvSpPr>
            <a:spLocks noGrp="1"/>
          </p:cNvSpPr>
          <p:nvPr>
            <p:ph type="body" sz="quarter" idx="18" hasCustomPrompt="1"/>
          </p:nvPr>
        </p:nvSpPr>
        <p:spPr>
          <a:xfrm>
            <a:off x="7162800" y="357520"/>
            <a:ext cx="4469680" cy="233318"/>
          </a:xfrm>
          <a:prstGeom prst="rect">
            <a:avLst/>
          </a:prstGeom>
        </p:spPr>
        <p:txBody>
          <a:bodyPr anchor="ctr">
            <a:noAutofit/>
          </a:bodyPr>
          <a:lstStyle>
            <a:lvl1pPr marL="0" indent="0" algn="r">
              <a:buNone/>
              <a:defRPr sz="1200" b="1">
                <a:solidFill>
                  <a:schemeClr val="accent1"/>
                </a:solidFill>
              </a:defRPr>
            </a:lvl1pPr>
            <a:lvl2pPr marL="0" indent="0">
              <a:buNone/>
              <a:defRPr/>
            </a:lvl2pPr>
            <a:lvl3pPr marL="0" indent="0">
              <a:buNone/>
              <a:defRPr/>
            </a:lvl3pPr>
            <a:lvl4pPr marL="0" indent="0">
              <a:buNone/>
              <a:defRPr/>
            </a:lvl4pPr>
            <a:lvl5pPr marL="0" indent="0">
              <a:buNone/>
              <a:defRPr/>
            </a:lvl5pPr>
          </a:lstStyle>
          <a:p>
            <a:pPr lvl="0"/>
            <a:r>
              <a:rPr lang="en-US"/>
              <a:t>[SERVICE LINE / REPORT TYPE]</a:t>
            </a:r>
          </a:p>
        </p:txBody>
      </p:sp>
      <p:sp>
        <p:nvSpPr>
          <p:cNvPr id="13" name="Title 1">
            <a:extLst>
              <a:ext uri="{FF2B5EF4-FFF2-40B4-BE49-F238E27FC236}">
                <a16:creationId xmlns:a16="http://schemas.microsoft.com/office/drawing/2014/main" id="{11571508-C5DD-4E25-961C-17353D606594}"/>
              </a:ext>
            </a:extLst>
          </p:cNvPr>
          <p:cNvSpPr>
            <a:spLocks noGrp="1"/>
          </p:cNvSpPr>
          <p:nvPr>
            <p:ph type="title" hasCustomPrompt="1"/>
          </p:nvPr>
        </p:nvSpPr>
        <p:spPr>
          <a:xfrm>
            <a:off x="566382" y="1502569"/>
            <a:ext cx="7189020" cy="1629251"/>
          </a:xfrm>
          <a:prstGeom prst="rect">
            <a:avLst/>
          </a:prstGeom>
          <a:noFill/>
        </p:spPr>
        <p:txBody>
          <a:bodyPr anchor="b">
            <a:noAutofit/>
          </a:bodyPr>
          <a:lstStyle>
            <a:lvl1pPr>
              <a:defRPr sz="4400" b="0"/>
            </a:lvl1pPr>
          </a:lstStyle>
          <a:p>
            <a:r>
              <a:rPr lang="en-US"/>
              <a:t>[Title max two lines, shrink to fit – must be at least 32 </a:t>
            </a:r>
            <a:r>
              <a:rPr lang="en-US" err="1"/>
              <a:t>pt</a:t>
            </a:r>
            <a:r>
              <a:rPr lang="en-US"/>
              <a:t>]</a:t>
            </a:r>
          </a:p>
        </p:txBody>
      </p:sp>
      <p:sp>
        <p:nvSpPr>
          <p:cNvPr id="14" name="Text Placeholder 10">
            <a:extLst>
              <a:ext uri="{FF2B5EF4-FFF2-40B4-BE49-F238E27FC236}">
                <a16:creationId xmlns:a16="http://schemas.microsoft.com/office/drawing/2014/main" id="{04BCAB30-4750-4267-8703-0690502ABE44}"/>
              </a:ext>
            </a:extLst>
          </p:cNvPr>
          <p:cNvSpPr>
            <a:spLocks noGrp="1"/>
          </p:cNvSpPr>
          <p:nvPr>
            <p:ph type="body" sz="quarter" idx="14" hasCustomPrompt="1"/>
          </p:nvPr>
        </p:nvSpPr>
        <p:spPr>
          <a:xfrm>
            <a:off x="566928" y="3232340"/>
            <a:ext cx="7189020" cy="576053"/>
          </a:xfrm>
        </p:spPr>
        <p:txBody>
          <a:bodyPr>
            <a:norm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 </a:t>
            </a:r>
            <a:r>
              <a:rPr lang="en-US" err="1"/>
              <a:t>pt</a:t>
            </a:r>
            <a:r>
              <a:rPr lang="en-US"/>
              <a:t>]</a:t>
            </a:r>
          </a:p>
        </p:txBody>
      </p:sp>
      <p:sp>
        <p:nvSpPr>
          <p:cNvPr id="15" name="Text Placeholder 15">
            <a:extLst>
              <a:ext uri="{FF2B5EF4-FFF2-40B4-BE49-F238E27FC236}">
                <a16:creationId xmlns:a16="http://schemas.microsoft.com/office/drawing/2014/main" id="{093CEC42-A75F-4876-8888-3F2ECFF55BAF}"/>
              </a:ext>
            </a:extLst>
          </p:cNvPr>
          <p:cNvSpPr>
            <a:spLocks noGrp="1"/>
          </p:cNvSpPr>
          <p:nvPr>
            <p:ph type="body" sz="quarter" idx="20" hasCustomPrompt="1"/>
          </p:nvPr>
        </p:nvSpPr>
        <p:spPr>
          <a:xfrm>
            <a:off x="566928" y="3926945"/>
            <a:ext cx="7189020" cy="1864408"/>
          </a:xfr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[First and Last Name / Department / Title]</a:t>
            </a:r>
          </a:p>
          <a:p>
            <a:pPr lvl="0"/>
            <a:r>
              <a:rPr lang="en-US"/>
              <a:t>[First and Last Name / Department / Title]</a:t>
            </a:r>
          </a:p>
          <a:p>
            <a:pPr lvl="0"/>
            <a:r>
              <a:rPr lang="en-US"/>
              <a:t>[First and Last Name / Department / Title]</a:t>
            </a:r>
          </a:p>
          <a:p>
            <a:pPr lvl="0"/>
            <a:r>
              <a:rPr lang="en-US"/>
              <a:t>Also contributing to this report were First and Last name, (no title or division)</a:t>
            </a:r>
          </a:p>
        </p:txBody>
      </p:sp>
      <p:sp>
        <p:nvSpPr>
          <p:cNvPr id="17" name="Text Placeholder 17">
            <a:extLst>
              <a:ext uri="{FF2B5EF4-FFF2-40B4-BE49-F238E27FC236}">
                <a16:creationId xmlns:a16="http://schemas.microsoft.com/office/drawing/2014/main" id="{EBFEFC18-4178-460D-94CF-FE6114DEE4EE}"/>
              </a:ext>
            </a:extLst>
          </p:cNvPr>
          <p:cNvSpPr>
            <a:spLocks noGrp="1"/>
          </p:cNvSpPr>
          <p:nvPr>
            <p:ph type="body" sz="quarter" idx="17" hasCustomPrompt="1"/>
          </p:nvPr>
        </p:nvSpPr>
        <p:spPr>
          <a:xfrm>
            <a:off x="566928" y="5998670"/>
            <a:ext cx="3035808" cy="214805"/>
          </a:xfrm>
        </p:spPr>
        <p:txBody>
          <a:bodyPr>
            <a:normAutofit/>
          </a:bodyPr>
          <a:lstStyle>
            <a:lvl1pPr marL="0" indent="0" algn="l">
              <a:buNone/>
              <a:defRPr sz="1200">
                <a:solidFill>
                  <a:schemeClr val="tx1"/>
                </a:solidFill>
              </a:defRPr>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5" name="Picture Placeholder 4">
            <a:extLst>
              <a:ext uri="{FF2B5EF4-FFF2-40B4-BE49-F238E27FC236}">
                <a16:creationId xmlns:a16="http://schemas.microsoft.com/office/drawing/2014/main" id="{78496E54-0E25-491E-9250-6235E2D8C1DF}"/>
              </a:ext>
            </a:extLst>
          </p:cNvPr>
          <p:cNvSpPr>
            <a:spLocks noGrp="1"/>
          </p:cNvSpPr>
          <p:nvPr>
            <p:ph type="pic" sz="quarter" idx="19"/>
          </p:nvPr>
        </p:nvSpPr>
        <p:spPr>
          <a:xfrm>
            <a:off x="7905395" y="1289050"/>
            <a:ext cx="4286605" cy="4924425"/>
          </a:xfrm>
        </p:spPr>
        <p:txBody>
          <a:bodyPr/>
          <a:lstStyle/>
          <a:p>
            <a:r>
              <a:rPr lang="en-US"/>
              <a:t>Click icon to add picture</a:t>
            </a:r>
          </a:p>
        </p:txBody>
      </p:sp>
      <p:sp>
        <p:nvSpPr>
          <p:cNvPr id="2" name="Text Placeholder 17">
            <a:extLst>
              <a:ext uri="{FF2B5EF4-FFF2-40B4-BE49-F238E27FC236}">
                <a16:creationId xmlns:a16="http://schemas.microsoft.com/office/drawing/2014/main" id="{FE429373-F3E5-FE93-2985-3A20602CB30D}"/>
              </a:ext>
            </a:extLst>
          </p:cNvPr>
          <p:cNvSpPr>
            <a:spLocks noGrp="1"/>
          </p:cNvSpPr>
          <p:nvPr>
            <p:ph type="body" sz="quarter" idx="21" hasCustomPrompt="1"/>
          </p:nvPr>
        </p:nvSpPr>
        <p:spPr>
          <a:xfrm>
            <a:off x="566382" y="1502569"/>
            <a:ext cx="5529618" cy="22162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placeholder—Delete this placeholder if you aren’t using it]</a:t>
            </a:r>
          </a:p>
        </p:txBody>
      </p:sp>
      <p:sp>
        <p:nvSpPr>
          <p:cNvPr id="6" name="Rectangle 5">
            <a:extLst>
              <a:ext uri="{FF2B5EF4-FFF2-40B4-BE49-F238E27FC236}">
                <a16:creationId xmlns:a16="http://schemas.microsoft.com/office/drawing/2014/main" id="{36595793-300D-8143-A2AC-1BC5FAB23F65}"/>
              </a:ext>
              <a:ext uri="{C183D7F6-B498-43B3-948B-1728B52AA6E4}">
                <adec:decorative xmlns:adec="http://schemas.microsoft.com/office/drawing/2017/decorative" val="0"/>
              </a:ext>
            </a:extLst>
          </p:cNvPr>
          <p:cNvSpPr/>
          <p:nvPr userDrawn="1"/>
        </p:nvSpPr>
        <p:spPr>
          <a:xfrm>
            <a:off x="2692521" y="6724001"/>
            <a:ext cx="6806957" cy="107722"/>
          </a:xfrm>
          <a:prstGeom prst="rect">
            <a:avLst/>
          </a:prstGeom>
        </p:spPr>
        <p:txBody>
          <a:bodyPr wrap="square" lIns="0" tIns="0" rIns="0" bIns="0" anchor="b">
            <a:spAutoFit/>
          </a:bodyPr>
          <a:lstStyle/>
          <a:p>
            <a:pPr algn="ctr"/>
            <a:r>
              <a:rPr lang="en-US" sz="700">
                <a:latin typeface="+mn-lt"/>
              </a:rPr>
              <a:t>©2026 S&amp;P Global Inc. Any unauthorized use of this copyrighted material constitutes infringement of our intellectual property and will subject you to possible legal action.</a:t>
            </a:r>
          </a:p>
        </p:txBody>
      </p:sp>
      <p:pic>
        <p:nvPicPr>
          <p:cNvPr id="4" name="Picture 3" descr="S&amp;P Global Energy Horizons">
            <a:extLst>
              <a:ext uri="{FF2B5EF4-FFF2-40B4-BE49-F238E27FC236}">
                <a16:creationId xmlns:a16="http://schemas.microsoft.com/office/drawing/2014/main" id="{2336415F-C9DC-8F62-2DE1-F99307FDC3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545" y="161446"/>
            <a:ext cx="1719075" cy="1341123"/>
          </a:xfrm>
          <a:prstGeom prst="rect">
            <a:avLst/>
          </a:prstGeom>
        </p:spPr>
      </p:pic>
    </p:spTree>
    <p:extLst>
      <p:ext uri="{BB962C8B-B14F-4D97-AF65-F5344CB8AC3E}">
        <p14:creationId xmlns:p14="http://schemas.microsoft.com/office/powerpoint/2010/main" val="11907509"/>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 Subtitles ">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D18551D-791B-450D-BD0F-4EEC0603C07D}"/>
              </a:ext>
            </a:extLst>
          </p:cNvPr>
          <p:cNvSpPr>
            <a:spLocks noGrp="1"/>
          </p:cNvSpPr>
          <p:nvPr>
            <p:ph type="ftr" sz="quarter" idx="24"/>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15" name="Title 6">
            <a:extLst>
              <a:ext uri="{FF2B5EF4-FFF2-40B4-BE49-F238E27FC236}">
                <a16:creationId xmlns:a16="http://schemas.microsoft.com/office/drawing/2014/main" id="{58A82081-6A70-4E53-9668-8A704A416147}"/>
              </a:ext>
            </a:extLst>
          </p:cNvPr>
          <p:cNvSpPr>
            <a:spLocks noGrp="1"/>
          </p:cNvSpPr>
          <p:nvPr>
            <p:ph type="title" hasCustomPrompt="1"/>
          </p:nvPr>
        </p:nvSpPr>
        <p:spPr>
          <a:xfrm>
            <a:off x="567039" y="342900"/>
            <a:ext cx="11062709" cy="460551"/>
          </a:xfrm>
        </p:spPr>
        <p:txBody>
          <a:bodyPr/>
          <a:lstStyle/>
          <a:p>
            <a:r>
              <a:rPr lang="en-US"/>
              <a:t>[Headline]</a:t>
            </a:r>
          </a:p>
        </p:txBody>
      </p:sp>
      <p:sp>
        <p:nvSpPr>
          <p:cNvPr id="17" name="Sub-headline">
            <a:extLst>
              <a:ext uri="{FF2B5EF4-FFF2-40B4-BE49-F238E27FC236}">
                <a16:creationId xmlns:a16="http://schemas.microsoft.com/office/drawing/2014/main" id="{EDB95B89-2A33-48DD-AC3B-313AD82CB610}"/>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10" name="Subtitle Left">
            <a:extLst>
              <a:ext uri="{FF2B5EF4-FFF2-40B4-BE49-F238E27FC236}">
                <a16:creationId xmlns:a16="http://schemas.microsoft.com/office/drawing/2014/main" id="{8403981E-786C-4EF9-AF33-61C19C423EFE}"/>
              </a:ext>
            </a:extLst>
          </p:cNvPr>
          <p:cNvSpPr>
            <a:spLocks noGrp="1"/>
          </p:cNvSpPr>
          <p:nvPr>
            <p:ph type="body" sz="quarter" idx="16" hasCustomPrompt="1"/>
          </p:nvPr>
        </p:nvSpPr>
        <p:spPr>
          <a:xfrm>
            <a:off x="567038" y="1273308"/>
            <a:ext cx="5029200" cy="278706"/>
          </a:xfrm>
          <a:prstGeom prst="rect">
            <a:avLst/>
          </a:prstGeom>
        </p:spPr>
        <p:txBody>
          <a:bodyPr anchor="t">
            <a:noAutofit/>
          </a:bodyPr>
          <a:lstStyle>
            <a:lvl1pPr marL="0" indent="0">
              <a:buNone/>
              <a:defRPr sz="1800">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14" name="Content Placeholder 2">
            <a:extLst>
              <a:ext uri="{FF2B5EF4-FFF2-40B4-BE49-F238E27FC236}">
                <a16:creationId xmlns:a16="http://schemas.microsoft.com/office/drawing/2014/main" id="{FD4842E1-8DB4-4D2D-8B37-7306DA8AA400}"/>
              </a:ext>
            </a:extLst>
          </p:cNvPr>
          <p:cNvSpPr>
            <a:spLocks noGrp="1"/>
          </p:cNvSpPr>
          <p:nvPr>
            <p:ph sz="quarter" idx="22" hasCustomPrompt="1"/>
          </p:nvPr>
        </p:nvSpPr>
        <p:spPr>
          <a:xfrm>
            <a:off x="567038" y="1647590"/>
            <a:ext cx="5029200" cy="3915009"/>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1" name="Subtitle Right">
            <a:extLst>
              <a:ext uri="{FF2B5EF4-FFF2-40B4-BE49-F238E27FC236}">
                <a16:creationId xmlns:a16="http://schemas.microsoft.com/office/drawing/2014/main" id="{B61E0577-E2AB-4D15-B857-69F705573C64}"/>
              </a:ext>
            </a:extLst>
          </p:cNvPr>
          <p:cNvSpPr>
            <a:spLocks noGrp="1"/>
          </p:cNvSpPr>
          <p:nvPr>
            <p:ph type="body" sz="quarter" idx="19" hasCustomPrompt="1"/>
          </p:nvPr>
        </p:nvSpPr>
        <p:spPr>
          <a:xfrm>
            <a:off x="6602078" y="1273308"/>
            <a:ext cx="5029200" cy="278706"/>
          </a:xfrm>
          <a:prstGeom prst="rect">
            <a:avLst/>
          </a:prstGeom>
        </p:spPr>
        <p:txBody>
          <a:bodyPr anchor="t">
            <a:noAutofit/>
          </a:bodyPr>
          <a:lstStyle>
            <a:lvl1pPr marL="0" indent="0">
              <a:buNone/>
              <a:defRPr sz="1800">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18" name="Content Placeholder 2">
            <a:extLst>
              <a:ext uri="{FF2B5EF4-FFF2-40B4-BE49-F238E27FC236}">
                <a16:creationId xmlns:a16="http://schemas.microsoft.com/office/drawing/2014/main" id="{66F8253E-1094-4CA9-B5AB-E7D20AD42CF3}"/>
              </a:ext>
            </a:extLst>
          </p:cNvPr>
          <p:cNvSpPr>
            <a:spLocks noGrp="1"/>
          </p:cNvSpPr>
          <p:nvPr>
            <p:ph sz="quarter" idx="20" hasCustomPrompt="1"/>
          </p:nvPr>
        </p:nvSpPr>
        <p:spPr>
          <a:xfrm>
            <a:off x="6602078" y="1647590"/>
            <a:ext cx="5029200" cy="3915011"/>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Footnote">
            <a:extLst>
              <a:ext uri="{FF2B5EF4-FFF2-40B4-BE49-F238E27FC236}">
                <a16:creationId xmlns:a16="http://schemas.microsoft.com/office/drawing/2014/main" id="{EC8D25E1-630B-4946-B6B3-50E824797772}"/>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1214369420"/>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Platts_Title White - reports and presentations (hIHS)">
    <p:bg>
      <p:bgRef idx="1001">
        <a:schemeClr val="bg1"/>
      </p:bgRef>
    </p:bg>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8498AB6A-D245-44A6-BBEF-0361C1A6479E}"/>
              </a:ext>
            </a:extLst>
          </p:cNvPr>
          <p:cNvSpPr>
            <a:spLocks noGrp="1"/>
          </p:cNvSpPr>
          <p:nvPr>
            <p:ph type="body" sz="quarter" idx="18" hasCustomPrompt="1"/>
          </p:nvPr>
        </p:nvSpPr>
        <p:spPr>
          <a:xfrm>
            <a:off x="7162800" y="357520"/>
            <a:ext cx="4469680" cy="233318"/>
          </a:xfrm>
          <a:prstGeom prst="rect">
            <a:avLst/>
          </a:prstGeom>
        </p:spPr>
        <p:txBody>
          <a:bodyPr anchor="ctr">
            <a:noAutofit/>
          </a:bodyPr>
          <a:lstStyle>
            <a:lvl1pPr marL="0" indent="0" algn="r">
              <a:buNone/>
              <a:defRPr sz="1200" b="1">
                <a:solidFill>
                  <a:schemeClr val="accent1"/>
                </a:solidFill>
              </a:defRPr>
            </a:lvl1pPr>
            <a:lvl2pPr marL="0" indent="0">
              <a:buNone/>
              <a:defRPr/>
            </a:lvl2pPr>
            <a:lvl3pPr marL="0" indent="0">
              <a:buNone/>
              <a:defRPr/>
            </a:lvl3pPr>
            <a:lvl4pPr marL="0" indent="0">
              <a:buNone/>
              <a:defRPr/>
            </a:lvl4pPr>
            <a:lvl5pPr marL="0" indent="0">
              <a:buNone/>
              <a:defRPr/>
            </a:lvl5pPr>
          </a:lstStyle>
          <a:p>
            <a:pPr lvl="0"/>
            <a:r>
              <a:rPr lang="en-US"/>
              <a:t>[SERVICE LINE / REPORT TYPE]</a:t>
            </a:r>
          </a:p>
        </p:txBody>
      </p:sp>
      <p:sp>
        <p:nvSpPr>
          <p:cNvPr id="13" name="Title 1">
            <a:extLst>
              <a:ext uri="{FF2B5EF4-FFF2-40B4-BE49-F238E27FC236}">
                <a16:creationId xmlns:a16="http://schemas.microsoft.com/office/drawing/2014/main" id="{11571508-C5DD-4E25-961C-17353D606594}"/>
              </a:ext>
            </a:extLst>
          </p:cNvPr>
          <p:cNvSpPr>
            <a:spLocks noGrp="1"/>
          </p:cNvSpPr>
          <p:nvPr>
            <p:ph type="title" hasCustomPrompt="1"/>
          </p:nvPr>
        </p:nvSpPr>
        <p:spPr>
          <a:xfrm>
            <a:off x="566382" y="1502569"/>
            <a:ext cx="7189020" cy="1629251"/>
          </a:xfrm>
          <a:prstGeom prst="rect">
            <a:avLst/>
          </a:prstGeom>
          <a:noFill/>
        </p:spPr>
        <p:txBody>
          <a:bodyPr anchor="b">
            <a:noAutofit/>
          </a:bodyPr>
          <a:lstStyle>
            <a:lvl1pPr>
              <a:defRPr sz="4400" b="0"/>
            </a:lvl1pPr>
          </a:lstStyle>
          <a:p>
            <a:r>
              <a:rPr lang="en-US"/>
              <a:t>[Title max two lines, shrink to fit – must be at least 32 </a:t>
            </a:r>
            <a:r>
              <a:rPr lang="en-US" err="1"/>
              <a:t>pt</a:t>
            </a:r>
            <a:r>
              <a:rPr lang="en-US"/>
              <a:t>]</a:t>
            </a:r>
          </a:p>
        </p:txBody>
      </p:sp>
      <p:sp>
        <p:nvSpPr>
          <p:cNvPr id="14" name="Text Placeholder 10">
            <a:extLst>
              <a:ext uri="{FF2B5EF4-FFF2-40B4-BE49-F238E27FC236}">
                <a16:creationId xmlns:a16="http://schemas.microsoft.com/office/drawing/2014/main" id="{04BCAB30-4750-4267-8703-0690502ABE44}"/>
              </a:ext>
            </a:extLst>
          </p:cNvPr>
          <p:cNvSpPr>
            <a:spLocks noGrp="1"/>
          </p:cNvSpPr>
          <p:nvPr>
            <p:ph type="body" sz="quarter" idx="14" hasCustomPrompt="1"/>
          </p:nvPr>
        </p:nvSpPr>
        <p:spPr>
          <a:xfrm>
            <a:off x="566928" y="3232340"/>
            <a:ext cx="7189020" cy="576053"/>
          </a:xfrm>
        </p:spPr>
        <p:txBody>
          <a:bodyPr>
            <a:normAutofit/>
          </a:bodyPr>
          <a:lstStyle>
            <a:lvl1pPr marL="0" indent="0">
              <a:buNone/>
              <a:defRPr sz="1800">
                <a:latin typeface="+mn-lt"/>
              </a:defRPr>
            </a:lvl1pPr>
            <a:lvl2pPr marL="0" indent="0">
              <a:buNone/>
              <a:defRPr/>
            </a:lvl2pPr>
            <a:lvl3pPr marL="0" indent="0">
              <a:buNone/>
              <a:defRPr/>
            </a:lvl3pPr>
            <a:lvl4pPr marL="0" indent="0">
              <a:buNone/>
              <a:defRPr/>
            </a:lvl4pPr>
            <a:lvl5pPr marL="0" indent="0">
              <a:buNone/>
              <a:defRPr/>
            </a:lvl5pPr>
          </a:lstStyle>
          <a:p>
            <a:pPr lvl="0"/>
            <a:r>
              <a:rPr lang="en-US"/>
              <a:t>[Subtitle max one line, shrink font size to fit – must be at least 14 </a:t>
            </a:r>
            <a:r>
              <a:rPr lang="en-US" err="1"/>
              <a:t>pt</a:t>
            </a:r>
            <a:r>
              <a:rPr lang="en-US"/>
              <a:t>]</a:t>
            </a:r>
          </a:p>
        </p:txBody>
      </p:sp>
      <p:sp>
        <p:nvSpPr>
          <p:cNvPr id="15" name="Text Placeholder 15">
            <a:extLst>
              <a:ext uri="{FF2B5EF4-FFF2-40B4-BE49-F238E27FC236}">
                <a16:creationId xmlns:a16="http://schemas.microsoft.com/office/drawing/2014/main" id="{093CEC42-A75F-4876-8888-3F2ECFF55BAF}"/>
              </a:ext>
            </a:extLst>
          </p:cNvPr>
          <p:cNvSpPr>
            <a:spLocks noGrp="1"/>
          </p:cNvSpPr>
          <p:nvPr>
            <p:ph type="body" sz="quarter" idx="20" hasCustomPrompt="1"/>
          </p:nvPr>
        </p:nvSpPr>
        <p:spPr>
          <a:xfrm>
            <a:off x="566928" y="3926945"/>
            <a:ext cx="7189020" cy="1864408"/>
          </a:xfrm>
        </p:spPr>
        <p:txBody>
          <a:bodyPr anchor="b">
            <a:noAutofit/>
          </a:bodyPr>
          <a:lstStyle>
            <a:lvl1pPr marL="0" indent="0">
              <a:buNone/>
              <a:defRPr sz="1600"/>
            </a:lvl1pPr>
            <a:lvl2pPr marL="0" indent="0">
              <a:buNone/>
              <a:defRPr sz="1200"/>
            </a:lvl2pPr>
            <a:lvl3pPr marL="0" indent="0">
              <a:buNone/>
              <a:defRPr sz="1200"/>
            </a:lvl3pPr>
            <a:lvl4pPr marL="0" indent="0">
              <a:buNone/>
              <a:defRPr sz="1200"/>
            </a:lvl4pPr>
            <a:lvl5pPr marL="0" indent="0">
              <a:buNone/>
              <a:defRPr sz="1200"/>
            </a:lvl5pPr>
          </a:lstStyle>
          <a:p>
            <a:pPr lvl="0"/>
            <a:r>
              <a:rPr lang="en-US"/>
              <a:t>[First and Last Name / Department / Title]</a:t>
            </a:r>
          </a:p>
          <a:p>
            <a:pPr lvl="0"/>
            <a:r>
              <a:rPr lang="en-US"/>
              <a:t>[First and Last Name / Department / Title]</a:t>
            </a:r>
          </a:p>
          <a:p>
            <a:pPr lvl="0"/>
            <a:r>
              <a:rPr lang="en-US"/>
              <a:t>[First and Last Name / Department / Title]</a:t>
            </a:r>
          </a:p>
          <a:p>
            <a:pPr lvl="0"/>
            <a:r>
              <a:rPr lang="en-US"/>
              <a:t>Also contributing to this report were First and Last name, (no title or division)</a:t>
            </a:r>
          </a:p>
        </p:txBody>
      </p:sp>
      <p:sp>
        <p:nvSpPr>
          <p:cNvPr id="17" name="Text Placeholder 17">
            <a:extLst>
              <a:ext uri="{FF2B5EF4-FFF2-40B4-BE49-F238E27FC236}">
                <a16:creationId xmlns:a16="http://schemas.microsoft.com/office/drawing/2014/main" id="{EBFEFC18-4178-460D-94CF-FE6114DEE4EE}"/>
              </a:ext>
            </a:extLst>
          </p:cNvPr>
          <p:cNvSpPr>
            <a:spLocks noGrp="1"/>
          </p:cNvSpPr>
          <p:nvPr>
            <p:ph type="body" sz="quarter" idx="17" hasCustomPrompt="1"/>
          </p:nvPr>
        </p:nvSpPr>
        <p:spPr>
          <a:xfrm>
            <a:off x="566928" y="5998670"/>
            <a:ext cx="3035808" cy="214805"/>
          </a:xfrm>
        </p:spPr>
        <p:txBody>
          <a:bodyPr>
            <a:normAutofit/>
          </a:bodyPr>
          <a:lstStyle>
            <a:lvl1pPr marL="0" indent="0" algn="l">
              <a:buNone/>
              <a:defRPr sz="1200">
                <a:solidFill>
                  <a:schemeClr val="tx1"/>
                </a:solidFill>
              </a:defRPr>
            </a:lvl1pPr>
            <a:lvl2pPr marL="0" indent="0">
              <a:buNone/>
              <a:defRPr/>
            </a:lvl2pPr>
            <a:lvl3pPr marL="0" indent="0">
              <a:buNone/>
              <a:defRPr/>
            </a:lvl3pPr>
            <a:lvl4pPr marL="0" indent="0">
              <a:buNone/>
              <a:defRPr/>
            </a:lvl4pPr>
            <a:lvl5pPr marL="0" indent="0">
              <a:buNone/>
              <a:defRPr/>
            </a:lvl5pPr>
          </a:lstStyle>
          <a:p>
            <a:pPr lvl="0"/>
            <a:r>
              <a:rPr lang="en-US"/>
              <a:t>[Month DD, 20YY]</a:t>
            </a:r>
          </a:p>
        </p:txBody>
      </p:sp>
      <p:sp>
        <p:nvSpPr>
          <p:cNvPr id="5" name="Picture Placeholder 4">
            <a:extLst>
              <a:ext uri="{FF2B5EF4-FFF2-40B4-BE49-F238E27FC236}">
                <a16:creationId xmlns:a16="http://schemas.microsoft.com/office/drawing/2014/main" id="{78496E54-0E25-491E-9250-6235E2D8C1DF}"/>
              </a:ext>
            </a:extLst>
          </p:cNvPr>
          <p:cNvSpPr>
            <a:spLocks noGrp="1"/>
          </p:cNvSpPr>
          <p:nvPr>
            <p:ph type="pic" sz="quarter" idx="19"/>
          </p:nvPr>
        </p:nvSpPr>
        <p:spPr>
          <a:xfrm>
            <a:off x="7905395" y="1289050"/>
            <a:ext cx="4286605" cy="4924425"/>
          </a:xfrm>
        </p:spPr>
        <p:txBody>
          <a:bodyPr/>
          <a:lstStyle/>
          <a:p>
            <a:r>
              <a:rPr lang="en-US"/>
              <a:t>Click icon to add picture</a:t>
            </a:r>
          </a:p>
        </p:txBody>
      </p:sp>
      <p:sp>
        <p:nvSpPr>
          <p:cNvPr id="2" name="Text Placeholder 17">
            <a:extLst>
              <a:ext uri="{FF2B5EF4-FFF2-40B4-BE49-F238E27FC236}">
                <a16:creationId xmlns:a16="http://schemas.microsoft.com/office/drawing/2014/main" id="{FE429373-F3E5-FE93-2985-3A20602CB30D}"/>
              </a:ext>
            </a:extLst>
          </p:cNvPr>
          <p:cNvSpPr>
            <a:spLocks noGrp="1"/>
          </p:cNvSpPr>
          <p:nvPr>
            <p:ph type="body" sz="quarter" idx="21" hasCustomPrompt="1"/>
          </p:nvPr>
        </p:nvSpPr>
        <p:spPr>
          <a:xfrm>
            <a:off x="566382" y="1502569"/>
            <a:ext cx="5529618" cy="221628"/>
          </a:xfrm>
          <a:prstGeom prst="rect">
            <a:avLst/>
          </a:prstGeom>
        </p:spPr>
        <p:txBody>
          <a:bodyPr>
            <a:noAutofit/>
          </a:bodyPr>
          <a:lstStyle>
            <a:lvl1pPr marL="0" indent="0" algn="l">
              <a:buNone/>
              <a:defRPr sz="1200"/>
            </a:lvl1pPr>
            <a:lvl2pPr marL="0" indent="0">
              <a:buNone/>
              <a:defRPr/>
            </a:lvl2pPr>
            <a:lvl3pPr marL="0" indent="0">
              <a:buNone/>
              <a:defRPr/>
            </a:lvl3pPr>
            <a:lvl4pPr marL="0" indent="0">
              <a:buNone/>
              <a:defRPr/>
            </a:lvl4pPr>
            <a:lvl5pPr marL="0" indent="0">
              <a:buNone/>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[Optional placeholder—Delete this placeholder if you aren’t using it]</a:t>
            </a:r>
          </a:p>
        </p:txBody>
      </p:sp>
      <p:sp>
        <p:nvSpPr>
          <p:cNvPr id="4" name="Rectangle 3">
            <a:extLst>
              <a:ext uri="{FF2B5EF4-FFF2-40B4-BE49-F238E27FC236}">
                <a16:creationId xmlns:a16="http://schemas.microsoft.com/office/drawing/2014/main" id="{94615A68-044C-7261-99E1-EC84FB70D1CB}"/>
              </a:ext>
              <a:ext uri="{C183D7F6-B498-43B3-948B-1728B52AA6E4}">
                <adec:decorative xmlns:adec="http://schemas.microsoft.com/office/drawing/2017/decorative" val="0"/>
              </a:ext>
            </a:extLst>
          </p:cNvPr>
          <p:cNvSpPr/>
          <p:nvPr userDrawn="1"/>
        </p:nvSpPr>
        <p:spPr>
          <a:xfrm>
            <a:off x="2692522" y="6724001"/>
            <a:ext cx="6806957" cy="107722"/>
          </a:xfrm>
          <a:prstGeom prst="rect">
            <a:avLst/>
          </a:prstGeom>
        </p:spPr>
        <p:txBody>
          <a:bodyPr wrap="square" lIns="0" tIns="0" rIns="0" bIns="0" anchor="b">
            <a:spAutoFit/>
          </a:bodyPr>
          <a:lstStyle/>
          <a:p>
            <a:pPr algn="ctr"/>
            <a:r>
              <a:rPr lang="en-US" sz="700">
                <a:latin typeface="+mn-lt"/>
              </a:rPr>
              <a:t>©2026 S&amp;P Global Inc. Any unauthorized use of this copyrighted material constitutes infringement of our intellectual property and will subject you to possible legal action.</a:t>
            </a:r>
          </a:p>
        </p:txBody>
      </p:sp>
      <p:pic>
        <p:nvPicPr>
          <p:cNvPr id="8" name="Picture 7" descr="S&amp;P Global Energy Platts">
            <a:extLst>
              <a:ext uri="{FF2B5EF4-FFF2-40B4-BE49-F238E27FC236}">
                <a16:creationId xmlns:a16="http://schemas.microsoft.com/office/drawing/2014/main" id="{481091F0-04DC-786C-7CC5-1A5904AE4E2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1544" y="161446"/>
            <a:ext cx="1719075" cy="1341123"/>
          </a:xfrm>
          <a:prstGeom prst="rect">
            <a:avLst/>
          </a:prstGeom>
        </p:spPr>
      </p:pic>
    </p:spTree>
    <p:extLst>
      <p:ext uri="{BB962C8B-B14F-4D97-AF65-F5344CB8AC3E}">
        <p14:creationId xmlns:p14="http://schemas.microsoft.com/office/powerpoint/2010/main" val="2259215351"/>
      </p:ext>
    </p:extLst>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1" y="1470455"/>
            <a:ext cx="12191999" cy="3917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TOC/AGENDA</a:t>
            </a:r>
          </a:p>
        </p:txBody>
      </p:sp>
    </p:spTree>
    <p:extLst>
      <p:ext uri="{BB962C8B-B14F-4D97-AF65-F5344CB8AC3E}">
        <p14:creationId xmlns:p14="http://schemas.microsoft.com/office/powerpoint/2010/main" val="41700770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ivider Photo 2">
    <p:bg>
      <p:bgRef idx="1001">
        <a:schemeClr val="bg1"/>
      </p:bgRef>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E788391-9181-4039-9662-943128F9F643}"/>
              </a:ext>
            </a:extLst>
          </p:cNvPr>
          <p:cNvSpPr>
            <a:spLocks noGrp="1"/>
          </p:cNvSpPr>
          <p:nvPr>
            <p:ph type="ftr" sz="quarter" idx="16"/>
          </p:nvPr>
        </p:nvSpPr>
        <p:spPr/>
        <p:txBody>
          <a:bodyPr/>
          <a:lstStyle/>
          <a:p>
            <a:endParaRPr lang="en-US"/>
          </a:p>
        </p:txBody>
      </p:sp>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7" name="Title 1">
            <a:extLst>
              <a:ext uri="{FF2B5EF4-FFF2-40B4-BE49-F238E27FC236}">
                <a16:creationId xmlns:a16="http://schemas.microsoft.com/office/drawing/2014/main" id="{C1E8CFFC-BDBD-4E31-B071-4DDAA1454C11}"/>
              </a:ext>
            </a:extLst>
          </p:cNvPr>
          <p:cNvSpPr>
            <a:spLocks noGrp="1"/>
          </p:cNvSpPr>
          <p:nvPr>
            <p:ph type="title" hasCustomPrompt="1"/>
          </p:nvPr>
        </p:nvSpPr>
        <p:spPr>
          <a:xfrm>
            <a:off x="558798" y="456344"/>
            <a:ext cx="5214685" cy="709068"/>
          </a:xfrm>
          <a:prstGeom prst="rect">
            <a:avLst/>
          </a:prstGeom>
        </p:spPr>
        <p:txBody>
          <a:bodyPr anchor="ctr">
            <a:normAutofit/>
          </a:bodyPr>
          <a:lstStyle>
            <a:lvl1pPr>
              <a:defRPr sz="4000"/>
            </a:lvl1pPr>
          </a:lstStyle>
          <a:p>
            <a:r>
              <a:rPr lang="en-US"/>
              <a:t>Table of contents</a:t>
            </a:r>
          </a:p>
        </p:txBody>
      </p:sp>
      <p:sp>
        <p:nvSpPr>
          <p:cNvPr id="9" name="Text Placeholder 2">
            <a:extLst>
              <a:ext uri="{FF2B5EF4-FFF2-40B4-BE49-F238E27FC236}">
                <a16:creationId xmlns:a16="http://schemas.microsoft.com/office/drawing/2014/main" id="{4EBCF259-845B-4BA5-97CB-E81D70E376E7}"/>
              </a:ext>
            </a:extLst>
          </p:cNvPr>
          <p:cNvSpPr>
            <a:spLocks noGrp="1"/>
          </p:cNvSpPr>
          <p:nvPr>
            <p:ph idx="1" hasCustomPrompt="1"/>
          </p:nvPr>
        </p:nvSpPr>
        <p:spPr>
          <a:xfrm>
            <a:off x="567039" y="1289097"/>
            <a:ext cx="5214685" cy="4748525"/>
          </a:xfrm>
          <a:prstGeom prst="rect">
            <a:avLst/>
          </a:prstGeom>
        </p:spPr>
        <p:txBody>
          <a:bodyPr vert="horz" lIns="0" tIns="0" rIns="0" bIns="0" rtlCol="0">
            <a:noAutofit/>
          </a:bodyPr>
          <a:lstStyle>
            <a:lvl1pPr marL="0" indent="0">
              <a:buFontTx/>
              <a:buNone/>
              <a:defRPr/>
            </a:lvl1pPr>
            <a:lvl2pPr marL="169863" indent="0">
              <a:buFontTx/>
              <a:buNone/>
              <a:defRPr/>
            </a:lvl2pPr>
            <a:lvl3pPr marL="341312" indent="0">
              <a:buFontTx/>
              <a:buNone/>
              <a:defRPr/>
            </a:lvl3pPr>
            <a:lvl4pPr marL="517525" indent="0">
              <a:buFontTx/>
              <a:buNone/>
              <a:defRPr/>
            </a:lvl4pPr>
            <a:lvl5pPr marL="687387" indent="0">
              <a:buFontTx/>
              <a:buNone/>
              <a:defRPr/>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p:txBody>
      </p:sp>
      <p:sp>
        <p:nvSpPr>
          <p:cNvPr id="8" name="Picture Placeholder 6">
            <a:extLst>
              <a:ext uri="{FF2B5EF4-FFF2-40B4-BE49-F238E27FC236}">
                <a16:creationId xmlns:a16="http://schemas.microsoft.com/office/drawing/2014/main" id="{DF119F31-B551-49BE-B486-88A63B1BDA06}"/>
              </a:ext>
            </a:extLst>
          </p:cNvPr>
          <p:cNvSpPr>
            <a:spLocks noGrp="1"/>
          </p:cNvSpPr>
          <p:nvPr>
            <p:ph type="pic" sz="quarter" idx="15" hasCustomPrompt="1"/>
          </p:nvPr>
        </p:nvSpPr>
        <p:spPr>
          <a:xfrm>
            <a:off x="6098117" y="479784"/>
            <a:ext cx="6093883" cy="5557838"/>
          </a:xfrm>
          <a:prstGeom prst="rect">
            <a:avLst/>
          </a:prstGeom>
          <a:blipFill>
            <a:blip r:embed="rId2"/>
            <a:stretch>
              <a:fillRect/>
            </a:stretch>
          </a:blipFill>
        </p:spPr>
        <p:txBody>
          <a:bodyPr anchor="ctr"/>
          <a:lstStyle>
            <a:lvl1pPr marL="0" indent="0" algn="ctr">
              <a:buNone/>
              <a:defRPr/>
            </a:lvl1pPr>
          </a:lstStyle>
          <a:p>
            <a:r>
              <a:rPr lang="en-US"/>
              <a:t>[Insert photo]</a:t>
            </a:r>
          </a:p>
        </p:txBody>
      </p:sp>
    </p:spTree>
    <p:extLst>
      <p:ext uri="{BB962C8B-B14F-4D97-AF65-F5344CB8AC3E}">
        <p14:creationId xmlns:p14="http://schemas.microsoft.com/office/powerpoint/2010/main" val="957780289"/>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Agenda - presentations">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6" name="TextBox 5">
            <a:extLst>
              <a:ext uri="{FF2B5EF4-FFF2-40B4-BE49-F238E27FC236}">
                <a16:creationId xmlns:a16="http://schemas.microsoft.com/office/drawing/2014/main" id="{D1AB2D4B-61B8-4F93-BE55-9F895DB392B2}"/>
              </a:ext>
            </a:extLst>
          </p:cNvPr>
          <p:cNvSpPr txBox="1"/>
          <p:nvPr userDrawn="1"/>
        </p:nvSpPr>
        <p:spPr>
          <a:xfrm>
            <a:off x="558799" y="3694832"/>
            <a:ext cx="3583709" cy="615553"/>
          </a:xfrm>
          <a:prstGeom prst="rect">
            <a:avLst/>
          </a:prstGeom>
          <a:noFill/>
        </p:spPr>
        <p:txBody>
          <a:bodyPr wrap="square" lIns="0" tIns="0" rIns="0" bIns="0" rtlCol="0" anchor="ctr">
            <a:spAutoFit/>
          </a:bodyPr>
          <a:lstStyle/>
          <a:p>
            <a:pPr algn="l">
              <a:spcAft>
                <a:spcPts val="200"/>
              </a:spcAft>
            </a:pPr>
            <a:r>
              <a:rPr lang="en-US" sz="4000"/>
              <a:t>Agenda</a:t>
            </a:r>
          </a:p>
        </p:txBody>
      </p:sp>
      <p:sp>
        <p:nvSpPr>
          <p:cNvPr id="53" name="Text Placeholder 5">
            <a:extLst>
              <a:ext uri="{FF2B5EF4-FFF2-40B4-BE49-F238E27FC236}">
                <a16:creationId xmlns:a16="http://schemas.microsoft.com/office/drawing/2014/main" id="{7ADECE40-364B-4CC4-B417-72EED8D3C3F4}"/>
              </a:ext>
            </a:extLst>
          </p:cNvPr>
          <p:cNvSpPr>
            <a:spLocks noGrp="1"/>
          </p:cNvSpPr>
          <p:nvPr>
            <p:ph type="body" sz="quarter" idx="14" hasCustomPrompt="1"/>
          </p:nvPr>
        </p:nvSpPr>
        <p:spPr>
          <a:xfrm>
            <a:off x="6607175" y="1951891"/>
            <a:ext cx="5026025" cy="4101436"/>
          </a:xfrm>
          <a:prstGeom prst="rect">
            <a:avLst/>
          </a:prstGeom>
        </p:spPr>
        <p:txBody>
          <a:bodyPr anchor="ctr"/>
          <a:lstStyle>
            <a:lvl1pPr marL="0" indent="0">
              <a:buFont typeface="Arial" panose="020B0604020202020204" pitchFamily="34" charset="0"/>
              <a:buChar char="​"/>
              <a:defRPr sz="2400"/>
            </a:lvl1pPr>
            <a:lvl2pPr marL="228600" indent="-228600">
              <a:defRPr sz="1800"/>
            </a:lvl2pPr>
          </a:lstStyle>
          <a:p>
            <a:pPr lvl="0"/>
            <a:r>
              <a:rPr lang="en-US"/>
              <a:t>[Click to add content items]</a:t>
            </a:r>
          </a:p>
          <a:p>
            <a:pPr lvl="1"/>
            <a:r>
              <a:rPr lang="en-US"/>
              <a:t>Second level</a:t>
            </a:r>
          </a:p>
        </p:txBody>
      </p:sp>
    </p:spTree>
    <p:extLst>
      <p:ext uri="{BB962C8B-B14F-4D97-AF65-F5344CB8AC3E}">
        <p14:creationId xmlns:p14="http://schemas.microsoft.com/office/powerpoint/2010/main" val="237312765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224" userDrawn="1">
          <p15:clr>
            <a:srgbClr val="FBAE40"/>
          </p15:clr>
        </p15:guide>
        <p15:guide id="2" orient="horz" pos="38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OC - reports">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C8E1BF1-FE4A-46AB-98F2-7D703B37EFBB}"/>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4" name="TextBox 3">
            <a:extLst>
              <a:ext uri="{FF2B5EF4-FFF2-40B4-BE49-F238E27FC236}">
                <a16:creationId xmlns:a16="http://schemas.microsoft.com/office/drawing/2014/main" id="{368E778E-5794-4781-A782-DE31D3000154}"/>
              </a:ext>
            </a:extLst>
          </p:cNvPr>
          <p:cNvSpPr txBox="1"/>
          <p:nvPr userDrawn="1"/>
        </p:nvSpPr>
        <p:spPr>
          <a:xfrm>
            <a:off x="567038" y="323644"/>
            <a:ext cx="11064240" cy="369332"/>
          </a:xfrm>
          <a:prstGeom prst="rect">
            <a:avLst/>
          </a:prstGeom>
          <a:noFill/>
        </p:spPr>
        <p:txBody>
          <a:bodyPr wrap="square" lIns="0" tIns="0" rIns="0" bIns="0" rtlCol="0">
            <a:spAutoFit/>
          </a:bodyPr>
          <a:lstStyle/>
          <a:p>
            <a:pPr algn="l"/>
            <a:r>
              <a:rPr lang="en-US" sz="2400"/>
              <a:t>Table of contents</a:t>
            </a:r>
          </a:p>
        </p:txBody>
      </p:sp>
      <p:sp>
        <p:nvSpPr>
          <p:cNvPr id="10" name="Content Placeholder 2">
            <a:extLst>
              <a:ext uri="{FF2B5EF4-FFF2-40B4-BE49-F238E27FC236}">
                <a16:creationId xmlns:a16="http://schemas.microsoft.com/office/drawing/2014/main" id="{85F1D6E6-A55C-4ECB-8E20-E9695CD41CD9}"/>
              </a:ext>
            </a:extLst>
          </p:cNvPr>
          <p:cNvSpPr>
            <a:spLocks noGrp="1"/>
          </p:cNvSpPr>
          <p:nvPr>
            <p:ph sz="quarter" idx="17" hasCustomPrompt="1"/>
          </p:nvPr>
        </p:nvSpPr>
        <p:spPr>
          <a:xfrm>
            <a:off x="567037" y="1257300"/>
            <a:ext cx="11060913" cy="4937760"/>
          </a:xfrm>
        </p:spPr>
        <p:txBody>
          <a:bodyPr numCol="2" spcCol="914400"/>
          <a:lstStyle>
            <a:lvl1pPr>
              <a:tabLst>
                <a:tab pos="5081588" algn="r"/>
              </a:tabLst>
              <a:defRPr/>
            </a:lvl1pPr>
            <a:lvl2pPr>
              <a:tabLst>
                <a:tab pos="5081588" algn="r"/>
              </a:tabLst>
              <a:defRPr/>
            </a:lvl2pPr>
            <a:lvl3pPr>
              <a:tabLst>
                <a:tab pos="5081588" algn="r"/>
              </a:tabLst>
              <a:defRPr/>
            </a:lvl3pPr>
            <a:lvl4pPr>
              <a:tabLst>
                <a:tab pos="5081588" algn="r"/>
              </a:tabLst>
              <a:defRPr/>
            </a:lvl4pPr>
            <a:lvl5pPr>
              <a:tabLst>
                <a:tab pos="5081588" algn="r"/>
              </a:tabLst>
              <a:defRPr/>
            </a:lvl5p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222876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224" userDrawn="1">
          <p15:clr>
            <a:srgbClr val="FBAE40"/>
          </p15:clr>
        </p15:guide>
        <p15:guide id="2" orient="horz" pos="3816"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1" y="1470455"/>
            <a:ext cx="12191999" cy="3917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BIOS</a:t>
            </a:r>
          </a:p>
        </p:txBody>
      </p:sp>
    </p:spTree>
    <p:extLst>
      <p:ext uri="{BB962C8B-B14F-4D97-AF65-F5344CB8AC3E}">
        <p14:creationId xmlns:p14="http://schemas.microsoft.com/office/powerpoint/2010/main" val="11202393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ingle Author">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BE700C-9B65-48D2-B989-340A545D1AF8}"/>
              </a:ext>
            </a:extLst>
          </p:cNvPr>
          <p:cNvSpPr>
            <a:spLocks noGrp="1"/>
          </p:cNvSpPr>
          <p:nvPr>
            <p:ph type="sldNum" sz="quarter" idx="10"/>
          </p:nvPr>
        </p:nvSpPr>
        <p:spPr/>
        <p:txBody>
          <a:bodyPr/>
          <a:lstStyle/>
          <a:p>
            <a:fld id="{5CFA18E4-D58E-4B28-B105-28D9665A8EBC}" type="slidenum">
              <a:rPr lang="en-US" smtClean="0"/>
              <a:pPr/>
              <a:t>‹#›</a:t>
            </a:fld>
            <a:endParaRPr lang="en-US"/>
          </a:p>
        </p:txBody>
      </p:sp>
      <p:sp>
        <p:nvSpPr>
          <p:cNvPr id="4" name="Title 1">
            <a:extLst>
              <a:ext uri="{FF2B5EF4-FFF2-40B4-BE49-F238E27FC236}">
                <a16:creationId xmlns:a16="http://schemas.microsoft.com/office/drawing/2014/main" id="{2138754E-07B4-4557-9122-37777C75797C}"/>
              </a:ext>
            </a:extLst>
          </p:cNvPr>
          <p:cNvSpPr>
            <a:spLocks noGrp="1"/>
          </p:cNvSpPr>
          <p:nvPr>
            <p:ph type="title" hasCustomPrompt="1"/>
          </p:nvPr>
        </p:nvSpPr>
        <p:spPr>
          <a:xfrm>
            <a:off x="567039" y="342900"/>
            <a:ext cx="11062709" cy="826183"/>
          </a:xfrm>
        </p:spPr>
        <p:txBody>
          <a:bodyPr/>
          <a:lstStyle>
            <a:lvl1pPr>
              <a:defRPr lang="en-US" sz="2400" kern="1200" dirty="0">
                <a:solidFill>
                  <a:schemeClr val="tx1"/>
                </a:solidFill>
                <a:latin typeface="+mj-lt"/>
                <a:ea typeface="+mj-ea"/>
                <a:cs typeface="+mj-cs"/>
              </a:defRPr>
            </a:lvl1pPr>
          </a:lstStyle>
          <a:p>
            <a:r>
              <a:rPr lang="en-US"/>
              <a:t>[Presenter/Moderator/Panelist] – select a title</a:t>
            </a:r>
          </a:p>
        </p:txBody>
      </p:sp>
      <p:sp>
        <p:nvSpPr>
          <p:cNvPr id="10" name="Picture Placeholder 17">
            <a:extLst>
              <a:ext uri="{FF2B5EF4-FFF2-40B4-BE49-F238E27FC236}">
                <a16:creationId xmlns:a16="http://schemas.microsoft.com/office/drawing/2014/main" id="{D96010C1-4595-4367-B9F6-DB15F9269834}"/>
              </a:ext>
            </a:extLst>
          </p:cNvPr>
          <p:cNvSpPr>
            <a:spLocks noGrp="1"/>
          </p:cNvSpPr>
          <p:nvPr>
            <p:ph type="pic" sz="quarter" idx="23" hasCustomPrompt="1"/>
          </p:nvPr>
        </p:nvSpPr>
        <p:spPr>
          <a:xfrm>
            <a:off x="569373" y="1903422"/>
            <a:ext cx="2194560" cy="2194560"/>
          </a:xfrm>
          <a:prstGeom prst="ellipse">
            <a:avLst/>
          </a:prstGeom>
          <a:pattFill prst="pct5">
            <a:fgClr>
              <a:schemeClr val="accent1"/>
            </a:fgClr>
            <a:bgClr>
              <a:schemeClr val="bg1"/>
            </a:bgClr>
          </a:pattFill>
          <a:ln w="38100">
            <a:solidFill>
              <a:schemeClr val="accent5"/>
            </a:solidFill>
          </a:ln>
        </p:spPr>
        <p:txBody>
          <a:bodyPr anchor="ctr"/>
          <a:lstStyle>
            <a:lvl1pPr marL="0" indent="0" algn="ctr">
              <a:buNone/>
              <a:defRPr b="1"/>
            </a:lvl1pPr>
          </a:lstStyle>
          <a:p>
            <a:r>
              <a:rPr lang="en-US"/>
              <a:t>Click to add portrait photo or remove</a:t>
            </a:r>
          </a:p>
        </p:txBody>
      </p:sp>
      <p:sp>
        <p:nvSpPr>
          <p:cNvPr id="9" name="Text Placeholder 6">
            <a:extLst>
              <a:ext uri="{FF2B5EF4-FFF2-40B4-BE49-F238E27FC236}">
                <a16:creationId xmlns:a16="http://schemas.microsoft.com/office/drawing/2014/main" id="{458F1CB7-C380-4D98-8B57-644A777302F2}"/>
              </a:ext>
            </a:extLst>
          </p:cNvPr>
          <p:cNvSpPr>
            <a:spLocks noGrp="1"/>
          </p:cNvSpPr>
          <p:nvPr>
            <p:ph type="body" sz="quarter" idx="24" hasCustomPrompt="1"/>
          </p:nvPr>
        </p:nvSpPr>
        <p:spPr>
          <a:xfrm>
            <a:off x="3136392" y="1903413"/>
            <a:ext cx="8493356" cy="2187575"/>
          </a:xfrm>
          <a:prstGeom prst="rect">
            <a:avLst/>
          </a:prstGeom>
        </p:spPr>
        <p:txBody>
          <a:bodyPr anchor="ctr"/>
          <a:lstStyle>
            <a:lvl1pPr marL="0" indent="0">
              <a:lnSpc>
                <a:spcPct val="100000"/>
              </a:lnSpc>
              <a:spcBef>
                <a:spcPts val="0"/>
              </a:spcBef>
              <a:spcAft>
                <a:spcPts val="600"/>
              </a:spcAft>
              <a:buFontTx/>
              <a:buNone/>
              <a:defRPr/>
            </a:lvl1pPr>
            <a:lvl2pPr marL="183764" indent="0">
              <a:buFontTx/>
              <a:buNone/>
              <a:defRPr/>
            </a:lvl2pPr>
            <a:lvl3pPr marL="397056" indent="0">
              <a:buFontTx/>
              <a:buNone/>
              <a:defRPr/>
            </a:lvl3pPr>
            <a:lvl4pPr marL="566913" indent="0">
              <a:buFontTx/>
              <a:buNone/>
              <a:defRPr/>
            </a:lvl4pPr>
            <a:lvl5pPr marL="740645" indent="0">
              <a:buFontTx/>
              <a:buNone/>
              <a:defRPr/>
            </a:lvl5pPr>
          </a:lstStyle>
          <a:p>
            <a:pPr lvl="0"/>
            <a:r>
              <a:rPr lang="en-US"/>
              <a:t>Copy and paste the first paragraph of your bio here</a:t>
            </a:r>
          </a:p>
        </p:txBody>
      </p:sp>
      <p:sp>
        <p:nvSpPr>
          <p:cNvPr id="5" name="Text Placeholder 7">
            <a:extLst>
              <a:ext uri="{FF2B5EF4-FFF2-40B4-BE49-F238E27FC236}">
                <a16:creationId xmlns:a16="http://schemas.microsoft.com/office/drawing/2014/main" id="{2BFEA3C9-368E-4564-8216-477D103F8884}"/>
              </a:ext>
            </a:extLst>
          </p:cNvPr>
          <p:cNvSpPr>
            <a:spLocks noGrp="1"/>
          </p:cNvSpPr>
          <p:nvPr>
            <p:ph type="body" sz="quarter" idx="13" hasCustomPrompt="1"/>
          </p:nvPr>
        </p:nvSpPr>
        <p:spPr>
          <a:xfrm>
            <a:off x="574912" y="4258763"/>
            <a:ext cx="5512296"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6" name="Text Placeholder 7">
            <a:extLst>
              <a:ext uri="{FF2B5EF4-FFF2-40B4-BE49-F238E27FC236}">
                <a16:creationId xmlns:a16="http://schemas.microsoft.com/office/drawing/2014/main" id="{4A29EB88-5E45-4FD8-93B5-97649F1F7C7B}"/>
              </a:ext>
            </a:extLst>
          </p:cNvPr>
          <p:cNvSpPr>
            <a:spLocks noGrp="1"/>
          </p:cNvSpPr>
          <p:nvPr>
            <p:ph type="body" sz="quarter" idx="14" hasCustomPrompt="1"/>
          </p:nvPr>
        </p:nvSpPr>
        <p:spPr>
          <a:xfrm>
            <a:off x="574912" y="4656700"/>
            <a:ext cx="5515344"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7" name="Text Placeholder 7">
            <a:extLst>
              <a:ext uri="{FF2B5EF4-FFF2-40B4-BE49-F238E27FC236}">
                <a16:creationId xmlns:a16="http://schemas.microsoft.com/office/drawing/2014/main" id="{B7A4A313-FD4C-48FC-8393-47C4FDF1DEB7}"/>
              </a:ext>
            </a:extLst>
          </p:cNvPr>
          <p:cNvSpPr>
            <a:spLocks noGrp="1"/>
          </p:cNvSpPr>
          <p:nvPr>
            <p:ph type="body" sz="quarter" idx="15" hasCustomPrompt="1"/>
          </p:nvPr>
        </p:nvSpPr>
        <p:spPr>
          <a:xfrm>
            <a:off x="583704" y="5118885"/>
            <a:ext cx="5512296"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Tree>
    <p:extLst>
      <p:ext uri="{BB962C8B-B14F-4D97-AF65-F5344CB8AC3E}">
        <p14:creationId xmlns:p14="http://schemas.microsoft.com/office/powerpoint/2010/main" val="301955795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 Author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575D78A-CDD8-43A2-B722-4DD086071CBD}"/>
              </a:ext>
            </a:extLst>
          </p:cNvPr>
          <p:cNvSpPr>
            <a:spLocks noGrp="1"/>
          </p:cNvSpPr>
          <p:nvPr>
            <p:ph type="sldNum" sz="quarter" idx="10"/>
          </p:nvPr>
        </p:nvSpPr>
        <p:spPr/>
        <p:txBody>
          <a:bodyPr/>
          <a:lstStyle/>
          <a:p>
            <a:fld id="{5CFA18E4-D58E-4B28-B105-28D9665A8EBC}" type="slidenum">
              <a:rPr lang="en-US" smtClean="0"/>
              <a:pPr/>
              <a:t>‹#›</a:t>
            </a:fld>
            <a:endParaRPr lang="en-US"/>
          </a:p>
        </p:txBody>
      </p:sp>
      <p:sp>
        <p:nvSpPr>
          <p:cNvPr id="4" name="Title 1">
            <a:extLst>
              <a:ext uri="{FF2B5EF4-FFF2-40B4-BE49-F238E27FC236}">
                <a16:creationId xmlns:a16="http://schemas.microsoft.com/office/drawing/2014/main" id="{F20E5D11-48D2-46CF-8380-BEEF8C7D0E67}"/>
              </a:ext>
            </a:extLst>
          </p:cNvPr>
          <p:cNvSpPr>
            <a:spLocks noGrp="1"/>
          </p:cNvSpPr>
          <p:nvPr>
            <p:ph type="title" hasCustomPrompt="1"/>
          </p:nvPr>
        </p:nvSpPr>
        <p:spPr>
          <a:xfrm>
            <a:off x="567039" y="342900"/>
            <a:ext cx="11062709" cy="826183"/>
          </a:xfrm>
        </p:spPr>
        <p:txBody>
          <a:bodyPr/>
          <a:lstStyle>
            <a:lvl1pPr>
              <a:defRPr lang="en-US" sz="2400" kern="1200" dirty="0">
                <a:solidFill>
                  <a:schemeClr val="tx1"/>
                </a:solidFill>
                <a:latin typeface="+mj-lt"/>
                <a:ea typeface="+mj-ea"/>
                <a:cs typeface="+mj-cs"/>
              </a:defRPr>
            </a:lvl1pPr>
          </a:lstStyle>
          <a:p>
            <a:r>
              <a:rPr lang="en-US"/>
              <a:t>[Presenters/Moderators/Panelists] – select a title</a:t>
            </a:r>
          </a:p>
        </p:txBody>
      </p:sp>
      <p:sp>
        <p:nvSpPr>
          <p:cNvPr id="17" name="Picture Placeholder 17">
            <a:extLst>
              <a:ext uri="{FF2B5EF4-FFF2-40B4-BE49-F238E27FC236}">
                <a16:creationId xmlns:a16="http://schemas.microsoft.com/office/drawing/2014/main" id="{0963E4D1-F246-4469-BECB-540CBCA1B881}"/>
              </a:ext>
            </a:extLst>
          </p:cNvPr>
          <p:cNvSpPr>
            <a:spLocks noGrp="1"/>
          </p:cNvSpPr>
          <p:nvPr>
            <p:ph type="pic" sz="quarter" idx="23" hasCustomPrompt="1"/>
          </p:nvPr>
        </p:nvSpPr>
        <p:spPr>
          <a:xfrm>
            <a:off x="569373"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3" name="Text Placeholder 7">
            <a:extLst>
              <a:ext uri="{FF2B5EF4-FFF2-40B4-BE49-F238E27FC236}">
                <a16:creationId xmlns:a16="http://schemas.microsoft.com/office/drawing/2014/main" id="{DB8E4F65-339D-453C-B85E-9390244580C0}"/>
              </a:ext>
            </a:extLst>
          </p:cNvPr>
          <p:cNvSpPr>
            <a:spLocks noGrp="1"/>
          </p:cNvSpPr>
          <p:nvPr>
            <p:ph type="body" sz="quarter" idx="13" hasCustomPrompt="1"/>
          </p:nvPr>
        </p:nvSpPr>
        <p:spPr>
          <a:xfrm>
            <a:off x="574912" y="4258763"/>
            <a:ext cx="5512296"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4" name="Text Placeholder 7">
            <a:extLst>
              <a:ext uri="{FF2B5EF4-FFF2-40B4-BE49-F238E27FC236}">
                <a16:creationId xmlns:a16="http://schemas.microsoft.com/office/drawing/2014/main" id="{DA958ED2-3569-4C3C-A692-B6B92B99E2F1}"/>
              </a:ext>
            </a:extLst>
          </p:cNvPr>
          <p:cNvSpPr>
            <a:spLocks noGrp="1"/>
          </p:cNvSpPr>
          <p:nvPr>
            <p:ph type="body" sz="quarter" idx="14" hasCustomPrompt="1"/>
          </p:nvPr>
        </p:nvSpPr>
        <p:spPr>
          <a:xfrm>
            <a:off x="574912" y="4656700"/>
            <a:ext cx="5515344"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15" name="Text Placeholder 7">
            <a:extLst>
              <a:ext uri="{FF2B5EF4-FFF2-40B4-BE49-F238E27FC236}">
                <a16:creationId xmlns:a16="http://schemas.microsoft.com/office/drawing/2014/main" id="{BA3389FA-8A63-4288-9A98-59EC19AC4E5F}"/>
              </a:ext>
            </a:extLst>
          </p:cNvPr>
          <p:cNvSpPr>
            <a:spLocks noGrp="1"/>
          </p:cNvSpPr>
          <p:nvPr>
            <p:ph type="body" sz="quarter" idx="15" hasCustomPrompt="1"/>
          </p:nvPr>
        </p:nvSpPr>
        <p:spPr>
          <a:xfrm>
            <a:off x="583704" y="5118885"/>
            <a:ext cx="5512296"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9" name="Picture Placeholder 17">
            <a:extLst>
              <a:ext uri="{FF2B5EF4-FFF2-40B4-BE49-F238E27FC236}">
                <a16:creationId xmlns:a16="http://schemas.microsoft.com/office/drawing/2014/main" id="{2A8E5B0D-3D58-4517-81C4-D7B36DC30599}"/>
              </a:ext>
            </a:extLst>
          </p:cNvPr>
          <p:cNvSpPr>
            <a:spLocks noGrp="1"/>
          </p:cNvSpPr>
          <p:nvPr>
            <p:ph type="pic" sz="quarter" idx="24" hasCustomPrompt="1"/>
          </p:nvPr>
        </p:nvSpPr>
        <p:spPr>
          <a:xfrm>
            <a:off x="6527866"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0" name="Text Placeholder 7">
            <a:extLst>
              <a:ext uri="{FF2B5EF4-FFF2-40B4-BE49-F238E27FC236}">
                <a16:creationId xmlns:a16="http://schemas.microsoft.com/office/drawing/2014/main" id="{4B4B870D-FC17-4918-9CBB-99F7941BFFA4}"/>
              </a:ext>
            </a:extLst>
          </p:cNvPr>
          <p:cNvSpPr>
            <a:spLocks noGrp="1"/>
          </p:cNvSpPr>
          <p:nvPr>
            <p:ph type="body" sz="quarter" idx="25" hasCustomPrompt="1"/>
          </p:nvPr>
        </p:nvSpPr>
        <p:spPr>
          <a:xfrm>
            <a:off x="6527865" y="4249619"/>
            <a:ext cx="5093091"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1" name="Text Placeholder 7">
            <a:extLst>
              <a:ext uri="{FF2B5EF4-FFF2-40B4-BE49-F238E27FC236}">
                <a16:creationId xmlns:a16="http://schemas.microsoft.com/office/drawing/2014/main" id="{59E5C66B-6906-4F19-BF8F-DC836C6943AE}"/>
              </a:ext>
            </a:extLst>
          </p:cNvPr>
          <p:cNvSpPr>
            <a:spLocks noGrp="1"/>
          </p:cNvSpPr>
          <p:nvPr>
            <p:ph type="body" sz="quarter" idx="26" hasCustomPrompt="1"/>
          </p:nvPr>
        </p:nvSpPr>
        <p:spPr>
          <a:xfrm>
            <a:off x="6527865" y="4647556"/>
            <a:ext cx="5095907"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12" name="Text Placeholder 7">
            <a:extLst>
              <a:ext uri="{FF2B5EF4-FFF2-40B4-BE49-F238E27FC236}">
                <a16:creationId xmlns:a16="http://schemas.microsoft.com/office/drawing/2014/main" id="{A0732281-1662-446D-BF97-1F36FDA2C65B}"/>
              </a:ext>
            </a:extLst>
          </p:cNvPr>
          <p:cNvSpPr>
            <a:spLocks noGrp="1"/>
          </p:cNvSpPr>
          <p:nvPr>
            <p:ph type="body" sz="quarter" idx="27" hasCustomPrompt="1"/>
          </p:nvPr>
        </p:nvSpPr>
        <p:spPr>
          <a:xfrm>
            <a:off x="6536657" y="5109741"/>
            <a:ext cx="5093091"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Tree>
    <p:extLst>
      <p:ext uri="{BB962C8B-B14F-4D97-AF65-F5344CB8AC3E}">
        <p14:creationId xmlns:p14="http://schemas.microsoft.com/office/powerpoint/2010/main" val="13234586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Author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575D78A-CDD8-43A2-B722-4DD086071CBD}"/>
              </a:ext>
            </a:extLst>
          </p:cNvPr>
          <p:cNvSpPr>
            <a:spLocks noGrp="1"/>
          </p:cNvSpPr>
          <p:nvPr>
            <p:ph type="sldNum" sz="quarter" idx="10"/>
          </p:nvPr>
        </p:nvSpPr>
        <p:spPr/>
        <p:txBody>
          <a:bodyPr/>
          <a:lstStyle/>
          <a:p>
            <a:fld id="{5CFA18E4-D58E-4B28-B105-28D9665A8EBC}" type="slidenum">
              <a:rPr lang="en-US" smtClean="0"/>
              <a:pPr/>
              <a:t>‹#›</a:t>
            </a:fld>
            <a:endParaRPr lang="en-US"/>
          </a:p>
        </p:txBody>
      </p:sp>
      <p:sp>
        <p:nvSpPr>
          <p:cNvPr id="4" name="Title 1">
            <a:extLst>
              <a:ext uri="{FF2B5EF4-FFF2-40B4-BE49-F238E27FC236}">
                <a16:creationId xmlns:a16="http://schemas.microsoft.com/office/drawing/2014/main" id="{F20E5D11-48D2-46CF-8380-BEEF8C7D0E67}"/>
              </a:ext>
            </a:extLst>
          </p:cNvPr>
          <p:cNvSpPr>
            <a:spLocks noGrp="1"/>
          </p:cNvSpPr>
          <p:nvPr>
            <p:ph type="title" hasCustomPrompt="1"/>
          </p:nvPr>
        </p:nvSpPr>
        <p:spPr>
          <a:xfrm>
            <a:off x="567039" y="342900"/>
            <a:ext cx="11062709" cy="826183"/>
          </a:xfrm>
        </p:spPr>
        <p:txBody>
          <a:bodyPr/>
          <a:lstStyle>
            <a:lvl1pPr>
              <a:defRPr lang="en-US" sz="2400" kern="1200" dirty="0">
                <a:solidFill>
                  <a:schemeClr val="tx1"/>
                </a:solidFill>
                <a:latin typeface="+mj-lt"/>
                <a:ea typeface="+mj-ea"/>
                <a:cs typeface="+mj-cs"/>
              </a:defRPr>
            </a:lvl1pPr>
          </a:lstStyle>
          <a:p>
            <a:r>
              <a:rPr lang="en-US"/>
              <a:t>[Presenters/Moderators/Panelists] – select a title</a:t>
            </a:r>
          </a:p>
        </p:txBody>
      </p:sp>
      <p:sp>
        <p:nvSpPr>
          <p:cNvPr id="16" name="Picture Placeholder 17">
            <a:extLst>
              <a:ext uri="{FF2B5EF4-FFF2-40B4-BE49-F238E27FC236}">
                <a16:creationId xmlns:a16="http://schemas.microsoft.com/office/drawing/2014/main" id="{E18A9881-DF3F-4314-8841-AAA80E908A97}"/>
              </a:ext>
            </a:extLst>
          </p:cNvPr>
          <p:cNvSpPr>
            <a:spLocks noGrp="1"/>
          </p:cNvSpPr>
          <p:nvPr>
            <p:ph type="pic" sz="quarter" idx="23" hasCustomPrompt="1"/>
          </p:nvPr>
        </p:nvSpPr>
        <p:spPr>
          <a:xfrm>
            <a:off x="569373"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3" name="Text Placeholder 7">
            <a:extLst>
              <a:ext uri="{FF2B5EF4-FFF2-40B4-BE49-F238E27FC236}">
                <a16:creationId xmlns:a16="http://schemas.microsoft.com/office/drawing/2014/main" id="{DB8E4F65-339D-453C-B85E-9390244580C0}"/>
              </a:ext>
            </a:extLst>
          </p:cNvPr>
          <p:cNvSpPr>
            <a:spLocks noGrp="1"/>
          </p:cNvSpPr>
          <p:nvPr>
            <p:ph type="body" sz="quarter" idx="13" hasCustomPrompt="1"/>
          </p:nvPr>
        </p:nvSpPr>
        <p:spPr>
          <a:xfrm>
            <a:off x="569372" y="4258763"/>
            <a:ext cx="339617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4" name="Text Placeholder 7">
            <a:extLst>
              <a:ext uri="{FF2B5EF4-FFF2-40B4-BE49-F238E27FC236}">
                <a16:creationId xmlns:a16="http://schemas.microsoft.com/office/drawing/2014/main" id="{DA958ED2-3569-4C3C-A692-B6B92B99E2F1}"/>
              </a:ext>
            </a:extLst>
          </p:cNvPr>
          <p:cNvSpPr>
            <a:spLocks noGrp="1"/>
          </p:cNvSpPr>
          <p:nvPr>
            <p:ph type="body" sz="quarter" idx="14" hasCustomPrompt="1"/>
          </p:nvPr>
        </p:nvSpPr>
        <p:spPr>
          <a:xfrm>
            <a:off x="569372" y="4656700"/>
            <a:ext cx="3398053"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15" name="Text Placeholder 7">
            <a:extLst>
              <a:ext uri="{FF2B5EF4-FFF2-40B4-BE49-F238E27FC236}">
                <a16:creationId xmlns:a16="http://schemas.microsoft.com/office/drawing/2014/main" id="{BA3389FA-8A63-4288-9A98-59EC19AC4E5F}"/>
              </a:ext>
            </a:extLst>
          </p:cNvPr>
          <p:cNvSpPr>
            <a:spLocks noGrp="1"/>
          </p:cNvSpPr>
          <p:nvPr>
            <p:ph type="body" sz="quarter" idx="15" hasCustomPrompt="1"/>
          </p:nvPr>
        </p:nvSpPr>
        <p:spPr>
          <a:xfrm>
            <a:off x="578164" y="5118885"/>
            <a:ext cx="339617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18" name="Picture Placeholder 17">
            <a:extLst>
              <a:ext uri="{FF2B5EF4-FFF2-40B4-BE49-F238E27FC236}">
                <a16:creationId xmlns:a16="http://schemas.microsoft.com/office/drawing/2014/main" id="{C592B89A-95D5-4D3F-9919-D8C4397786C1}"/>
              </a:ext>
            </a:extLst>
          </p:cNvPr>
          <p:cNvSpPr>
            <a:spLocks noGrp="1"/>
          </p:cNvSpPr>
          <p:nvPr>
            <p:ph type="pic" sz="quarter" idx="24" hasCustomPrompt="1"/>
          </p:nvPr>
        </p:nvSpPr>
        <p:spPr>
          <a:xfrm>
            <a:off x="4448624"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9" name="Text Placeholder 7">
            <a:extLst>
              <a:ext uri="{FF2B5EF4-FFF2-40B4-BE49-F238E27FC236}">
                <a16:creationId xmlns:a16="http://schemas.microsoft.com/office/drawing/2014/main" id="{B44B7B59-8A0C-4D95-9D25-5E3DF480AAAB}"/>
              </a:ext>
            </a:extLst>
          </p:cNvPr>
          <p:cNvSpPr>
            <a:spLocks noGrp="1"/>
          </p:cNvSpPr>
          <p:nvPr>
            <p:ph type="body" sz="quarter" idx="25" hasCustomPrompt="1"/>
          </p:nvPr>
        </p:nvSpPr>
        <p:spPr>
          <a:xfrm>
            <a:off x="4430937" y="4249619"/>
            <a:ext cx="339617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20" name="Text Placeholder 7">
            <a:extLst>
              <a:ext uri="{FF2B5EF4-FFF2-40B4-BE49-F238E27FC236}">
                <a16:creationId xmlns:a16="http://schemas.microsoft.com/office/drawing/2014/main" id="{D867FDEA-93C7-4652-AC2F-743293039C3C}"/>
              </a:ext>
            </a:extLst>
          </p:cNvPr>
          <p:cNvSpPr>
            <a:spLocks noGrp="1"/>
          </p:cNvSpPr>
          <p:nvPr>
            <p:ph type="body" sz="quarter" idx="26" hasCustomPrompt="1"/>
          </p:nvPr>
        </p:nvSpPr>
        <p:spPr>
          <a:xfrm>
            <a:off x="4430937" y="4647556"/>
            <a:ext cx="3398053"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21" name="Text Placeholder 7">
            <a:extLst>
              <a:ext uri="{FF2B5EF4-FFF2-40B4-BE49-F238E27FC236}">
                <a16:creationId xmlns:a16="http://schemas.microsoft.com/office/drawing/2014/main" id="{5F3E5738-3EED-47E4-B437-5701BE83D5BB}"/>
              </a:ext>
            </a:extLst>
          </p:cNvPr>
          <p:cNvSpPr>
            <a:spLocks noGrp="1"/>
          </p:cNvSpPr>
          <p:nvPr>
            <p:ph type="body" sz="quarter" idx="27" hasCustomPrompt="1"/>
          </p:nvPr>
        </p:nvSpPr>
        <p:spPr>
          <a:xfrm>
            <a:off x="4439729" y="5109741"/>
            <a:ext cx="339617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22" name="Picture Placeholder 17">
            <a:extLst>
              <a:ext uri="{FF2B5EF4-FFF2-40B4-BE49-F238E27FC236}">
                <a16:creationId xmlns:a16="http://schemas.microsoft.com/office/drawing/2014/main" id="{565A1BAD-5C48-4C0D-AE93-5DBA70892675}"/>
              </a:ext>
            </a:extLst>
          </p:cNvPr>
          <p:cNvSpPr>
            <a:spLocks noGrp="1"/>
          </p:cNvSpPr>
          <p:nvPr>
            <p:ph type="pic" sz="quarter" idx="28" hasCustomPrompt="1"/>
          </p:nvPr>
        </p:nvSpPr>
        <p:spPr>
          <a:xfrm>
            <a:off x="8224782"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23" name="Text Placeholder 7">
            <a:extLst>
              <a:ext uri="{FF2B5EF4-FFF2-40B4-BE49-F238E27FC236}">
                <a16:creationId xmlns:a16="http://schemas.microsoft.com/office/drawing/2014/main" id="{EA3D350B-6C94-4545-86A9-0AD2FE58305E}"/>
              </a:ext>
            </a:extLst>
          </p:cNvPr>
          <p:cNvSpPr>
            <a:spLocks noGrp="1"/>
          </p:cNvSpPr>
          <p:nvPr>
            <p:ph type="body" sz="quarter" idx="29" hasCustomPrompt="1"/>
          </p:nvPr>
        </p:nvSpPr>
        <p:spPr>
          <a:xfrm>
            <a:off x="8224781" y="4249619"/>
            <a:ext cx="339617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24" name="Text Placeholder 7">
            <a:extLst>
              <a:ext uri="{FF2B5EF4-FFF2-40B4-BE49-F238E27FC236}">
                <a16:creationId xmlns:a16="http://schemas.microsoft.com/office/drawing/2014/main" id="{FEEFE4CE-79A1-47ED-A87A-3656BFD65401}"/>
              </a:ext>
            </a:extLst>
          </p:cNvPr>
          <p:cNvSpPr>
            <a:spLocks noGrp="1"/>
          </p:cNvSpPr>
          <p:nvPr>
            <p:ph type="body" sz="quarter" idx="30" hasCustomPrompt="1"/>
          </p:nvPr>
        </p:nvSpPr>
        <p:spPr>
          <a:xfrm>
            <a:off x="8224781" y="4647556"/>
            <a:ext cx="3398053"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25" name="Text Placeholder 7">
            <a:extLst>
              <a:ext uri="{FF2B5EF4-FFF2-40B4-BE49-F238E27FC236}">
                <a16:creationId xmlns:a16="http://schemas.microsoft.com/office/drawing/2014/main" id="{35772D5C-CDC5-422E-9C96-517E55AE44FE}"/>
              </a:ext>
            </a:extLst>
          </p:cNvPr>
          <p:cNvSpPr>
            <a:spLocks noGrp="1"/>
          </p:cNvSpPr>
          <p:nvPr>
            <p:ph type="body" sz="quarter" idx="31" hasCustomPrompt="1"/>
          </p:nvPr>
        </p:nvSpPr>
        <p:spPr>
          <a:xfrm>
            <a:off x="8233573" y="5109741"/>
            <a:ext cx="339617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Tree>
    <p:extLst>
      <p:ext uri="{BB962C8B-B14F-4D97-AF65-F5344CB8AC3E}">
        <p14:creationId xmlns:p14="http://schemas.microsoft.com/office/powerpoint/2010/main" val="381971570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 Author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9D0302A-6B11-4359-9340-D7697342E077}"/>
              </a:ext>
            </a:extLst>
          </p:cNvPr>
          <p:cNvSpPr>
            <a:spLocks noGrp="1"/>
          </p:cNvSpPr>
          <p:nvPr>
            <p:ph type="sldNum" sz="quarter" idx="10"/>
          </p:nvPr>
        </p:nvSpPr>
        <p:spPr/>
        <p:txBody>
          <a:bodyPr/>
          <a:lstStyle/>
          <a:p>
            <a:fld id="{5CFA18E4-D58E-4B28-B105-28D9665A8EBC}" type="slidenum">
              <a:rPr lang="en-US" smtClean="0"/>
              <a:pPr/>
              <a:t>‹#›</a:t>
            </a:fld>
            <a:endParaRPr lang="en-US"/>
          </a:p>
        </p:txBody>
      </p:sp>
      <p:sp>
        <p:nvSpPr>
          <p:cNvPr id="4" name="Title 1">
            <a:extLst>
              <a:ext uri="{FF2B5EF4-FFF2-40B4-BE49-F238E27FC236}">
                <a16:creationId xmlns:a16="http://schemas.microsoft.com/office/drawing/2014/main" id="{4348ACEE-4D47-4395-8914-65292080F51E}"/>
              </a:ext>
            </a:extLst>
          </p:cNvPr>
          <p:cNvSpPr>
            <a:spLocks noGrp="1"/>
          </p:cNvSpPr>
          <p:nvPr>
            <p:ph type="title" hasCustomPrompt="1"/>
          </p:nvPr>
        </p:nvSpPr>
        <p:spPr>
          <a:xfrm>
            <a:off x="567039" y="342900"/>
            <a:ext cx="11062709" cy="826183"/>
          </a:xfrm>
        </p:spPr>
        <p:txBody>
          <a:bodyPr/>
          <a:lstStyle>
            <a:lvl1pPr>
              <a:defRPr lang="en-US" sz="2400" kern="1200" dirty="0">
                <a:solidFill>
                  <a:schemeClr val="tx1"/>
                </a:solidFill>
                <a:latin typeface="+mj-lt"/>
                <a:ea typeface="+mj-ea"/>
                <a:cs typeface="+mj-cs"/>
              </a:defRPr>
            </a:lvl1pPr>
          </a:lstStyle>
          <a:p>
            <a:r>
              <a:rPr lang="en-US"/>
              <a:t>[Presenters/Moderators/Panelists] – select a title</a:t>
            </a:r>
          </a:p>
        </p:txBody>
      </p:sp>
      <p:sp>
        <p:nvSpPr>
          <p:cNvPr id="5" name="Picture Placeholder 17">
            <a:extLst>
              <a:ext uri="{FF2B5EF4-FFF2-40B4-BE49-F238E27FC236}">
                <a16:creationId xmlns:a16="http://schemas.microsoft.com/office/drawing/2014/main" id="{13874D71-DEE4-4585-9798-1C1D387CEF03}"/>
              </a:ext>
            </a:extLst>
          </p:cNvPr>
          <p:cNvSpPr>
            <a:spLocks noGrp="1"/>
          </p:cNvSpPr>
          <p:nvPr>
            <p:ph type="pic" sz="quarter" idx="23" hasCustomPrompt="1"/>
          </p:nvPr>
        </p:nvSpPr>
        <p:spPr>
          <a:xfrm>
            <a:off x="567039"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6" name="Text Placeholder 7">
            <a:extLst>
              <a:ext uri="{FF2B5EF4-FFF2-40B4-BE49-F238E27FC236}">
                <a16:creationId xmlns:a16="http://schemas.microsoft.com/office/drawing/2014/main" id="{267613AE-2BF4-40BC-BF6A-47F974F6E966}"/>
              </a:ext>
            </a:extLst>
          </p:cNvPr>
          <p:cNvSpPr>
            <a:spLocks noGrp="1"/>
          </p:cNvSpPr>
          <p:nvPr>
            <p:ph type="body" sz="quarter" idx="13" hasCustomPrompt="1"/>
          </p:nvPr>
        </p:nvSpPr>
        <p:spPr>
          <a:xfrm>
            <a:off x="567039" y="4258584"/>
            <a:ext cx="243585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7" name="Text Placeholder 7">
            <a:extLst>
              <a:ext uri="{FF2B5EF4-FFF2-40B4-BE49-F238E27FC236}">
                <a16:creationId xmlns:a16="http://schemas.microsoft.com/office/drawing/2014/main" id="{AE90B753-E282-442B-84E7-5A7E2F8C0706}"/>
              </a:ext>
            </a:extLst>
          </p:cNvPr>
          <p:cNvSpPr>
            <a:spLocks noGrp="1"/>
          </p:cNvSpPr>
          <p:nvPr>
            <p:ph type="body" sz="quarter" idx="14" hasCustomPrompt="1"/>
          </p:nvPr>
        </p:nvSpPr>
        <p:spPr>
          <a:xfrm>
            <a:off x="567040" y="4656521"/>
            <a:ext cx="2437202"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8" name="Text Placeholder 7">
            <a:extLst>
              <a:ext uri="{FF2B5EF4-FFF2-40B4-BE49-F238E27FC236}">
                <a16:creationId xmlns:a16="http://schemas.microsoft.com/office/drawing/2014/main" id="{B00296E1-79C9-4288-BB0D-268520881F96}"/>
              </a:ext>
            </a:extLst>
          </p:cNvPr>
          <p:cNvSpPr>
            <a:spLocks noGrp="1"/>
          </p:cNvSpPr>
          <p:nvPr>
            <p:ph type="body" sz="quarter" idx="15" hasCustomPrompt="1"/>
          </p:nvPr>
        </p:nvSpPr>
        <p:spPr>
          <a:xfrm>
            <a:off x="575831" y="5118706"/>
            <a:ext cx="243585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9" name="Picture Placeholder 17">
            <a:extLst>
              <a:ext uri="{FF2B5EF4-FFF2-40B4-BE49-F238E27FC236}">
                <a16:creationId xmlns:a16="http://schemas.microsoft.com/office/drawing/2014/main" id="{7DCCDFBD-3BCA-4F0C-923B-9AF98CADDCDB}"/>
              </a:ext>
            </a:extLst>
          </p:cNvPr>
          <p:cNvSpPr>
            <a:spLocks noGrp="1"/>
          </p:cNvSpPr>
          <p:nvPr>
            <p:ph type="pic" sz="quarter" idx="24" hasCustomPrompt="1"/>
          </p:nvPr>
        </p:nvSpPr>
        <p:spPr>
          <a:xfrm>
            <a:off x="3448527" y="190342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0" name="Text Placeholder 7">
            <a:extLst>
              <a:ext uri="{FF2B5EF4-FFF2-40B4-BE49-F238E27FC236}">
                <a16:creationId xmlns:a16="http://schemas.microsoft.com/office/drawing/2014/main" id="{5A4BD374-EAF1-48D8-9CD4-A02D195CC8B4}"/>
              </a:ext>
            </a:extLst>
          </p:cNvPr>
          <p:cNvSpPr>
            <a:spLocks noGrp="1"/>
          </p:cNvSpPr>
          <p:nvPr>
            <p:ph type="body" sz="quarter" idx="25" hasCustomPrompt="1"/>
          </p:nvPr>
        </p:nvSpPr>
        <p:spPr>
          <a:xfrm>
            <a:off x="3448527" y="4258584"/>
            <a:ext cx="243585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1" name="Text Placeholder 7">
            <a:extLst>
              <a:ext uri="{FF2B5EF4-FFF2-40B4-BE49-F238E27FC236}">
                <a16:creationId xmlns:a16="http://schemas.microsoft.com/office/drawing/2014/main" id="{A52EF8A5-21BA-476E-8BE5-9C93113CD721}"/>
              </a:ext>
            </a:extLst>
          </p:cNvPr>
          <p:cNvSpPr>
            <a:spLocks noGrp="1"/>
          </p:cNvSpPr>
          <p:nvPr>
            <p:ph type="body" sz="quarter" idx="26" hasCustomPrompt="1"/>
          </p:nvPr>
        </p:nvSpPr>
        <p:spPr>
          <a:xfrm>
            <a:off x="3454175" y="4656521"/>
            <a:ext cx="2437202"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12" name="Text Placeholder 7">
            <a:extLst>
              <a:ext uri="{FF2B5EF4-FFF2-40B4-BE49-F238E27FC236}">
                <a16:creationId xmlns:a16="http://schemas.microsoft.com/office/drawing/2014/main" id="{2F910126-582E-45E7-ADD6-72F532C9B02F}"/>
              </a:ext>
            </a:extLst>
          </p:cNvPr>
          <p:cNvSpPr>
            <a:spLocks noGrp="1"/>
          </p:cNvSpPr>
          <p:nvPr>
            <p:ph type="body" sz="quarter" idx="27" hasCustomPrompt="1"/>
          </p:nvPr>
        </p:nvSpPr>
        <p:spPr>
          <a:xfrm>
            <a:off x="3462966" y="5118706"/>
            <a:ext cx="243585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13" name="Picture Placeholder 17">
            <a:extLst>
              <a:ext uri="{FF2B5EF4-FFF2-40B4-BE49-F238E27FC236}">
                <a16:creationId xmlns:a16="http://schemas.microsoft.com/office/drawing/2014/main" id="{825C02C8-87E5-4224-BC8C-BCD842C1C04E}"/>
              </a:ext>
            </a:extLst>
          </p:cNvPr>
          <p:cNvSpPr>
            <a:spLocks noGrp="1"/>
          </p:cNvSpPr>
          <p:nvPr>
            <p:ph type="pic" sz="quarter" idx="28" hasCustomPrompt="1"/>
          </p:nvPr>
        </p:nvSpPr>
        <p:spPr>
          <a:xfrm>
            <a:off x="6330015" y="190398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4" name="Text Placeholder 7">
            <a:extLst>
              <a:ext uri="{FF2B5EF4-FFF2-40B4-BE49-F238E27FC236}">
                <a16:creationId xmlns:a16="http://schemas.microsoft.com/office/drawing/2014/main" id="{6FFA6E76-5DE6-4F14-8C70-9B1EDBA4577B}"/>
              </a:ext>
            </a:extLst>
          </p:cNvPr>
          <p:cNvSpPr>
            <a:spLocks noGrp="1"/>
          </p:cNvSpPr>
          <p:nvPr>
            <p:ph type="body" sz="quarter" idx="29" hasCustomPrompt="1"/>
          </p:nvPr>
        </p:nvSpPr>
        <p:spPr>
          <a:xfrm>
            <a:off x="6330015" y="4259144"/>
            <a:ext cx="2435855"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5" name="Text Placeholder 7">
            <a:extLst>
              <a:ext uri="{FF2B5EF4-FFF2-40B4-BE49-F238E27FC236}">
                <a16:creationId xmlns:a16="http://schemas.microsoft.com/office/drawing/2014/main" id="{CDF41FE2-E444-49AC-AF04-E846336EF9C7}"/>
              </a:ext>
            </a:extLst>
          </p:cNvPr>
          <p:cNvSpPr>
            <a:spLocks noGrp="1"/>
          </p:cNvSpPr>
          <p:nvPr>
            <p:ph type="body" sz="quarter" idx="30" hasCustomPrompt="1"/>
          </p:nvPr>
        </p:nvSpPr>
        <p:spPr>
          <a:xfrm>
            <a:off x="6332519" y="4657081"/>
            <a:ext cx="2437202"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16" name="Text Placeholder 7">
            <a:extLst>
              <a:ext uri="{FF2B5EF4-FFF2-40B4-BE49-F238E27FC236}">
                <a16:creationId xmlns:a16="http://schemas.microsoft.com/office/drawing/2014/main" id="{1D326573-CDF5-4639-8BB3-A9BF21601920}"/>
              </a:ext>
            </a:extLst>
          </p:cNvPr>
          <p:cNvSpPr>
            <a:spLocks noGrp="1"/>
          </p:cNvSpPr>
          <p:nvPr>
            <p:ph type="body" sz="quarter" idx="31" hasCustomPrompt="1"/>
          </p:nvPr>
        </p:nvSpPr>
        <p:spPr>
          <a:xfrm>
            <a:off x="6341310" y="5119266"/>
            <a:ext cx="2435855"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
        <p:nvSpPr>
          <p:cNvPr id="17" name="Picture Placeholder 17">
            <a:extLst>
              <a:ext uri="{FF2B5EF4-FFF2-40B4-BE49-F238E27FC236}">
                <a16:creationId xmlns:a16="http://schemas.microsoft.com/office/drawing/2014/main" id="{D3BD3CB3-A08D-44E5-A7FB-5896B3A8B382}"/>
              </a:ext>
            </a:extLst>
          </p:cNvPr>
          <p:cNvSpPr>
            <a:spLocks noGrp="1"/>
          </p:cNvSpPr>
          <p:nvPr>
            <p:ph type="pic" sz="quarter" idx="32" hasCustomPrompt="1"/>
          </p:nvPr>
        </p:nvSpPr>
        <p:spPr>
          <a:xfrm>
            <a:off x="9211503" y="1903982"/>
            <a:ext cx="2194560" cy="2194560"/>
          </a:xfrm>
          <a:prstGeom prst="ellipse">
            <a:avLst/>
          </a:prstGeom>
          <a:pattFill prst="pct5">
            <a:fgClr>
              <a:schemeClr val="accent1"/>
            </a:fgClr>
            <a:bgClr>
              <a:schemeClr val="bg1"/>
            </a:bgClr>
          </a:pattFill>
          <a:ln w="38100">
            <a:solidFill>
              <a:schemeClr val="accent5"/>
            </a:solidFill>
          </a:ln>
        </p:spPr>
        <p:txBody>
          <a:bodyPr vert="horz" lIns="0" tIns="0" rIns="0" bIns="0" rtlCol="0" anchor="ctr">
            <a:noAutofit/>
          </a:bodyPr>
          <a:lstStyle>
            <a:lvl1pPr>
              <a:defRPr lang="en-US" b="1" dirty="0"/>
            </a:lvl1pPr>
          </a:lstStyle>
          <a:p>
            <a:pPr marL="0" lvl="0" indent="0" algn="ctr">
              <a:buNone/>
            </a:pPr>
            <a:r>
              <a:rPr lang="en-US"/>
              <a:t>Click to add portrait photo or remove</a:t>
            </a:r>
          </a:p>
        </p:txBody>
      </p:sp>
      <p:sp>
        <p:nvSpPr>
          <p:cNvPr id="18" name="Text Placeholder 7">
            <a:extLst>
              <a:ext uri="{FF2B5EF4-FFF2-40B4-BE49-F238E27FC236}">
                <a16:creationId xmlns:a16="http://schemas.microsoft.com/office/drawing/2014/main" id="{92BC594B-3E6F-42C9-8E2D-D40A431B0600}"/>
              </a:ext>
            </a:extLst>
          </p:cNvPr>
          <p:cNvSpPr>
            <a:spLocks noGrp="1"/>
          </p:cNvSpPr>
          <p:nvPr>
            <p:ph type="body" sz="quarter" idx="33" hasCustomPrompt="1"/>
          </p:nvPr>
        </p:nvSpPr>
        <p:spPr>
          <a:xfrm>
            <a:off x="9211502" y="4259144"/>
            <a:ext cx="2413459" cy="332160"/>
          </a:xfrm>
          <a:prstGeom prst="rect">
            <a:avLst/>
          </a:prstGeom>
        </p:spPr>
        <p:txBody>
          <a:bodyPr anchor="ctr">
            <a:noAutofit/>
          </a:bodyPr>
          <a:lstStyle>
            <a:lvl1pPr marL="0" indent="0">
              <a:spcBef>
                <a:spcPts val="0"/>
              </a:spcBef>
              <a:spcAft>
                <a:spcPts val="0"/>
              </a:spcAft>
              <a:buNone/>
              <a:defRPr sz="1800" b="0">
                <a:solidFill>
                  <a:schemeClr val="tx1"/>
                </a:solidFill>
              </a:defRPr>
            </a:lvl1pPr>
            <a:lvl2pPr marL="169858" indent="0">
              <a:buNone/>
              <a:defRPr/>
            </a:lvl2pPr>
          </a:lstStyle>
          <a:p>
            <a:pPr lvl="0"/>
            <a:r>
              <a:rPr lang="en-US"/>
              <a:t>Click to add name</a:t>
            </a:r>
          </a:p>
        </p:txBody>
      </p:sp>
      <p:sp>
        <p:nvSpPr>
          <p:cNvPr id="19" name="Text Placeholder 7">
            <a:extLst>
              <a:ext uri="{FF2B5EF4-FFF2-40B4-BE49-F238E27FC236}">
                <a16:creationId xmlns:a16="http://schemas.microsoft.com/office/drawing/2014/main" id="{DEDD6D3A-1A63-472D-8053-3788409FA4B0}"/>
              </a:ext>
            </a:extLst>
          </p:cNvPr>
          <p:cNvSpPr>
            <a:spLocks noGrp="1"/>
          </p:cNvSpPr>
          <p:nvPr>
            <p:ph type="body" sz="quarter" idx="34" hasCustomPrompt="1"/>
          </p:nvPr>
        </p:nvSpPr>
        <p:spPr>
          <a:xfrm>
            <a:off x="9211503" y="4657081"/>
            <a:ext cx="2414794" cy="392985"/>
          </a:xfrm>
          <a:prstGeom prst="rect">
            <a:avLst/>
          </a:prstGeom>
        </p:spPr>
        <p:txBody>
          <a:bodyPr anchor="t">
            <a:noAutofit/>
          </a:bodyPr>
          <a:lstStyle>
            <a:lvl1pPr marL="0" indent="0">
              <a:spcBef>
                <a:spcPts val="0"/>
              </a:spcBef>
              <a:spcAft>
                <a:spcPts val="0"/>
              </a:spcAft>
              <a:buNone/>
              <a:defRPr sz="1400" b="0" i="0"/>
            </a:lvl1pPr>
            <a:lvl2pPr marL="169858" indent="0">
              <a:buNone/>
              <a:defRPr/>
            </a:lvl2pPr>
          </a:lstStyle>
          <a:p>
            <a:pPr lvl="0"/>
            <a:r>
              <a:rPr lang="en-US"/>
              <a:t>Click to add title and company</a:t>
            </a:r>
          </a:p>
        </p:txBody>
      </p:sp>
      <p:sp>
        <p:nvSpPr>
          <p:cNvPr id="20" name="Text Placeholder 7">
            <a:extLst>
              <a:ext uri="{FF2B5EF4-FFF2-40B4-BE49-F238E27FC236}">
                <a16:creationId xmlns:a16="http://schemas.microsoft.com/office/drawing/2014/main" id="{8A7D7523-6E2A-4652-9057-9383EAD3750C}"/>
              </a:ext>
            </a:extLst>
          </p:cNvPr>
          <p:cNvSpPr>
            <a:spLocks noGrp="1"/>
          </p:cNvSpPr>
          <p:nvPr>
            <p:ph type="body" sz="quarter" idx="35" hasCustomPrompt="1"/>
          </p:nvPr>
        </p:nvSpPr>
        <p:spPr>
          <a:xfrm>
            <a:off x="9220294" y="5119266"/>
            <a:ext cx="2413459" cy="332160"/>
          </a:xfrm>
          <a:prstGeom prst="rect">
            <a:avLst/>
          </a:prstGeom>
        </p:spPr>
        <p:txBody>
          <a:bodyPr anchor="ctr">
            <a:noAutofit/>
          </a:bodyPr>
          <a:lstStyle>
            <a:lvl1pPr marL="0" indent="0">
              <a:buNone/>
              <a:defRPr sz="1400" b="0"/>
            </a:lvl1pPr>
            <a:lvl2pPr marL="169858" indent="0">
              <a:buNone/>
              <a:defRPr/>
            </a:lvl2pPr>
          </a:lstStyle>
          <a:p>
            <a:r>
              <a:rPr lang="en-US"/>
              <a:t>Click to add email</a:t>
            </a:r>
          </a:p>
        </p:txBody>
      </p:sp>
    </p:spTree>
    <p:extLst>
      <p:ext uri="{BB962C8B-B14F-4D97-AF65-F5344CB8AC3E}">
        <p14:creationId xmlns:p14="http://schemas.microsoft.com/office/powerpoint/2010/main" val="1527675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4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7AD1F87-EF68-4B82-B281-A492E4EB948A}"/>
              </a:ext>
            </a:extLst>
          </p:cNvPr>
          <p:cNvSpPr>
            <a:spLocks noGrp="1"/>
          </p:cNvSpPr>
          <p:nvPr>
            <p:ph type="ftr" sz="quarter" idx="31"/>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35" name="Title 6">
            <a:extLst>
              <a:ext uri="{FF2B5EF4-FFF2-40B4-BE49-F238E27FC236}">
                <a16:creationId xmlns:a16="http://schemas.microsoft.com/office/drawing/2014/main" id="{3DE2B13A-4728-4D28-B252-5AC74A85D744}"/>
              </a:ext>
            </a:extLst>
          </p:cNvPr>
          <p:cNvSpPr>
            <a:spLocks noGrp="1"/>
          </p:cNvSpPr>
          <p:nvPr>
            <p:ph type="title" hasCustomPrompt="1"/>
          </p:nvPr>
        </p:nvSpPr>
        <p:spPr>
          <a:xfrm>
            <a:off x="567039" y="342900"/>
            <a:ext cx="11062709" cy="460551"/>
          </a:xfrm>
        </p:spPr>
        <p:txBody>
          <a:bodyPr/>
          <a:lstStyle/>
          <a:p>
            <a:r>
              <a:rPr lang="en-US"/>
              <a:t>[Headline]</a:t>
            </a:r>
          </a:p>
        </p:txBody>
      </p:sp>
      <p:sp>
        <p:nvSpPr>
          <p:cNvPr id="17" name="Sub-headline">
            <a:extLst>
              <a:ext uri="{FF2B5EF4-FFF2-40B4-BE49-F238E27FC236}">
                <a16:creationId xmlns:a16="http://schemas.microsoft.com/office/drawing/2014/main" id="{2EFAA073-8240-4C6D-8D47-1612D459C33A}"/>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20" name="Subtitle Left">
            <a:extLst>
              <a:ext uri="{FF2B5EF4-FFF2-40B4-BE49-F238E27FC236}">
                <a16:creationId xmlns:a16="http://schemas.microsoft.com/office/drawing/2014/main" id="{1100B900-C5D3-47E6-B07C-F64665097B85}"/>
              </a:ext>
            </a:extLst>
          </p:cNvPr>
          <p:cNvSpPr>
            <a:spLocks noGrp="1"/>
          </p:cNvSpPr>
          <p:nvPr>
            <p:ph type="body" sz="quarter" idx="16" hasCustomPrompt="1"/>
          </p:nvPr>
        </p:nvSpPr>
        <p:spPr>
          <a:xfrm>
            <a:off x="558801" y="1261872"/>
            <a:ext cx="2560320"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9" name="Text Placeholder 7">
            <a:extLst>
              <a:ext uri="{FF2B5EF4-FFF2-40B4-BE49-F238E27FC236}">
                <a16:creationId xmlns:a16="http://schemas.microsoft.com/office/drawing/2014/main" id="{C3974BE8-A7E1-4699-8477-65E1DA07C859}"/>
              </a:ext>
            </a:extLst>
          </p:cNvPr>
          <p:cNvSpPr>
            <a:spLocks noGrp="1"/>
          </p:cNvSpPr>
          <p:nvPr>
            <p:ph type="body" sz="quarter" idx="24" hasCustomPrompt="1"/>
          </p:nvPr>
        </p:nvSpPr>
        <p:spPr>
          <a:xfrm>
            <a:off x="558800" y="1803659"/>
            <a:ext cx="2560320"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4" name="Subtitle Left Middle">
            <a:extLst>
              <a:ext uri="{FF2B5EF4-FFF2-40B4-BE49-F238E27FC236}">
                <a16:creationId xmlns:a16="http://schemas.microsoft.com/office/drawing/2014/main" id="{19F653FA-A9BA-497A-A83F-D117941654E1}"/>
              </a:ext>
            </a:extLst>
          </p:cNvPr>
          <p:cNvSpPr>
            <a:spLocks noGrp="1"/>
          </p:cNvSpPr>
          <p:nvPr>
            <p:ph type="body" sz="quarter" idx="17" hasCustomPrompt="1"/>
          </p:nvPr>
        </p:nvSpPr>
        <p:spPr>
          <a:xfrm>
            <a:off x="3395078" y="1261872"/>
            <a:ext cx="2560320"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7" name="Text Placeholder 7">
            <a:extLst>
              <a:ext uri="{FF2B5EF4-FFF2-40B4-BE49-F238E27FC236}">
                <a16:creationId xmlns:a16="http://schemas.microsoft.com/office/drawing/2014/main" id="{4A722BFE-0050-4972-B7CE-C4405F024346}"/>
              </a:ext>
            </a:extLst>
          </p:cNvPr>
          <p:cNvSpPr>
            <a:spLocks noGrp="1"/>
          </p:cNvSpPr>
          <p:nvPr>
            <p:ph type="body" sz="quarter" idx="25" hasCustomPrompt="1"/>
          </p:nvPr>
        </p:nvSpPr>
        <p:spPr>
          <a:xfrm>
            <a:off x="3395077" y="1803659"/>
            <a:ext cx="2560320"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6" name="Subtitle Middle">
            <a:extLst>
              <a:ext uri="{FF2B5EF4-FFF2-40B4-BE49-F238E27FC236}">
                <a16:creationId xmlns:a16="http://schemas.microsoft.com/office/drawing/2014/main" id="{C67D1831-D469-4022-AC57-0C8E07B415FD}"/>
              </a:ext>
            </a:extLst>
          </p:cNvPr>
          <p:cNvSpPr>
            <a:spLocks noGrp="1"/>
          </p:cNvSpPr>
          <p:nvPr>
            <p:ph type="body" sz="quarter" idx="19" hasCustomPrompt="1"/>
          </p:nvPr>
        </p:nvSpPr>
        <p:spPr>
          <a:xfrm>
            <a:off x="6231355" y="1261872"/>
            <a:ext cx="2560320"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8" name="Text Placeholder 7">
            <a:extLst>
              <a:ext uri="{FF2B5EF4-FFF2-40B4-BE49-F238E27FC236}">
                <a16:creationId xmlns:a16="http://schemas.microsoft.com/office/drawing/2014/main" id="{F6CB5D78-D81A-4133-8C2C-5B5D05482A5B}"/>
              </a:ext>
            </a:extLst>
          </p:cNvPr>
          <p:cNvSpPr>
            <a:spLocks noGrp="1"/>
          </p:cNvSpPr>
          <p:nvPr>
            <p:ph type="body" sz="quarter" idx="26" hasCustomPrompt="1"/>
          </p:nvPr>
        </p:nvSpPr>
        <p:spPr>
          <a:xfrm>
            <a:off x="6231354" y="1803659"/>
            <a:ext cx="2560320"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7" name="Subtitle Right Middle">
            <a:extLst>
              <a:ext uri="{FF2B5EF4-FFF2-40B4-BE49-F238E27FC236}">
                <a16:creationId xmlns:a16="http://schemas.microsoft.com/office/drawing/2014/main" id="{F1585BC4-F61A-4906-BC79-1A13DBBBA0D4}"/>
              </a:ext>
            </a:extLst>
          </p:cNvPr>
          <p:cNvSpPr>
            <a:spLocks noGrp="1"/>
          </p:cNvSpPr>
          <p:nvPr>
            <p:ph type="body" sz="quarter" idx="21" hasCustomPrompt="1"/>
          </p:nvPr>
        </p:nvSpPr>
        <p:spPr>
          <a:xfrm>
            <a:off x="9067631" y="1261872"/>
            <a:ext cx="2560320"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9" name="Text Placeholder 7">
            <a:extLst>
              <a:ext uri="{FF2B5EF4-FFF2-40B4-BE49-F238E27FC236}">
                <a16:creationId xmlns:a16="http://schemas.microsoft.com/office/drawing/2014/main" id="{BFCEE010-7658-4DA0-96B4-C7212FD2F4B1}"/>
              </a:ext>
            </a:extLst>
          </p:cNvPr>
          <p:cNvSpPr>
            <a:spLocks noGrp="1"/>
          </p:cNvSpPr>
          <p:nvPr>
            <p:ph type="body" sz="quarter" idx="27" hasCustomPrompt="1"/>
          </p:nvPr>
        </p:nvSpPr>
        <p:spPr>
          <a:xfrm>
            <a:off x="9067631" y="1803659"/>
            <a:ext cx="2560320"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18" name="Footnote">
            <a:extLst>
              <a:ext uri="{FF2B5EF4-FFF2-40B4-BE49-F238E27FC236}">
                <a16:creationId xmlns:a16="http://schemas.microsoft.com/office/drawing/2014/main" id="{ECA1AF56-EBF3-4BA2-BE51-E2712FF6CFCF}"/>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295911752"/>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Lst>
          </p:cNvPr>
          <p:cNvSpPr/>
          <p:nvPr userDrawn="1"/>
        </p:nvSpPr>
        <p:spPr>
          <a:xfrm>
            <a:off x="1" y="1470455"/>
            <a:ext cx="12191999" cy="3917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7200" b="1">
                <a:solidFill>
                  <a:schemeClr val="tx1"/>
                </a:solidFill>
              </a:rPr>
              <a:t>Disclaimers</a:t>
            </a:r>
          </a:p>
          <a:p>
            <a:pPr algn="ctr"/>
            <a:r>
              <a:rPr lang="en-US" sz="7200" b="1">
                <a:solidFill>
                  <a:schemeClr val="tx1"/>
                </a:solidFill>
              </a:rPr>
              <a:t>Must be included at the end of every deliverable</a:t>
            </a:r>
          </a:p>
        </p:txBody>
      </p:sp>
    </p:spTree>
    <p:extLst>
      <p:ext uri="{BB962C8B-B14F-4D97-AF65-F5344CB8AC3E}">
        <p14:creationId xmlns:p14="http://schemas.microsoft.com/office/powerpoint/2010/main" val="361831604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Energy">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74A2754-9801-4B84-AD47-B47EDD265969}"/>
              </a:ext>
              <a:ext uri="{C183D7F6-B498-43B3-948B-1728B52AA6E4}">
                <adec:decorative xmlns:adec="http://schemas.microsoft.com/office/drawing/2017/decorative" val="0"/>
              </a:ext>
            </a:extLst>
          </p:cNvPr>
          <p:cNvSpPr txBox="1"/>
          <p:nvPr userDrawn="1"/>
        </p:nvSpPr>
        <p:spPr>
          <a:xfrm>
            <a:off x="566928" y="1228397"/>
            <a:ext cx="11077576" cy="4401205"/>
          </a:xfrm>
          <a:prstGeom prst="rect">
            <a:avLst/>
          </a:prstGeom>
          <a:noFill/>
        </p:spPr>
        <p:txBody>
          <a:bodyPr wrap="square" anchor="t">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 2026 by S&amp;P Global Inc. All rights reserved.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S&amp;P Global, the S&amp;P Global logo, S&amp;P Global Energy, and Platts are trademarks of S&amp;P Global Inc. Permission for any commercial use of these trademarks must be obtained in writing from S&amp;P Global Inc.</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You may view or otherwise use the information, prices, indices, assessments and other related information, graphs, tables and images ("Data") in or on this publication only for your personal use or, if you or your company has a license for the Data from S&amp;P Global Energy and you are an authorized user, for your company’s internal business use only. You may not publish, reproduce, extract, distribute, retransmit, resell, create any derivative work from, use in any artificial intelligence system, and/or otherwise provide access to the Data or any portion thereof to any person (either within or outside your company, including as part of or via any internal electronic system or intranet), firm or entity, including any subsidiary, parent, or other entity that is affiliated with your company, without S&amp;P Global Energy's prior written consent or as otherwise authorized under license from S&amp;P Global Energy. Any use or distribution of the Data beyond the express uses authorized in this paragraph above is subject to the payment of additional fees to S&amp;P Global Energy.</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S&amp;P Global Energy, its affiliates and all of their third-party licensors disclaim any and all warranties, express or implied, including, but not limited to, any warranties of merchantability or fitness for a particular purpose or use as to the Data, or the results obtained by its use or as to the performance thereof. Data in this publication includes independent and verifiable data collected from actual market participants. Any user of the Data should not rely on any information and/or assessment contained therein in making any investment, trading, risk management or other decision. S&amp;P Global Energy, its affiliates and their third-party licensors do not guarantee the adequacy, accuracy, timeliness and/or completeness of the Data or any component thereof or any communications (whether written, oral, electronic or in other format), and shall not be subject to any damages or liability, including but not limited to any indirect, special, incidental, punitive or consequential damages (including but not limited to, loss of profits, trading losses and loss of goodwill).</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ICE index data and NYMEX futures data used herein are provided under S&amp;P Global Energy's commercial licensing agreements with ICE and with NYMEX. You acknowledge that the ICE index data and NYMEX futures data herein are confidential and are proprietary trade secrets and data of ICE and NYMEX or its/their licensors/suppliers, and you shall use best efforts to prevent the unauthorized publication, disclosure or copying of the ICE index data and/or NYMEX futures data.</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Permission is granted for those registered with the Copyright Clearance Center (CCC) to copy material above for internal reference or personal use only, provided that appropriate payment is made to the CCC, 222 Rosewood Drive, Danvers, MA 01923, phone +1-978-750-8400. Reproduction in any other form, or for any other purpose, is forbidden without the express prior permission of S&amp;P Global Inc. For article reprints contact: The YGS Group, phone +1-717-505-9701 x105 (800-501-9571 from the U.S.).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For all other queries or requests pursuant to this notice, please contact S&amp;P Global Inc. via email at support.energy@spglobal.com.</a:t>
            </a:r>
          </a:p>
        </p:txBody>
      </p:sp>
      <p:pic>
        <p:nvPicPr>
          <p:cNvPr id="4" name="Picture 3" descr="S&amp;P Global Energy">
            <a:extLst>
              <a:ext uri="{FF2B5EF4-FFF2-40B4-BE49-F238E27FC236}">
                <a16:creationId xmlns:a16="http://schemas.microsoft.com/office/drawing/2014/main" id="{E1F2701C-8C67-AC6C-D70E-A8CC1E78FB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039" y="6395945"/>
            <a:ext cx="762002" cy="365761"/>
          </a:xfrm>
          <a:prstGeom prst="rect">
            <a:avLst/>
          </a:prstGeom>
        </p:spPr>
      </p:pic>
    </p:spTree>
    <p:extLst>
      <p:ext uri="{BB962C8B-B14F-4D97-AF65-F5344CB8AC3E}">
        <p14:creationId xmlns:p14="http://schemas.microsoft.com/office/powerpoint/2010/main" val="29889304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Energy_AI">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74A2754-9801-4B84-AD47-B47EDD265969}"/>
              </a:ext>
              <a:ext uri="{C183D7F6-B498-43B3-948B-1728B52AA6E4}">
                <adec:decorative xmlns:adec="http://schemas.microsoft.com/office/drawing/2017/decorative" val="0"/>
              </a:ext>
            </a:extLst>
          </p:cNvPr>
          <p:cNvSpPr txBox="1"/>
          <p:nvPr userDrawn="1"/>
        </p:nvSpPr>
        <p:spPr>
          <a:xfrm>
            <a:off x="566928" y="1225296"/>
            <a:ext cx="11077576" cy="4555093"/>
          </a:xfrm>
          <a:prstGeom prst="rect">
            <a:avLst/>
          </a:prstGeom>
          <a:noFill/>
        </p:spPr>
        <p:txBody>
          <a:bodyPr wrap="square" anchor="t">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 2026 by S&amp;P Global Inc. All rights reserved.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S&amp;P Global, the S&amp;P Global logo, S&amp;P Global Energy, and Platts are trademarks of S&amp;P Global Inc. Permission for any commercial use of these trademarks must be obtained in writing from S&amp;P Global Inc.</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You may view or otherwise use the information, prices, indices, assessments and other related information, graphs, tables and images ("Data") in or on this publication only for your personal use or, if you or your company has a license for the Data from S&amp;P Global Energy and you are an authorized user, for your company’s internal business use only. You may not publish, reproduce, extract, distribute, retransmit, resell, create any derivative work from, use in any artificial intelligence system, and/or otherwise provide access to the Data or any portion thereof to any person (either within or outside your company, including as part of or via any internal electronic system or intranet), firm or entity, including any subsidiary, parent, or other entity that is affiliated with your company, without S&amp;P Global Energy's prior written consent or as otherwise authorized under license from S&amp;P Global Energy. Any use or distribution of the Data beyond the express uses authorized in this paragraph above is subject to the payment of additional fees to S&amp;P Global Energy.</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S&amp;P Global Energy, its affiliates and all of their third-party licensors disclaim any and all warranties, express or implied, including, but not limited to, any warranties of merchantability or fitness for a particular purpose or use as to the Data, or the results obtained by its use or as to the performance thereof. Data in this publication includes independent and verifiable data collected from actual market participants. Any user of the Data should not rely on any information and/or assessment contained therein in making any investment, trading, risk management or other decision. S&amp;P Global Energy, its affiliates and their third-party licensors do not guarantee the adequacy, accuracy, timeliness and/or completeness of the Data or any component thereof or any communications (whether written, oral, electronic or in other format), and shall not be subject to any damages or liability, including but not limited to any indirect, special, incidental, punitive or consequential damages (including but not limited to, loss of profits, trading losses and loss of goodwill).</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ICE index data and NYMEX futures data used herein are provided under S&amp;P Global Energy's commercial licensing agreements with ICE and with NYMEX. You acknowledge that the ICE index data and NYMEX futures data herein are confidential and are proprietary trade secrets and data of ICE and NYMEX or its/their licensors/suppliers, and you shall use best efforts to prevent the unauthorized publication, disclosure or copying of the ICE index data and/or NYMEX futures data.</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Permission is granted for those registered with the Copyright Clearance Center (CCC) to copy material above for internal reference or personal use only, provided that appropriate payment is made to the CCC, 222 Rosewood Drive, Danvers, MA 01923, phone +1-978-750-8400. Reproduction in any other form, or for any other purpose, is forbidden without the express prior permission of S&amp;P Global Inc. For article reprints contact: The YGS Group, phone +1-717-505-9701 x105 (800-501-9571 from the U.S.).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For all other queries or requests pursuant to this notice, please contact S&amp;P Global Inc. via email </a:t>
            </a:r>
            <a:r>
              <a:rPr kumimoji="0" lang="en-US" sz="1000" b="0" i="0" u="none" strike="noStrike" kern="1200" cap="none" spc="0" normalizeH="0" baseline="0" noProof="0" dirty="0">
                <a:ln>
                  <a:noFill/>
                </a:ln>
                <a:solidFill>
                  <a:schemeClr val="tx1"/>
                </a:solidFill>
                <a:effectLst/>
                <a:uLnTx/>
                <a:uFillTx/>
                <a:latin typeface="Arial" panose="020B0604020202020204"/>
                <a:ea typeface="+mn-ea"/>
                <a:cs typeface="+mn-cs"/>
              </a:rPr>
              <a:t>at support.energy@spglobal.com.</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solidFill>
              <a:effectLst/>
              <a:uLnTx/>
              <a:uFillTx/>
              <a:latin typeface="Arial" panose="020B0604020202020204"/>
              <a:ea typeface="+mn-ea"/>
              <a:cs typeface="+mn-cs"/>
            </a:endParaRPr>
          </a:p>
          <a:p>
            <a:pPr marL="0" marR="0" lvl="0" indent="0" algn="l" defTabSz="457200" rtl="0" eaLnBrk="1" fontAlgn="auto" latinLnBrk="0" hangingPunct="1">
              <a:lnSpc>
                <a:spcPct val="107000"/>
              </a:lnSpc>
              <a:spcBef>
                <a:spcPts val="0"/>
              </a:spcBef>
              <a:spcAft>
                <a:spcPts val="800"/>
              </a:spcAft>
              <a:buClrTx/>
              <a:buSzTx/>
              <a:buFontTx/>
              <a:buNone/>
              <a:tabLst/>
              <a:defRPr/>
            </a:pPr>
            <a:r>
              <a:rPr lang="en-US" sz="1000" dirty="0">
                <a:solidFill>
                  <a:schemeClr val="tx1"/>
                </a:solidFill>
                <a:effectLst/>
              </a:rPr>
              <a:t>Content was created with the assistance of an AI tool. For complete Terms of Use, see </a:t>
            </a:r>
            <a:r>
              <a:rPr lang="en-US" sz="1000" dirty="0">
                <a:solidFill>
                  <a:schemeClr val="tx1"/>
                </a:solidFill>
                <a:effectLst/>
                <a:hlinkClick r:id="rId2">
                  <a:extLst>
                    <a:ext uri="{A12FA001-AC4F-418D-AE19-62706E023703}">
                      <ahyp:hlinkClr xmlns:ahyp="http://schemas.microsoft.com/office/drawing/2018/hyperlinkcolor" val="tx"/>
                    </a:ext>
                  </a:extLst>
                </a:hlinkClick>
              </a:rPr>
              <a:t>https://www.spglobal.com/en/terms-of-use</a:t>
            </a:r>
            <a:r>
              <a:rPr lang="en-US" sz="1000" dirty="0">
                <a:solidFill>
                  <a:schemeClr val="tx1"/>
                </a:solidFill>
                <a:effectLst/>
              </a:rPr>
              <a:t>.</a:t>
            </a:r>
            <a:endParaRPr lang="en-US" sz="1000" dirty="0">
              <a:solidFill>
                <a:schemeClr val="tx1"/>
              </a:solidFill>
              <a:latin typeface="Arial" panose="020B0604020202020204" pitchFamily="34" charset="0"/>
              <a:cs typeface="Arial" panose="020B0604020202020204" pitchFamily="34" charset="0"/>
            </a:endParaRPr>
          </a:p>
        </p:txBody>
      </p:sp>
      <p:pic>
        <p:nvPicPr>
          <p:cNvPr id="4" name="Picture 3" descr="S&amp;P Global Energy">
            <a:extLst>
              <a:ext uri="{FF2B5EF4-FFF2-40B4-BE49-F238E27FC236}">
                <a16:creationId xmlns:a16="http://schemas.microsoft.com/office/drawing/2014/main" id="{E1F2701C-8C67-AC6C-D70E-A8CC1E78FB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7039" y="6395945"/>
            <a:ext cx="762002" cy="365761"/>
          </a:xfrm>
          <a:prstGeom prst="rect">
            <a:avLst/>
          </a:prstGeom>
        </p:spPr>
      </p:pic>
    </p:spTree>
    <p:extLst>
      <p:ext uri="{BB962C8B-B14F-4D97-AF65-F5344CB8AC3E}">
        <p14:creationId xmlns:p14="http://schemas.microsoft.com/office/powerpoint/2010/main" val="158885151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Companies &amp; Transaction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74A2754-9801-4B84-AD47-B47EDD265969}"/>
              </a:ext>
              <a:ext uri="{C183D7F6-B498-43B3-948B-1728B52AA6E4}">
                <adec:decorative xmlns:adec="http://schemas.microsoft.com/office/drawing/2017/decorative" val="0"/>
              </a:ext>
            </a:extLst>
          </p:cNvPr>
          <p:cNvSpPr txBox="1"/>
          <p:nvPr userDrawn="1"/>
        </p:nvSpPr>
        <p:spPr>
          <a:xfrm>
            <a:off x="566928" y="1732733"/>
            <a:ext cx="11077576" cy="3392532"/>
          </a:xfrm>
          <a:prstGeom prst="rect">
            <a:avLst/>
          </a:prstGeom>
          <a:noFill/>
        </p:spPr>
        <p:txBody>
          <a:bodyPr wrap="square" anchor="t">
            <a:spAutoFit/>
          </a:bodyPr>
          <a:lstStyle/>
          <a:p>
            <a:pPr marL="0" marR="0">
              <a:lnSpc>
                <a:spcPct val="107000"/>
              </a:lnSpc>
              <a:spcBef>
                <a:spcPts val="0"/>
              </a:spcBef>
              <a:spcAft>
                <a:spcPts val="800"/>
              </a:spcAft>
            </a:pPr>
            <a:r>
              <a:rPr lang="en-US" sz="1000" b="1">
                <a:effectLst/>
                <a:latin typeface="Arial" panose="020B0604020202020204" pitchFamily="34" charset="0"/>
                <a:ea typeface="Calibri" panose="020F0502020204030204" pitchFamily="34" charset="0"/>
                <a:cs typeface="Arial" panose="020B0604020202020204" pitchFamily="34" charset="0"/>
              </a:rPr>
              <a:t>Disclaimer</a:t>
            </a:r>
            <a:endParaRPr lang="en-US" sz="10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000">
                <a:effectLst/>
                <a:latin typeface="Arial" panose="020B0604020202020204" pitchFamily="34" charset="0"/>
                <a:ea typeface="Calibri" panose="020F0502020204030204" pitchFamily="34" charset="0"/>
                <a:cs typeface="Arial" panose="020B0604020202020204" pitchFamily="34" charset="0"/>
              </a:rPr>
              <a:t>IHS Herold Inc. (“IHS Herold”), a wholly-owned subsidiary of S&amp;P Global, provides data and analysis on the strategy, performance, and valuation of companies in the global energy industry, as well as energy transactions and trends. IHS Herold serves a subscription client base consisting of energy companies, financial institutions, investment managers, and advisory firms. IHS Herold is not affiliated with any broker, dealer, bank, or investment bank. Companies mentioned in this report may be or may have been subscribers to IHS Herold data and research in the past year on terms consistent with all other clients of IHS Herold or clients of any member of the S&amp;P Global group. IHS Herold does not inform any company in advance of the nature or conclusions of its research reports. Analysts do not receive any compensation from the companies on which they report or from any other industry source.</a:t>
            </a:r>
          </a:p>
          <a:p>
            <a:pPr marL="0" marR="0">
              <a:lnSpc>
                <a:spcPct val="107000"/>
              </a:lnSpc>
              <a:spcBef>
                <a:spcPts val="0"/>
              </a:spcBef>
              <a:spcAft>
                <a:spcPts val="800"/>
              </a:spcAft>
            </a:pPr>
            <a:r>
              <a:rPr lang="en-US" sz="1000">
                <a:effectLst/>
                <a:latin typeface="Arial" panose="020B0604020202020204" pitchFamily="34" charset="0"/>
                <a:ea typeface="Calibri" panose="020F0502020204030204" pitchFamily="34" charset="0"/>
                <a:cs typeface="Arial" panose="020B0604020202020204" pitchFamily="34" charset="0"/>
              </a:rPr>
              <a:t>Copyright © 2026 S&amp;P Global. All rights reserved. The [</a:t>
            </a:r>
            <a:r>
              <a:rPr lang="en-US" sz="1000">
                <a:solidFill>
                  <a:srgbClr val="B92051"/>
                </a:solidFill>
                <a:effectLst/>
                <a:latin typeface="Arial" panose="020B0604020202020204" pitchFamily="34" charset="0"/>
                <a:ea typeface="Calibri" panose="020F0502020204030204" pitchFamily="34" charset="0"/>
                <a:cs typeface="Arial" panose="020B0604020202020204" pitchFamily="34" charset="0"/>
              </a:rPr>
              <a:t>Insert publication</a:t>
            </a:r>
            <a:r>
              <a:rPr lang="en-US" sz="1000">
                <a:effectLst/>
                <a:latin typeface="Arial" panose="020B0604020202020204" pitchFamily="34" charset="0"/>
                <a:ea typeface="Calibri" panose="020F0502020204030204" pitchFamily="34" charset="0"/>
                <a:cs typeface="Arial" panose="020B0604020202020204" pitchFamily="34" charset="0"/>
              </a:rPr>
              <a:t>] is published by IHS Herold, 55 Post Rd W, 2nd Floor, Westport, CT 06880, USA for the exclusive use of S&amp;P Global clients. Reproduction of this report, even for internal distribution, is strictly prohibited. The information contained herein has been obtained from sources believed to be reliable, but neither S&amp;P Global nor any of its affiliates guarantees their accuracy or completeness. No information or opinions contained herein constitutes a representation or solicitation for the purchase of any securities of the companies mentioned herein. From time to time, IHS Herold and/or its officers and employees may have long or short positions in the securities mentioned herein or during the past year may have transacted in securities of the companies mentioned. </a:t>
            </a:r>
          </a:p>
          <a:p>
            <a:pPr marL="0" marR="0">
              <a:lnSpc>
                <a:spcPct val="107000"/>
              </a:lnSpc>
              <a:spcBef>
                <a:spcPts val="0"/>
              </a:spcBef>
              <a:spcAft>
                <a:spcPts val="800"/>
              </a:spcAft>
            </a:pPr>
            <a:r>
              <a:rPr lang="en-US" sz="1000">
                <a:solidFill>
                  <a:schemeClr val="accent1"/>
                </a:solidFill>
                <a:effectLst/>
                <a:latin typeface="Arial" panose="020B0604020202020204" pitchFamily="34" charset="0"/>
                <a:ea typeface="Calibri" panose="020F0502020204030204" pitchFamily="34" charset="0"/>
                <a:cs typeface="Arial" panose="020B0604020202020204" pitchFamily="34" charset="0"/>
              </a:rPr>
              <a:t>The research analyst who prepared this report certifies that the views expressed herein accurately reflect the research analyst’s professional opinions, are consistent with established IHS Herold methodologies and standards, and that no part of his or her compensation was, is, or will be directly or indirectly related to specific views contained in this report.</a:t>
            </a:r>
          </a:p>
          <a:p>
            <a:pPr marL="0" marR="0">
              <a:lnSpc>
                <a:spcPct val="107000"/>
              </a:lnSpc>
              <a:spcBef>
                <a:spcPts val="0"/>
              </a:spcBef>
              <a:spcAft>
                <a:spcPts val="800"/>
              </a:spcAft>
            </a:pPr>
            <a:r>
              <a:rPr lang="en-US" sz="1000">
                <a:solidFill>
                  <a:schemeClr val="accent1"/>
                </a:solidFill>
                <a:effectLst/>
                <a:latin typeface="Arial" panose="020B0604020202020204" pitchFamily="34" charset="0"/>
                <a:ea typeface="Calibri" panose="020F0502020204030204" pitchFamily="34" charset="0"/>
                <a:cs typeface="Arial" panose="020B0604020202020204" pitchFamily="34" charset="0"/>
              </a:rPr>
              <a:t>The research analysts who prepared this report certify that the views expressed herein accurately reflect their professional opinions, are consistent with established IHS Herold methodologies and standards, and that no part of their compensation was, is, or will be directly or indirectly related to specific views contained in this report.</a:t>
            </a:r>
          </a:p>
          <a:p>
            <a:pPr marL="0" marR="0" lvl="0" indent="0" algn="l" defTabSz="457200" rtl="0" eaLnBrk="1" fontAlgn="auto" latinLnBrk="0" hangingPunct="1">
              <a:lnSpc>
                <a:spcPct val="107000"/>
              </a:lnSpc>
              <a:spcBef>
                <a:spcPts val="0"/>
              </a:spcBef>
              <a:spcAft>
                <a:spcPts val="800"/>
              </a:spcAft>
              <a:buClrTx/>
              <a:buSzTx/>
              <a:buFontTx/>
              <a:buNone/>
              <a:tabLst/>
              <a:defRPr/>
            </a:pPr>
            <a:r>
              <a:rPr lang="en-US" sz="1000">
                <a:solidFill>
                  <a:schemeClr val="accent1"/>
                </a:solidFill>
                <a:latin typeface="Arial" panose="020B0604020202020204" pitchFamily="34" charset="0"/>
                <a:cs typeface="Arial" panose="020B0604020202020204" pitchFamily="34" charset="0"/>
              </a:rPr>
              <a:t>The analyst that prepared this report has a [long/short] position in the securities of [company] mentioned in this report. This analyst is contractually prohibited from purchasing or selling the securities of this company during the blackout period implemented by IHS Herold for this type of report.</a:t>
            </a:r>
          </a:p>
        </p:txBody>
      </p:sp>
      <p:pic>
        <p:nvPicPr>
          <p:cNvPr id="2" name="Picture 1" descr="S&amp;P Global Energy">
            <a:extLst>
              <a:ext uri="{FF2B5EF4-FFF2-40B4-BE49-F238E27FC236}">
                <a16:creationId xmlns:a16="http://schemas.microsoft.com/office/drawing/2014/main" id="{7E6371FB-9427-CA33-5F3B-8EACB8A3B9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039" y="6395945"/>
            <a:ext cx="762002" cy="365761"/>
          </a:xfrm>
          <a:prstGeom prst="rect">
            <a:avLst/>
          </a:prstGeom>
        </p:spPr>
      </p:pic>
    </p:spTree>
    <p:extLst>
      <p:ext uri="{BB962C8B-B14F-4D97-AF65-F5344CB8AC3E}">
        <p14:creationId xmlns:p14="http://schemas.microsoft.com/office/powerpoint/2010/main" val="60755330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ompanies &amp; Transactions_AI">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74A2754-9801-4B84-AD47-B47EDD265969}"/>
              </a:ext>
              <a:ext uri="{C183D7F6-B498-43B3-948B-1728B52AA6E4}">
                <adec:decorative xmlns:adec="http://schemas.microsoft.com/office/drawing/2017/decorative" val="0"/>
              </a:ext>
            </a:extLst>
          </p:cNvPr>
          <p:cNvSpPr txBox="1"/>
          <p:nvPr userDrawn="1"/>
        </p:nvSpPr>
        <p:spPr>
          <a:xfrm>
            <a:off x="566928" y="1737360"/>
            <a:ext cx="11077576" cy="3659784"/>
          </a:xfrm>
          <a:prstGeom prst="rect">
            <a:avLst/>
          </a:prstGeom>
          <a:noFill/>
        </p:spPr>
        <p:txBody>
          <a:bodyPr wrap="square" anchor="t">
            <a:spAutoFit/>
          </a:bodyPr>
          <a:lstStyle/>
          <a:p>
            <a:pPr marL="0" marR="0">
              <a:lnSpc>
                <a:spcPct val="107000"/>
              </a:lnSpc>
              <a:spcBef>
                <a:spcPts val="0"/>
              </a:spcBef>
              <a:spcAft>
                <a:spcPts val="800"/>
              </a:spcAft>
            </a:pPr>
            <a:r>
              <a:rPr lang="en-US" sz="1000" b="1" dirty="0">
                <a:effectLst/>
                <a:latin typeface="Arial" panose="020B0604020202020204" pitchFamily="34" charset="0"/>
                <a:ea typeface="Calibri" panose="020F0502020204030204" pitchFamily="34" charset="0"/>
                <a:cs typeface="Arial" panose="020B0604020202020204" pitchFamily="34" charset="0"/>
              </a:rPr>
              <a:t>Disclaimer</a:t>
            </a:r>
            <a:endParaRPr lang="en-US" sz="10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IHS Herold Inc. (“IHS Herold”), a wholly-owned subsidiary of S&amp;P Global, provides data and analysis on the strategy, performance, and valuation of companies in the global energy industry, as well as energy transactions and trends. IHS Herold serves a subscription client base consisting of energy companies, financial institutions, investment managers, and advisory firms. IHS Herold is not affiliated with any broker, dealer, bank, or investment bank. Companies mentioned in this report may be or may have been subscribers to IHS Herold data and research in the past year on terms consistent with all other clients of IHS Herold or clients of any member of the S&amp;P Global group. IHS Herold does not inform any company in advance of the nature or conclusions of its research reports. Analysts do not receive any compensation from the companies on which they report or from any other industry source.</a:t>
            </a:r>
          </a:p>
          <a:p>
            <a:pPr marL="0" marR="0">
              <a:lnSpc>
                <a:spcPct val="107000"/>
              </a:lnSpc>
              <a:spcBef>
                <a:spcPts val="0"/>
              </a:spcBef>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Copyright © 2026 S&amp;P Global. All rights reserved. The [</a:t>
            </a:r>
            <a:r>
              <a:rPr lang="en-US" sz="1000" dirty="0">
                <a:solidFill>
                  <a:srgbClr val="B92051"/>
                </a:solidFill>
                <a:effectLst/>
                <a:latin typeface="Arial" panose="020B0604020202020204" pitchFamily="34" charset="0"/>
                <a:ea typeface="Calibri" panose="020F0502020204030204" pitchFamily="34" charset="0"/>
                <a:cs typeface="Arial" panose="020B0604020202020204" pitchFamily="34" charset="0"/>
              </a:rPr>
              <a:t>Insert publication</a:t>
            </a:r>
            <a:r>
              <a:rPr lang="en-US" sz="1000" dirty="0">
                <a:effectLst/>
                <a:latin typeface="Arial" panose="020B0604020202020204" pitchFamily="34" charset="0"/>
                <a:ea typeface="Calibri" panose="020F0502020204030204" pitchFamily="34" charset="0"/>
                <a:cs typeface="Arial" panose="020B0604020202020204" pitchFamily="34" charset="0"/>
              </a:rPr>
              <a:t>] is published by IHS Herold, 55 Post Rd W, 2nd Floor, Westport, CT 06880, USA for the exclusive use of S&amp;P Global clients. Reproduction of this report, even for internal distribution, is strictly prohibited. The information contained herein has been obtained from sources believed to be reliable, but neither S&amp;P Global nor any of its affiliates guarantees their accuracy or completeness. No information or opinions contained herein constitutes a representation or solicitation for the purchase of any securities of the companies mentioned herein. From time to time, IHS Herold and/or its officers and employees may have long or short positions in the securities mentioned herein or during the past year may have transacted in securities of the companies mentioned. </a:t>
            </a:r>
          </a:p>
          <a:p>
            <a:pPr marL="0" marR="0">
              <a:lnSpc>
                <a:spcPct val="107000"/>
              </a:lnSpc>
              <a:spcBef>
                <a:spcPts val="0"/>
              </a:spcBef>
              <a:spcAft>
                <a:spcPts val="800"/>
              </a:spcAft>
            </a:pPr>
            <a:r>
              <a:rPr lang="en-US" sz="1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The research analyst who prepared this report certifies that the views expressed herein accurately reflect the research analyst’s professional opinions, are consistent with established IHS Herold methodologies and standards, and that no part of his or her compensation was, is, or will be directly or indirectly related to specific views contained in this report.</a:t>
            </a:r>
          </a:p>
          <a:p>
            <a:pPr marL="0" marR="0">
              <a:lnSpc>
                <a:spcPct val="107000"/>
              </a:lnSpc>
              <a:spcBef>
                <a:spcPts val="0"/>
              </a:spcBef>
              <a:spcAft>
                <a:spcPts val="800"/>
              </a:spcAft>
            </a:pPr>
            <a:r>
              <a:rPr lang="en-US" sz="1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The research analysts who prepared this report certify that the views expressed herein accurately reflect their professional opinions, are consistent with established IHS Herold methodologies and standards, and that no part of their compensation was, is, or will be directly or indirectly related to specific views contained in this report.</a:t>
            </a:r>
          </a:p>
          <a:p>
            <a:pPr marL="0" marR="0" lvl="0" indent="0" algn="l" defTabSz="457200" rtl="0" eaLnBrk="1" fontAlgn="auto" latinLnBrk="0" hangingPunct="1">
              <a:lnSpc>
                <a:spcPct val="107000"/>
              </a:lnSpc>
              <a:spcBef>
                <a:spcPts val="0"/>
              </a:spcBef>
              <a:spcAft>
                <a:spcPts val="800"/>
              </a:spcAft>
              <a:buClrTx/>
              <a:buSzTx/>
              <a:buFontTx/>
              <a:buNone/>
              <a:tabLst/>
              <a:defRPr/>
            </a:pPr>
            <a:r>
              <a:rPr lang="en-US" sz="1000" dirty="0">
                <a:solidFill>
                  <a:schemeClr val="accent1"/>
                </a:solidFill>
                <a:latin typeface="Arial" panose="020B0604020202020204" pitchFamily="34" charset="0"/>
                <a:cs typeface="Arial" panose="020B0604020202020204" pitchFamily="34" charset="0"/>
              </a:rPr>
              <a:t>The analyst that prepared this report has a [long/short] position in the securities of [company] mentioned in this report. This analyst is contractually prohibited from purchasing or selling the securities of this company during the blackout period implemented by IHS Herold for this type of report.</a:t>
            </a:r>
          </a:p>
          <a:p>
            <a:pPr marL="0" marR="0" lvl="0" indent="0" algn="l" defTabSz="457200" rtl="0" eaLnBrk="1" fontAlgn="auto" latinLnBrk="0" hangingPunct="1">
              <a:lnSpc>
                <a:spcPct val="107000"/>
              </a:lnSpc>
              <a:spcBef>
                <a:spcPts val="0"/>
              </a:spcBef>
              <a:spcAft>
                <a:spcPts val="800"/>
              </a:spcAft>
              <a:buClrTx/>
              <a:buSzTx/>
              <a:buFontTx/>
              <a:buNone/>
              <a:tabLst/>
              <a:defRPr/>
            </a:pPr>
            <a:r>
              <a:rPr lang="en-US" sz="1000" dirty="0">
                <a:solidFill>
                  <a:schemeClr val="tx1"/>
                </a:solidFill>
                <a:effectLst/>
              </a:rPr>
              <a:t>Content was created with the assistance of an AI tool. For complete Terms of Use, see </a:t>
            </a:r>
            <a:r>
              <a:rPr lang="en-US" sz="1000" dirty="0">
                <a:solidFill>
                  <a:schemeClr val="tx1"/>
                </a:solidFill>
                <a:effectLst/>
                <a:hlinkClick r:id="rId2">
                  <a:extLst>
                    <a:ext uri="{A12FA001-AC4F-418D-AE19-62706E023703}">
                      <ahyp:hlinkClr xmlns:ahyp="http://schemas.microsoft.com/office/drawing/2018/hyperlinkcolor" val="tx"/>
                    </a:ext>
                  </a:extLst>
                </a:hlinkClick>
              </a:rPr>
              <a:t>https://www.spglobal.com/en/terms-of-use</a:t>
            </a:r>
            <a:r>
              <a:rPr lang="en-US" sz="1000" dirty="0">
                <a:solidFill>
                  <a:schemeClr val="tx1"/>
                </a:solidFill>
                <a:effectLst/>
              </a:rPr>
              <a:t>.</a:t>
            </a:r>
            <a:endParaRPr lang="en-US" sz="1000" dirty="0">
              <a:solidFill>
                <a:schemeClr val="tx1"/>
              </a:solidFill>
              <a:latin typeface="Arial" panose="020B0604020202020204" pitchFamily="34" charset="0"/>
              <a:cs typeface="Arial" panose="020B0604020202020204" pitchFamily="34" charset="0"/>
            </a:endParaRPr>
          </a:p>
        </p:txBody>
      </p:sp>
      <p:pic>
        <p:nvPicPr>
          <p:cNvPr id="2" name="Picture 1" descr="S&amp;P Global Energy">
            <a:extLst>
              <a:ext uri="{FF2B5EF4-FFF2-40B4-BE49-F238E27FC236}">
                <a16:creationId xmlns:a16="http://schemas.microsoft.com/office/drawing/2014/main" id="{7E6371FB-9427-CA33-5F3B-8EACB8A3B9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7039" y="6395945"/>
            <a:ext cx="762002" cy="365761"/>
          </a:xfrm>
          <a:prstGeom prst="rect">
            <a:avLst/>
          </a:prstGeom>
        </p:spPr>
      </p:pic>
    </p:spTree>
    <p:extLst>
      <p:ext uri="{BB962C8B-B14F-4D97-AF65-F5344CB8AC3E}">
        <p14:creationId xmlns:p14="http://schemas.microsoft.com/office/powerpoint/2010/main" val="19549980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EA77DE4-BCDB-47D9-B82E-92CB162DC268}"/>
              </a:ext>
            </a:extLst>
          </p:cNvPr>
          <p:cNvSpPr txBox="1"/>
          <p:nvPr userDrawn="1"/>
        </p:nvSpPr>
        <p:spPr>
          <a:xfrm>
            <a:off x="0" y="0"/>
            <a:ext cx="12192000" cy="6858000"/>
          </a:xfrm>
          <a:prstGeom prst="rect">
            <a:avLst/>
          </a:prstGeom>
          <a:solidFill>
            <a:schemeClr val="accent5"/>
          </a:solidFill>
        </p:spPr>
        <p:txBody>
          <a:bodyPr wrap="square" rtlCol="0" anchor="ctr">
            <a:noAutofit/>
          </a:bodyPr>
          <a:lstStyle/>
          <a:p>
            <a:pPr algn="ctr">
              <a:lnSpc>
                <a:spcPct val="90000"/>
              </a:lnSpc>
            </a:pPr>
            <a:r>
              <a:rPr lang="en-US" sz="11500" b="1"/>
              <a:t>DO NOT USE LAYOUTS AFTER THIS! </a:t>
            </a:r>
          </a:p>
        </p:txBody>
      </p:sp>
    </p:spTree>
    <p:extLst>
      <p:ext uri="{BB962C8B-B14F-4D97-AF65-F5344CB8AC3E}">
        <p14:creationId xmlns:p14="http://schemas.microsoft.com/office/powerpoint/2010/main" val="86373039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BFA5D521-F047-97FE-DB6F-76884183010F}"/>
              </a:ext>
            </a:extLst>
          </p:cNvPr>
          <p:cNvGraphicFramePr>
            <a:graphicFrameLocks noChangeAspect="1"/>
          </p:cNvGraphicFramePr>
          <p:nvPr>
            <p:custDataLst>
              <p:tags r:id="rId1"/>
            </p:custDataLst>
            <p:extLst>
              <p:ext uri="{D42A27DB-BD31-4B8C-83A1-F6EECF244321}">
                <p14:modId xmlns:p14="http://schemas.microsoft.com/office/powerpoint/2010/main" val="37157404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6" name="think-cell data - do not delete" hidden="1">
                        <a:extLst>
                          <a:ext uri="{FF2B5EF4-FFF2-40B4-BE49-F238E27FC236}">
                            <a16:creationId xmlns:a16="http://schemas.microsoft.com/office/drawing/2014/main" id="{BFA5D521-F047-97FE-DB6F-76884183010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ource">
            <a:extLst>
              <a:ext uri="{FF2B5EF4-FFF2-40B4-BE49-F238E27FC236}">
                <a16:creationId xmlns:a16="http://schemas.microsoft.com/office/drawing/2014/main" id="{7E166E57-34F7-27D9-EDBD-59A3ADE510B8}"/>
              </a:ext>
            </a:extLst>
          </p:cNvPr>
          <p:cNvSpPr>
            <a:spLocks noGrp="1"/>
          </p:cNvSpPr>
          <p:nvPr>
            <p:ph type="body" sz="quarter" idx="12" hasCustomPrompt="1"/>
          </p:nvPr>
        </p:nvSpPr>
        <p:spPr>
          <a:xfrm>
            <a:off x="367506" y="6486975"/>
            <a:ext cx="9487694" cy="107722"/>
          </a:xfrm>
          <a:prstGeom prst="rect">
            <a:avLst/>
          </a:prstGeom>
        </p:spPr>
        <p:txBody>
          <a:bodyPr wrap="square" lIns="0" tIns="0" rIns="0" bIns="0" anchor="b">
            <a:noAutofit/>
          </a:bodyPr>
          <a:lstStyle>
            <a:lvl1pPr marL="0" indent="0">
              <a:spcBef>
                <a:spcPts val="0"/>
              </a:spcBef>
              <a:buNone/>
              <a:defRPr sz="700">
                <a:solidFill>
                  <a:srgbClr val="A6A8AB"/>
                </a:solidFill>
              </a:defRPr>
            </a:lvl1pPr>
            <a:lvl2pPr marL="179994" indent="0">
              <a:buNone/>
              <a:defRPr/>
            </a:lvl2pPr>
            <a:lvl3pPr marL="359988" indent="0">
              <a:buNone/>
              <a:defRPr/>
            </a:lvl3pPr>
            <a:lvl4pPr marL="539983" indent="0">
              <a:buNone/>
              <a:defRPr/>
            </a:lvl4pPr>
            <a:lvl5pPr marL="719977" indent="0">
              <a:buNone/>
              <a:defRPr/>
            </a:lvl5pPr>
          </a:lstStyle>
          <a:p>
            <a:r>
              <a:rPr lang="en-US"/>
              <a:t>Source: Any slide with data should have a source. S&amp;P Global data should be sourced by Division e.g., S&amp;P Global Commodity Insights. Should be just one line</a:t>
            </a:r>
          </a:p>
        </p:txBody>
      </p:sp>
      <p:sp>
        <p:nvSpPr>
          <p:cNvPr id="9" name="Notes">
            <a:extLst>
              <a:ext uri="{FF2B5EF4-FFF2-40B4-BE49-F238E27FC236}">
                <a16:creationId xmlns:a16="http://schemas.microsoft.com/office/drawing/2014/main" id="{53E4397A-93A9-79E0-EE86-01DE64F6E2B0}"/>
              </a:ext>
            </a:extLst>
          </p:cNvPr>
          <p:cNvSpPr>
            <a:spLocks noGrp="1"/>
          </p:cNvSpPr>
          <p:nvPr>
            <p:ph type="body" sz="quarter" idx="14" hasCustomPrompt="1"/>
          </p:nvPr>
        </p:nvSpPr>
        <p:spPr>
          <a:xfrm>
            <a:off x="368300" y="6356350"/>
            <a:ext cx="9486901" cy="128148"/>
          </a:xfrm>
          <a:prstGeom prst="rect">
            <a:avLst/>
          </a:prstGeom>
        </p:spPr>
        <p:txBody>
          <a:bodyPr wrap="square" lIns="0" tIns="0" rIns="0" bIns="0" anchor="b">
            <a:noAutofit/>
          </a:bodyPr>
          <a:lstStyle>
            <a:lvl1pPr marL="0" indent="0">
              <a:spcBef>
                <a:spcPts val="0"/>
              </a:spcBef>
              <a:buNone/>
              <a:defRPr sz="700">
                <a:solidFill>
                  <a:srgbClr val="A6A8AB"/>
                </a:solidFill>
              </a:defRPr>
            </a:lvl1pPr>
            <a:lvl2pPr marL="179994" indent="0">
              <a:buNone/>
              <a:defRPr/>
            </a:lvl2pPr>
            <a:lvl3pPr marL="359988" indent="0">
              <a:buNone/>
              <a:defRPr/>
            </a:lvl3pPr>
            <a:lvl4pPr marL="539983" indent="0">
              <a:buNone/>
              <a:defRPr/>
            </a:lvl4pPr>
            <a:lvl5pPr marL="719977" indent="0">
              <a:buNone/>
              <a:defRPr/>
            </a:lvl5pPr>
          </a:lstStyle>
          <a:p>
            <a:pPr>
              <a:defRPr/>
            </a:pPr>
            <a:r>
              <a:rPr lang="en-US"/>
              <a:t>1 Notes should be one line (use mid to light grey font; size 6 to 8 are reasonable)</a:t>
            </a:r>
          </a:p>
        </p:txBody>
      </p:sp>
      <p:sp>
        <p:nvSpPr>
          <p:cNvPr id="3" name="Chapter">
            <a:extLst>
              <a:ext uri="{FF2B5EF4-FFF2-40B4-BE49-F238E27FC236}">
                <a16:creationId xmlns:a16="http://schemas.microsoft.com/office/drawing/2014/main" id="{46B4A934-41AB-00D5-7330-385F4B9DCC4D}"/>
              </a:ext>
            </a:extLst>
          </p:cNvPr>
          <p:cNvSpPr>
            <a:spLocks noGrp="1"/>
          </p:cNvSpPr>
          <p:nvPr>
            <p:ph type="body" sz="quarter" idx="10" hasCustomPrompt="1"/>
          </p:nvPr>
        </p:nvSpPr>
        <p:spPr>
          <a:xfrm>
            <a:off x="368298" y="117017"/>
            <a:ext cx="4924427" cy="138499"/>
          </a:xfrm>
          <a:prstGeom prst="rect">
            <a:avLst/>
          </a:prstGeom>
        </p:spPr>
        <p:txBody>
          <a:bodyPr wrap="square" lIns="0" tIns="0" rIns="0" bIns="0">
            <a:noAutofit/>
          </a:bodyPr>
          <a:lstStyle>
            <a:lvl1pPr marL="0" indent="0">
              <a:buNone/>
              <a:defRPr sz="900">
                <a:solidFill>
                  <a:schemeClr val="accent1"/>
                </a:solidFill>
              </a:defRPr>
            </a:lvl1pPr>
            <a:lvl2pPr marL="179994" indent="0">
              <a:buNone/>
              <a:defRPr/>
            </a:lvl2pPr>
            <a:lvl3pPr marL="359988" indent="0">
              <a:buNone/>
              <a:defRPr/>
            </a:lvl3pPr>
            <a:lvl4pPr marL="539983" indent="0">
              <a:buNone/>
              <a:defRPr/>
            </a:lvl4pPr>
            <a:lvl5pPr marL="719977" indent="0">
              <a:buNone/>
              <a:defRPr/>
            </a:lvl5pPr>
          </a:lstStyle>
          <a:p>
            <a:pPr lvl="0"/>
            <a:r>
              <a:rPr lang="en-US"/>
              <a:t>Chapter, section or tracker (optional)</a:t>
            </a:r>
          </a:p>
        </p:txBody>
      </p:sp>
      <p:sp>
        <p:nvSpPr>
          <p:cNvPr id="7" name="Label">
            <a:extLst>
              <a:ext uri="{FF2B5EF4-FFF2-40B4-BE49-F238E27FC236}">
                <a16:creationId xmlns:a16="http://schemas.microsoft.com/office/drawing/2014/main" id="{A6F914B6-C7D4-8306-C39D-6D30CD9353DB}"/>
              </a:ext>
            </a:extLst>
          </p:cNvPr>
          <p:cNvSpPr>
            <a:spLocks noGrp="1"/>
          </p:cNvSpPr>
          <p:nvPr>
            <p:ph type="body" sz="quarter" idx="13" hasCustomPrompt="1"/>
          </p:nvPr>
        </p:nvSpPr>
        <p:spPr>
          <a:xfrm>
            <a:off x="10934700" y="117017"/>
            <a:ext cx="889000" cy="138499"/>
          </a:xfrm>
          <a:prstGeom prst="rect">
            <a:avLst/>
          </a:prstGeom>
        </p:spPr>
        <p:txBody>
          <a:bodyPr wrap="square" lIns="0" tIns="0" rIns="0" bIns="0">
            <a:noAutofit/>
          </a:bodyPr>
          <a:lstStyle>
            <a:lvl1pPr marL="0" indent="0" algn="r">
              <a:buNone/>
              <a:defRPr sz="900">
                <a:solidFill>
                  <a:srgbClr val="929497"/>
                </a:solidFill>
              </a:defRPr>
            </a:lvl1pPr>
            <a:lvl2pPr marL="179994" indent="0">
              <a:buNone/>
              <a:defRPr/>
            </a:lvl2pPr>
            <a:lvl3pPr marL="359988" indent="0">
              <a:buNone/>
              <a:defRPr/>
            </a:lvl3pPr>
            <a:lvl4pPr marL="539983" indent="0">
              <a:buNone/>
              <a:defRPr/>
            </a:lvl4pPr>
            <a:lvl5pPr marL="719977" indent="0">
              <a:buNone/>
              <a:defRPr/>
            </a:lvl5pPr>
          </a:lstStyle>
          <a:p>
            <a:pPr lvl="0"/>
            <a:r>
              <a:rPr lang="en-US"/>
              <a:t>Label</a:t>
            </a:r>
          </a:p>
        </p:txBody>
      </p:sp>
      <p:sp>
        <p:nvSpPr>
          <p:cNvPr id="11" name="Title 10">
            <a:extLst>
              <a:ext uri="{FF2B5EF4-FFF2-40B4-BE49-F238E27FC236}">
                <a16:creationId xmlns:a16="http://schemas.microsoft.com/office/drawing/2014/main" id="{738D4BF1-1AB2-0C50-FFC7-65BD98F72E3E}"/>
              </a:ext>
            </a:extLst>
          </p:cNvPr>
          <p:cNvSpPr>
            <a:spLocks noGrp="1"/>
          </p:cNvSpPr>
          <p:nvPr>
            <p:ph type="title"/>
          </p:nvPr>
        </p:nvSpPr>
        <p:spPr/>
        <p:txBody>
          <a:bodyPr vert="horz"/>
          <a:lstStyle/>
          <a:p>
            <a:r>
              <a:rPr lang="en-US"/>
              <a:t>Click to edit Master title style</a:t>
            </a:r>
          </a:p>
        </p:txBody>
      </p:sp>
    </p:spTree>
    <p:extLst>
      <p:ext uri="{BB962C8B-B14F-4D97-AF65-F5344CB8AC3E}">
        <p14:creationId xmlns:p14="http://schemas.microsoft.com/office/powerpoint/2010/main" val="33333142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4_Title Only">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BFA5D521-F047-97FE-DB6F-76884183010F}"/>
              </a:ext>
            </a:extLst>
          </p:cNvPr>
          <p:cNvGraphicFramePr>
            <a:graphicFrameLocks noChangeAspect="1"/>
          </p:cNvGraphicFramePr>
          <p:nvPr>
            <p:custDataLst>
              <p:tags r:id="rId1"/>
            </p:custDataLst>
            <p:extLst>
              <p:ext uri="{D42A27DB-BD31-4B8C-83A1-F6EECF244321}">
                <p14:modId xmlns:p14="http://schemas.microsoft.com/office/powerpoint/2010/main" val="37157404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6" name="think-cell data - do not delete" hidden="1">
                        <a:extLst>
                          <a:ext uri="{FF2B5EF4-FFF2-40B4-BE49-F238E27FC236}">
                            <a16:creationId xmlns:a16="http://schemas.microsoft.com/office/drawing/2014/main" id="{BFA5D521-F047-97FE-DB6F-76884183010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ource">
            <a:extLst>
              <a:ext uri="{FF2B5EF4-FFF2-40B4-BE49-F238E27FC236}">
                <a16:creationId xmlns:a16="http://schemas.microsoft.com/office/drawing/2014/main" id="{7E166E57-34F7-27D9-EDBD-59A3ADE510B8}"/>
              </a:ext>
            </a:extLst>
          </p:cNvPr>
          <p:cNvSpPr>
            <a:spLocks noGrp="1"/>
          </p:cNvSpPr>
          <p:nvPr>
            <p:ph type="body" sz="quarter" idx="12" hasCustomPrompt="1"/>
          </p:nvPr>
        </p:nvSpPr>
        <p:spPr>
          <a:xfrm>
            <a:off x="367506" y="6486975"/>
            <a:ext cx="9487694" cy="107722"/>
          </a:xfrm>
          <a:prstGeom prst="rect">
            <a:avLst/>
          </a:prstGeom>
        </p:spPr>
        <p:txBody>
          <a:bodyPr wrap="square" lIns="0" tIns="0" rIns="0" bIns="0" anchor="b">
            <a:noAutofit/>
          </a:bodyPr>
          <a:lstStyle>
            <a:lvl1pPr marL="0" indent="0">
              <a:spcBef>
                <a:spcPts val="0"/>
              </a:spcBef>
              <a:buNone/>
              <a:defRPr sz="700">
                <a:solidFill>
                  <a:srgbClr val="A6A8AB"/>
                </a:solidFill>
              </a:defRPr>
            </a:lvl1pPr>
            <a:lvl2pPr marL="179994" indent="0">
              <a:buNone/>
              <a:defRPr/>
            </a:lvl2pPr>
            <a:lvl3pPr marL="359988" indent="0">
              <a:buNone/>
              <a:defRPr/>
            </a:lvl3pPr>
            <a:lvl4pPr marL="539983" indent="0">
              <a:buNone/>
              <a:defRPr/>
            </a:lvl4pPr>
            <a:lvl5pPr marL="719977" indent="0">
              <a:buNone/>
              <a:defRPr/>
            </a:lvl5pPr>
          </a:lstStyle>
          <a:p>
            <a:r>
              <a:rPr lang="en-US"/>
              <a:t>Source: Any slide with data should have a source. S&amp;P Global data should be sourced by Division e.g., S&amp;P Global Commodity Insights. Should be just one line</a:t>
            </a:r>
          </a:p>
        </p:txBody>
      </p:sp>
      <p:sp>
        <p:nvSpPr>
          <p:cNvPr id="9" name="Notes">
            <a:extLst>
              <a:ext uri="{FF2B5EF4-FFF2-40B4-BE49-F238E27FC236}">
                <a16:creationId xmlns:a16="http://schemas.microsoft.com/office/drawing/2014/main" id="{53E4397A-93A9-79E0-EE86-01DE64F6E2B0}"/>
              </a:ext>
            </a:extLst>
          </p:cNvPr>
          <p:cNvSpPr>
            <a:spLocks noGrp="1"/>
          </p:cNvSpPr>
          <p:nvPr>
            <p:ph type="body" sz="quarter" idx="14" hasCustomPrompt="1"/>
          </p:nvPr>
        </p:nvSpPr>
        <p:spPr>
          <a:xfrm>
            <a:off x="368300" y="6356350"/>
            <a:ext cx="9486901" cy="128148"/>
          </a:xfrm>
          <a:prstGeom prst="rect">
            <a:avLst/>
          </a:prstGeom>
        </p:spPr>
        <p:txBody>
          <a:bodyPr wrap="square" lIns="0" tIns="0" rIns="0" bIns="0" anchor="b">
            <a:noAutofit/>
          </a:bodyPr>
          <a:lstStyle>
            <a:lvl1pPr marL="0" indent="0">
              <a:spcBef>
                <a:spcPts val="0"/>
              </a:spcBef>
              <a:buNone/>
              <a:defRPr sz="700">
                <a:solidFill>
                  <a:srgbClr val="A6A8AB"/>
                </a:solidFill>
              </a:defRPr>
            </a:lvl1pPr>
            <a:lvl2pPr marL="179994" indent="0">
              <a:buNone/>
              <a:defRPr/>
            </a:lvl2pPr>
            <a:lvl3pPr marL="359988" indent="0">
              <a:buNone/>
              <a:defRPr/>
            </a:lvl3pPr>
            <a:lvl4pPr marL="539983" indent="0">
              <a:buNone/>
              <a:defRPr/>
            </a:lvl4pPr>
            <a:lvl5pPr marL="719977" indent="0">
              <a:buNone/>
              <a:defRPr/>
            </a:lvl5pPr>
          </a:lstStyle>
          <a:p>
            <a:pPr>
              <a:defRPr/>
            </a:pPr>
            <a:r>
              <a:rPr lang="en-US"/>
              <a:t>1 Notes should be one line (use mid to light grey font; size 6 to 8 are reasonable)</a:t>
            </a:r>
          </a:p>
        </p:txBody>
      </p:sp>
      <p:sp>
        <p:nvSpPr>
          <p:cNvPr id="3" name="Chapter">
            <a:extLst>
              <a:ext uri="{FF2B5EF4-FFF2-40B4-BE49-F238E27FC236}">
                <a16:creationId xmlns:a16="http://schemas.microsoft.com/office/drawing/2014/main" id="{46B4A934-41AB-00D5-7330-385F4B9DCC4D}"/>
              </a:ext>
            </a:extLst>
          </p:cNvPr>
          <p:cNvSpPr>
            <a:spLocks noGrp="1"/>
          </p:cNvSpPr>
          <p:nvPr>
            <p:ph type="body" sz="quarter" idx="10" hasCustomPrompt="1"/>
          </p:nvPr>
        </p:nvSpPr>
        <p:spPr>
          <a:xfrm>
            <a:off x="368298" y="117017"/>
            <a:ext cx="4924427" cy="138499"/>
          </a:xfrm>
          <a:prstGeom prst="rect">
            <a:avLst/>
          </a:prstGeom>
        </p:spPr>
        <p:txBody>
          <a:bodyPr wrap="square" lIns="0" tIns="0" rIns="0" bIns="0">
            <a:noAutofit/>
          </a:bodyPr>
          <a:lstStyle>
            <a:lvl1pPr marL="0" indent="0">
              <a:buNone/>
              <a:defRPr sz="900">
                <a:solidFill>
                  <a:schemeClr val="accent1"/>
                </a:solidFill>
              </a:defRPr>
            </a:lvl1pPr>
            <a:lvl2pPr marL="179994" indent="0">
              <a:buNone/>
              <a:defRPr/>
            </a:lvl2pPr>
            <a:lvl3pPr marL="359988" indent="0">
              <a:buNone/>
              <a:defRPr/>
            </a:lvl3pPr>
            <a:lvl4pPr marL="539983" indent="0">
              <a:buNone/>
              <a:defRPr/>
            </a:lvl4pPr>
            <a:lvl5pPr marL="719977" indent="0">
              <a:buNone/>
              <a:defRPr/>
            </a:lvl5pPr>
          </a:lstStyle>
          <a:p>
            <a:pPr lvl="0"/>
            <a:r>
              <a:rPr lang="en-US"/>
              <a:t>Chapter, section or tracker (optional)</a:t>
            </a:r>
          </a:p>
        </p:txBody>
      </p:sp>
      <p:sp>
        <p:nvSpPr>
          <p:cNvPr id="7" name="Label">
            <a:extLst>
              <a:ext uri="{FF2B5EF4-FFF2-40B4-BE49-F238E27FC236}">
                <a16:creationId xmlns:a16="http://schemas.microsoft.com/office/drawing/2014/main" id="{A6F914B6-C7D4-8306-C39D-6D30CD9353DB}"/>
              </a:ext>
            </a:extLst>
          </p:cNvPr>
          <p:cNvSpPr>
            <a:spLocks noGrp="1"/>
          </p:cNvSpPr>
          <p:nvPr>
            <p:ph type="body" sz="quarter" idx="13" hasCustomPrompt="1"/>
          </p:nvPr>
        </p:nvSpPr>
        <p:spPr>
          <a:xfrm>
            <a:off x="10934700" y="117017"/>
            <a:ext cx="889000" cy="138499"/>
          </a:xfrm>
          <a:prstGeom prst="rect">
            <a:avLst/>
          </a:prstGeom>
        </p:spPr>
        <p:txBody>
          <a:bodyPr wrap="square" lIns="0" tIns="0" rIns="0" bIns="0">
            <a:noAutofit/>
          </a:bodyPr>
          <a:lstStyle>
            <a:lvl1pPr marL="0" indent="0" algn="r">
              <a:buNone/>
              <a:defRPr sz="900">
                <a:solidFill>
                  <a:srgbClr val="929497"/>
                </a:solidFill>
              </a:defRPr>
            </a:lvl1pPr>
            <a:lvl2pPr marL="179994" indent="0">
              <a:buNone/>
              <a:defRPr/>
            </a:lvl2pPr>
            <a:lvl3pPr marL="359988" indent="0">
              <a:buNone/>
              <a:defRPr/>
            </a:lvl3pPr>
            <a:lvl4pPr marL="539983" indent="0">
              <a:buNone/>
              <a:defRPr/>
            </a:lvl4pPr>
            <a:lvl5pPr marL="719977" indent="0">
              <a:buNone/>
              <a:defRPr/>
            </a:lvl5pPr>
          </a:lstStyle>
          <a:p>
            <a:pPr lvl="0"/>
            <a:r>
              <a:rPr lang="en-US"/>
              <a:t>Label</a:t>
            </a:r>
          </a:p>
        </p:txBody>
      </p:sp>
      <p:sp>
        <p:nvSpPr>
          <p:cNvPr id="11" name="Title 10">
            <a:extLst>
              <a:ext uri="{FF2B5EF4-FFF2-40B4-BE49-F238E27FC236}">
                <a16:creationId xmlns:a16="http://schemas.microsoft.com/office/drawing/2014/main" id="{738D4BF1-1AB2-0C50-FFC7-65BD98F72E3E}"/>
              </a:ext>
            </a:extLst>
          </p:cNvPr>
          <p:cNvSpPr>
            <a:spLocks noGrp="1"/>
          </p:cNvSpPr>
          <p:nvPr>
            <p:ph type="title"/>
          </p:nvPr>
        </p:nvSpPr>
        <p:spPr/>
        <p:txBody>
          <a:bodyPr vert="horz"/>
          <a:lstStyle/>
          <a:p>
            <a:r>
              <a:rPr lang="en-US"/>
              <a:t>Click to edit Master title style</a:t>
            </a:r>
          </a:p>
        </p:txBody>
      </p:sp>
    </p:spTree>
    <p:extLst>
      <p:ext uri="{BB962C8B-B14F-4D97-AF65-F5344CB8AC3E}">
        <p14:creationId xmlns:p14="http://schemas.microsoft.com/office/powerpoint/2010/main" val="240451207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5_Title Only">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BFA5D521-F047-97FE-DB6F-76884183010F}"/>
              </a:ext>
            </a:extLst>
          </p:cNvPr>
          <p:cNvGraphicFramePr>
            <a:graphicFrameLocks noChangeAspect="1"/>
          </p:cNvGraphicFramePr>
          <p:nvPr>
            <p:custDataLst>
              <p:tags r:id="rId1"/>
            </p:custDataLst>
            <p:extLst>
              <p:ext uri="{D42A27DB-BD31-4B8C-83A1-F6EECF244321}">
                <p14:modId xmlns:p14="http://schemas.microsoft.com/office/powerpoint/2010/main" val="37157404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6" name="think-cell data - do not delete" hidden="1">
                        <a:extLst>
                          <a:ext uri="{FF2B5EF4-FFF2-40B4-BE49-F238E27FC236}">
                            <a16:creationId xmlns:a16="http://schemas.microsoft.com/office/drawing/2014/main" id="{BFA5D521-F047-97FE-DB6F-76884183010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ource">
            <a:extLst>
              <a:ext uri="{FF2B5EF4-FFF2-40B4-BE49-F238E27FC236}">
                <a16:creationId xmlns:a16="http://schemas.microsoft.com/office/drawing/2014/main" id="{7E166E57-34F7-27D9-EDBD-59A3ADE510B8}"/>
              </a:ext>
            </a:extLst>
          </p:cNvPr>
          <p:cNvSpPr>
            <a:spLocks noGrp="1"/>
          </p:cNvSpPr>
          <p:nvPr>
            <p:ph type="body" sz="quarter" idx="12" hasCustomPrompt="1"/>
          </p:nvPr>
        </p:nvSpPr>
        <p:spPr>
          <a:xfrm>
            <a:off x="367506" y="6486975"/>
            <a:ext cx="9487694" cy="107722"/>
          </a:xfrm>
          <a:prstGeom prst="rect">
            <a:avLst/>
          </a:prstGeom>
        </p:spPr>
        <p:txBody>
          <a:bodyPr wrap="square" lIns="0" tIns="0" rIns="0" bIns="0" anchor="b">
            <a:noAutofit/>
          </a:bodyPr>
          <a:lstStyle>
            <a:lvl1pPr marL="0" indent="0">
              <a:spcBef>
                <a:spcPts val="0"/>
              </a:spcBef>
              <a:buNone/>
              <a:defRPr sz="700">
                <a:solidFill>
                  <a:srgbClr val="A6A8AB"/>
                </a:solidFill>
              </a:defRPr>
            </a:lvl1pPr>
            <a:lvl2pPr marL="179994" indent="0">
              <a:buNone/>
              <a:defRPr/>
            </a:lvl2pPr>
            <a:lvl3pPr marL="359988" indent="0">
              <a:buNone/>
              <a:defRPr/>
            </a:lvl3pPr>
            <a:lvl4pPr marL="539983" indent="0">
              <a:buNone/>
              <a:defRPr/>
            </a:lvl4pPr>
            <a:lvl5pPr marL="719977" indent="0">
              <a:buNone/>
              <a:defRPr/>
            </a:lvl5pPr>
          </a:lstStyle>
          <a:p>
            <a:r>
              <a:rPr lang="en-US"/>
              <a:t>Source: Any slide with data should have a source. S&amp;P Global data should be sourced by Division e.g., S&amp;P Global Commodity Insights. Should be just one line</a:t>
            </a:r>
          </a:p>
        </p:txBody>
      </p:sp>
      <p:sp>
        <p:nvSpPr>
          <p:cNvPr id="9" name="Notes">
            <a:extLst>
              <a:ext uri="{FF2B5EF4-FFF2-40B4-BE49-F238E27FC236}">
                <a16:creationId xmlns:a16="http://schemas.microsoft.com/office/drawing/2014/main" id="{53E4397A-93A9-79E0-EE86-01DE64F6E2B0}"/>
              </a:ext>
            </a:extLst>
          </p:cNvPr>
          <p:cNvSpPr>
            <a:spLocks noGrp="1"/>
          </p:cNvSpPr>
          <p:nvPr>
            <p:ph type="body" sz="quarter" idx="14" hasCustomPrompt="1"/>
          </p:nvPr>
        </p:nvSpPr>
        <p:spPr>
          <a:xfrm>
            <a:off x="368300" y="6356350"/>
            <a:ext cx="9486901" cy="128148"/>
          </a:xfrm>
          <a:prstGeom prst="rect">
            <a:avLst/>
          </a:prstGeom>
        </p:spPr>
        <p:txBody>
          <a:bodyPr wrap="square" lIns="0" tIns="0" rIns="0" bIns="0" anchor="b">
            <a:noAutofit/>
          </a:bodyPr>
          <a:lstStyle>
            <a:lvl1pPr marL="0" indent="0">
              <a:spcBef>
                <a:spcPts val="0"/>
              </a:spcBef>
              <a:buNone/>
              <a:defRPr sz="700">
                <a:solidFill>
                  <a:srgbClr val="A6A8AB"/>
                </a:solidFill>
              </a:defRPr>
            </a:lvl1pPr>
            <a:lvl2pPr marL="179994" indent="0">
              <a:buNone/>
              <a:defRPr/>
            </a:lvl2pPr>
            <a:lvl3pPr marL="359988" indent="0">
              <a:buNone/>
              <a:defRPr/>
            </a:lvl3pPr>
            <a:lvl4pPr marL="539983" indent="0">
              <a:buNone/>
              <a:defRPr/>
            </a:lvl4pPr>
            <a:lvl5pPr marL="719977" indent="0">
              <a:buNone/>
              <a:defRPr/>
            </a:lvl5pPr>
          </a:lstStyle>
          <a:p>
            <a:pPr>
              <a:defRPr/>
            </a:pPr>
            <a:r>
              <a:rPr lang="en-US"/>
              <a:t>1 Notes should be one line (use mid to light grey font; size 6 to 8 are reasonable)</a:t>
            </a:r>
          </a:p>
        </p:txBody>
      </p:sp>
      <p:sp>
        <p:nvSpPr>
          <p:cNvPr id="3" name="Chapter">
            <a:extLst>
              <a:ext uri="{FF2B5EF4-FFF2-40B4-BE49-F238E27FC236}">
                <a16:creationId xmlns:a16="http://schemas.microsoft.com/office/drawing/2014/main" id="{46B4A934-41AB-00D5-7330-385F4B9DCC4D}"/>
              </a:ext>
            </a:extLst>
          </p:cNvPr>
          <p:cNvSpPr>
            <a:spLocks noGrp="1"/>
          </p:cNvSpPr>
          <p:nvPr>
            <p:ph type="body" sz="quarter" idx="10" hasCustomPrompt="1"/>
          </p:nvPr>
        </p:nvSpPr>
        <p:spPr>
          <a:xfrm>
            <a:off x="368298" y="117017"/>
            <a:ext cx="4924427" cy="138499"/>
          </a:xfrm>
          <a:prstGeom prst="rect">
            <a:avLst/>
          </a:prstGeom>
        </p:spPr>
        <p:txBody>
          <a:bodyPr wrap="square" lIns="0" tIns="0" rIns="0" bIns="0">
            <a:noAutofit/>
          </a:bodyPr>
          <a:lstStyle>
            <a:lvl1pPr marL="0" indent="0">
              <a:buNone/>
              <a:defRPr sz="900">
                <a:solidFill>
                  <a:schemeClr val="accent1"/>
                </a:solidFill>
              </a:defRPr>
            </a:lvl1pPr>
            <a:lvl2pPr marL="179994" indent="0">
              <a:buNone/>
              <a:defRPr/>
            </a:lvl2pPr>
            <a:lvl3pPr marL="359988" indent="0">
              <a:buNone/>
              <a:defRPr/>
            </a:lvl3pPr>
            <a:lvl4pPr marL="539983" indent="0">
              <a:buNone/>
              <a:defRPr/>
            </a:lvl4pPr>
            <a:lvl5pPr marL="719977" indent="0">
              <a:buNone/>
              <a:defRPr/>
            </a:lvl5pPr>
          </a:lstStyle>
          <a:p>
            <a:pPr lvl="0"/>
            <a:r>
              <a:rPr lang="en-US"/>
              <a:t>Chapter, section or tracker (optional)</a:t>
            </a:r>
          </a:p>
        </p:txBody>
      </p:sp>
      <p:sp>
        <p:nvSpPr>
          <p:cNvPr id="7" name="Label">
            <a:extLst>
              <a:ext uri="{FF2B5EF4-FFF2-40B4-BE49-F238E27FC236}">
                <a16:creationId xmlns:a16="http://schemas.microsoft.com/office/drawing/2014/main" id="{A6F914B6-C7D4-8306-C39D-6D30CD9353DB}"/>
              </a:ext>
            </a:extLst>
          </p:cNvPr>
          <p:cNvSpPr>
            <a:spLocks noGrp="1"/>
          </p:cNvSpPr>
          <p:nvPr>
            <p:ph type="body" sz="quarter" idx="13" hasCustomPrompt="1"/>
          </p:nvPr>
        </p:nvSpPr>
        <p:spPr>
          <a:xfrm>
            <a:off x="10934700" y="117017"/>
            <a:ext cx="889000" cy="138499"/>
          </a:xfrm>
          <a:prstGeom prst="rect">
            <a:avLst/>
          </a:prstGeom>
        </p:spPr>
        <p:txBody>
          <a:bodyPr wrap="square" lIns="0" tIns="0" rIns="0" bIns="0">
            <a:noAutofit/>
          </a:bodyPr>
          <a:lstStyle>
            <a:lvl1pPr marL="0" indent="0" algn="r">
              <a:buNone/>
              <a:defRPr sz="900">
                <a:solidFill>
                  <a:srgbClr val="929497"/>
                </a:solidFill>
              </a:defRPr>
            </a:lvl1pPr>
            <a:lvl2pPr marL="179994" indent="0">
              <a:buNone/>
              <a:defRPr/>
            </a:lvl2pPr>
            <a:lvl3pPr marL="359988" indent="0">
              <a:buNone/>
              <a:defRPr/>
            </a:lvl3pPr>
            <a:lvl4pPr marL="539983" indent="0">
              <a:buNone/>
              <a:defRPr/>
            </a:lvl4pPr>
            <a:lvl5pPr marL="719977" indent="0">
              <a:buNone/>
              <a:defRPr/>
            </a:lvl5pPr>
          </a:lstStyle>
          <a:p>
            <a:pPr lvl="0"/>
            <a:r>
              <a:rPr lang="en-US"/>
              <a:t>Label</a:t>
            </a:r>
          </a:p>
        </p:txBody>
      </p:sp>
      <p:sp>
        <p:nvSpPr>
          <p:cNvPr id="11" name="Title 10">
            <a:extLst>
              <a:ext uri="{FF2B5EF4-FFF2-40B4-BE49-F238E27FC236}">
                <a16:creationId xmlns:a16="http://schemas.microsoft.com/office/drawing/2014/main" id="{738D4BF1-1AB2-0C50-FFC7-65BD98F72E3E}"/>
              </a:ext>
            </a:extLst>
          </p:cNvPr>
          <p:cNvSpPr>
            <a:spLocks noGrp="1"/>
          </p:cNvSpPr>
          <p:nvPr>
            <p:ph type="title"/>
          </p:nvPr>
        </p:nvSpPr>
        <p:spPr/>
        <p:txBody>
          <a:bodyPr vert="horz"/>
          <a:lstStyle/>
          <a:p>
            <a:r>
              <a:rPr lang="en-US"/>
              <a:t>Click to edit Master title style</a:t>
            </a:r>
          </a:p>
        </p:txBody>
      </p:sp>
    </p:spTree>
    <p:extLst>
      <p:ext uri="{BB962C8B-B14F-4D97-AF65-F5344CB8AC3E}">
        <p14:creationId xmlns:p14="http://schemas.microsoft.com/office/powerpoint/2010/main" val="27408631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3_Title Only">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BFA5D521-F047-97FE-DB6F-76884183010F}"/>
              </a:ext>
            </a:extLst>
          </p:cNvPr>
          <p:cNvGraphicFramePr>
            <a:graphicFrameLocks/>
          </p:cNvGraphicFramePr>
          <p:nvPr>
            <p:custDataLst>
              <p:tags r:id="rId1"/>
            </p:custDataLst>
            <p:extLst>
              <p:ext uri="{D42A27DB-BD31-4B8C-83A1-F6EECF244321}">
                <p14:modId xmlns:p14="http://schemas.microsoft.com/office/powerpoint/2010/main" val="42948402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6" name="think-cell data - do not delete" hidden="1">
                        <a:extLst>
                          <a:ext uri="{FF2B5EF4-FFF2-40B4-BE49-F238E27FC236}">
                            <a16:creationId xmlns:a16="http://schemas.microsoft.com/office/drawing/2014/main" id="{BFA5D521-F047-97FE-DB6F-76884183010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ource">
            <a:extLst>
              <a:ext uri="{FF2B5EF4-FFF2-40B4-BE49-F238E27FC236}">
                <a16:creationId xmlns:a16="http://schemas.microsoft.com/office/drawing/2014/main" id="{7E166E57-34F7-27D9-EDBD-59A3ADE510B8}"/>
              </a:ext>
            </a:extLst>
          </p:cNvPr>
          <p:cNvSpPr>
            <a:spLocks noGrp="1"/>
          </p:cNvSpPr>
          <p:nvPr>
            <p:ph type="body" sz="quarter" idx="12" hasCustomPrompt="1"/>
          </p:nvPr>
        </p:nvSpPr>
        <p:spPr>
          <a:xfrm>
            <a:off x="367506" y="6486975"/>
            <a:ext cx="9487694" cy="107722"/>
          </a:xfrm>
          <a:prstGeom prst="rect">
            <a:avLst/>
          </a:prstGeom>
        </p:spPr>
        <p:txBody>
          <a:bodyPr wrap="square" lIns="0" tIns="0" rIns="0" bIns="0" anchor="b">
            <a:noAutofit/>
          </a:bodyPr>
          <a:lstStyle>
            <a:lvl1pPr marL="0" indent="0" rtl="0">
              <a:spcBef>
                <a:spcPts val="0"/>
              </a:spcBef>
              <a:buNone/>
              <a:defRPr sz="700">
                <a:solidFill>
                  <a:srgbClr val="A6A8AB"/>
                </a:solidFill>
              </a:defRPr>
            </a:lvl1pPr>
            <a:lvl2pPr marL="179994" indent="0">
              <a:buNone/>
              <a:defRPr/>
            </a:lvl2pPr>
            <a:lvl3pPr marL="359988" indent="0">
              <a:buNone/>
              <a:defRPr/>
            </a:lvl3pPr>
            <a:lvl4pPr marL="539983" indent="0">
              <a:buNone/>
              <a:defRPr/>
            </a:lvl4pPr>
            <a:lvl5pPr marL="719977" indent="0">
              <a:buNone/>
              <a:defRPr/>
            </a:lvl5pPr>
          </a:lstStyle>
          <a:p>
            <a:r>
              <a:rPr lang="pt-BR"/>
              <a:t>Source: </a:t>
            </a:r>
            <a:r>
              <a:rPr lang="pt-BR" err="1"/>
              <a:t>Any</a:t>
            </a:r>
            <a:r>
              <a:rPr lang="pt-BR"/>
              <a:t> slide </a:t>
            </a:r>
            <a:r>
              <a:rPr lang="pt-BR" err="1"/>
              <a:t>with</a:t>
            </a:r>
            <a:r>
              <a:rPr lang="pt-BR"/>
              <a:t> data </a:t>
            </a:r>
            <a:r>
              <a:rPr lang="pt-BR" err="1"/>
              <a:t>should</a:t>
            </a:r>
            <a:r>
              <a:rPr lang="pt-BR"/>
              <a:t> </a:t>
            </a:r>
            <a:r>
              <a:rPr lang="pt-BR" err="1"/>
              <a:t>have</a:t>
            </a:r>
            <a:r>
              <a:rPr lang="pt-BR"/>
              <a:t> a </a:t>
            </a:r>
            <a:r>
              <a:rPr lang="pt-BR" err="1"/>
              <a:t>source</a:t>
            </a:r>
            <a:r>
              <a:rPr lang="pt-BR"/>
              <a:t>. S&amp;P Global data </a:t>
            </a:r>
            <a:r>
              <a:rPr lang="pt-BR" err="1"/>
              <a:t>should</a:t>
            </a:r>
            <a:r>
              <a:rPr lang="pt-BR"/>
              <a:t> </a:t>
            </a:r>
            <a:r>
              <a:rPr lang="pt-BR" err="1"/>
              <a:t>be</a:t>
            </a:r>
            <a:r>
              <a:rPr lang="pt-BR"/>
              <a:t> </a:t>
            </a:r>
            <a:r>
              <a:rPr lang="pt-BR" err="1"/>
              <a:t>sourced</a:t>
            </a:r>
            <a:r>
              <a:rPr lang="pt-BR"/>
              <a:t> </a:t>
            </a:r>
            <a:r>
              <a:rPr lang="pt-BR" err="1"/>
              <a:t>by</a:t>
            </a:r>
            <a:r>
              <a:rPr lang="pt-BR"/>
              <a:t> Division e.g., S&amp;P Global Energy. </a:t>
            </a:r>
            <a:r>
              <a:rPr lang="pt-BR" err="1"/>
              <a:t>Should</a:t>
            </a:r>
            <a:r>
              <a:rPr lang="pt-BR"/>
              <a:t> </a:t>
            </a:r>
            <a:r>
              <a:rPr lang="pt-BR" err="1"/>
              <a:t>be</a:t>
            </a:r>
            <a:r>
              <a:rPr lang="pt-BR"/>
              <a:t> </a:t>
            </a:r>
            <a:r>
              <a:rPr lang="pt-BR" err="1"/>
              <a:t>just</a:t>
            </a:r>
            <a:r>
              <a:rPr lang="pt-BR"/>
              <a:t> </a:t>
            </a:r>
            <a:r>
              <a:rPr lang="pt-BR" err="1"/>
              <a:t>one</a:t>
            </a:r>
            <a:r>
              <a:rPr lang="pt-BR"/>
              <a:t> </a:t>
            </a:r>
            <a:r>
              <a:rPr lang="pt-BR" err="1"/>
              <a:t>line</a:t>
            </a:r>
            <a:endParaRPr lang="pt-BR"/>
          </a:p>
        </p:txBody>
      </p:sp>
      <p:sp>
        <p:nvSpPr>
          <p:cNvPr id="9" name="Notes">
            <a:extLst>
              <a:ext uri="{FF2B5EF4-FFF2-40B4-BE49-F238E27FC236}">
                <a16:creationId xmlns:a16="http://schemas.microsoft.com/office/drawing/2014/main" id="{53E4397A-93A9-79E0-EE86-01DE64F6E2B0}"/>
              </a:ext>
            </a:extLst>
          </p:cNvPr>
          <p:cNvSpPr>
            <a:spLocks noGrp="1"/>
          </p:cNvSpPr>
          <p:nvPr>
            <p:ph type="body" sz="quarter" idx="14" hasCustomPrompt="1"/>
          </p:nvPr>
        </p:nvSpPr>
        <p:spPr>
          <a:xfrm>
            <a:off x="368300" y="6356350"/>
            <a:ext cx="9486901" cy="128148"/>
          </a:xfrm>
          <a:prstGeom prst="rect">
            <a:avLst/>
          </a:prstGeom>
        </p:spPr>
        <p:txBody>
          <a:bodyPr wrap="square" lIns="0" tIns="0" rIns="0" bIns="0" anchor="b">
            <a:noAutofit/>
          </a:bodyPr>
          <a:lstStyle>
            <a:lvl1pPr marL="0" indent="0" rtl="0">
              <a:spcBef>
                <a:spcPts val="0"/>
              </a:spcBef>
              <a:buNone/>
              <a:defRPr sz="700">
                <a:solidFill>
                  <a:srgbClr val="A6A8AB"/>
                </a:solidFill>
              </a:defRPr>
            </a:lvl1pPr>
            <a:lvl2pPr marL="179994" indent="0">
              <a:buNone/>
              <a:defRPr/>
            </a:lvl2pPr>
            <a:lvl3pPr marL="359988" indent="0">
              <a:buNone/>
              <a:defRPr/>
            </a:lvl3pPr>
            <a:lvl4pPr marL="539983" indent="0">
              <a:buNone/>
              <a:defRPr/>
            </a:lvl4pPr>
            <a:lvl5pPr marL="719977" indent="0">
              <a:buNone/>
              <a:defRPr/>
            </a:lvl5pPr>
          </a:lstStyle>
          <a:p>
            <a:pPr>
              <a:defRPr/>
            </a:pPr>
            <a:r>
              <a:rPr lang="pt-BR"/>
              <a:t>1 Notes should be one line (use mid to light grey font; size 6 to 8 are reasonable)</a:t>
            </a:r>
          </a:p>
        </p:txBody>
      </p:sp>
      <p:sp>
        <p:nvSpPr>
          <p:cNvPr id="3" name="Chapter">
            <a:extLst>
              <a:ext uri="{FF2B5EF4-FFF2-40B4-BE49-F238E27FC236}">
                <a16:creationId xmlns:a16="http://schemas.microsoft.com/office/drawing/2014/main" id="{46B4A934-41AB-00D5-7330-385F4B9DCC4D}"/>
              </a:ext>
            </a:extLst>
          </p:cNvPr>
          <p:cNvSpPr>
            <a:spLocks noGrp="1"/>
          </p:cNvSpPr>
          <p:nvPr>
            <p:ph type="body" sz="quarter" idx="10" hasCustomPrompt="1"/>
          </p:nvPr>
        </p:nvSpPr>
        <p:spPr>
          <a:xfrm>
            <a:off x="368298" y="117017"/>
            <a:ext cx="4924427" cy="138499"/>
          </a:xfrm>
          <a:prstGeom prst="rect">
            <a:avLst/>
          </a:prstGeom>
        </p:spPr>
        <p:txBody>
          <a:bodyPr wrap="square" lIns="0" tIns="0" rIns="0" bIns="0">
            <a:noAutofit/>
          </a:bodyPr>
          <a:lstStyle>
            <a:lvl1pPr marL="0" indent="0" rtl="0">
              <a:buNone/>
              <a:defRPr sz="900">
                <a:solidFill>
                  <a:schemeClr val="accent1"/>
                </a:solidFill>
              </a:defRPr>
            </a:lvl1pPr>
            <a:lvl2pPr marL="179994" indent="0">
              <a:buNone/>
              <a:defRPr/>
            </a:lvl2pPr>
            <a:lvl3pPr marL="359988" indent="0">
              <a:buNone/>
              <a:defRPr/>
            </a:lvl3pPr>
            <a:lvl4pPr marL="539983" indent="0">
              <a:buNone/>
              <a:defRPr/>
            </a:lvl4pPr>
            <a:lvl5pPr marL="719977" indent="0">
              <a:buNone/>
              <a:defRPr/>
            </a:lvl5pPr>
          </a:lstStyle>
          <a:p>
            <a:pPr lvl="0"/>
            <a:r>
              <a:rPr lang="pt-BR"/>
              <a:t>Chapter, section or tracker (optional)</a:t>
            </a:r>
          </a:p>
        </p:txBody>
      </p:sp>
      <p:sp>
        <p:nvSpPr>
          <p:cNvPr id="7" name="Label">
            <a:extLst>
              <a:ext uri="{FF2B5EF4-FFF2-40B4-BE49-F238E27FC236}">
                <a16:creationId xmlns:a16="http://schemas.microsoft.com/office/drawing/2014/main" id="{A6F914B6-C7D4-8306-C39D-6D30CD9353DB}"/>
              </a:ext>
            </a:extLst>
          </p:cNvPr>
          <p:cNvSpPr>
            <a:spLocks noGrp="1"/>
          </p:cNvSpPr>
          <p:nvPr>
            <p:ph type="body" sz="quarter" idx="13" hasCustomPrompt="1"/>
          </p:nvPr>
        </p:nvSpPr>
        <p:spPr>
          <a:xfrm>
            <a:off x="10934700" y="117017"/>
            <a:ext cx="889000" cy="138499"/>
          </a:xfrm>
          <a:prstGeom prst="rect">
            <a:avLst/>
          </a:prstGeom>
        </p:spPr>
        <p:txBody>
          <a:bodyPr wrap="square" lIns="0" tIns="0" rIns="0" bIns="0">
            <a:noAutofit/>
          </a:bodyPr>
          <a:lstStyle>
            <a:lvl1pPr marL="0" indent="0" algn="r" rtl="0">
              <a:buNone/>
              <a:defRPr sz="900">
                <a:solidFill>
                  <a:srgbClr val="929497"/>
                </a:solidFill>
              </a:defRPr>
            </a:lvl1pPr>
            <a:lvl2pPr marL="179994" indent="0">
              <a:buNone/>
              <a:defRPr/>
            </a:lvl2pPr>
            <a:lvl3pPr marL="359988" indent="0">
              <a:buNone/>
              <a:defRPr/>
            </a:lvl3pPr>
            <a:lvl4pPr marL="539983" indent="0">
              <a:buNone/>
              <a:defRPr/>
            </a:lvl4pPr>
            <a:lvl5pPr marL="719977" indent="0">
              <a:buNone/>
              <a:defRPr/>
            </a:lvl5pPr>
          </a:lstStyle>
          <a:p>
            <a:pPr lvl="0"/>
            <a:r>
              <a:rPr lang="pt-BR"/>
              <a:t>Label</a:t>
            </a:r>
          </a:p>
        </p:txBody>
      </p:sp>
      <p:sp>
        <p:nvSpPr>
          <p:cNvPr id="11" name="Title 10">
            <a:extLst>
              <a:ext uri="{FF2B5EF4-FFF2-40B4-BE49-F238E27FC236}">
                <a16:creationId xmlns:a16="http://schemas.microsoft.com/office/drawing/2014/main" id="{738D4BF1-1AB2-0C50-FFC7-65BD98F72E3E}"/>
              </a:ext>
            </a:extLst>
          </p:cNvPr>
          <p:cNvSpPr>
            <a:spLocks noGrp="1"/>
          </p:cNvSpPr>
          <p:nvPr>
            <p:ph type="title"/>
          </p:nvPr>
        </p:nvSpPr>
        <p:spPr/>
        <p:txBody>
          <a:bodyPr vert="horz"/>
          <a:lstStyle>
            <a:lvl1pPr rtl="0">
              <a:defRPr/>
            </a:lvl1pPr>
          </a:lstStyle>
          <a:p>
            <a:r>
              <a:rPr lang="pt-BR"/>
              <a:t>Click to edit Master title style</a:t>
            </a:r>
          </a:p>
        </p:txBody>
      </p:sp>
    </p:spTree>
    <p:extLst>
      <p:ext uri="{BB962C8B-B14F-4D97-AF65-F5344CB8AC3E}">
        <p14:creationId xmlns:p14="http://schemas.microsoft.com/office/powerpoint/2010/main" val="3572992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5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48C1FB7-A846-4204-8CEA-AC3CFF89BDC9}"/>
              </a:ext>
            </a:extLst>
          </p:cNvPr>
          <p:cNvSpPr>
            <a:spLocks noGrp="1"/>
          </p:cNvSpPr>
          <p:nvPr>
            <p:ph type="ftr" sz="quarter" idx="31"/>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35" name="Title 6">
            <a:extLst>
              <a:ext uri="{FF2B5EF4-FFF2-40B4-BE49-F238E27FC236}">
                <a16:creationId xmlns:a16="http://schemas.microsoft.com/office/drawing/2014/main" id="{3DE2B13A-4728-4D28-B252-5AC74A85D744}"/>
              </a:ext>
            </a:extLst>
          </p:cNvPr>
          <p:cNvSpPr>
            <a:spLocks noGrp="1"/>
          </p:cNvSpPr>
          <p:nvPr>
            <p:ph type="title" hasCustomPrompt="1"/>
          </p:nvPr>
        </p:nvSpPr>
        <p:spPr>
          <a:xfrm>
            <a:off x="567039" y="342900"/>
            <a:ext cx="11062709" cy="460551"/>
          </a:xfrm>
        </p:spPr>
        <p:txBody>
          <a:bodyPr/>
          <a:lstStyle/>
          <a:p>
            <a:r>
              <a:rPr lang="en-US"/>
              <a:t>[Headline]</a:t>
            </a:r>
          </a:p>
        </p:txBody>
      </p:sp>
      <p:sp>
        <p:nvSpPr>
          <p:cNvPr id="19" name="Sub-headline">
            <a:extLst>
              <a:ext uri="{FF2B5EF4-FFF2-40B4-BE49-F238E27FC236}">
                <a16:creationId xmlns:a16="http://schemas.microsoft.com/office/drawing/2014/main" id="{69FB779E-C080-4729-854B-F8289471D6AC}"/>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20" name="Subtitle Left">
            <a:extLst>
              <a:ext uri="{FF2B5EF4-FFF2-40B4-BE49-F238E27FC236}">
                <a16:creationId xmlns:a16="http://schemas.microsoft.com/office/drawing/2014/main" id="{1100B900-C5D3-47E6-B07C-F64665097B85}"/>
              </a:ext>
            </a:extLst>
          </p:cNvPr>
          <p:cNvSpPr>
            <a:spLocks noGrp="1"/>
          </p:cNvSpPr>
          <p:nvPr>
            <p:ph type="body" sz="quarter" idx="16" hasCustomPrompt="1"/>
          </p:nvPr>
        </p:nvSpPr>
        <p:spPr>
          <a:xfrm>
            <a:off x="558801" y="1261872"/>
            <a:ext cx="2038238"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9" name="Text Placeholder 7">
            <a:extLst>
              <a:ext uri="{FF2B5EF4-FFF2-40B4-BE49-F238E27FC236}">
                <a16:creationId xmlns:a16="http://schemas.microsoft.com/office/drawing/2014/main" id="{C3974BE8-A7E1-4699-8477-65E1DA07C859}"/>
              </a:ext>
            </a:extLst>
          </p:cNvPr>
          <p:cNvSpPr>
            <a:spLocks noGrp="1"/>
          </p:cNvSpPr>
          <p:nvPr>
            <p:ph type="body" sz="quarter" idx="24" hasCustomPrompt="1"/>
          </p:nvPr>
        </p:nvSpPr>
        <p:spPr>
          <a:xfrm>
            <a:off x="558801" y="1803659"/>
            <a:ext cx="2036233"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4" name="Subtitle Left Middle">
            <a:extLst>
              <a:ext uri="{FF2B5EF4-FFF2-40B4-BE49-F238E27FC236}">
                <a16:creationId xmlns:a16="http://schemas.microsoft.com/office/drawing/2014/main" id="{19F653FA-A9BA-497A-A83F-D117941654E1}"/>
              </a:ext>
            </a:extLst>
          </p:cNvPr>
          <p:cNvSpPr>
            <a:spLocks noGrp="1"/>
          </p:cNvSpPr>
          <p:nvPr>
            <p:ph type="body" sz="quarter" idx="17" hasCustomPrompt="1"/>
          </p:nvPr>
        </p:nvSpPr>
        <p:spPr>
          <a:xfrm>
            <a:off x="2819483" y="1261872"/>
            <a:ext cx="2036064"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7" name="Text Placeholder 7">
            <a:extLst>
              <a:ext uri="{FF2B5EF4-FFF2-40B4-BE49-F238E27FC236}">
                <a16:creationId xmlns:a16="http://schemas.microsoft.com/office/drawing/2014/main" id="{4A722BFE-0050-4972-B7CE-C4405F024346}"/>
              </a:ext>
            </a:extLst>
          </p:cNvPr>
          <p:cNvSpPr>
            <a:spLocks noGrp="1"/>
          </p:cNvSpPr>
          <p:nvPr>
            <p:ph type="body" sz="quarter" idx="25" hasCustomPrompt="1"/>
          </p:nvPr>
        </p:nvSpPr>
        <p:spPr>
          <a:xfrm>
            <a:off x="2819314" y="1803659"/>
            <a:ext cx="2036233"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6" name="Subtitle Middle">
            <a:extLst>
              <a:ext uri="{FF2B5EF4-FFF2-40B4-BE49-F238E27FC236}">
                <a16:creationId xmlns:a16="http://schemas.microsoft.com/office/drawing/2014/main" id="{C67D1831-D469-4022-AC57-0C8E07B415FD}"/>
              </a:ext>
            </a:extLst>
          </p:cNvPr>
          <p:cNvSpPr>
            <a:spLocks noGrp="1"/>
          </p:cNvSpPr>
          <p:nvPr>
            <p:ph type="body" sz="quarter" idx="19" hasCustomPrompt="1"/>
          </p:nvPr>
        </p:nvSpPr>
        <p:spPr>
          <a:xfrm>
            <a:off x="5077991" y="1261872"/>
            <a:ext cx="2036064"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8" name="Text Placeholder 7">
            <a:extLst>
              <a:ext uri="{FF2B5EF4-FFF2-40B4-BE49-F238E27FC236}">
                <a16:creationId xmlns:a16="http://schemas.microsoft.com/office/drawing/2014/main" id="{F6CB5D78-D81A-4133-8C2C-5B5D05482A5B}"/>
              </a:ext>
            </a:extLst>
          </p:cNvPr>
          <p:cNvSpPr>
            <a:spLocks noGrp="1"/>
          </p:cNvSpPr>
          <p:nvPr>
            <p:ph type="body" sz="quarter" idx="26" hasCustomPrompt="1"/>
          </p:nvPr>
        </p:nvSpPr>
        <p:spPr>
          <a:xfrm>
            <a:off x="5077991" y="1803659"/>
            <a:ext cx="2036233"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7" name="Subtitle Right Middle">
            <a:extLst>
              <a:ext uri="{FF2B5EF4-FFF2-40B4-BE49-F238E27FC236}">
                <a16:creationId xmlns:a16="http://schemas.microsoft.com/office/drawing/2014/main" id="{F1585BC4-F61A-4906-BC79-1A13DBBBA0D4}"/>
              </a:ext>
            </a:extLst>
          </p:cNvPr>
          <p:cNvSpPr>
            <a:spLocks noGrp="1"/>
          </p:cNvSpPr>
          <p:nvPr>
            <p:ph type="body" sz="quarter" idx="21" hasCustomPrompt="1"/>
          </p:nvPr>
        </p:nvSpPr>
        <p:spPr>
          <a:xfrm>
            <a:off x="7336499" y="1261872"/>
            <a:ext cx="2036064"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9" name="Text Placeholder 7">
            <a:extLst>
              <a:ext uri="{FF2B5EF4-FFF2-40B4-BE49-F238E27FC236}">
                <a16:creationId xmlns:a16="http://schemas.microsoft.com/office/drawing/2014/main" id="{BFCEE010-7658-4DA0-96B4-C7212FD2F4B1}"/>
              </a:ext>
            </a:extLst>
          </p:cNvPr>
          <p:cNvSpPr>
            <a:spLocks noGrp="1"/>
          </p:cNvSpPr>
          <p:nvPr>
            <p:ph type="body" sz="quarter" idx="27" hasCustomPrompt="1"/>
          </p:nvPr>
        </p:nvSpPr>
        <p:spPr>
          <a:xfrm>
            <a:off x="7338504" y="1803659"/>
            <a:ext cx="2036233"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8" name="Subtitle Right">
            <a:extLst>
              <a:ext uri="{FF2B5EF4-FFF2-40B4-BE49-F238E27FC236}">
                <a16:creationId xmlns:a16="http://schemas.microsoft.com/office/drawing/2014/main" id="{C4963B24-E3E6-4DAA-8C97-B00492206191}"/>
              </a:ext>
            </a:extLst>
          </p:cNvPr>
          <p:cNvSpPr>
            <a:spLocks noGrp="1"/>
          </p:cNvSpPr>
          <p:nvPr>
            <p:ph type="body" sz="quarter" idx="23" hasCustomPrompt="1"/>
          </p:nvPr>
        </p:nvSpPr>
        <p:spPr>
          <a:xfrm>
            <a:off x="9595009" y="1261872"/>
            <a:ext cx="2036064"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0" name="Text Placeholder 7">
            <a:extLst>
              <a:ext uri="{FF2B5EF4-FFF2-40B4-BE49-F238E27FC236}">
                <a16:creationId xmlns:a16="http://schemas.microsoft.com/office/drawing/2014/main" id="{ED2680F6-9FB0-4C12-942B-F6C0798EDF72}"/>
              </a:ext>
            </a:extLst>
          </p:cNvPr>
          <p:cNvSpPr>
            <a:spLocks noGrp="1"/>
          </p:cNvSpPr>
          <p:nvPr>
            <p:ph type="body" sz="quarter" idx="28" hasCustomPrompt="1"/>
          </p:nvPr>
        </p:nvSpPr>
        <p:spPr>
          <a:xfrm>
            <a:off x="9591718" y="1803659"/>
            <a:ext cx="2036233"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1" name="Footnote">
            <a:extLst>
              <a:ext uri="{FF2B5EF4-FFF2-40B4-BE49-F238E27FC236}">
                <a16:creationId xmlns:a16="http://schemas.microsoft.com/office/drawing/2014/main" id="{3C5A0243-A327-433A-9F14-332E3492906F}"/>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1593922120"/>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Content w 2 Line Title and Sub-headline">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60063A2-C7A3-1D08-BA70-65BAB16F91FC}"/>
              </a:ext>
            </a:extLst>
          </p:cNvPr>
          <p:cNvGraphicFramePr>
            <a:graphicFrameLocks noChangeAspect="1"/>
          </p:cNvGraphicFramePr>
          <p:nvPr userDrawn="1">
            <p:custDataLst>
              <p:tags r:id="rId1"/>
            </p:custDataLst>
            <p:extLst>
              <p:ext uri="{D42A27DB-BD31-4B8C-83A1-F6EECF244321}">
                <p14:modId xmlns:p14="http://schemas.microsoft.com/office/powerpoint/2010/main" val="2462781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592" imgH="595" progId="TCLayout.ActiveDocument.1">
                  <p:embed/>
                </p:oleObj>
              </mc:Choice>
              <mc:Fallback>
                <p:oleObj name="think-cell Slide" r:id="rId3" imgW="592" imgH="595" progId="TCLayout.ActiveDocument.1">
                  <p:embed/>
                  <p:pic>
                    <p:nvPicPr>
                      <p:cNvPr id="3" name="think-cell data - do not delete" hidden="1">
                        <a:extLst>
                          <a:ext uri="{FF2B5EF4-FFF2-40B4-BE49-F238E27FC236}">
                            <a16:creationId xmlns:a16="http://schemas.microsoft.com/office/drawing/2014/main" id="{A60063A2-C7A3-1D08-BA70-65BAB16F91F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ub-headline">
            <a:extLst>
              <a:ext uri="{FF2B5EF4-FFF2-40B4-BE49-F238E27FC236}">
                <a16:creationId xmlns:a16="http://schemas.microsoft.com/office/drawing/2014/main" id="{D212CF22-B0A8-44E6-9016-A098DED0B9DC}"/>
              </a:ext>
            </a:extLst>
          </p:cNvPr>
          <p:cNvSpPr>
            <a:spLocks noGrp="1"/>
          </p:cNvSpPr>
          <p:nvPr>
            <p:ph type="body" sz="quarter" idx="13" hasCustomPrompt="1"/>
          </p:nvPr>
        </p:nvSpPr>
        <p:spPr>
          <a:xfrm>
            <a:off x="556250" y="731482"/>
            <a:ext cx="11064240" cy="278706"/>
          </a:xfrm>
          <a:prstGeom prst="rect">
            <a:avLst/>
          </a:prstGeom>
        </p:spPr>
        <p:txBody>
          <a:bodyPr lIns="0" tIns="0" bIns="0"/>
          <a:lstStyle>
            <a:lvl1pPr marL="0" indent="0">
              <a:buNone/>
              <a:defRPr sz="1600" b="1">
                <a:latin typeface="+mn-lt"/>
              </a:defRPr>
            </a:lvl1pPr>
            <a:lvl2pPr marL="169863" indent="0">
              <a:buNone/>
              <a:defRPr/>
            </a:lvl2pPr>
          </a:lstStyle>
          <a:p>
            <a:pPr lvl="0"/>
            <a:r>
              <a:rPr lang="en-US"/>
              <a:t>[Sub-headline]</a:t>
            </a:r>
          </a:p>
        </p:txBody>
      </p:sp>
      <p:sp>
        <p:nvSpPr>
          <p:cNvPr id="11" name="Content Placeholder 2">
            <a:extLst>
              <a:ext uri="{FF2B5EF4-FFF2-40B4-BE49-F238E27FC236}">
                <a16:creationId xmlns:a16="http://schemas.microsoft.com/office/drawing/2014/main" id="{3E5ACEF0-A41E-43CA-95FB-8893A51AFE9C}"/>
              </a:ext>
            </a:extLst>
          </p:cNvPr>
          <p:cNvSpPr>
            <a:spLocks noGrp="1"/>
          </p:cNvSpPr>
          <p:nvPr>
            <p:ph sz="quarter" idx="17" hasCustomPrompt="1"/>
          </p:nvPr>
        </p:nvSpPr>
        <p:spPr>
          <a:xfrm>
            <a:off x="556250" y="1142890"/>
            <a:ext cx="11064240" cy="4462401"/>
          </a:xfrm>
          <a:prstGeom prst="rect">
            <a:avLst/>
          </a:prstGeom>
        </p:spPr>
        <p:txBody>
          <a:bodyPr tIns="0" bIns="0"/>
          <a:lstStyle>
            <a:lvl1pPr>
              <a:defRPr sz="1400"/>
            </a:lvl1p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7" name="Text Placeholder 5">
            <a:extLst>
              <a:ext uri="{FF2B5EF4-FFF2-40B4-BE49-F238E27FC236}">
                <a16:creationId xmlns:a16="http://schemas.microsoft.com/office/drawing/2014/main" id="{727F9E45-1FF8-1EF2-70D8-928A6C737AF0}"/>
              </a:ext>
            </a:extLst>
          </p:cNvPr>
          <p:cNvSpPr>
            <a:spLocks noGrp="1"/>
          </p:cNvSpPr>
          <p:nvPr>
            <p:ph type="body" sz="quarter" idx="24" hasCustomPrompt="1"/>
          </p:nvPr>
        </p:nvSpPr>
        <p:spPr>
          <a:xfrm>
            <a:off x="556251" y="320074"/>
            <a:ext cx="11064240" cy="338525"/>
          </a:xfrm>
          <a:prstGeom prst="rect">
            <a:avLst/>
          </a:prstGeom>
        </p:spPr>
        <p:txBody>
          <a:bodyPr lIns="0" tIns="0" rIns="0" bIns="0"/>
          <a:lstStyle>
            <a:lvl1pPr marL="0" indent="0">
              <a:buNone/>
              <a:defRPr sz="2400" b="1">
                <a:latin typeface="+mj-lt"/>
              </a:defRPr>
            </a:lvl1pPr>
            <a:lvl2pPr>
              <a:defRPr sz="2400" b="1">
                <a:latin typeface="+mj-lt"/>
              </a:defRPr>
            </a:lvl2pPr>
            <a:lvl3pPr>
              <a:defRPr sz="2400" b="1">
                <a:latin typeface="+mj-lt"/>
              </a:defRPr>
            </a:lvl3pPr>
            <a:lvl4pPr>
              <a:defRPr sz="2400" b="1">
                <a:latin typeface="+mj-lt"/>
              </a:defRPr>
            </a:lvl4pPr>
            <a:lvl5pPr>
              <a:defRPr sz="2400" b="1">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i="0">
                <a:solidFill>
                  <a:schemeClr val="tx1"/>
                </a:solidFill>
                <a:effectLst/>
                <a:latin typeface="+mn-lt"/>
              </a:rPr>
              <a:t>Lorem ipsum dolor sit </a:t>
            </a:r>
            <a:r>
              <a:rPr lang="en-US" sz="2400" b="1" i="0" err="1">
                <a:solidFill>
                  <a:schemeClr val="tx1"/>
                </a:solidFill>
                <a:effectLst/>
                <a:latin typeface="+mn-lt"/>
              </a:rPr>
              <a:t>amet</a:t>
            </a:r>
            <a:r>
              <a:rPr lang="en-US" sz="2400" b="1" i="0">
                <a:solidFill>
                  <a:schemeClr val="tx1"/>
                </a:solidFill>
                <a:effectLst/>
                <a:latin typeface="+mn-lt"/>
              </a:rPr>
              <a:t> 24pt</a:t>
            </a:r>
            <a:endParaRPr lang="en-US" sz="2400" b="1">
              <a:solidFill>
                <a:schemeClr val="tx1"/>
              </a:solidFill>
              <a:latin typeface="+mn-lt"/>
            </a:endParaRPr>
          </a:p>
        </p:txBody>
      </p:sp>
      <p:sp>
        <p:nvSpPr>
          <p:cNvPr id="10" name="Text Placeholder 5">
            <a:extLst>
              <a:ext uri="{FF2B5EF4-FFF2-40B4-BE49-F238E27FC236}">
                <a16:creationId xmlns:a16="http://schemas.microsoft.com/office/drawing/2014/main" id="{81410928-08E8-8AAD-511C-36063A84B063}"/>
              </a:ext>
            </a:extLst>
          </p:cNvPr>
          <p:cNvSpPr>
            <a:spLocks noGrp="1"/>
          </p:cNvSpPr>
          <p:nvPr>
            <p:ph type="body" sz="quarter" idx="25" hasCustomPrompt="1"/>
          </p:nvPr>
        </p:nvSpPr>
        <p:spPr>
          <a:xfrm>
            <a:off x="557784" y="109995"/>
            <a:ext cx="1736725" cy="137196"/>
          </a:xfrm>
          <a:prstGeom prst="rect">
            <a:avLst/>
          </a:prstGeom>
        </p:spPr>
        <p:txBody>
          <a:bodyPr tIns="0" bIns="0"/>
          <a:lstStyle>
            <a:lvl1pPr marL="0" indent="0">
              <a:buNone/>
              <a:defRPr sz="900">
                <a:solidFill>
                  <a:srgbClr val="A6A8AB"/>
                </a:solidFill>
              </a:defRPr>
            </a:lvl1pPr>
            <a:lvl2pPr>
              <a:defRPr sz="900">
                <a:solidFill>
                  <a:schemeClr val="tx2">
                    <a:lumMod val="60000"/>
                    <a:lumOff val="40000"/>
                  </a:schemeClr>
                </a:solidFill>
              </a:defRPr>
            </a:lvl2pPr>
            <a:lvl3pPr>
              <a:defRPr sz="900">
                <a:solidFill>
                  <a:schemeClr val="tx2">
                    <a:lumMod val="60000"/>
                    <a:lumOff val="40000"/>
                  </a:schemeClr>
                </a:solidFill>
              </a:defRPr>
            </a:lvl3pPr>
            <a:lvl4pPr>
              <a:defRPr sz="900">
                <a:solidFill>
                  <a:schemeClr val="tx2">
                    <a:lumMod val="60000"/>
                    <a:lumOff val="40000"/>
                  </a:schemeClr>
                </a:solidFill>
              </a:defRPr>
            </a:lvl4pPr>
            <a:lvl5pPr>
              <a:defRPr sz="900">
                <a:solidFill>
                  <a:schemeClr val="tx2">
                    <a:lumMod val="60000"/>
                    <a:lumOff val="40000"/>
                  </a:schemeClr>
                </a:solidFill>
              </a:defRPr>
            </a:lvl5pPr>
          </a:lstStyle>
          <a:p>
            <a:r>
              <a:rPr lang="en-US"/>
              <a:t>Running header</a:t>
            </a:r>
          </a:p>
        </p:txBody>
      </p:sp>
      <p:sp>
        <p:nvSpPr>
          <p:cNvPr id="13" name="Text Placeholder 5">
            <a:extLst>
              <a:ext uri="{FF2B5EF4-FFF2-40B4-BE49-F238E27FC236}">
                <a16:creationId xmlns:a16="http://schemas.microsoft.com/office/drawing/2014/main" id="{8B7A26E8-5763-749F-39BE-0A1AD9D41C52}"/>
              </a:ext>
            </a:extLst>
          </p:cNvPr>
          <p:cNvSpPr>
            <a:spLocks noGrp="1"/>
          </p:cNvSpPr>
          <p:nvPr>
            <p:ph type="body" sz="quarter" idx="26" hasCustomPrompt="1"/>
          </p:nvPr>
        </p:nvSpPr>
        <p:spPr>
          <a:xfrm>
            <a:off x="9912096" y="109995"/>
            <a:ext cx="1736725" cy="137196"/>
          </a:xfrm>
          <a:prstGeom prst="rect">
            <a:avLst/>
          </a:prstGeom>
        </p:spPr>
        <p:txBody>
          <a:bodyPr tIns="0" bIns="0"/>
          <a:lstStyle>
            <a:lvl1pPr marL="0" indent="0" algn="r">
              <a:buNone/>
              <a:defRPr sz="900">
                <a:solidFill>
                  <a:srgbClr val="A6A8AB"/>
                </a:solidFill>
              </a:defRPr>
            </a:lvl1pPr>
            <a:lvl2pPr>
              <a:defRPr sz="900">
                <a:solidFill>
                  <a:schemeClr val="tx2">
                    <a:lumMod val="60000"/>
                    <a:lumOff val="40000"/>
                  </a:schemeClr>
                </a:solidFill>
              </a:defRPr>
            </a:lvl2pPr>
            <a:lvl3pPr>
              <a:defRPr sz="900">
                <a:solidFill>
                  <a:schemeClr val="tx2">
                    <a:lumMod val="60000"/>
                    <a:lumOff val="40000"/>
                  </a:schemeClr>
                </a:solidFill>
              </a:defRPr>
            </a:lvl3pPr>
            <a:lvl4pPr>
              <a:defRPr sz="900">
                <a:solidFill>
                  <a:schemeClr val="tx2">
                    <a:lumMod val="60000"/>
                    <a:lumOff val="40000"/>
                  </a:schemeClr>
                </a:solidFill>
              </a:defRPr>
            </a:lvl4pPr>
            <a:lvl5pPr>
              <a:defRPr sz="900">
                <a:solidFill>
                  <a:schemeClr val="tx2">
                    <a:lumMod val="60000"/>
                    <a:lumOff val="40000"/>
                  </a:schemeClr>
                </a:solidFill>
              </a:defRPr>
            </a:lvl5pPr>
          </a:lstStyle>
          <a:p>
            <a:r>
              <a:rPr lang="en-US"/>
              <a:t>Running header</a:t>
            </a:r>
          </a:p>
        </p:txBody>
      </p:sp>
      <p:sp>
        <p:nvSpPr>
          <p:cNvPr id="14" name="Text Placeholder 11">
            <a:extLst>
              <a:ext uri="{FF2B5EF4-FFF2-40B4-BE49-F238E27FC236}">
                <a16:creationId xmlns:a16="http://schemas.microsoft.com/office/drawing/2014/main" id="{153ECD61-B50A-F436-93C1-3B5A97350464}"/>
              </a:ext>
            </a:extLst>
          </p:cNvPr>
          <p:cNvSpPr>
            <a:spLocks noGrp="1"/>
          </p:cNvSpPr>
          <p:nvPr>
            <p:ph type="body" sz="quarter" idx="15" hasCustomPrompt="1"/>
          </p:nvPr>
        </p:nvSpPr>
        <p:spPr>
          <a:xfrm>
            <a:off x="556250" y="5687045"/>
            <a:ext cx="11064240" cy="525368"/>
          </a:xfrm>
          <a:prstGeom prst="rect">
            <a:avLst/>
          </a:prstGeom>
        </p:spPr>
        <p:txBody>
          <a:bodyPr tIns="0" bIns="0" anchor="b"/>
          <a:lstStyle>
            <a:lvl1pPr marL="0" indent="0">
              <a:lnSpc>
                <a:spcPct val="7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900">
                <a:latin typeface="+mn-lt"/>
              </a:defRPr>
            </a:lvl2pPr>
            <a:lvl3pPr marL="341312" indent="0">
              <a:buNone/>
              <a:defRPr/>
            </a:lvl3pPr>
          </a:lstStyle>
          <a:p>
            <a:pPr lvl="0"/>
            <a:r>
              <a:rPr lang="en-US"/>
              <a:t>[Source / Legal disclaimer]</a:t>
            </a:r>
          </a:p>
        </p:txBody>
      </p:sp>
      <p:sp>
        <p:nvSpPr>
          <p:cNvPr id="2" name="Footer Placeholder 16">
            <a:extLst>
              <a:ext uri="{FF2B5EF4-FFF2-40B4-BE49-F238E27FC236}">
                <a16:creationId xmlns:a16="http://schemas.microsoft.com/office/drawing/2014/main" id="{A8027B32-AA3D-24F4-7270-17899C6248CA}"/>
              </a:ext>
            </a:extLst>
          </p:cNvPr>
          <p:cNvSpPr>
            <a:spLocks noGrp="1"/>
          </p:cNvSpPr>
          <p:nvPr>
            <p:ph type="ftr" sz="quarter" idx="3"/>
          </p:nvPr>
        </p:nvSpPr>
        <p:spPr>
          <a:xfrm>
            <a:off x="6281928" y="6403791"/>
            <a:ext cx="5008262" cy="214805"/>
          </a:xfrm>
          <a:prstGeom prst="rect">
            <a:avLst/>
          </a:prstGeom>
        </p:spPr>
        <p:txBody>
          <a:bodyPr/>
          <a:lstStyle>
            <a:lvl1pPr algn="r">
              <a:defRPr sz="900">
                <a:solidFill>
                  <a:schemeClr val="tx1"/>
                </a:solidFill>
              </a:defRPr>
            </a:lvl1pPr>
          </a:lstStyle>
          <a:p>
            <a:r>
              <a:rPr lang="en-US" sz="800"/>
              <a:t>S&amp;P Global Energy</a:t>
            </a:r>
            <a:endParaRPr lang="en-US"/>
          </a:p>
        </p:txBody>
      </p:sp>
    </p:spTree>
    <p:extLst>
      <p:ext uri="{BB962C8B-B14F-4D97-AF65-F5344CB8AC3E}">
        <p14:creationId xmlns:p14="http://schemas.microsoft.com/office/powerpoint/2010/main" val="858541773"/>
      </p:ext>
    </p:extLst>
  </p:cSld>
  <p:clrMapOvr>
    <a:masterClrMapping/>
  </p:clrMapOvr>
  <p:extLst>
    <p:ext uri="{DCECCB84-F9BA-43D5-87BE-67443E8EF086}">
      <p15:sldGuideLst xmlns:p15="http://schemas.microsoft.com/office/powerpoint/2012/main">
        <p15:guide id="1" orient="horz" pos="1032">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19C10829-F7CC-43B6-3C0D-9149EC8B00C1}"/>
              </a:ext>
            </a:extLst>
          </p:cNvPr>
          <p:cNvGraphicFramePr>
            <a:graphicFrameLocks noChangeAspect="1"/>
          </p:cNvGraphicFramePr>
          <p:nvPr userDrawn="1">
            <p:custDataLst>
              <p:tags r:id="rId1"/>
            </p:custDataLst>
            <p:extLst>
              <p:ext uri="{D42A27DB-BD31-4B8C-83A1-F6EECF244321}">
                <p14:modId xmlns:p14="http://schemas.microsoft.com/office/powerpoint/2010/main" val="26787824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5" name="think-cell data - do not delete" hidden="1">
                        <a:extLst>
                          <a:ext uri="{FF2B5EF4-FFF2-40B4-BE49-F238E27FC236}">
                            <a16:creationId xmlns:a16="http://schemas.microsoft.com/office/drawing/2014/main" id="{19C10829-F7CC-43B6-3C0D-9149EC8B00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Content">
            <a:extLst>
              <a:ext uri="{FF2B5EF4-FFF2-40B4-BE49-F238E27FC236}">
                <a16:creationId xmlns:a16="http://schemas.microsoft.com/office/drawing/2014/main" id="{955B741F-DCD1-BE6A-92AA-54C2F20207FD}"/>
              </a:ext>
            </a:extLst>
          </p:cNvPr>
          <p:cNvSpPr>
            <a:spLocks noGrp="1"/>
          </p:cNvSpPr>
          <p:nvPr>
            <p:ph idx="11"/>
          </p:nvPr>
        </p:nvSpPr>
        <p:spPr>
          <a:xfrm>
            <a:off x="266700" y="1257300"/>
            <a:ext cx="11658600" cy="4953000"/>
          </a:xfrm>
          <a:prstGeom prst="rect">
            <a:avLst/>
          </a:prstGeom>
        </p:spPr>
        <p:txBody>
          <a:bodyPr wrap="square"/>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Text Placeholder 5">
            <a:extLst>
              <a:ext uri="{FF2B5EF4-FFF2-40B4-BE49-F238E27FC236}">
                <a16:creationId xmlns:a16="http://schemas.microsoft.com/office/drawing/2014/main" id="{380991B0-DD4E-FBE3-8988-FA43616F4271}"/>
              </a:ext>
            </a:extLst>
          </p:cNvPr>
          <p:cNvSpPr>
            <a:spLocks noGrp="1"/>
          </p:cNvSpPr>
          <p:nvPr>
            <p:ph type="body" sz="quarter" idx="12" hasCustomPrompt="1"/>
          </p:nvPr>
        </p:nvSpPr>
        <p:spPr>
          <a:xfrm>
            <a:off x="266700" y="6425648"/>
            <a:ext cx="9348787" cy="203752"/>
          </a:xfrm>
          <a:prstGeom prst="rect">
            <a:avLst/>
          </a:prstGeom>
        </p:spPr>
        <p:txBody>
          <a:bodyPr wrap="square" anchor="b"/>
          <a:lstStyle>
            <a:lvl1pPr marL="0" indent="0">
              <a:spcBef>
                <a:spcPts val="0"/>
              </a:spcBef>
              <a:buNone/>
              <a:defRPr sz="800">
                <a:solidFill>
                  <a:schemeClr val="tx1">
                    <a:lumMod val="50000"/>
                    <a:lumOff val="50000"/>
                  </a:schemeClr>
                </a:solidFill>
              </a:defRPr>
            </a:lvl1pPr>
          </a:lstStyle>
          <a:p>
            <a:pPr lvl="0"/>
            <a:r>
              <a:rPr lang="en-US"/>
              <a:t>1 Include source and/or notes here (use mid to light grey font; size 6 to 8 are reasonable)</a:t>
            </a:r>
          </a:p>
        </p:txBody>
      </p:sp>
      <p:sp>
        <p:nvSpPr>
          <p:cNvPr id="10" name="Title 9">
            <a:extLst>
              <a:ext uri="{FF2B5EF4-FFF2-40B4-BE49-F238E27FC236}">
                <a16:creationId xmlns:a16="http://schemas.microsoft.com/office/drawing/2014/main" id="{1E43E071-B28B-8786-C85A-EEBC50ED9CFC}"/>
              </a:ext>
            </a:extLst>
          </p:cNvPr>
          <p:cNvSpPr>
            <a:spLocks noGrp="1"/>
          </p:cNvSpPr>
          <p:nvPr>
            <p:ph type="title"/>
          </p:nvPr>
        </p:nvSpPr>
        <p:spPr/>
        <p:txBody>
          <a:bodyPr vert="horz"/>
          <a:lstStyle/>
          <a:p>
            <a:r>
              <a:rPr lang="en-US"/>
              <a:t>Click to edit Master title style</a:t>
            </a:r>
          </a:p>
        </p:txBody>
      </p:sp>
    </p:spTree>
    <p:extLst>
      <p:ext uri="{BB962C8B-B14F-4D97-AF65-F5344CB8AC3E}">
        <p14:creationId xmlns:p14="http://schemas.microsoft.com/office/powerpoint/2010/main" val="11203882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 no subtitl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E553B1B-F09C-4BCE-B1ED-5F7876CB7175}"/>
              </a:ext>
            </a:extLst>
          </p:cNvPr>
          <p:cNvSpPr>
            <a:spLocks noGrp="1"/>
          </p:cNvSpPr>
          <p:nvPr>
            <p:ph type="ftr" sz="quarter" idx="18"/>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9" name="Title 6">
            <a:extLst>
              <a:ext uri="{FF2B5EF4-FFF2-40B4-BE49-F238E27FC236}">
                <a16:creationId xmlns:a16="http://schemas.microsoft.com/office/drawing/2014/main" id="{25C0A2CC-8C09-4333-9F19-4CE0A59F345F}"/>
              </a:ext>
            </a:extLst>
          </p:cNvPr>
          <p:cNvSpPr>
            <a:spLocks noGrp="1"/>
          </p:cNvSpPr>
          <p:nvPr>
            <p:ph type="title" hasCustomPrompt="1"/>
          </p:nvPr>
        </p:nvSpPr>
        <p:spPr>
          <a:xfrm>
            <a:off x="567040" y="347472"/>
            <a:ext cx="11060912" cy="826477"/>
          </a:xfrm>
        </p:spPr>
        <p:txBody>
          <a:bodyPr/>
          <a:lstStyle/>
          <a:p>
            <a:r>
              <a:rPr lang="en-US"/>
              <a:t>[Headline]</a:t>
            </a:r>
          </a:p>
        </p:txBody>
      </p:sp>
      <p:sp>
        <p:nvSpPr>
          <p:cNvPr id="3" name="Content Placeholder 2">
            <a:extLst>
              <a:ext uri="{FF2B5EF4-FFF2-40B4-BE49-F238E27FC236}">
                <a16:creationId xmlns:a16="http://schemas.microsoft.com/office/drawing/2014/main" id="{6765E0BB-9159-43DF-B78A-D878AD54B307}"/>
              </a:ext>
            </a:extLst>
          </p:cNvPr>
          <p:cNvSpPr>
            <a:spLocks noGrp="1"/>
          </p:cNvSpPr>
          <p:nvPr>
            <p:ph sz="quarter" idx="17" hasCustomPrompt="1"/>
          </p:nvPr>
        </p:nvSpPr>
        <p:spPr>
          <a:xfrm>
            <a:off x="567037" y="1257300"/>
            <a:ext cx="1106424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8" name="Footnote">
            <a:extLst>
              <a:ext uri="{FF2B5EF4-FFF2-40B4-BE49-F238E27FC236}">
                <a16:creationId xmlns:a16="http://schemas.microsoft.com/office/drawing/2014/main" id="{47493D5F-84BF-4940-A104-ECCA1C18969D}"/>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1360379630"/>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w/Sub-headlin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3D8889F-920C-4319-AFB6-3C9009C9EE2D}"/>
              </a:ext>
            </a:extLst>
          </p:cNvPr>
          <p:cNvSpPr>
            <a:spLocks noGrp="1"/>
          </p:cNvSpPr>
          <p:nvPr>
            <p:ph type="ftr" sz="quarter" idx="20"/>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11" name="Title 6">
            <a:extLst>
              <a:ext uri="{FF2B5EF4-FFF2-40B4-BE49-F238E27FC236}">
                <a16:creationId xmlns:a16="http://schemas.microsoft.com/office/drawing/2014/main" id="{249FEED1-049B-4B90-B377-73CC89853AC3}"/>
              </a:ext>
            </a:extLst>
          </p:cNvPr>
          <p:cNvSpPr>
            <a:spLocks noGrp="1"/>
          </p:cNvSpPr>
          <p:nvPr>
            <p:ph type="title" hasCustomPrompt="1"/>
          </p:nvPr>
        </p:nvSpPr>
        <p:spPr>
          <a:xfrm>
            <a:off x="567039" y="342900"/>
            <a:ext cx="11062709" cy="460551"/>
          </a:xfrm>
        </p:spPr>
        <p:txBody>
          <a:bodyPr/>
          <a:lstStyle/>
          <a:p>
            <a:r>
              <a:rPr lang="en-US"/>
              <a:t>[Headline]</a:t>
            </a:r>
          </a:p>
        </p:txBody>
      </p:sp>
      <p:sp>
        <p:nvSpPr>
          <p:cNvPr id="9" name="Sub-headline">
            <a:extLst>
              <a:ext uri="{FF2B5EF4-FFF2-40B4-BE49-F238E27FC236}">
                <a16:creationId xmlns:a16="http://schemas.microsoft.com/office/drawing/2014/main" id="{43FE0DC3-F312-4660-86BD-A98328F26A4F}"/>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Content Placeholder 2">
            <a:extLst>
              <a:ext uri="{FF2B5EF4-FFF2-40B4-BE49-F238E27FC236}">
                <a16:creationId xmlns:a16="http://schemas.microsoft.com/office/drawing/2014/main" id="{7715AF6A-0E10-44AB-B296-289FDE3CCF3A}"/>
              </a:ext>
            </a:extLst>
          </p:cNvPr>
          <p:cNvSpPr>
            <a:spLocks noGrp="1"/>
          </p:cNvSpPr>
          <p:nvPr>
            <p:ph sz="quarter" idx="17" hasCustomPrompt="1"/>
          </p:nvPr>
        </p:nvSpPr>
        <p:spPr>
          <a:xfrm>
            <a:off x="563712" y="1257300"/>
            <a:ext cx="1106424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0" name="Footnote">
            <a:extLst>
              <a:ext uri="{FF2B5EF4-FFF2-40B4-BE49-F238E27FC236}">
                <a16:creationId xmlns:a16="http://schemas.microsoft.com/office/drawing/2014/main" id="{9D7D1A86-6C0E-4CB8-9A24-2845A8A33E26}"/>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220421623"/>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w 2 Line Title and Sub-headlin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5468271-2A9D-4952-80BC-4A10FA385C0C}"/>
              </a:ext>
            </a:extLst>
          </p:cNvPr>
          <p:cNvSpPr>
            <a:spLocks noGrp="1"/>
          </p:cNvSpPr>
          <p:nvPr>
            <p:ph type="ftr" sz="quarter" idx="20"/>
          </p:nvPr>
        </p:nvSpPr>
        <p:spPr/>
        <p:txBody>
          <a:bodyPr/>
          <a:lstStyle/>
          <a:p>
            <a:endParaRPr lang="en-US"/>
          </a:p>
        </p:txBody>
      </p:sp>
      <p:sp>
        <p:nvSpPr>
          <p:cNvPr id="6" name="Slide Number Placeholder 5"/>
          <p:cNvSpPr>
            <a:spLocks noGrp="1"/>
          </p:cNvSpPr>
          <p:nvPr>
            <p:ph type="sldNum" sz="quarter" idx="12"/>
          </p:nvPr>
        </p:nvSpPr>
        <p:spPr/>
        <p:txBody>
          <a:bodyPr/>
          <a:lstStyle/>
          <a:p>
            <a:fld id="{5246FB18-5DF1-419A-B975-14AFDDD65B9F}" type="slidenum">
              <a:rPr lang="en-US" smtClean="0"/>
              <a:t>‹#›</a:t>
            </a:fld>
            <a:endParaRPr lang="en-US"/>
          </a:p>
        </p:txBody>
      </p:sp>
      <p:sp>
        <p:nvSpPr>
          <p:cNvPr id="7" name="Title 6">
            <a:extLst>
              <a:ext uri="{FF2B5EF4-FFF2-40B4-BE49-F238E27FC236}">
                <a16:creationId xmlns:a16="http://schemas.microsoft.com/office/drawing/2014/main" id="{9F6A52D2-B831-4A7E-B79F-CA60DD5AFA5B}"/>
              </a:ext>
            </a:extLst>
          </p:cNvPr>
          <p:cNvSpPr>
            <a:spLocks noGrp="1"/>
          </p:cNvSpPr>
          <p:nvPr>
            <p:ph type="title" hasCustomPrompt="1"/>
          </p:nvPr>
        </p:nvSpPr>
        <p:spPr>
          <a:xfrm>
            <a:off x="567039" y="342900"/>
            <a:ext cx="11062709" cy="826477"/>
          </a:xfrm>
        </p:spPr>
        <p:txBody>
          <a:bodyPr/>
          <a:lstStyle/>
          <a:p>
            <a:r>
              <a:rPr lang="en-US"/>
              <a:t>[Headline]</a:t>
            </a:r>
          </a:p>
        </p:txBody>
      </p:sp>
      <p:sp>
        <p:nvSpPr>
          <p:cNvPr id="8" name="Sub-headline">
            <a:extLst>
              <a:ext uri="{FF2B5EF4-FFF2-40B4-BE49-F238E27FC236}">
                <a16:creationId xmlns:a16="http://schemas.microsoft.com/office/drawing/2014/main" id="{D212CF22-B0A8-44E6-9016-A098DED0B9DC}"/>
              </a:ext>
            </a:extLst>
          </p:cNvPr>
          <p:cNvSpPr>
            <a:spLocks noGrp="1"/>
          </p:cNvSpPr>
          <p:nvPr>
            <p:ph type="body" sz="quarter" idx="13" hasCustomPrompt="1"/>
          </p:nvPr>
        </p:nvSpPr>
        <p:spPr>
          <a:xfrm>
            <a:off x="567039" y="1262525"/>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11" name="Content Placeholder 2">
            <a:extLst>
              <a:ext uri="{FF2B5EF4-FFF2-40B4-BE49-F238E27FC236}">
                <a16:creationId xmlns:a16="http://schemas.microsoft.com/office/drawing/2014/main" id="{3E5ACEF0-A41E-43CA-95FB-8893A51AFE9C}"/>
              </a:ext>
            </a:extLst>
          </p:cNvPr>
          <p:cNvSpPr>
            <a:spLocks noGrp="1"/>
          </p:cNvSpPr>
          <p:nvPr>
            <p:ph sz="quarter" idx="17" hasCustomPrompt="1"/>
          </p:nvPr>
        </p:nvSpPr>
        <p:spPr>
          <a:xfrm>
            <a:off x="567038" y="1638300"/>
            <a:ext cx="11067749" cy="3962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0" name="Footnote">
            <a:extLst>
              <a:ext uri="{FF2B5EF4-FFF2-40B4-BE49-F238E27FC236}">
                <a16:creationId xmlns:a16="http://schemas.microsoft.com/office/drawing/2014/main" id="{2AC03367-3865-46D6-B5A4-164C77CEC650}"/>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3872398020"/>
      </p:ext>
    </p:extLst>
  </p:cSld>
  <p:clrMapOvr>
    <a:masterClrMapping/>
  </p:clrMapOvr>
  <p:extLst>
    <p:ext uri="{DCECCB84-F9BA-43D5-87BE-67443E8EF086}">
      <p15:sldGuideLst xmlns:p15="http://schemas.microsoft.com/office/powerpoint/2012/main">
        <p15:guide id="1" orient="horz" pos="1032">
          <p15:clr>
            <a:srgbClr val="FBAE40"/>
          </p15:clr>
        </p15:guide>
        <p15:guide id="2" orient="horz" pos="3528">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C2D41B5-9D75-401F-A700-D560FB70E174}"/>
              </a:ext>
            </a:extLst>
          </p:cNvPr>
          <p:cNvSpPr>
            <a:spLocks noGrp="1"/>
          </p:cNvSpPr>
          <p:nvPr>
            <p:ph type="ftr" sz="quarter" idx="22"/>
          </p:nvPr>
        </p:nvSpPr>
        <p:spPr/>
        <p:txBody>
          <a:bodyPr/>
          <a:lstStyle/>
          <a:p>
            <a:endParaRPr lang="en-US"/>
          </a:p>
        </p:txBody>
      </p:sp>
      <p:sp>
        <p:nvSpPr>
          <p:cNvPr id="7" name="Slide Number Placeholder 6"/>
          <p:cNvSpPr>
            <a:spLocks noGrp="1"/>
          </p:cNvSpPr>
          <p:nvPr>
            <p:ph type="sldNum" sz="quarter" idx="12"/>
          </p:nvPr>
        </p:nvSpPr>
        <p:spPr/>
        <p:txBody>
          <a:bodyPr/>
          <a:lstStyle/>
          <a:p>
            <a:fld id="{5CFA18E4-D58E-4B28-B105-28D9665A8EBC}" type="slidenum">
              <a:rPr lang="en-US" smtClean="0"/>
              <a:t>‹#›</a:t>
            </a:fld>
            <a:endParaRPr lang="en-US"/>
          </a:p>
        </p:txBody>
      </p:sp>
      <p:sp>
        <p:nvSpPr>
          <p:cNvPr id="14" name="Title 6">
            <a:extLst>
              <a:ext uri="{FF2B5EF4-FFF2-40B4-BE49-F238E27FC236}">
                <a16:creationId xmlns:a16="http://schemas.microsoft.com/office/drawing/2014/main" id="{5EA2658C-4D1F-4341-9FB3-AE639A5B7A6D}"/>
              </a:ext>
            </a:extLst>
          </p:cNvPr>
          <p:cNvSpPr>
            <a:spLocks noGrp="1"/>
          </p:cNvSpPr>
          <p:nvPr>
            <p:ph type="title" hasCustomPrompt="1"/>
          </p:nvPr>
        </p:nvSpPr>
        <p:spPr>
          <a:xfrm>
            <a:off x="567039" y="342900"/>
            <a:ext cx="11062709" cy="460551"/>
          </a:xfrm>
        </p:spPr>
        <p:txBody>
          <a:bodyPr/>
          <a:lstStyle/>
          <a:p>
            <a:r>
              <a:rPr lang="en-US"/>
              <a:t>[Headline]</a:t>
            </a:r>
          </a:p>
        </p:txBody>
      </p:sp>
      <p:sp>
        <p:nvSpPr>
          <p:cNvPr id="16" name="Sub-headline">
            <a:extLst>
              <a:ext uri="{FF2B5EF4-FFF2-40B4-BE49-F238E27FC236}">
                <a16:creationId xmlns:a16="http://schemas.microsoft.com/office/drawing/2014/main" id="{E1A85031-5F0D-460E-8199-AA7813EBCC9E}"/>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10" name="Content Placeholder 2">
            <a:extLst>
              <a:ext uri="{FF2B5EF4-FFF2-40B4-BE49-F238E27FC236}">
                <a16:creationId xmlns:a16="http://schemas.microsoft.com/office/drawing/2014/main" id="{8C01F00E-9845-424A-8079-B7849E9BF557}"/>
              </a:ext>
            </a:extLst>
          </p:cNvPr>
          <p:cNvSpPr>
            <a:spLocks noGrp="1"/>
          </p:cNvSpPr>
          <p:nvPr>
            <p:ph sz="quarter" idx="19" hasCustomPrompt="1"/>
          </p:nvPr>
        </p:nvSpPr>
        <p:spPr>
          <a:xfrm>
            <a:off x="567038" y="1257300"/>
            <a:ext cx="5029200" cy="4343398"/>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1" name="Content Placeholder 2">
            <a:extLst>
              <a:ext uri="{FF2B5EF4-FFF2-40B4-BE49-F238E27FC236}">
                <a16:creationId xmlns:a16="http://schemas.microsoft.com/office/drawing/2014/main" id="{4E7C4A77-7AC4-4038-B240-8D9582AC63B0}"/>
              </a:ext>
            </a:extLst>
          </p:cNvPr>
          <p:cNvSpPr>
            <a:spLocks noGrp="1"/>
          </p:cNvSpPr>
          <p:nvPr>
            <p:ph sz="quarter" idx="20" hasCustomPrompt="1"/>
          </p:nvPr>
        </p:nvSpPr>
        <p:spPr>
          <a:xfrm>
            <a:off x="6600547" y="1257300"/>
            <a:ext cx="5029200" cy="4343400"/>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Footnote">
            <a:extLst>
              <a:ext uri="{FF2B5EF4-FFF2-40B4-BE49-F238E27FC236}">
                <a16:creationId xmlns:a16="http://schemas.microsoft.com/office/drawing/2014/main" id="{1265A9EC-4B54-4E71-9950-83F2CC078114}"/>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1653565894"/>
      </p:ext>
    </p:extLst>
  </p:cSld>
  <p:clrMapOvr>
    <a:masterClrMapping/>
  </p:clrMapOvr>
  <p:extLst>
    <p:ext uri="{DCECCB84-F9BA-43D5-87BE-67443E8EF086}">
      <p15:sldGuideLst xmlns:p15="http://schemas.microsoft.com/office/powerpoint/2012/main">
        <p15:guide id="3" orient="horz" pos="792">
          <p15:clr>
            <a:srgbClr val="FBAE40"/>
          </p15:clr>
        </p15:guide>
        <p15:guide id="4" orient="horz" pos="3528">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ntent + Subtitles ">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D18551D-791B-450D-BD0F-4EEC0603C07D}"/>
              </a:ext>
            </a:extLst>
          </p:cNvPr>
          <p:cNvSpPr>
            <a:spLocks noGrp="1"/>
          </p:cNvSpPr>
          <p:nvPr>
            <p:ph type="ftr" sz="quarter" idx="24"/>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15" name="Title 6">
            <a:extLst>
              <a:ext uri="{FF2B5EF4-FFF2-40B4-BE49-F238E27FC236}">
                <a16:creationId xmlns:a16="http://schemas.microsoft.com/office/drawing/2014/main" id="{58A82081-6A70-4E53-9668-8A704A416147}"/>
              </a:ext>
            </a:extLst>
          </p:cNvPr>
          <p:cNvSpPr>
            <a:spLocks noGrp="1"/>
          </p:cNvSpPr>
          <p:nvPr>
            <p:ph type="title" hasCustomPrompt="1"/>
          </p:nvPr>
        </p:nvSpPr>
        <p:spPr>
          <a:xfrm>
            <a:off x="567039" y="342900"/>
            <a:ext cx="11062709" cy="460551"/>
          </a:xfrm>
        </p:spPr>
        <p:txBody>
          <a:bodyPr/>
          <a:lstStyle/>
          <a:p>
            <a:r>
              <a:rPr lang="en-US"/>
              <a:t>[Headline]</a:t>
            </a:r>
          </a:p>
        </p:txBody>
      </p:sp>
      <p:sp>
        <p:nvSpPr>
          <p:cNvPr id="17" name="Sub-headline">
            <a:extLst>
              <a:ext uri="{FF2B5EF4-FFF2-40B4-BE49-F238E27FC236}">
                <a16:creationId xmlns:a16="http://schemas.microsoft.com/office/drawing/2014/main" id="{EDB95B89-2A33-48DD-AC3B-313AD82CB610}"/>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10" name="Subtitle Left">
            <a:extLst>
              <a:ext uri="{FF2B5EF4-FFF2-40B4-BE49-F238E27FC236}">
                <a16:creationId xmlns:a16="http://schemas.microsoft.com/office/drawing/2014/main" id="{8403981E-786C-4EF9-AF33-61C19C423EFE}"/>
              </a:ext>
            </a:extLst>
          </p:cNvPr>
          <p:cNvSpPr>
            <a:spLocks noGrp="1"/>
          </p:cNvSpPr>
          <p:nvPr>
            <p:ph type="body" sz="quarter" idx="16" hasCustomPrompt="1"/>
          </p:nvPr>
        </p:nvSpPr>
        <p:spPr>
          <a:xfrm>
            <a:off x="567038" y="1273308"/>
            <a:ext cx="5029200" cy="278706"/>
          </a:xfrm>
          <a:prstGeom prst="rect">
            <a:avLst/>
          </a:prstGeom>
        </p:spPr>
        <p:txBody>
          <a:bodyPr anchor="t">
            <a:noAutofit/>
          </a:bodyPr>
          <a:lstStyle>
            <a:lvl1pPr marL="0" indent="0">
              <a:buNone/>
              <a:defRPr sz="1800">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14" name="Content Placeholder 2">
            <a:extLst>
              <a:ext uri="{FF2B5EF4-FFF2-40B4-BE49-F238E27FC236}">
                <a16:creationId xmlns:a16="http://schemas.microsoft.com/office/drawing/2014/main" id="{FD4842E1-8DB4-4D2D-8B37-7306DA8AA400}"/>
              </a:ext>
            </a:extLst>
          </p:cNvPr>
          <p:cNvSpPr>
            <a:spLocks noGrp="1"/>
          </p:cNvSpPr>
          <p:nvPr>
            <p:ph sz="quarter" idx="22" hasCustomPrompt="1"/>
          </p:nvPr>
        </p:nvSpPr>
        <p:spPr>
          <a:xfrm>
            <a:off x="567038" y="1647590"/>
            <a:ext cx="5029200" cy="3915009"/>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1" name="Subtitle Right">
            <a:extLst>
              <a:ext uri="{FF2B5EF4-FFF2-40B4-BE49-F238E27FC236}">
                <a16:creationId xmlns:a16="http://schemas.microsoft.com/office/drawing/2014/main" id="{B61E0577-E2AB-4D15-B857-69F705573C64}"/>
              </a:ext>
            </a:extLst>
          </p:cNvPr>
          <p:cNvSpPr>
            <a:spLocks noGrp="1"/>
          </p:cNvSpPr>
          <p:nvPr>
            <p:ph type="body" sz="quarter" idx="19" hasCustomPrompt="1"/>
          </p:nvPr>
        </p:nvSpPr>
        <p:spPr>
          <a:xfrm>
            <a:off x="6602078" y="1273308"/>
            <a:ext cx="5029200" cy="278706"/>
          </a:xfrm>
          <a:prstGeom prst="rect">
            <a:avLst/>
          </a:prstGeom>
        </p:spPr>
        <p:txBody>
          <a:bodyPr anchor="t">
            <a:noAutofit/>
          </a:bodyPr>
          <a:lstStyle>
            <a:lvl1pPr marL="0" indent="0">
              <a:buNone/>
              <a:defRPr sz="1800">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18" name="Content Placeholder 2">
            <a:extLst>
              <a:ext uri="{FF2B5EF4-FFF2-40B4-BE49-F238E27FC236}">
                <a16:creationId xmlns:a16="http://schemas.microsoft.com/office/drawing/2014/main" id="{66F8253E-1094-4CA9-B5AB-E7D20AD42CF3}"/>
              </a:ext>
            </a:extLst>
          </p:cNvPr>
          <p:cNvSpPr>
            <a:spLocks noGrp="1"/>
          </p:cNvSpPr>
          <p:nvPr>
            <p:ph sz="quarter" idx="20" hasCustomPrompt="1"/>
          </p:nvPr>
        </p:nvSpPr>
        <p:spPr>
          <a:xfrm>
            <a:off x="6602078" y="1647590"/>
            <a:ext cx="5029200" cy="3915011"/>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2" name="Footnote">
            <a:extLst>
              <a:ext uri="{FF2B5EF4-FFF2-40B4-BE49-F238E27FC236}">
                <a16:creationId xmlns:a16="http://schemas.microsoft.com/office/drawing/2014/main" id="{EC8D25E1-630B-4946-B6B3-50E824797772}"/>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100704866"/>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4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7AD1F87-EF68-4B82-B281-A492E4EB948A}"/>
              </a:ext>
            </a:extLst>
          </p:cNvPr>
          <p:cNvSpPr>
            <a:spLocks noGrp="1"/>
          </p:cNvSpPr>
          <p:nvPr>
            <p:ph type="ftr" sz="quarter" idx="31"/>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35" name="Title 6">
            <a:extLst>
              <a:ext uri="{FF2B5EF4-FFF2-40B4-BE49-F238E27FC236}">
                <a16:creationId xmlns:a16="http://schemas.microsoft.com/office/drawing/2014/main" id="{3DE2B13A-4728-4D28-B252-5AC74A85D744}"/>
              </a:ext>
            </a:extLst>
          </p:cNvPr>
          <p:cNvSpPr>
            <a:spLocks noGrp="1"/>
          </p:cNvSpPr>
          <p:nvPr>
            <p:ph type="title" hasCustomPrompt="1"/>
          </p:nvPr>
        </p:nvSpPr>
        <p:spPr>
          <a:xfrm>
            <a:off x="567039" y="342900"/>
            <a:ext cx="11062709" cy="460551"/>
          </a:xfrm>
        </p:spPr>
        <p:txBody>
          <a:bodyPr/>
          <a:lstStyle/>
          <a:p>
            <a:r>
              <a:rPr lang="en-US"/>
              <a:t>[Headline]</a:t>
            </a:r>
          </a:p>
        </p:txBody>
      </p:sp>
      <p:sp>
        <p:nvSpPr>
          <p:cNvPr id="17" name="Sub-headline">
            <a:extLst>
              <a:ext uri="{FF2B5EF4-FFF2-40B4-BE49-F238E27FC236}">
                <a16:creationId xmlns:a16="http://schemas.microsoft.com/office/drawing/2014/main" id="{2EFAA073-8240-4C6D-8D47-1612D459C33A}"/>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20" name="Subtitle Left">
            <a:extLst>
              <a:ext uri="{FF2B5EF4-FFF2-40B4-BE49-F238E27FC236}">
                <a16:creationId xmlns:a16="http://schemas.microsoft.com/office/drawing/2014/main" id="{1100B900-C5D3-47E6-B07C-F64665097B85}"/>
              </a:ext>
            </a:extLst>
          </p:cNvPr>
          <p:cNvSpPr>
            <a:spLocks noGrp="1"/>
          </p:cNvSpPr>
          <p:nvPr>
            <p:ph type="body" sz="quarter" idx="16" hasCustomPrompt="1"/>
          </p:nvPr>
        </p:nvSpPr>
        <p:spPr>
          <a:xfrm>
            <a:off x="558801" y="1261872"/>
            <a:ext cx="2560320"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9" name="Text Placeholder 7">
            <a:extLst>
              <a:ext uri="{FF2B5EF4-FFF2-40B4-BE49-F238E27FC236}">
                <a16:creationId xmlns:a16="http://schemas.microsoft.com/office/drawing/2014/main" id="{C3974BE8-A7E1-4699-8477-65E1DA07C859}"/>
              </a:ext>
            </a:extLst>
          </p:cNvPr>
          <p:cNvSpPr>
            <a:spLocks noGrp="1"/>
          </p:cNvSpPr>
          <p:nvPr>
            <p:ph type="body" sz="quarter" idx="24" hasCustomPrompt="1"/>
          </p:nvPr>
        </p:nvSpPr>
        <p:spPr>
          <a:xfrm>
            <a:off x="558800" y="1803659"/>
            <a:ext cx="2560320"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4" name="Subtitle Left Middle">
            <a:extLst>
              <a:ext uri="{FF2B5EF4-FFF2-40B4-BE49-F238E27FC236}">
                <a16:creationId xmlns:a16="http://schemas.microsoft.com/office/drawing/2014/main" id="{19F653FA-A9BA-497A-A83F-D117941654E1}"/>
              </a:ext>
            </a:extLst>
          </p:cNvPr>
          <p:cNvSpPr>
            <a:spLocks noGrp="1"/>
          </p:cNvSpPr>
          <p:nvPr>
            <p:ph type="body" sz="quarter" idx="17" hasCustomPrompt="1"/>
          </p:nvPr>
        </p:nvSpPr>
        <p:spPr>
          <a:xfrm>
            <a:off x="3395078" y="1261872"/>
            <a:ext cx="2560320"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7" name="Text Placeholder 7">
            <a:extLst>
              <a:ext uri="{FF2B5EF4-FFF2-40B4-BE49-F238E27FC236}">
                <a16:creationId xmlns:a16="http://schemas.microsoft.com/office/drawing/2014/main" id="{4A722BFE-0050-4972-B7CE-C4405F024346}"/>
              </a:ext>
            </a:extLst>
          </p:cNvPr>
          <p:cNvSpPr>
            <a:spLocks noGrp="1"/>
          </p:cNvSpPr>
          <p:nvPr>
            <p:ph type="body" sz="quarter" idx="25" hasCustomPrompt="1"/>
          </p:nvPr>
        </p:nvSpPr>
        <p:spPr>
          <a:xfrm>
            <a:off x="3395077" y="1803659"/>
            <a:ext cx="2560320"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6" name="Subtitle Middle">
            <a:extLst>
              <a:ext uri="{FF2B5EF4-FFF2-40B4-BE49-F238E27FC236}">
                <a16:creationId xmlns:a16="http://schemas.microsoft.com/office/drawing/2014/main" id="{C67D1831-D469-4022-AC57-0C8E07B415FD}"/>
              </a:ext>
            </a:extLst>
          </p:cNvPr>
          <p:cNvSpPr>
            <a:spLocks noGrp="1"/>
          </p:cNvSpPr>
          <p:nvPr>
            <p:ph type="body" sz="quarter" idx="19" hasCustomPrompt="1"/>
          </p:nvPr>
        </p:nvSpPr>
        <p:spPr>
          <a:xfrm>
            <a:off x="6231355" y="1261872"/>
            <a:ext cx="2560320"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8" name="Text Placeholder 7">
            <a:extLst>
              <a:ext uri="{FF2B5EF4-FFF2-40B4-BE49-F238E27FC236}">
                <a16:creationId xmlns:a16="http://schemas.microsoft.com/office/drawing/2014/main" id="{F6CB5D78-D81A-4133-8C2C-5B5D05482A5B}"/>
              </a:ext>
            </a:extLst>
          </p:cNvPr>
          <p:cNvSpPr>
            <a:spLocks noGrp="1"/>
          </p:cNvSpPr>
          <p:nvPr>
            <p:ph type="body" sz="quarter" idx="26" hasCustomPrompt="1"/>
          </p:nvPr>
        </p:nvSpPr>
        <p:spPr>
          <a:xfrm>
            <a:off x="6231354" y="1803659"/>
            <a:ext cx="2560320"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7" name="Subtitle Right Middle">
            <a:extLst>
              <a:ext uri="{FF2B5EF4-FFF2-40B4-BE49-F238E27FC236}">
                <a16:creationId xmlns:a16="http://schemas.microsoft.com/office/drawing/2014/main" id="{F1585BC4-F61A-4906-BC79-1A13DBBBA0D4}"/>
              </a:ext>
            </a:extLst>
          </p:cNvPr>
          <p:cNvSpPr>
            <a:spLocks noGrp="1"/>
          </p:cNvSpPr>
          <p:nvPr>
            <p:ph type="body" sz="quarter" idx="21" hasCustomPrompt="1"/>
          </p:nvPr>
        </p:nvSpPr>
        <p:spPr>
          <a:xfrm>
            <a:off x="9067631" y="1261872"/>
            <a:ext cx="2560320"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9" name="Text Placeholder 7">
            <a:extLst>
              <a:ext uri="{FF2B5EF4-FFF2-40B4-BE49-F238E27FC236}">
                <a16:creationId xmlns:a16="http://schemas.microsoft.com/office/drawing/2014/main" id="{BFCEE010-7658-4DA0-96B4-C7212FD2F4B1}"/>
              </a:ext>
            </a:extLst>
          </p:cNvPr>
          <p:cNvSpPr>
            <a:spLocks noGrp="1"/>
          </p:cNvSpPr>
          <p:nvPr>
            <p:ph type="body" sz="quarter" idx="27" hasCustomPrompt="1"/>
          </p:nvPr>
        </p:nvSpPr>
        <p:spPr>
          <a:xfrm>
            <a:off x="9067631" y="1803659"/>
            <a:ext cx="2560320"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18" name="Footnote">
            <a:extLst>
              <a:ext uri="{FF2B5EF4-FFF2-40B4-BE49-F238E27FC236}">
                <a16:creationId xmlns:a16="http://schemas.microsoft.com/office/drawing/2014/main" id="{ECA1AF56-EBF3-4BA2-BE51-E2712FF6CFCF}"/>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390768878"/>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5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48C1FB7-A846-4204-8CEA-AC3CFF89BDC9}"/>
              </a:ext>
            </a:extLst>
          </p:cNvPr>
          <p:cNvSpPr>
            <a:spLocks noGrp="1"/>
          </p:cNvSpPr>
          <p:nvPr>
            <p:ph type="ftr" sz="quarter" idx="31"/>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35" name="Title 6">
            <a:extLst>
              <a:ext uri="{FF2B5EF4-FFF2-40B4-BE49-F238E27FC236}">
                <a16:creationId xmlns:a16="http://schemas.microsoft.com/office/drawing/2014/main" id="{3DE2B13A-4728-4D28-B252-5AC74A85D744}"/>
              </a:ext>
            </a:extLst>
          </p:cNvPr>
          <p:cNvSpPr>
            <a:spLocks noGrp="1"/>
          </p:cNvSpPr>
          <p:nvPr>
            <p:ph type="title" hasCustomPrompt="1"/>
          </p:nvPr>
        </p:nvSpPr>
        <p:spPr>
          <a:xfrm>
            <a:off x="567039" y="342900"/>
            <a:ext cx="11062709" cy="460551"/>
          </a:xfrm>
        </p:spPr>
        <p:txBody>
          <a:bodyPr/>
          <a:lstStyle/>
          <a:p>
            <a:r>
              <a:rPr lang="en-US"/>
              <a:t>[Headline]</a:t>
            </a:r>
          </a:p>
        </p:txBody>
      </p:sp>
      <p:sp>
        <p:nvSpPr>
          <p:cNvPr id="19" name="Sub-headline">
            <a:extLst>
              <a:ext uri="{FF2B5EF4-FFF2-40B4-BE49-F238E27FC236}">
                <a16:creationId xmlns:a16="http://schemas.microsoft.com/office/drawing/2014/main" id="{69FB779E-C080-4729-854B-F8289471D6AC}"/>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20" name="Subtitle Left">
            <a:extLst>
              <a:ext uri="{FF2B5EF4-FFF2-40B4-BE49-F238E27FC236}">
                <a16:creationId xmlns:a16="http://schemas.microsoft.com/office/drawing/2014/main" id="{1100B900-C5D3-47E6-B07C-F64665097B85}"/>
              </a:ext>
            </a:extLst>
          </p:cNvPr>
          <p:cNvSpPr>
            <a:spLocks noGrp="1"/>
          </p:cNvSpPr>
          <p:nvPr>
            <p:ph type="body" sz="quarter" idx="16" hasCustomPrompt="1"/>
          </p:nvPr>
        </p:nvSpPr>
        <p:spPr>
          <a:xfrm>
            <a:off x="558801" y="1261872"/>
            <a:ext cx="2038238"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9" name="Text Placeholder 7">
            <a:extLst>
              <a:ext uri="{FF2B5EF4-FFF2-40B4-BE49-F238E27FC236}">
                <a16:creationId xmlns:a16="http://schemas.microsoft.com/office/drawing/2014/main" id="{C3974BE8-A7E1-4699-8477-65E1DA07C859}"/>
              </a:ext>
            </a:extLst>
          </p:cNvPr>
          <p:cNvSpPr>
            <a:spLocks noGrp="1"/>
          </p:cNvSpPr>
          <p:nvPr>
            <p:ph type="body" sz="quarter" idx="24" hasCustomPrompt="1"/>
          </p:nvPr>
        </p:nvSpPr>
        <p:spPr>
          <a:xfrm>
            <a:off x="558801" y="1803659"/>
            <a:ext cx="2036233"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4" name="Subtitle Left Middle">
            <a:extLst>
              <a:ext uri="{FF2B5EF4-FFF2-40B4-BE49-F238E27FC236}">
                <a16:creationId xmlns:a16="http://schemas.microsoft.com/office/drawing/2014/main" id="{19F653FA-A9BA-497A-A83F-D117941654E1}"/>
              </a:ext>
            </a:extLst>
          </p:cNvPr>
          <p:cNvSpPr>
            <a:spLocks noGrp="1"/>
          </p:cNvSpPr>
          <p:nvPr>
            <p:ph type="body" sz="quarter" idx="17" hasCustomPrompt="1"/>
          </p:nvPr>
        </p:nvSpPr>
        <p:spPr>
          <a:xfrm>
            <a:off x="2819483" y="1261872"/>
            <a:ext cx="2036064"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7" name="Text Placeholder 7">
            <a:extLst>
              <a:ext uri="{FF2B5EF4-FFF2-40B4-BE49-F238E27FC236}">
                <a16:creationId xmlns:a16="http://schemas.microsoft.com/office/drawing/2014/main" id="{4A722BFE-0050-4972-B7CE-C4405F024346}"/>
              </a:ext>
            </a:extLst>
          </p:cNvPr>
          <p:cNvSpPr>
            <a:spLocks noGrp="1"/>
          </p:cNvSpPr>
          <p:nvPr>
            <p:ph type="body" sz="quarter" idx="25" hasCustomPrompt="1"/>
          </p:nvPr>
        </p:nvSpPr>
        <p:spPr>
          <a:xfrm>
            <a:off x="2819314" y="1803659"/>
            <a:ext cx="2036233"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6" name="Subtitle Middle">
            <a:extLst>
              <a:ext uri="{FF2B5EF4-FFF2-40B4-BE49-F238E27FC236}">
                <a16:creationId xmlns:a16="http://schemas.microsoft.com/office/drawing/2014/main" id="{C67D1831-D469-4022-AC57-0C8E07B415FD}"/>
              </a:ext>
            </a:extLst>
          </p:cNvPr>
          <p:cNvSpPr>
            <a:spLocks noGrp="1"/>
          </p:cNvSpPr>
          <p:nvPr>
            <p:ph type="body" sz="quarter" idx="19" hasCustomPrompt="1"/>
          </p:nvPr>
        </p:nvSpPr>
        <p:spPr>
          <a:xfrm>
            <a:off x="5077991" y="1261872"/>
            <a:ext cx="2036064"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8" name="Text Placeholder 7">
            <a:extLst>
              <a:ext uri="{FF2B5EF4-FFF2-40B4-BE49-F238E27FC236}">
                <a16:creationId xmlns:a16="http://schemas.microsoft.com/office/drawing/2014/main" id="{F6CB5D78-D81A-4133-8C2C-5B5D05482A5B}"/>
              </a:ext>
            </a:extLst>
          </p:cNvPr>
          <p:cNvSpPr>
            <a:spLocks noGrp="1"/>
          </p:cNvSpPr>
          <p:nvPr>
            <p:ph type="body" sz="quarter" idx="26" hasCustomPrompt="1"/>
          </p:nvPr>
        </p:nvSpPr>
        <p:spPr>
          <a:xfrm>
            <a:off x="5077991" y="1803659"/>
            <a:ext cx="2036233"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7" name="Subtitle Right Middle">
            <a:extLst>
              <a:ext uri="{FF2B5EF4-FFF2-40B4-BE49-F238E27FC236}">
                <a16:creationId xmlns:a16="http://schemas.microsoft.com/office/drawing/2014/main" id="{F1585BC4-F61A-4906-BC79-1A13DBBBA0D4}"/>
              </a:ext>
            </a:extLst>
          </p:cNvPr>
          <p:cNvSpPr>
            <a:spLocks noGrp="1"/>
          </p:cNvSpPr>
          <p:nvPr>
            <p:ph type="body" sz="quarter" idx="21" hasCustomPrompt="1"/>
          </p:nvPr>
        </p:nvSpPr>
        <p:spPr>
          <a:xfrm>
            <a:off x="7336499" y="1261872"/>
            <a:ext cx="2036064"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9" name="Text Placeholder 7">
            <a:extLst>
              <a:ext uri="{FF2B5EF4-FFF2-40B4-BE49-F238E27FC236}">
                <a16:creationId xmlns:a16="http://schemas.microsoft.com/office/drawing/2014/main" id="{BFCEE010-7658-4DA0-96B4-C7212FD2F4B1}"/>
              </a:ext>
            </a:extLst>
          </p:cNvPr>
          <p:cNvSpPr>
            <a:spLocks noGrp="1"/>
          </p:cNvSpPr>
          <p:nvPr>
            <p:ph type="body" sz="quarter" idx="27" hasCustomPrompt="1"/>
          </p:nvPr>
        </p:nvSpPr>
        <p:spPr>
          <a:xfrm>
            <a:off x="7338504" y="1803659"/>
            <a:ext cx="2036233"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8" name="Subtitle Right">
            <a:extLst>
              <a:ext uri="{FF2B5EF4-FFF2-40B4-BE49-F238E27FC236}">
                <a16:creationId xmlns:a16="http://schemas.microsoft.com/office/drawing/2014/main" id="{C4963B24-E3E6-4DAA-8C97-B00492206191}"/>
              </a:ext>
            </a:extLst>
          </p:cNvPr>
          <p:cNvSpPr>
            <a:spLocks noGrp="1"/>
          </p:cNvSpPr>
          <p:nvPr>
            <p:ph type="body" sz="quarter" idx="23" hasCustomPrompt="1"/>
          </p:nvPr>
        </p:nvSpPr>
        <p:spPr>
          <a:xfrm>
            <a:off x="9595009" y="1261872"/>
            <a:ext cx="2036064" cy="493776"/>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0" name="Text Placeholder 7">
            <a:extLst>
              <a:ext uri="{FF2B5EF4-FFF2-40B4-BE49-F238E27FC236}">
                <a16:creationId xmlns:a16="http://schemas.microsoft.com/office/drawing/2014/main" id="{ED2680F6-9FB0-4C12-942B-F6C0798EDF72}"/>
              </a:ext>
            </a:extLst>
          </p:cNvPr>
          <p:cNvSpPr>
            <a:spLocks noGrp="1"/>
          </p:cNvSpPr>
          <p:nvPr>
            <p:ph type="body" sz="quarter" idx="28" hasCustomPrompt="1"/>
          </p:nvPr>
        </p:nvSpPr>
        <p:spPr>
          <a:xfrm>
            <a:off x="9591718" y="1803659"/>
            <a:ext cx="2036233" cy="3797041"/>
          </a:xfrm>
          <a:prstGeom prst="rect">
            <a:avLst/>
          </a:prstGeom>
        </p:spPr>
        <p:txBody>
          <a:bodyPr/>
          <a:lstStyle>
            <a:lvl1pPr marL="0" indent="0">
              <a:spcBef>
                <a:spcPts val="0"/>
              </a:spcBef>
              <a:spcAft>
                <a:spcPts val="600"/>
              </a:spcAft>
              <a:buFontTx/>
              <a:buNone/>
              <a:defRPr sz="1600"/>
            </a:lvl1pPr>
            <a:lvl2pPr marL="114300" indent="0">
              <a:spcBef>
                <a:spcPts val="0"/>
              </a:spcBef>
              <a:spcAft>
                <a:spcPts val="600"/>
              </a:spcAft>
              <a:buFontTx/>
              <a:buNone/>
              <a:defRPr sz="1400"/>
            </a:lvl2pPr>
            <a:lvl3pPr>
              <a:defRPr sz="1100"/>
            </a:lvl3pPr>
            <a:lvl4pPr>
              <a:defRPr sz="1050"/>
            </a:lvl4pPr>
            <a:lvl5pPr>
              <a:defRPr sz="1050"/>
            </a:lvl5pPr>
          </a:lstStyle>
          <a:p>
            <a:pPr lvl="0"/>
            <a:r>
              <a:rPr lang="en-US"/>
              <a:t>[Click to add text]</a:t>
            </a:r>
          </a:p>
        </p:txBody>
      </p:sp>
      <p:sp>
        <p:nvSpPr>
          <p:cNvPr id="21" name="Footnote">
            <a:extLst>
              <a:ext uri="{FF2B5EF4-FFF2-40B4-BE49-F238E27FC236}">
                <a16:creationId xmlns:a16="http://schemas.microsoft.com/office/drawing/2014/main" id="{3C5A0243-A327-433A-9F14-332E3492906F}"/>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398020752"/>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with Sidebar">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B39D5CE-25C4-4159-ADD6-CA00C1A2DD0E}"/>
              </a:ext>
            </a:extLst>
          </p:cNvPr>
          <p:cNvSpPr>
            <a:spLocks noGrp="1"/>
          </p:cNvSpPr>
          <p:nvPr>
            <p:ph type="ftr" sz="quarter" idx="23"/>
          </p:nvPr>
        </p:nvSpPr>
        <p:spPr/>
        <p:txBody>
          <a:bodyPr/>
          <a:lstStyle/>
          <a:p>
            <a:endParaRPr lang="en-US"/>
          </a:p>
        </p:txBody>
      </p:sp>
      <p:sp>
        <p:nvSpPr>
          <p:cNvPr id="7" name="Slide Number Placeholder 6"/>
          <p:cNvSpPr>
            <a:spLocks noGrp="1"/>
          </p:cNvSpPr>
          <p:nvPr>
            <p:ph type="sldNum" sz="quarter" idx="12"/>
          </p:nvPr>
        </p:nvSpPr>
        <p:spPr/>
        <p:txBody>
          <a:bodyPr/>
          <a:lstStyle/>
          <a:p>
            <a:fld id="{5CFA18E4-D58E-4B28-B105-28D9665A8EBC}" type="slidenum">
              <a:rPr lang="en-US" smtClean="0"/>
              <a:t>‹#›</a:t>
            </a:fld>
            <a:endParaRPr lang="en-US"/>
          </a:p>
        </p:txBody>
      </p:sp>
      <p:sp>
        <p:nvSpPr>
          <p:cNvPr id="13" name="Title 6">
            <a:extLst>
              <a:ext uri="{FF2B5EF4-FFF2-40B4-BE49-F238E27FC236}">
                <a16:creationId xmlns:a16="http://schemas.microsoft.com/office/drawing/2014/main" id="{42742681-C1B5-4850-A0DD-35CAA74ED1B9}"/>
              </a:ext>
            </a:extLst>
          </p:cNvPr>
          <p:cNvSpPr>
            <a:spLocks noGrp="1"/>
          </p:cNvSpPr>
          <p:nvPr>
            <p:ph type="title" hasCustomPrompt="1"/>
          </p:nvPr>
        </p:nvSpPr>
        <p:spPr>
          <a:xfrm>
            <a:off x="567039" y="342900"/>
            <a:ext cx="11062709" cy="460551"/>
          </a:xfrm>
        </p:spPr>
        <p:txBody>
          <a:bodyPr/>
          <a:lstStyle/>
          <a:p>
            <a:r>
              <a:rPr lang="en-US"/>
              <a:t>[Headline]</a:t>
            </a:r>
          </a:p>
        </p:txBody>
      </p:sp>
      <p:sp>
        <p:nvSpPr>
          <p:cNvPr id="15" name="Sub-headline">
            <a:extLst>
              <a:ext uri="{FF2B5EF4-FFF2-40B4-BE49-F238E27FC236}">
                <a16:creationId xmlns:a16="http://schemas.microsoft.com/office/drawing/2014/main" id="{ECA76DEA-E03A-418D-B5EF-41D0803AF4A9}"/>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9" name="Content Placeholder 2">
            <a:extLst>
              <a:ext uri="{FF2B5EF4-FFF2-40B4-BE49-F238E27FC236}">
                <a16:creationId xmlns:a16="http://schemas.microsoft.com/office/drawing/2014/main" id="{451C7B44-767D-4CAD-B04D-4A671173B7DD}"/>
              </a:ext>
            </a:extLst>
          </p:cNvPr>
          <p:cNvSpPr>
            <a:spLocks noGrp="1"/>
          </p:cNvSpPr>
          <p:nvPr>
            <p:ph sz="quarter" idx="22" hasCustomPrompt="1"/>
          </p:nvPr>
        </p:nvSpPr>
        <p:spPr>
          <a:xfrm>
            <a:off x="567038" y="1261872"/>
            <a:ext cx="7315200" cy="4338828"/>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hasCustomPrompt="1"/>
          </p:nvPr>
        </p:nvSpPr>
        <p:spPr>
          <a:xfrm>
            <a:off x="8391525" y="1261872"/>
            <a:ext cx="3238224" cy="4338828"/>
          </a:xfrm>
          <a:prstGeom prst="rect">
            <a:avLst/>
          </a:prstGeom>
        </p:spPr>
        <p:txBody>
          <a:bodyPr anchor="t">
            <a:normAutofit/>
          </a:bodyPr>
          <a:lstStyle>
            <a:lvl1pPr marL="0" indent="0">
              <a:buNone/>
              <a:defRPr sz="1600">
                <a:latin typeface="+mn-lt"/>
                <a:cs typeface="+mj-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[Sidebar: </a:t>
            </a:r>
            <a:r>
              <a:rPr lang="en-US" sz="1600" b="0" i="0">
                <a:solidFill>
                  <a:schemeClr val="tx1"/>
                </a:solidFill>
                <a:effectLst/>
                <a:latin typeface="arial" panose="020B0604020202020204" pitchFamily="34" charset="0"/>
              </a:rPr>
              <a:t>A short article placed alongside a main article and containing additional or explanatory material</a:t>
            </a:r>
            <a:r>
              <a:rPr lang="en-US"/>
              <a:t>]</a:t>
            </a:r>
          </a:p>
        </p:txBody>
      </p:sp>
      <p:sp>
        <p:nvSpPr>
          <p:cNvPr id="11" name="Footnote">
            <a:extLst>
              <a:ext uri="{FF2B5EF4-FFF2-40B4-BE49-F238E27FC236}">
                <a16:creationId xmlns:a16="http://schemas.microsoft.com/office/drawing/2014/main" id="{0CEB134A-D831-4DCA-9EA7-071F02467220}"/>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511248556"/>
      </p:ext>
    </p:extLst>
  </p:cSld>
  <p:clrMapOvr>
    <a:masterClrMapping/>
  </p:clrMapOvr>
  <p:extLst>
    <p:ext uri="{DCECCB84-F9BA-43D5-87BE-67443E8EF086}">
      <p15:sldGuideLst xmlns:p15="http://schemas.microsoft.com/office/powerpoint/2012/main">
        <p15:guide id="4" orient="horz" pos="792">
          <p15:clr>
            <a:srgbClr val="FBAE40"/>
          </p15:clr>
        </p15:guide>
        <p15:guide id="5" orient="horz" pos="352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Sidebar">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B39D5CE-25C4-4159-ADD6-CA00C1A2DD0E}"/>
              </a:ext>
            </a:extLst>
          </p:cNvPr>
          <p:cNvSpPr>
            <a:spLocks noGrp="1"/>
          </p:cNvSpPr>
          <p:nvPr>
            <p:ph type="ftr" sz="quarter" idx="23"/>
          </p:nvPr>
        </p:nvSpPr>
        <p:spPr/>
        <p:txBody>
          <a:bodyPr/>
          <a:lstStyle/>
          <a:p>
            <a:endParaRPr lang="en-US"/>
          </a:p>
        </p:txBody>
      </p:sp>
      <p:sp>
        <p:nvSpPr>
          <p:cNvPr id="7" name="Slide Number Placeholder 6"/>
          <p:cNvSpPr>
            <a:spLocks noGrp="1"/>
          </p:cNvSpPr>
          <p:nvPr>
            <p:ph type="sldNum" sz="quarter" idx="12"/>
          </p:nvPr>
        </p:nvSpPr>
        <p:spPr/>
        <p:txBody>
          <a:bodyPr/>
          <a:lstStyle/>
          <a:p>
            <a:fld id="{5CFA18E4-D58E-4B28-B105-28D9665A8EBC}" type="slidenum">
              <a:rPr lang="en-US" smtClean="0"/>
              <a:t>‹#›</a:t>
            </a:fld>
            <a:endParaRPr lang="en-US"/>
          </a:p>
        </p:txBody>
      </p:sp>
      <p:sp>
        <p:nvSpPr>
          <p:cNvPr id="13" name="Title 6">
            <a:extLst>
              <a:ext uri="{FF2B5EF4-FFF2-40B4-BE49-F238E27FC236}">
                <a16:creationId xmlns:a16="http://schemas.microsoft.com/office/drawing/2014/main" id="{42742681-C1B5-4850-A0DD-35CAA74ED1B9}"/>
              </a:ext>
            </a:extLst>
          </p:cNvPr>
          <p:cNvSpPr>
            <a:spLocks noGrp="1"/>
          </p:cNvSpPr>
          <p:nvPr>
            <p:ph type="title" hasCustomPrompt="1"/>
          </p:nvPr>
        </p:nvSpPr>
        <p:spPr>
          <a:xfrm>
            <a:off x="567039" y="342900"/>
            <a:ext cx="11062709" cy="460551"/>
          </a:xfrm>
        </p:spPr>
        <p:txBody>
          <a:bodyPr/>
          <a:lstStyle/>
          <a:p>
            <a:r>
              <a:rPr lang="en-US"/>
              <a:t>[Headline]</a:t>
            </a:r>
          </a:p>
        </p:txBody>
      </p:sp>
      <p:sp>
        <p:nvSpPr>
          <p:cNvPr id="15" name="Sub-headline">
            <a:extLst>
              <a:ext uri="{FF2B5EF4-FFF2-40B4-BE49-F238E27FC236}">
                <a16:creationId xmlns:a16="http://schemas.microsoft.com/office/drawing/2014/main" id="{ECA76DEA-E03A-418D-B5EF-41D0803AF4A9}"/>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9" name="Content Placeholder 2">
            <a:extLst>
              <a:ext uri="{FF2B5EF4-FFF2-40B4-BE49-F238E27FC236}">
                <a16:creationId xmlns:a16="http://schemas.microsoft.com/office/drawing/2014/main" id="{451C7B44-767D-4CAD-B04D-4A671173B7DD}"/>
              </a:ext>
            </a:extLst>
          </p:cNvPr>
          <p:cNvSpPr>
            <a:spLocks noGrp="1"/>
          </p:cNvSpPr>
          <p:nvPr>
            <p:ph sz="quarter" idx="22" hasCustomPrompt="1"/>
          </p:nvPr>
        </p:nvSpPr>
        <p:spPr>
          <a:xfrm>
            <a:off x="567038" y="1261872"/>
            <a:ext cx="7315200" cy="4338828"/>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hasCustomPrompt="1"/>
          </p:nvPr>
        </p:nvSpPr>
        <p:spPr>
          <a:xfrm>
            <a:off x="8391525" y="1261872"/>
            <a:ext cx="3238224" cy="4338828"/>
          </a:xfrm>
          <a:prstGeom prst="rect">
            <a:avLst/>
          </a:prstGeom>
        </p:spPr>
        <p:txBody>
          <a:bodyPr anchor="t">
            <a:normAutofit/>
          </a:bodyPr>
          <a:lstStyle>
            <a:lvl1pPr marL="0" indent="0">
              <a:buNone/>
              <a:defRPr sz="1600">
                <a:latin typeface="+mn-lt"/>
                <a:cs typeface="+mj-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t>[Sidebar: </a:t>
            </a:r>
            <a:r>
              <a:rPr lang="en-US" sz="1600" b="0" i="0">
                <a:solidFill>
                  <a:schemeClr val="tx1"/>
                </a:solidFill>
                <a:effectLst/>
                <a:latin typeface="arial" panose="020B0604020202020204" pitchFamily="34" charset="0"/>
              </a:rPr>
              <a:t>A short article placed alongside a main article and containing additional or explanatory material</a:t>
            </a:r>
            <a:r>
              <a:rPr lang="en-US"/>
              <a:t>]</a:t>
            </a:r>
          </a:p>
        </p:txBody>
      </p:sp>
      <p:sp>
        <p:nvSpPr>
          <p:cNvPr id="11" name="Footnote">
            <a:extLst>
              <a:ext uri="{FF2B5EF4-FFF2-40B4-BE49-F238E27FC236}">
                <a16:creationId xmlns:a16="http://schemas.microsoft.com/office/drawing/2014/main" id="{0CEB134A-D831-4DCA-9EA7-071F02467220}"/>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4124047983"/>
      </p:ext>
    </p:extLst>
  </p:cSld>
  <p:clrMapOvr>
    <a:masterClrMapping/>
  </p:clrMapOvr>
  <p:extLst>
    <p:ext uri="{DCECCB84-F9BA-43D5-87BE-67443E8EF086}">
      <p15:sldGuideLst xmlns:p15="http://schemas.microsoft.com/office/powerpoint/2012/main">
        <p15:guide id="4" orient="horz" pos="792" userDrawn="1">
          <p15:clr>
            <a:srgbClr val="FBAE40"/>
          </p15:clr>
        </p15:guide>
        <p15:guide id="5" orient="horz" pos="3528"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CFD3640-0B0A-4CDD-9EEF-F7EBC909605E}"/>
              </a:ext>
            </a:extLst>
          </p:cNvPr>
          <p:cNvSpPr>
            <a:spLocks noGrp="1"/>
          </p:cNvSpPr>
          <p:nvPr>
            <p:ph type="ftr" sz="quarter" idx="20"/>
          </p:nvPr>
        </p:nvSpPr>
        <p:spPr/>
        <p:txBody>
          <a:bodyPr/>
          <a:lstStyle/>
          <a:p>
            <a:endParaRPr lang="en-US"/>
          </a:p>
        </p:txBody>
      </p:sp>
      <p:sp>
        <p:nvSpPr>
          <p:cNvPr id="5" name="Slide Number Placeholder 4"/>
          <p:cNvSpPr>
            <a:spLocks noGrp="1"/>
          </p:cNvSpPr>
          <p:nvPr>
            <p:ph type="sldNum" sz="quarter" idx="12"/>
          </p:nvPr>
        </p:nvSpPr>
        <p:spPr/>
        <p:txBody>
          <a:bodyPr/>
          <a:lstStyle/>
          <a:p>
            <a:fld id="{5246FB18-5DF1-419A-B975-14AFDDD65B9F}" type="slidenum">
              <a:rPr lang="en-US" smtClean="0"/>
              <a:t>‹#›</a:t>
            </a:fld>
            <a:endParaRPr lang="en-US"/>
          </a:p>
        </p:txBody>
      </p:sp>
      <p:sp>
        <p:nvSpPr>
          <p:cNvPr id="7" name="Title 6">
            <a:extLst>
              <a:ext uri="{FF2B5EF4-FFF2-40B4-BE49-F238E27FC236}">
                <a16:creationId xmlns:a16="http://schemas.microsoft.com/office/drawing/2014/main" id="{80A99D0A-2C2D-4F5C-9C1C-40CBA421CC3A}"/>
              </a:ext>
            </a:extLst>
          </p:cNvPr>
          <p:cNvSpPr>
            <a:spLocks noGrp="1"/>
          </p:cNvSpPr>
          <p:nvPr>
            <p:ph type="title" hasCustomPrompt="1"/>
          </p:nvPr>
        </p:nvSpPr>
        <p:spPr>
          <a:xfrm>
            <a:off x="566928" y="342900"/>
            <a:ext cx="11072535" cy="460551"/>
          </a:xfrm>
        </p:spPr>
        <p:txBody>
          <a:bodyPr/>
          <a:lstStyle/>
          <a:p>
            <a:r>
              <a:rPr lang="en-US"/>
              <a:t>[Headline]</a:t>
            </a:r>
          </a:p>
        </p:txBody>
      </p:sp>
      <p:sp>
        <p:nvSpPr>
          <p:cNvPr id="11" name="Sub-headline">
            <a:extLst>
              <a:ext uri="{FF2B5EF4-FFF2-40B4-BE49-F238E27FC236}">
                <a16:creationId xmlns:a16="http://schemas.microsoft.com/office/drawing/2014/main" id="{672251B6-50E4-45A2-8538-B97AD5A6412A}"/>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10" name="Footnote">
            <a:extLst>
              <a:ext uri="{FF2B5EF4-FFF2-40B4-BE49-F238E27FC236}">
                <a16:creationId xmlns:a16="http://schemas.microsoft.com/office/drawing/2014/main" id="{73058647-5721-485D-B7D3-C4E40BA29879}"/>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1242393302"/>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565545F-A45B-415E-A056-8F885CBEF48A}"/>
              </a:ext>
            </a:extLst>
          </p:cNvPr>
          <p:cNvSpPr>
            <a:spLocks noGrp="1"/>
          </p:cNvSpPr>
          <p:nvPr>
            <p:ph type="ftr" sz="quarter" idx="20"/>
          </p:nvPr>
        </p:nvSpPr>
        <p:spPr/>
        <p:txBody>
          <a:bodyPr/>
          <a:lstStyle/>
          <a:p>
            <a:endParaRPr lang="en-US"/>
          </a:p>
        </p:txBody>
      </p:sp>
      <p:sp>
        <p:nvSpPr>
          <p:cNvPr id="4" name="Slide Number Placeholder 3"/>
          <p:cNvSpPr>
            <a:spLocks noGrp="1"/>
          </p:cNvSpPr>
          <p:nvPr>
            <p:ph type="sldNum" sz="quarter" idx="12"/>
          </p:nvPr>
        </p:nvSpPr>
        <p:spPr/>
        <p:txBody>
          <a:bodyPr/>
          <a:lstStyle/>
          <a:p>
            <a:fld id="{5CFA18E4-D58E-4B28-B105-28D9665A8EBC}" type="slidenum">
              <a:rPr lang="en-US" smtClean="0"/>
              <a:t>‹#›</a:t>
            </a:fld>
            <a:endParaRPr lang="en-US"/>
          </a:p>
        </p:txBody>
      </p:sp>
    </p:spTree>
    <p:extLst>
      <p:ext uri="{BB962C8B-B14F-4D97-AF65-F5344CB8AC3E}">
        <p14:creationId xmlns:p14="http://schemas.microsoft.com/office/powerpoint/2010/main" val="37352273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ntent + Image/Ico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33AD3F0-575D-4B1E-8B9F-7FAAA4AFFB13}"/>
              </a:ext>
              <a:ext uri="{C183D7F6-B498-43B3-948B-1728B52AA6E4}">
                <adec:decorative xmlns:adec="http://schemas.microsoft.com/office/drawing/2017/decorative" val="1"/>
              </a:ext>
            </a:extLst>
          </p:cNvPr>
          <p:cNvSpPr/>
          <p:nvPr userDrawn="1"/>
        </p:nvSpPr>
        <p:spPr bwMode="white">
          <a:xfrm>
            <a:off x="6096000" y="0"/>
            <a:ext cx="6096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Footer Placeholder 1">
            <a:extLst>
              <a:ext uri="{FF2B5EF4-FFF2-40B4-BE49-F238E27FC236}">
                <a16:creationId xmlns:a16="http://schemas.microsoft.com/office/drawing/2014/main" id="{F9E02ADF-333C-4936-930B-5ADB127FBBBF}"/>
              </a:ext>
            </a:extLst>
          </p:cNvPr>
          <p:cNvSpPr>
            <a:spLocks noGrp="1"/>
          </p:cNvSpPr>
          <p:nvPr>
            <p:ph type="ftr" sz="quarter" idx="24"/>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tx1"/>
                </a:solidFill>
              </a:defRPr>
            </a:lvl1pPr>
          </a:lstStyle>
          <a:p>
            <a:fld id="{5CFA18E4-D58E-4B28-B105-28D9665A8EBC}" type="slidenum">
              <a:rPr lang="en-US" smtClean="0"/>
              <a:pPr/>
              <a:t>‹#›</a:t>
            </a:fld>
            <a:endParaRPr lang="en-US"/>
          </a:p>
        </p:txBody>
      </p:sp>
      <p:sp>
        <p:nvSpPr>
          <p:cNvPr id="18" name="Title 6">
            <a:extLst>
              <a:ext uri="{FF2B5EF4-FFF2-40B4-BE49-F238E27FC236}">
                <a16:creationId xmlns:a16="http://schemas.microsoft.com/office/drawing/2014/main" id="{ACC3B94F-8B4A-4229-A4CB-D9FFAF4DB876}"/>
              </a:ext>
            </a:extLst>
          </p:cNvPr>
          <p:cNvSpPr>
            <a:spLocks noGrp="1"/>
          </p:cNvSpPr>
          <p:nvPr>
            <p:ph type="title" hasCustomPrompt="1"/>
          </p:nvPr>
        </p:nvSpPr>
        <p:spPr>
          <a:xfrm>
            <a:off x="567039" y="342900"/>
            <a:ext cx="5029200" cy="460551"/>
          </a:xfrm>
        </p:spPr>
        <p:txBody>
          <a:bodyPr/>
          <a:lstStyle>
            <a:lvl1pPr>
              <a:defRPr>
                <a:solidFill>
                  <a:schemeClr val="tx1"/>
                </a:solidFill>
              </a:defRPr>
            </a:lvl1pPr>
          </a:lstStyle>
          <a:p>
            <a:r>
              <a:rPr lang="en-US"/>
              <a:t>[Headline]</a:t>
            </a:r>
          </a:p>
        </p:txBody>
      </p:sp>
      <p:sp>
        <p:nvSpPr>
          <p:cNvPr id="17" name="Sub-headline">
            <a:extLst>
              <a:ext uri="{FF2B5EF4-FFF2-40B4-BE49-F238E27FC236}">
                <a16:creationId xmlns:a16="http://schemas.microsoft.com/office/drawing/2014/main" id="{008DE19F-5F33-4A28-BF51-238AF8073CC0}"/>
              </a:ext>
            </a:extLst>
          </p:cNvPr>
          <p:cNvSpPr>
            <a:spLocks noGrp="1"/>
          </p:cNvSpPr>
          <p:nvPr>
            <p:ph type="body" sz="quarter" idx="18" hasCustomPrompt="1"/>
          </p:nvPr>
        </p:nvSpPr>
        <p:spPr>
          <a:xfrm>
            <a:off x="567038" y="899026"/>
            <a:ext cx="5029200" cy="278706"/>
          </a:xfrm>
          <a:prstGeom prst="rect">
            <a:avLst/>
          </a:prstGeom>
        </p:spPr>
        <p:txBody>
          <a:bodyPr/>
          <a:lstStyle>
            <a:lvl1pPr marL="0" indent="0">
              <a:buNone/>
              <a:defRPr sz="1800" b="0">
                <a:solidFill>
                  <a:schemeClr val="tx1"/>
                </a:solidFill>
                <a:latin typeface="+mn-lt"/>
              </a:defRPr>
            </a:lvl1pPr>
            <a:lvl2pPr marL="169863" indent="0">
              <a:buNone/>
              <a:defRPr/>
            </a:lvl2pPr>
          </a:lstStyle>
          <a:p>
            <a:pPr lvl="0"/>
            <a:r>
              <a:rPr lang="en-US"/>
              <a:t>[Sub-headline]</a:t>
            </a:r>
          </a:p>
        </p:txBody>
      </p:sp>
      <p:sp>
        <p:nvSpPr>
          <p:cNvPr id="12" name="Content Placeholder 2">
            <a:extLst>
              <a:ext uri="{FF2B5EF4-FFF2-40B4-BE49-F238E27FC236}">
                <a16:creationId xmlns:a16="http://schemas.microsoft.com/office/drawing/2014/main" id="{CA01EFD8-ABD4-4ED2-8406-0FD82407E703}"/>
              </a:ext>
            </a:extLst>
          </p:cNvPr>
          <p:cNvSpPr>
            <a:spLocks noGrp="1"/>
          </p:cNvSpPr>
          <p:nvPr>
            <p:ph sz="quarter" idx="23" hasCustomPrompt="1"/>
          </p:nvPr>
        </p:nvSpPr>
        <p:spPr>
          <a:xfrm>
            <a:off x="567038" y="1261872"/>
            <a:ext cx="5029200" cy="4343400"/>
          </a:xfrm>
        </p:spPr>
        <p:txBody>
          <a:bodyPr/>
          <a:lstStyle>
            <a:lvl1pPr marL="0" indent="0">
              <a:buNone/>
              <a:defRPr/>
            </a:lvl1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9" name="Footnote">
            <a:extLst>
              <a:ext uri="{FF2B5EF4-FFF2-40B4-BE49-F238E27FC236}">
                <a16:creationId xmlns:a16="http://schemas.microsoft.com/office/drawing/2014/main" id="{EB7E34AC-0B79-4BA4-B779-779BE3515BE6}"/>
              </a:ext>
            </a:extLst>
          </p:cNvPr>
          <p:cNvSpPr>
            <a:spLocks noGrp="1"/>
          </p:cNvSpPr>
          <p:nvPr>
            <p:ph type="body" sz="quarter" idx="15" hasCustomPrompt="1"/>
          </p:nvPr>
        </p:nvSpPr>
        <p:spPr>
          <a:xfrm>
            <a:off x="567039" y="5696189"/>
            <a:ext cx="5029200"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16" name="Rectangle 15">
            <a:extLst>
              <a:ext uri="{FF2B5EF4-FFF2-40B4-BE49-F238E27FC236}">
                <a16:creationId xmlns:a16="http://schemas.microsoft.com/office/drawing/2014/main" id="{32384162-1D1B-432E-8861-113BBFC1F407}"/>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sp>
        <p:nvSpPr>
          <p:cNvPr id="7" name="Picture Placeholder 6">
            <a:extLst>
              <a:ext uri="{FF2B5EF4-FFF2-40B4-BE49-F238E27FC236}">
                <a16:creationId xmlns:a16="http://schemas.microsoft.com/office/drawing/2014/main" id="{4F90018B-6ACC-43FE-9482-22D4B889F599}"/>
              </a:ext>
            </a:extLst>
          </p:cNvPr>
          <p:cNvSpPr>
            <a:spLocks noGrp="1"/>
          </p:cNvSpPr>
          <p:nvPr>
            <p:ph type="pic" sz="quarter" idx="17" hasCustomPrompt="1"/>
          </p:nvPr>
        </p:nvSpPr>
        <p:spPr>
          <a:xfrm>
            <a:off x="6607175" y="647700"/>
            <a:ext cx="5027613" cy="5557838"/>
          </a:xfrm>
          <a:prstGeom prst="rect">
            <a:avLst/>
          </a:prstGeom>
        </p:spPr>
        <p:txBody>
          <a:bodyPr anchor="ctr"/>
          <a:lstStyle>
            <a:lvl1pPr marL="0" indent="0" algn="ctr">
              <a:buNone/>
              <a:defRPr>
                <a:solidFill>
                  <a:schemeClr val="bg1"/>
                </a:solidFill>
              </a:defRPr>
            </a:lvl1pPr>
          </a:lstStyle>
          <a:p>
            <a:r>
              <a:rPr lang="en-US"/>
              <a:t>[Insert photo]</a:t>
            </a:r>
          </a:p>
        </p:txBody>
      </p:sp>
    </p:spTree>
    <p:extLst>
      <p:ext uri="{BB962C8B-B14F-4D97-AF65-F5344CB8AC3E}">
        <p14:creationId xmlns:p14="http://schemas.microsoft.com/office/powerpoint/2010/main" val="4138374198"/>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ntent + Photo Whi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6346E94-E9F1-4F0C-9AB7-02D722F342D1}"/>
              </a:ext>
            </a:extLst>
          </p:cNvPr>
          <p:cNvSpPr>
            <a:spLocks noGrp="1"/>
          </p:cNvSpPr>
          <p:nvPr>
            <p:ph type="pic" sz="quarter" idx="15" hasCustomPrompt="1"/>
          </p:nvPr>
        </p:nvSpPr>
        <p:spPr>
          <a:xfrm>
            <a:off x="6614764" y="0"/>
            <a:ext cx="5577236" cy="6858000"/>
          </a:xfrm>
          <a:prstGeom prst="rect">
            <a:avLst/>
          </a:prstGeom>
          <a:blipFill>
            <a:blip r:embed="rId2"/>
            <a:stretch>
              <a:fillRect/>
            </a:stretch>
          </a:blipFill>
        </p:spPr>
        <p:txBody>
          <a:bodyPr anchor="ctr"/>
          <a:lstStyle>
            <a:lvl1pPr marL="0" indent="0" algn="ctr">
              <a:buNone/>
              <a:defRPr>
                <a:solidFill>
                  <a:schemeClr val="bg1"/>
                </a:solidFill>
              </a:defRPr>
            </a:lvl1pPr>
          </a:lstStyle>
          <a:p>
            <a:r>
              <a:rPr lang="en-US"/>
              <a:t>[Insert photo]</a:t>
            </a:r>
          </a:p>
        </p:txBody>
      </p:sp>
      <p:sp>
        <p:nvSpPr>
          <p:cNvPr id="2" name="Footer Placeholder 1">
            <a:extLst>
              <a:ext uri="{FF2B5EF4-FFF2-40B4-BE49-F238E27FC236}">
                <a16:creationId xmlns:a16="http://schemas.microsoft.com/office/drawing/2014/main" id="{72F337A5-7C22-412D-BC21-002BC4A09A86}"/>
              </a:ext>
            </a:extLst>
          </p:cNvPr>
          <p:cNvSpPr>
            <a:spLocks noGrp="1"/>
          </p:cNvSpPr>
          <p:nvPr>
            <p:ph type="ftr" sz="quarter" idx="24"/>
          </p:nvPr>
        </p:nvSpPr>
        <p:spPr>
          <a:xfrm>
            <a:off x="6614764" y="0"/>
            <a:ext cx="5016515" cy="317674"/>
          </a:xfrm>
        </p:spPr>
        <p:txBody>
          <a:bodyPr/>
          <a:lstStyle>
            <a:lvl1pPr>
              <a:defRPr>
                <a:solidFill>
                  <a:schemeClr val="bg1"/>
                </a:solidFill>
              </a:defRPr>
            </a:lvl1p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bg1"/>
                </a:solidFill>
              </a:defRPr>
            </a:lvl1pPr>
          </a:lstStyle>
          <a:p>
            <a:fld id="{5CFA18E4-D58E-4B28-B105-28D9665A8EBC}" type="slidenum">
              <a:rPr lang="en-US" smtClean="0"/>
              <a:pPr/>
              <a:t>‹#›</a:t>
            </a:fld>
            <a:endParaRPr lang="en-US"/>
          </a:p>
        </p:txBody>
      </p:sp>
      <p:sp>
        <p:nvSpPr>
          <p:cNvPr id="15" name="Title 6">
            <a:extLst>
              <a:ext uri="{FF2B5EF4-FFF2-40B4-BE49-F238E27FC236}">
                <a16:creationId xmlns:a16="http://schemas.microsoft.com/office/drawing/2014/main" id="{4DEB00A0-9CA9-4213-AE07-D0B1C6101ED8}"/>
              </a:ext>
            </a:extLst>
          </p:cNvPr>
          <p:cNvSpPr>
            <a:spLocks noGrp="1"/>
          </p:cNvSpPr>
          <p:nvPr>
            <p:ph type="title" hasCustomPrompt="1"/>
          </p:nvPr>
        </p:nvSpPr>
        <p:spPr>
          <a:xfrm>
            <a:off x="567039" y="342900"/>
            <a:ext cx="5029200" cy="460551"/>
          </a:xfrm>
        </p:spPr>
        <p:txBody>
          <a:bodyPr/>
          <a:lstStyle>
            <a:lvl1pPr>
              <a:defRPr>
                <a:solidFill>
                  <a:schemeClr val="tx1"/>
                </a:solidFill>
              </a:defRPr>
            </a:lvl1pPr>
          </a:lstStyle>
          <a:p>
            <a:r>
              <a:rPr lang="en-US"/>
              <a:t>[Headline]</a:t>
            </a:r>
          </a:p>
        </p:txBody>
      </p:sp>
      <p:sp>
        <p:nvSpPr>
          <p:cNvPr id="14" name="Sub-headline">
            <a:extLst>
              <a:ext uri="{FF2B5EF4-FFF2-40B4-BE49-F238E27FC236}">
                <a16:creationId xmlns:a16="http://schemas.microsoft.com/office/drawing/2014/main" id="{86B6FCCF-A4F5-44A7-AAF4-704B7EC6998C}"/>
              </a:ext>
            </a:extLst>
          </p:cNvPr>
          <p:cNvSpPr>
            <a:spLocks noGrp="1"/>
          </p:cNvSpPr>
          <p:nvPr>
            <p:ph type="body" sz="quarter" idx="18" hasCustomPrompt="1"/>
          </p:nvPr>
        </p:nvSpPr>
        <p:spPr>
          <a:xfrm>
            <a:off x="567038" y="899026"/>
            <a:ext cx="5029200" cy="278706"/>
          </a:xfrm>
          <a:prstGeom prst="rect">
            <a:avLst/>
          </a:prstGeom>
        </p:spPr>
        <p:txBody>
          <a:bodyPr/>
          <a:lstStyle>
            <a:lvl1pPr marL="0" indent="0">
              <a:buNone/>
              <a:defRPr sz="1800" b="0">
                <a:solidFill>
                  <a:schemeClr val="tx1"/>
                </a:solidFill>
                <a:latin typeface="+mn-lt"/>
              </a:defRPr>
            </a:lvl1pPr>
            <a:lvl2pPr marL="169863" indent="0">
              <a:buNone/>
              <a:defRPr/>
            </a:lvl2pPr>
          </a:lstStyle>
          <a:p>
            <a:pPr lvl="0"/>
            <a:r>
              <a:rPr lang="en-US"/>
              <a:t>[Sub-headline]</a:t>
            </a:r>
          </a:p>
        </p:txBody>
      </p:sp>
      <p:sp>
        <p:nvSpPr>
          <p:cNvPr id="10" name="Content Placeholder 2">
            <a:extLst>
              <a:ext uri="{FF2B5EF4-FFF2-40B4-BE49-F238E27FC236}">
                <a16:creationId xmlns:a16="http://schemas.microsoft.com/office/drawing/2014/main" id="{63FDC5DF-2C64-4D49-8041-AB11BEEFF14D}"/>
              </a:ext>
            </a:extLst>
          </p:cNvPr>
          <p:cNvSpPr>
            <a:spLocks noGrp="1"/>
          </p:cNvSpPr>
          <p:nvPr>
            <p:ph sz="quarter" idx="23" hasCustomPrompt="1"/>
          </p:nvPr>
        </p:nvSpPr>
        <p:spPr>
          <a:xfrm>
            <a:off x="567038" y="1257300"/>
            <a:ext cx="5029200" cy="4347449"/>
          </a:xfrm>
        </p:spPr>
        <p:txBody>
          <a:bodyPr/>
          <a:lstStyle>
            <a:lvl1pPr marL="0" indent="0">
              <a:buNone/>
              <a:defRPr/>
            </a:lvl1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6" name="Footnote">
            <a:extLst>
              <a:ext uri="{FF2B5EF4-FFF2-40B4-BE49-F238E27FC236}">
                <a16:creationId xmlns:a16="http://schemas.microsoft.com/office/drawing/2014/main" id="{56769A6F-555D-49D4-B0C0-D1976DD436B9}"/>
              </a:ext>
            </a:extLst>
          </p:cNvPr>
          <p:cNvSpPr>
            <a:spLocks noGrp="1"/>
          </p:cNvSpPr>
          <p:nvPr>
            <p:ph type="body" sz="quarter" idx="25" hasCustomPrompt="1"/>
          </p:nvPr>
        </p:nvSpPr>
        <p:spPr>
          <a:xfrm>
            <a:off x="567039" y="5687045"/>
            <a:ext cx="5029200"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11" name="Rectangle 10">
            <a:extLst>
              <a:ext uri="{FF2B5EF4-FFF2-40B4-BE49-F238E27FC236}">
                <a16:creationId xmlns:a16="http://schemas.microsoft.com/office/drawing/2014/main" id="{EBFDFA00-9BD6-873A-0C0B-BAD1649CF54D}"/>
              </a:ext>
              <a:ext uri="{C183D7F6-B498-43B3-948B-1728B52AA6E4}">
                <adec:decorative xmlns:adec="http://schemas.microsoft.com/office/drawing/2017/decorative" val="1"/>
              </a:ext>
            </a:extLst>
          </p:cNvPr>
          <p:cNvSpPr/>
          <p:nvPr userDrawn="1"/>
        </p:nvSpPr>
        <p:spPr>
          <a:xfrm>
            <a:off x="5279878" y="6563709"/>
            <a:ext cx="6129126" cy="200055"/>
          </a:xfrm>
          <a:prstGeom prst="rect">
            <a:avLst/>
          </a:prstGeom>
        </p:spPr>
        <p:txBody>
          <a:bodyPr wrap="square" anchor="b">
            <a:spAutoFit/>
          </a:bodyPr>
          <a:lstStyle/>
          <a:p>
            <a:pPr algn="r"/>
            <a:r>
              <a:rPr lang="en-US" sz="700">
                <a:solidFill>
                  <a:schemeClr val="bg1"/>
                </a:solidFill>
                <a:latin typeface="+mn-lt"/>
              </a:rPr>
              <a:t>© 2026 S&amp;P Global.</a:t>
            </a:r>
          </a:p>
        </p:txBody>
      </p:sp>
    </p:spTree>
    <p:extLst>
      <p:ext uri="{BB962C8B-B14F-4D97-AF65-F5344CB8AC3E}">
        <p14:creationId xmlns:p14="http://schemas.microsoft.com/office/powerpoint/2010/main" val="3526263680"/>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 Photo Black">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6346E94-E9F1-4F0C-9AB7-02D722F342D1}"/>
              </a:ext>
            </a:extLst>
          </p:cNvPr>
          <p:cNvSpPr>
            <a:spLocks noGrp="1"/>
          </p:cNvSpPr>
          <p:nvPr>
            <p:ph type="pic" sz="quarter" idx="15" hasCustomPrompt="1"/>
          </p:nvPr>
        </p:nvSpPr>
        <p:spPr>
          <a:xfrm>
            <a:off x="6614764" y="0"/>
            <a:ext cx="5577236" cy="6858000"/>
          </a:xfrm>
          <a:prstGeom prst="rect">
            <a:avLst/>
          </a:prstGeom>
          <a:blipFill>
            <a:blip r:embed="rId2"/>
            <a:stretch>
              <a:fillRect/>
            </a:stretch>
          </a:blipFill>
        </p:spPr>
        <p:txBody>
          <a:bodyPr anchor="ctr"/>
          <a:lstStyle>
            <a:lvl1pPr marL="0" indent="0" algn="ctr">
              <a:buNone/>
              <a:defRPr>
                <a:solidFill>
                  <a:schemeClr val="bg1"/>
                </a:solidFill>
              </a:defRPr>
            </a:lvl1pPr>
          </a:lstStyle>
          <a:p>
            <a:r>
              <a:rPr lang="en-US"/>
              <a:t>[Insert photo]</a:t>
            </a:r>
          </a:p>
        </p:txBody>
      </p:sp>
      <p:sp>
        <p:nvSpPr>
          <p:cNvPr id="3" name="Footer Placeholder 2">
            <a:extLst>
              <a:ext uri="{FF2B5EF4-FFF2-40B4-BE49-F238E27FC236}">
                <a16:creationId xmlns:a16="http://schemas.microsoft.com/office/drawing/2014/main" id="{5BDC1762-C160-436E-A662-EB8DFA9B0D52}"/>
              </a:ext>
            </a:extLst>
          </p:cNvPr>
          <p:cNvSpPr>
            <a:spLocks noGrp="1"/>
          </p:cNvSpPr>
          <p:nvPr>
            <p:ph type="ftr" sz="quarter" idx="23"/>
          </p:nvPr>
        </p:nvSpPr>
        <p:spPr>
          <a:xfrm>
            <a:off x="6614764" y="0"/>
            <a:ext cx="5016515" cy="317674"/>
          </a:xfrm>
        </p:spPr>
        <p:txBody>
          <a:bodyPr/>
          <a:lstStyle>
            <a:lvl1pPr>
              <a:defRPr>
                <a:solidFill>
                  <a:schemeClr val="bg1"/>
                </a:solidFill>
              </a:defRPr>
            </a:lvl1p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bg1"/>
                </a:solidFill>
              </a:defRPr>
            </a:lvl1pPr>
          </a:lstStyle>
          <a:p>
            <a:fld id="{5CFA18E4-D58E-4B28-B105-28D9665A8EBC}" type="slidenum">
              <a:rPr lang="en-US" smtClean="0"/>
              <a:pPr/>
              <a:t>‹#›</a:t>
            </a:fld>
            <a:endParaRPr lang="en-US"/>
          </a:p>
        </p:txBody>
      </p:sp>
      <p:sp>
        <p:nvSpPr>
          <p:cNvPr id="2" name="Rectangle 1">
            <a:extLst>
              <a:ext uri="{FF2B5EF4-FFF2-40B4-BE49-F238E27FC236}">
                <a16:creationId xmlns:a16="http://schemas.microsoft.com/office/drawing/2014/main" id="{B32C59F7-AD2F-414F-9894-A41140E432C6}"/>
              </a:ext>
              <a:ext uri="{C183D7F6-B498-43B3-948B-1728B52AA6E4}">
                <adec:decorative xmlns:adec="http://schemas.microsoft.com/office/drawing/2017/decorative" val="1"/>
              </a:ext>
            </a:extLst>
          </p:cNvPr>
          <p:cNvSpPr/>
          <p:nvPr userDrawn="1"/>
        </p:nvSpPr>
        <p:spPr bwMode="white">
          <a:xfrm>
            <a:off x="0" y="0"/>
            <a:ext cx="661476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15" name="Title 6">
            <a:extLst>
              <a:ext uri="{FF2B5EF4-FFF2-40B4-BE49-F238E27FC236}">
                <a16:creationId xmlns:a16="http://schemas.microsoft.com/office/drawing/2014/main" id="{4DEB00A0-9CA9-4213-AE07-D0B1C6101ED8}"/>
              </a:ext>
            </a:extLst>
          </p:cNvPr>
          <p:cNvSpPr>
            <a:spLocks noGrp="1"/>
          </p:cNvSpPr>
          <p:nvPr>
            <p:ph type="title" hasCustomPrompt="1"/>
          </p:nvPr>
        </p:nvSpPr>
        <p:spPr>
          <a:xfrm>
            <a:off x="567038" y="342900"/>
            <a:ext cx="5029200" cy="460551"/>
          </a:xfrm>
        </p:spPr>
        <p:txBody>
          <a:bodyPr/>
          <a:lstStyle>
            <a:lvl1pPr>
              <a:defRPr>
                <a:solidFill>
                  <a:schemeClr val="bg1"/>
                </a:solidFill>
              </a:defRPr>
            </a:lvl1pPr>
          </a:lstStyle>
          <a:p>
            <a:r>
              <a:rPr lang="en-US"/>
              <a:t>[Headline]</a:t>
            </a:r>
          </a:p>
        </p:txBody>
      </p:sp>
      <p:sp>
        <p:nvSpPr>
          <p:cNvPr id="14" name="Sub-headline">
            <a:extLst>
              <a:ext uri="{FF2B5EF4-FFF2-40B4-BE49-F238E27FC236}">
                <a16:creationId xmlns:a16="http://schemas.microsoft.com/office/drawing/2014/main" id="{86B6FCCF-A4F5-44A7-AAF4-704B7EC6998C}"/>
              </a:ext>
            </a:extLst>
          </p:cNvPr>
          <p:cNvSpPr>
            <a:spLocks noGrp="1"/>
          </p:cNvSpPr>
          <p:nvPr>
            <p:ph type="body" sz="quarter" idx="18" hasCustomPrompt="1"/>
          </p:nvPr>
        </p:nvSpPr>
        <p:spPr>
          <a:xfrm>
            <a:off x="567037" y="899026"/>
            <a:ext cx="5029200" cy="278706"/>
          </a:xfrm>
          <a:prstGeom prst="rect">
            <a:avLst/>
          </a:prstGeom>
        </p:spPr>
        <p:txBody>
          <a:bodyPr/>
          <a:lstStyle>
            <a:lvl1pPr marL="0" indent="0">
              <a:buNone/>
              <a:defRPr sz="1800" b="0">
                <a:solidFill>
                  <a:schemeClr val="bg1"/>
                </a:solidFill>
                <a:latin typeface="+mn-lt"/>
              </a:defRPr>
            </a:lvl1pPr>
            <a:lvl2pPr marL="169863" indent="0">
              <a:buNone/>
              <a:defRPr/>
            </a:lvl2pPr>
          </a:lstStyle>
          <a:p>
            <a:pPr lvl="0"/>
            <a:r>
              <a:rPr lang="en-US"/>
              <a:t>[Sub-headline]</a:t>
            </a:r>
          </a:p>
        </p:txBody>
      </p:sp>
      <p:sp>
        <p:nvSpPr>
          <p:cNvPr id="11" name="Text Placeholder 2">
            <a:extLst>
              <a:ext uri="{FF2B5EF4-FFF2-40B4-BE49-F238E27FC236}">
                <a16:creationId xmlns:a16="http://schemas.microsoft.com/office/drawing/2014/main" id="{8EB16B89-7E3C-44A4-A187-AEB2FBABC140}"/>
              </a:ext>
            </a:extLst>
          </p:cNvPr>
          <p:cNvSpPr>
            <a:spLocks noGrp="1"/>
          </p:cNvSpPr>
          <p:nvPr>
            <p:ph type="body" sz="quarter" idx="22" hasCustomPrompt="1"/>
          </p:nvPr>
        </p:nvSpPr>
        <p:spPr>
          <a:xfrm>
            <a:off x="566737" y="1261872"/>
            <a:ext cx="5029200" cy="4330202"/>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a:p>
            <a:pPr marL="687388" marR="0" lvl="3"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Fourth level</a:t>
            </a:r>
          </a:p>
          <a:p>
            <a:pPr marL="914400" marR="0" lvl="4" indent="-2270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Fifth level</a:t>
            </a:r>
          </a:p>
        </p:txBody>
      </p:sp>
      <p:sp>
        <p:nvSpPr>
          <p:cNvPr id="18" name="Rectangle 17">
            <a:extLst>
              <a:ext uri="{FF2B5EF4-FFF2-40B4-BE49-F238E27FC236}">
                <a16:creationId xmlns:a16="http://schemas.microsoft.com/office/drawing/2014/main" id="{47EB1F00-2439-4253-A589-54010E4BBC5E}"/>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bg1"/>
                </a:solidFill>
                <a:latin typeface="+mn-lt"/>
              </a:rPr>
              <a:t>© 2026 S&amp;P Global.</a:t>
            </a:r>
          </a:p>
        </p:txBody>
      </p:sp>
      <p:sp>
        <p:nvSpPr>
          <p:cNvPr id="27" name="Footnote">
            <a:extLst>
              <a:ext uri="{FF2B5EF4-FFF2-40B4-BE49-F238E27FC236}">
                <a16:creationId xmlns:a16="http://schemas.microsoft.com/office/drawing/2014/main" id="{BC72EC15-8B35-4605-A3A1-D682493CE35C}"/>
              </a:ext>
            </a:extLst>
          </p:cNvPr>
          <p:cNvSpPr>
            <a:spLocks noGrp="1"/>
          </p:cNvSpPr>
          <p:nvPr>
            <p:ph type="body" sz="quarter" idx="24" hasCustomPrompt="1"/>
          </p:nvPr>
        </p:nvSpPr>
        <p:spPr>
          <a:xfrm>
            <a:off x="567039" y="5687045"/>
            <a:ext cx="5029200"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solidFill>
                  <a:schemeClr val="bg1"/>
                </a:solidFill>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pic>
        <p:nvPicPr>
          <p:cNvPr id="6" name="Picture 5">
            <a:extLst>
              <a:ext uri="{FF2B5EF4-FFF2-40B4-BE49-F238E27FC236}">
                <a16:creationId xmlns:a16="http://schemas.microsoft.com/office/drawing/2014/main" id="{73FA89C6-726E-4AE0-2A70-8ECD0B5352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6956" y="6392768"/>
            <a:ext cx="762002" cy="365761"/>
          </a:xfrm>
          <a:prstGeom prst="rect">
            <a:avLst/>
          </a:prstGeom>
        </p:spPr>
      </p:pic>
    </p:spTree>
    <p:extLst>
      <p:ext uri="{BB962C8B-B14F-4D97-AF65-F5344CB8AC3E}">
        <p14:creationId xmlns:p14="http://schemas.microsoft.com/office/powerpoint/2010/main" val="3924052747"/>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 Photo Blu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6346E94-E9F1-4F0C-9AB7-02D722F342D1}"/>
              </a:ext>
            </a:extLst>
          </p:cNvPr>
          <p:cNvSpPr>
            <a:spLocks noGrp="1"/>
          </p:cNvSpPr>
          <p:nvPr>
            <p:ph type="pic" sz="quarter" idx="15" hasCustomPrompt="1"/>
          </p:nvPr>
        </p:nvSpPr>
        <p:spPr>
          <a:xfrm>
            <a:off x="6614764" y="0"/>
            <a:ext cx="5577236" cy="6858000"/>
          </a:xfrm>
          <a:prstGeom prst="rect">
            <a:avLst/>
          </a:prstGeom>
          <a:blipFill>
            <a:blip r:embed="rId2"/>
            <a:stretch>
              <a:fillRect/>
            </a:stretch>
          </a:blipFill>
        </p:spPr>
        <p:txBody>
          <a:bodyPr anchor="ctr"/>
          <a:lstStyle>
            <a:lvl1pPr marL="0" indent="0" algn="ctr">
              <a:buNone/>
              <a:defRPr>
                <a:solidFill>
                  <a:schemeClr val="bg1"/>
                </a:solidFill>
              </a:defRPr>
            </a:lvl1pPr>
          </a:lstStyle>
          <a:p>
            <a:r>
              <a:rPr lang="en-US"/>
              <a:t>[Insert photo]</a:t>
            </a:r>
          </a:p>
        </p:txBody>
      </p:sp>
      <p:sp>
        <p:nvSpPr>
          <p:cNvPr id="3" name="Footer Placeholder 2">
            <a:extLst>
              <a:ext uri="{FF2B5EF4-FFF2-40B4-BE49-F238E27FC236}">
                <a16:creationId xmlns:a16="http://schemas.microsoft.com/office/drawing/2014/main" id="{FDFEBAF8-EEFB-4D95-AA38-225A850C5D36}"/>
              </a:ext>
            </a:extLst>
          </p:cNvPr>
          <p:cNvSpPr>
            <a:spLocks noGrp="1"/>
          </p:cNvSpPr>
          <p:nvPr>
            <p:ph type="ftr" sz="quarter" idx="23"/>
          </p:nvPr>
        </p:nvSpPr>
        <p:spPr>
          <a:xfrm>
            <a:off x="6614764" y="0"/>
            <a:ext cx="5016515" cy="317674"/>
          </a:xfrm>
        </p:spPr>
        <p:txBody>
          <a:bodyPr/>
          <a:lstStyle>
            <a:lvl1pPr>
              <a:defRPr>
                <a:solidFill>
                  <a:schemeClr val="bg1"/>
                </a:solidFill>
              </a:defRPr>
            </a:lvl1p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bg1"/>
                </a:solidFill>
              </a:defRPr>
            </a:lvl1pPr>
          </a:lstStyle>
          <a:p>
            <a:fld id="{5CFA18E4-D58E-4B28-B105-28D9665A8EBC}" type="slidenum">
              <a:rPr lang="en-US" smtClean="0"/>
              <a:pPr/>
              <a:t>‹#›</a:t>
            </a:fld>
            <a:endParaRPr lang="en-US"/>
          </a:p>
        </p:txBody>
      </p:sp>
      <p:sp>
        <p:nvSpPr>
          <p:cNvPr id="2" name="Rectangle 1">
            <a:extLst>
              <a:ext uri="{FF2B5EF4-FFF2-40B4-BE49-F238E27FC236}">
                <a16:creationId xmlns:a16="http://schemas.microsoft.com/office/drawing/2014/main" id="{B32C59F7-AD2F-414F-9894-A41140E432C6}"/>
              </a:ext>
              <a:ext uri="{C183D7F6-B498-43B3-948B-1728B52AA6E4}">
                <adec:decorative xmlns:adec="http://schemas.microsoft.com/office/drawing/2017/decorative" val="1"/>
              </a:ext>
            </a:extLst>
          </p:cNvPr>
          <p:cNvSpPr/>
          <p:nvPr userDrawn="1"/>
        </p:nvSpPr>
        <p:spPr bwMode="white">
          <a:xfrm>
            <a:off x="0" y="0"/>
            <a:ext cx="661476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15" name="Title 6">
            <a:extLst>
              <a:ext uri="{FF2B5EF4-FFF2-40B4-BE49-F238E27FC236}">
                <a16:creationId xmlns:a16="http://schemas.microsoft.com/office/drawing/2014/main" id="{4DEB00A0-9CA9-4213-AE07-D0B1C6101ED8}"/>
              </a:ext>
            </a:extLst>
          </p:cNvPr>
          <p:cNvSpPr>
            <a:spLocks noGrp="1"/>
          </p:cNvSpPr>
          <p:nvPr>
            <p:ph type="title" hasCustomPrompt="1"/>
          </p:nvPr>
        </p:nvSpPr>
        <p:spPr>
          <a:xfrm>
            <a:off x="567039" y="342900"/>
            <a:ext cx="5029200" cy="460551"/>
          </a:xfrm>
        </p:spPr>
        <p:txBody>
          <a:bodyPr/>
          <a:lstStyle>
            <a:lvl1pPr>
              <a:defRPr>
                <a:solidFill>
                  <a:schemeClr val="tx1"/>
                </a:solidFill>
              </a:defRPr>
            </a:lvl1pPr>
          </a:lstStyle>
          <a:p>
            <a:r>
              <a:rPr lang="en-US"/>
              <a:t>[Headline]</a:t>
            </a:r>
          </a:p>
        </p:txBody>
      </p:sp>
      <p:sp>
        <p:nvSpPr>
          <p:cNvPr id="14" name="Sub-headline">
            <a:extLst>
              <a:ext uri="{FF2B5EF4-FFF2-40B4-BE49-F238E27FC236}">
                <a16:creationId xmlns:a16="http://schemas.microsoft.com/office/drawing/2014/main" id="{86B6FCCF-A4F5-44A7-AAF4-704B7EC6998C}"/>
              </a:ext>
              <a:ext uri="{C183D7F6-B498-43B3-948B-1728B52AA6E4}">
                <adec:decorative xmlns:adec="http://schemas.microsoft.com/office/drawing/2017/decorative" val="0"/>
              </a:ext>
            </a:extLst>
          </p:cNvPr>
          <p:cNvSpPr>
            <a:spLocks noGrp="1"/>
          </p:cNvSpPr>
          <p:nvPr>
            <p:ph type="body" sz="quarter" idx="18" hasCustomPrompt="1"/>
          </p:nvPr>
        </p:nvSpPr>
        <p:spPr>
          <a:xfrm>
            <a:off x="567039" y="899026"/>
            <a:ext cx="5029200" cy="278706"/>
          </a:xfrm>
          <a:prstGeom prst="rect">
            <a:avLst/>
          </a:prstGeom>
        </p:spPr>
        <p:txBody>
          <a:bodyPr/>
          <a:lstStyle>
            <a:lvl1pPr marL="0" indent="0">
              <a:buNone/>
              <a:defRPr sz="1800" b="0">
                <a:solidFill>
                  <a:schemeClr val="tx1"/>
                </a:solidFill>
                <a:latin typeface="+mn-lt"/>
              </a:defRPr>
            </a:lvl1pPr>
            <a:lvl2pPr marL="169863" indent="0">
              <a:buNone/>
              <a:defRPr/>
            </a:lvl2pPr>
          </a:lstStyle>
          <a:p>
            <a:pPr lvl="0"/>
            <a:r>
              <a:rPr lang="en-US"/>
              <a:t>[Sub-headline]</a:t>
            </a:r>
          </a:p>
        </p:txBody>
      </p:sp>
      <p:sp>
        <p:nvSpPr>
          <p:cNvPr id="17" name="Text Placeholder 2">
            <a:extLst>
              <a:ext uri="{FF2B5EF4-FFF2-40B4-BE49-F238E27FC236}">
                <a16:creationId xmlns:a16="http://schemas.microsoft.com/office/drawing/2014/main" id="{A7275159-CD4F-4CFC-A979-703107544995}"/>
              </a:ext>
            </a:extLst>
          </p:cNvPr>
          <p:cNvSpPr>
            <a:spLocks noGrp="1"/>
          </p:cNvSpPr>
          <p:nvPr>
            <p:ph type="body" sz="quarter" idx="22" hasCustomPrompt="1"/>
          </p:nvPr>
        </p:nvSpPr>
        <p:spPr>
          <a:xfrm>
            <a:off x="566739" y="1261872"/>
            <a:ext cx="5029200" cy="4330202"/>
          </a:xfrm>
          <a:prstGeom prst="rect">
            <a:avLst/>
          </a:prstGeom>
        </p:spPr>
        <p:txBody>
          <a:bodyPr/>
          <a:lstStyle>
            <a:lvl1pPr>
              <a:defRPr/>
            </a:lvl1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a:p>
            <a:pPr marL="687388" marR="0" lvl="3"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Fourth level</a:t>
            </a:r>
          </a:p>
          <a:p>
            <a:pPr marL="914400" marR="0" lvl="4" indent="-2270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Fifth level</a:t>
            </a:r>
          </a:p>
        </p:txBody>
      </p:sp>
      <p:sp>
        <p:nvSpPr>
          <p:cNvPr id="27" name="Footnote">
            <a:extLst>
              <a:ext uri="{FF2B5EF4-FFF2-40B4-BE49-F238E27FC236}">
                <a16:creationId xmlns:a16="http://schemas.microsoft.com/office/drawing/2014/main" id="{09DBF7F0-F472-44D3-9A30-10D3C2163727}"/>
              </a:ext>
            </a:extLst>
          </p:cNvPr>
          <p:cNvSpPr>
            <a:spLocks noGrp="1"/>
          </p:cNvSpPr>
          <p:nvPr>
            <p:ph type="body" sz="quarter" idx="24" hasCustomPrompt="1"/>
          </p:nvPr>
        </p:nvSpPr>
        <p:spPr>
          <a:xfrm>
            <a:off x="567039" y="5687045"/>
            <a:ext cx="5029200"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20" name="Rectangle 19">
            <a:extLst>
              <a:ext uri="{FF2B5EF4-FFF2-40B4-BE49-F238E27FC236}">
                <a16:creationId xmlns:a16="http://schemas.microsoft.com/office/drawing/2014/main" id="{9DCE4C1C-6690-45DD-A224-49D7897300FB}"/>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bg1"/>
                </a:solidFill>
                <a:latin typeface="+mn-lt"/>
              </a:rPr>
              <a:t>© 2026 S&amp;P Global.</a:t>
            </a:r>
          </a:p>
        </p:txBody>
      </p:sp>
      <p:pic>
        <p:nvPicPr>
          <p:cNvPr id="6" name="Picture 5" descr="A black background with a black square&#10;&#10;AI-generated content may be incorrect.">
            <a:extLst>
              <a:ext uri="{FF2B5EF4-FFF2-40B4-BE49-F238E27FC236}">
                <a16:creationId xmlns:a16="http://schemas.microsoft.com/office/drawing/2014/main" id="{381BB1C3-F217-963F-9A15-FED868EBAC6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6956" y="6392768"/>
            <a:ext cx="762002" cy="365761"/>
          </a:xfrm>
          <a:prstGeom prst="rect">
            <a:avLst/>
          </a:prstGeom>
        </p:spPr>
      </p:pic>
    </p:spTree>
    <p:extLst>
      <p:ext uri="{BB962C8B-B14F-4D97-AF65-F5344CB8AC3E}">
        <p14:creationId xmlns:p14="http://schemas.microsoft.com/office/powerpoint/2010/main" val="1434123250"/>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        ">
    <p:bg>
      <p:bgPr>
        <a:solidFill>
          <a:schemeClr val="bg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ICONS</a:t>
            </a:r>
          </a:p>
        </p:txBody>
      </p:sp>
    </p:spTree>
    <p:extLst>
      <p:ext uri="{BB962C8B-B14F-4D97-AF65-F5344CB8AC3E}">
        <p14:creationId xmlns:p14="http://schemas.microsoft.com/office/powerpoint/2010/main" val="306748133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Icons 3 Columns Vertical">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29171FE-482D-4162-97BC-A02FD4AC159D}"/>
              </a:ext>
            </a:extLst>
          </p:cNvPr>
          <p:cNvSpPr>
            <a:spLocks noGrp="1"/>
          </p:cNvSpPr>
          <p:nvPr>
            <p:ph type="ftr" sz="quarter" idx="31"/>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a:xfrm>
            <a:off x="11320251" y="6572853"/>
            <a:ext cx="311576" cy="214804"/>
          </a:xfrm>
        </p:spPr>
        <p:txBody>
          <a:bodyPr/>
          <a:lstStyle/>
          <a:p>
            <a:fld id="{5CFA18E4-D58E-4B28-B105-28D9665A8EBC}" type="slidenum">
              <a:rPr lang="en-US" smtClean="0"/>
              <a:pPr/>
              <a:t>‹#›</a:t>
            </a:fld>
            <a:endParaRPr lang="en-US"/>
          </a:p>
        </p:txBody>
      </p:sp>
      <p:sp>
        <p:nvSpPr>
          <p:cNvPr id="36" name="Title 6">
            <a:extLst>
              <a:ext uri="{FF2B5EF4-FFF2-40B4-BE49-F238E27FC236}">
                <a16:creationId xmlns:a16="http://schemas.microsoft.com/office/drawing/2014/main" id="{D7B8D165-F984-473B-A112-6BF8E9F44447}"/>
              </a:ext>
            </a:extLst>
          </p:cNvPr>
          <p:cNvSpPr>
            <a:spLocks noGrp="1"/>
          </p:cNvSpPr>
          <p:nvPr>
            <p:ph type="title" hasCustomPrompt="1"/>
          </p:nvPr>
        </p:nvSpPr>
        <p:spPr>
          <a:xfrm>
            <a:off x="567039" y="342900"/>
            <a:ext cx="11062709" cy="460551"/>
          </a:xfrm>
        </p:spPr>
        <p:txBody>
          <a:bodyPr/>
          <a:lstStyle/>
          <a:p>
            <a:r>
              <a:rPr lang="en-US"/>
              <a:t>[Headline]</a:t>
            </a:r>
          </a:p>
        </p:txBody>
      </p:sp>
      <p:sp>
        <p:nvSpPr>
          <p:cNvPr id="18" name="Sub-headline">
            <a:extLst>
              <a:ext uri="{FF2B5EF4-FFF2-40B4-BE49-F238E27FC236}">
                <a16:creationId xmlns:a16="http://schemas.microsoft.com/office/drawing/2014/main" id="{56EC8594-681B-4434-B73B-735C036086C3}"/>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28" name="Picture Placeholder Left">
            <a:extLst>
              <a:ext uri="{FF2B5EF4-FFF2-40B4-BE49-F238E27FC236}">
                <a16:creationId xmlns:a16="http://schemas.microsoft.com/office/drawing/2014/main" id="{20ED38F9-F116-4320-BEBE-0D6E5BB3BFB3}"/>
              </a:ext>
            </a:extLst>
          </p:cNvPr>
          <p:cNvSpPr>
            <a:spLocks noGrp="1"/>
          </p:cNvSpPr>
          <p:nvPr>
            <p:ph type="pic" sz="quarter" idx="21" hasCustomPrompt="1"/>
          </p:nvPr>
        </p:nvSpPr>
        <p:spPr>
          <a:xfrm>
            <a:off x="560977" y="1261872"/>
            <a:ext cx="1161288" cy="1161288"/>
          </a:xfrm>
          <a:prstGeom prst="rect">
            <a:avLst/>
          </a:prstGeom>
        </p:spPr>
        <p:txBody>
          <a:bodyPr anchor="ctr">
            <a:normAutofit/>
          </a:bodyPr>
          <a:lstStyle>
            <a:lvl1pPr marL="0" indent="0" algn="ctr">
              <a:buNone/>
              <a:defRPr sz="1400"/>
            </a:lvl1pPr>
          </a:lstStyle>
          <a:p>
            <a:r>
              <a:rPr lang="en-US"/>
              <a:t>[Image] or remove and place icon here</a:t>
            </a:r>
          </a:p>
        </p:txBody>
      </p:sp>
      <p:sp>
        <p:nvSpPr>
          <p:cNvPr id="24" name="Subtitle Left">
            <a:extLst>
              <a:ext uri="{FF2B5EF4-FFF2-40B4-BE49-F238E27FC236}">
                <a16:creationId xmlns:a16="http://schemas.microsoft.com/office/drawing/2014/main" id="{2726687B-34D2-44BB-BEE3-F17F90E2CEAD}"/>
              </a:ext>
            </a:extLst>
          </p:cNvPr>
          <p:cNvSpPr>
            <a:spLocks noGrp="1"/>
          </p:cNvSpPr>
          <p:nvPr>
            <p:ph type="body" sz="quarter" idx="16" hasCustomPrompt="1"/>
          </p:nvPr>
        </p:nvSpPr>
        <p:spPr>
          <a:xfrm>
            <a:off x="560976" y="2634855"/>
            <a:ext cx="3373611" cy="383191"/>
          </a:xfrm>
          <a:prstGeom prst="rect">
            <a:avLst/>
          </a:prstGeom>
        </p:spPr>
        <p:txBody>
          <a:bodyPr anchor="t">
            <a:noAutofit/>
          </a:bodyPr>
          <a:lstStyle>
            <a:lvl1pPr marL="0" indent="0">
              <a:buNone/>
              <a:defRPr sz="1800">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1" name="Text Placeholder 20">
            <a:extLst>
              <a:ext uri="{FF2B5EF4-FFF2-40B4-BE49-F238E27FC236}">
                <a16:creationId xmlns:a16="http://schemas.microsoft.com/office/drawing/2014/main" id="{59848113-CF33-4F6D-ABE6-079A43759FA2}"/>
              </a:ext>
            </a:extLst>
          </p:cNvPr>
          <p:cNvSpPr>
            <a:spLocks noGrp="1"/>
          </p:cNvSpPr>
          <p:nvPr>
            <p:ph type="body" sz="quarter" idx="24" hasCustomPrompt="1"/>
          </p:nvPr>
        </p:nvSpPr>
        <p:spPr>
          <a:xfrm>
            <a:off x="557212" y="3163464"/>
            <a:ext cx="3374136" cy="2437236"/>
          </a:xfrm>
          <a:prstGeom prst="rect">
            <a:avLst/>
          </a:prstGeom>
        </p:spPr>
        <p:txBody>
          <a:bodyPr/>
          <a:lstStyle>
            <a:lvl1pPr>
              <a:lnSpc>
                <a:spcPct val="100000"/>
              </a:lnSpc>
              <a:spcBef>
                <a:spcPts val="0"/>
              </a:spcBef>
              <a:spcAft>
                <a:spcPts val="600"/>
              </a:spcAft>
              <a:defRPr sz="1600"/>
            </a:lvl1pPr>
            <a:lvl2pPr>
              <a:lnSpc>
                <a:spcPct val="100000"/>
              </a:lnSpc>
              <a:spcBef>
                <a:spcPts val="0"/>
              </a:spcBef>
              <a:spcAft>
                <a:spcPts val="600"/>
              </a:spcAft>
              <a:defRPr sz="1400"/>
            </a:lvl2pPr>
            <a:lvl3pPr>
              <a:lnSpc>
                <a:spcPct val="100000"/>
              </a:lnSpc>
              <a:spcBef>
                <a:spcPts val="0"/>
              </a:spcBef>
              <a:spcAft>
                <a:spcPts val="600"/>
              </a:spcAft>
              <a:defRPr sz="1400"/>
            </a:lvl3pPr>
            <a:lvl4pPr>
              <a:lnSpc>
                <a:spcPct val="100000"/>
              </a:lnSpc>
              <a:spcBef>
                <a:spcPts val="0"/>
              </a:spcBef>
              <a:spcAft>
                <a:spcPts val="600"/>
              </a:spcAft>
              <a:defRPr sz="1400"/>
            </a:lvl4pPr>
            <a:lvl5pPr>
              <a:lnSpc>
                <a:spcPct val="100000"/>
              </a:lnSpc>
              <a:spcBef>
                <a:spcPts val="0"/>
              </a:spcBef>
              <a:spcAft>
                <a:spcPts val="600"/>
              </a:spcAft>
              <a:defRPr sz="14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a:p>
            <a:pPr marL="687388" marR="0" lvl="3"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Fourth level</a:t>
            </a:r>
          </a:p>
          <a:p>
            <a:pPr marL="914400" marR="0" lvl="4" indent="-2270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Fifth level</a:t>
            </a:r>
          </a:p>
        </p:txBody>
      </p:sp>
      <p:sp>
        <p:nvSpPr>
          <p:cNvPr id="29" name="Picture Placeholder  Middle">
            <a:extLst>
              <a:ext uri="{FF2B5EF4-FFF2-40B4-BE49-F238E27FC236}">
                <a16:creationId xmlns:a16="http://schemas.microsoft.com/office/drawing/2014/main" id="{D73D1E78-1775-4717-9FC1-51702554EAAD}"/>
              </a:ext>
            </a:extLst>
          </p:cNvPr>
          <p:cNvSpPr>
            <a:spLocks noGrp="1"/>
          </p:cNvSpPr>
          <p:nvPr>
            <p:ph type="pic" sz="quarter" idx="22" hasCustomPrompt="1"/>
          </p:nvPr>
        </p:nvSpPr>
        <p:spPr>
          <a:xfrm>
            <a:off x="4409596" y="1261872"/>
            <a:ext cx="1161288" cy="1161288"/>
          </a:xfrm>
          <a:prstGeom prst="rect">
            <a:avLst/>
          </a:prstGeom>
        </p:spPr>
        <p:txBody>
          <a:bodyPr anchor="ctr">
            <a:normAutofit/>
          </a:bodyPr>
          <a:lstStyle>
            <a:lvl1pPr marL="0" indent="0" algn="ctr">
              <a:buNone/>
              <a:defRPr sz="1400"/>
            </a:lvl1pPr>
          </a:lstStyle>
          <a:p>
            <a:r>
              <a:rPr lang="en-US"/>
              <a:t>[Image] or remove and place icon here</a:t>
            </a:r>
          </a:p>
        </p:txBody>
      </p:sp>
      <p:sp>
        <p:nvSpPr>
          <p:cNvPr id="26" name="Subtitle Middle">
            <a:extLst>
              <a:ext uri="{FF2B5EF4-FFF2-40B4-BE49-F238E27FC236}">
                <a16:creationId xmlns:a16="http://schemas.microsoft.com/office/drawing/2014/main" id="{AA11411D-F5CC-4A9E-97ED-8D9AB17EC128}"/>
              </a:ext>
            </a:extLst>
          </p:cNvPr>
          <p:cNvSpPr>
            <a:spLocks noGrp="1"/>
          </p:cNvSpPr>
          <p:nvPr>
            <p:ph type="body" sz="quarter" idx="17" hasCustomPrompt="1"/>
          </p:nvPr>
        </p:nvSpPr>
        <p:spPr>
          <a:xfrm>
            <a:off x="4409596" y="2634855"/>
            <a:ext cx="3373611" cy="383191"/>
          </a:xfrm>
          <a:prstGeom prst="rect">
            <a:avLst/>
          </a:prstGeom>
        </p:spPr>
        <p:txBody>
          <a:bodyPr anchor="t">
            <a:noAutofit/>
          </a:bodyPr>
          <a:lstStyle>
            <a:lvl1pPr marL="0" indent="0">
              <a:buNone/>
              <a:defRPr sz="1800">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2" name="Text Placeholder 22">
            <a:extLst>
              <a:ext uri="{FF2B5EF4-FFF2-40B4-BE49-F238E27FC236}">
                <a16:creationId xmlns:a16="http://schemas.microsoft.com/office/drawing/2014/main" id="{55E5A2C2-274B-42C7-937D-24C1B3BA41D4}"/>
              </a:ext>
            </a:extLst>
          </p:cNvPr>
          <p:cNvSpPr>
            <a:spLocks noGrp="1"/>
          </p:cNvSpPr>
          <p:nvPr>
            <p:ph type="body" sz="quarter" idx="25" hasCustomPrompt="1"/>
          </p:nvPr>
        </p:nvSpPr>
        <p:spPr>
          <a:xfrm>
            <a:off x="4406900" y="3163463"/>
            <a:ext cx="3374136" cy="2437235"/>
          </a:xfrm>
          <a:prstGeom prst="rect">
            <a:avLst/>
          </a:prstGeom>
        </p:spPr>
        <p:txBody>
          <a:bodyPr/>
          <a:lstStyle>
            <a:lvl1pPr marL="169863" indent="-169863">
              <a:lnSpc>
                <a:spcPct val="100000"/>
              </a:lnSpc>
              <a:spcBef>
                <a:spcPts val="0"/>
              </a:spcBef>
              <a:spcAft>
                <a:spcPts val="600"/>
              </a:spcAft>
              <a:defRPr lang="en-US" sz="1600" kern="1200" dirty="0">
                <a:solidFill>
                  <a:schemeClr val="tx1"/>
                </a:solidFill>
                <a:latin typeface="+mn-lt"/>
                <a:ea typeface="+mn-ea"/>
                <a:cs typeface="+mn-cs"/>
              </a:defRPr>
            </a:lvl1pPr>
            <a:lvl2pPr>
              <a:lnSpc>
                <a:spcPct val="100000"/>
              </a:lnSpc>
              <a:spcBef>
                <a:spcPts val="0"/>
              </a:spcBef>
              <a:spcAft>
                <a:spcPts val="600"/>
              </a:spcAft>
              <a:defRPr sz="1400"/>
            </a:lvl2pPr>
            <a:lvl3pPr>
              <a:lnSpc>
                <a:spcPct val="100000"/>
              </a:lnSpc>
              <a:spcBef>
                <a:spcPts val="0"/>
              </a:spcBef>
              <a:spcAft>
                <a:spcPts val="600"/>
              </a:spcAft>
              <a:defRPr sz="1400"/>
            </a:lvl3pPr>
            <a:lvl4pPr>
              <a:lnSpc>
                <a:spcPct val="100000"/>
              </a:lnSpc>
              <a:spcBef>
                <a:spcPts val="0"/>
              </a:spcBef>
              <a:spcAft>
                <a:spcPts val="600"/>
              </a:spcAft>
              <a:defRPr sz="1400"/>
            </a:lvl4pPr>
            <a:lvl5pPr>
              <a:lnSpc>
                <a:spcPct val="100000"/>
              </a:lnSpc>
              <a:spcBef>
                <a:spcPts val="0"/>
              </a:spcBef>
              <a:spcAft>
                <a:spcPts val="600"/>
              </a:spcAft>
              <a:defRPr sz="14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a:p>
            <a:pPr marL="687388" marR="0" lvl="3"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Fourth level</a:t>
            </a:r>
          </a:p>
          <a:p>
            <a:pPr marL="914400" marR="0" lvl="4" indent="-2270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Fifth level</a:t>
            </a:r>
          </a:p>
        </p:txBody>
      </p:sp>
      <p:sp>
        <p:nvSpPr>
          <p:cNvPr id="30" name="Picture Placeholder  Right">
            <a:extLst>
              <a:ext uri="{FF2B5EF4-FFF2-40B4-BE49-F238E27FC236}">
                <a16:creationId xmlns:a16="http://schemas.microsoft.com/office/drawing/2014/main" id="{3B5B43E5-7D20-4591-B751-DD7388D8DEF7}"/>
              </a:ext>
            </a:extLst>
          </p:cNvPr>
          <p:cNvSpPr>
            <a:spLocks noGrp="1"/>
          </p:cNvSpPr>
          <p:nvPr>
            <p:ph type="pic" sz="quarter" idx="23" hasCustomPrompt="1"/>
          </p:nvPr>
        </p:nvSpPr>
        <p:spPr>
          <a:xfrm>
            <a:off x="8256785" y="1261872"/>
            <a:ext cx="1161288" cy="1161288"/>
          </a:xfrm>
          <a:prstGeom prst="rect">
            <a:avLst/>
          </a:prstGeom>
        </p:spPr>
        <p:txBody>
          <a:bodyPr anchor="ctr">
            <a:normAutofit/>
          </a:bodyPr>
          <a:lstStyle>
            <a:lvl1pPr marL="0" indent="0" algn="ctr">
              <a:buNone/>
              <a:defRPr sz="1400"/>
            </a:lvl1pPr>
          </a:lstStyle>
          <a:p>
            <a:r>
              <a:rPr lang="en-US"/>
              <a:t>[Image] or remove and place icon here</a:t>
            </a:r>
          </a:p>
        </p:txBody>
      </p:sp>
      <p:sp>
        <p:nvSpPr>
          <p:cNvPr id="27" name="Subtitle Right">
            <a:extLst>
              <a:ext uri="{FF2B5EF4-FFF2-40B4-BE49-F238E27FC236}">
                <a16:creationId xmlns:a16="http://schemas.microsoft.com/office/drawing/2014/main" id="{59462605-1E40-4897-B811-1B8C6B2FB124}"/>
              </a:ext>
            </a:extLst>
          </p:cNvPr>
          <p:cNvSpPr>
            <a:spLocks noGrp="1"/>
          </p:cNvSpPr>
          <p:nvPr>
            <p:ph type="body" sz="quarter" idx="19" hasCustomPrompt="1"/>
          </p:nvPr>
        </p:nvSpPr>
        <p:spPr>
          <a:xfrm>
            <a:off x="8258216" y="2634855"/>
            <a:ext cx="3373611" cy="383191"/>
          </a:xfrm>
          <a:prstGeom prst="rect">
            <a:avLst/>
          </a:prstGeom>
        </p:spPr>
        <p:txBody>
          <a:bodyPr anchor="t">
            <a:noAutofit/>
          </a:bodyPr>
          <a:lstStyle>
            <a:lvl1pPr marL="0" indent="0">
              <a:buNone/>
              <a:defRPr sz="1800">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3" name="Text Placeholder 24">
            <a:extLst>
              <a:ext uri="{FF2B5EF4-FFF2-40B4-BE49-F238E27FC236}">
                <a16:creationId xmlns:a16="http://schemas.microsoft.com/office/drawing/2014/main" id="{FFC11514-E302-49D6-BD05-69964CE284BE}"/>
              </a:ext>
            </a:extLst>
          </p:cNvPr>
          <p:cNvSpPr>
            <a:spLocks noGrp="1"/>
          </p:cNvSpPr>
          <p:nvPr>
            <p:ph type="body" sz="quarter" idx="26" hasCustomPrompt="1"/>
          </p:nvPr>
        </p:nvSpPr>
        <p:spPr>
          <a:xfrm>
            <a:off x="8256587" y="3163464"/>
            <a:ext cx="3374136" cy="2437236"/>
          </a:xfrm>
          <a:prstGeom prst="rect">
            <a:avLst/>
          </a:prstGeom>
        </p:spPr>
        <p:txBody>
          <a:bodyPr/>
          <a:lstStyle>
            <a:lvl1pPr marL="169863" indent="-169863">
              <a:lnSpc>
                <a:spcPct val="100000"/>
              </a:lnSpc>
              <a:spcBef>
                <a:spcPts val="0"/>
              </a:spcBef>
              <a:spcAft>
                <a:spcPts val="600"/>
              </a:spcAft>
              <a:defRPr lang="en-US" sz="1600" kern="1200" dirty="0">
                <a:solidFill>
                  <a:schemeClr val="tx1"/>
                </a:solidFill>
                <a:latin typeface="+mn-lt"/>
                <a:ea typeface="+mn-ea"/>
                <a:cs typeface="+mn-cs"/>
              </a:defRPr>
            </a:lvl1pPr>
            <a:lvl2pPr>
              <a:lnSpc>
                <a:spcPct val="100000"/>
              </a:lnSpc>
              <a:spcBef>
                <a:spcPts val="0"/>
              </a:spcBef>
              <a:spcAft>
                <a:spcPts val="600"/>
              </a:spcAft>
              <a:defRPr sz="1400"/>
            </a:lvl2pPr>
            <a:lvl3pPr>
              <a:lnSpc>
                <a:spcPct val="100000"/>
              </a:lnSpc>
              <a:spcBef>
                <a:spcPts val="0"/>
              </a:spcBef>
              <a:spcAft>
                <a:spcPts val="600"/>
              </a:spcAft>
              <a:defRPr sz="1400"/>
            </a:lvl3pPr>
            <a:lvl4pPr>
              <a:lnSpc>
                <a:spcPct val="100000"/>
              </a:lnSpc>
              <a:spcBef>
                <a:spcPts val="0"/>
              </a:spcBef>
              <a:spcAft>
                <a:spcPts val="600"/>
              </a:spcAft>
              <a:defRPr sz="1400"/>
            </a:lvl4pPr>
            <a:lvl5pPr>
              <a:lnSpc>
                <a:spcPct val="100000"/>
              </a:lnSpc>
              <a:spcBef>
                <a:spcPts val="0"/>
              </a:spcBef>
              <a:spcAft>
                <a:spcPts val="600"/>
              </a:spcAft>
              <a:defRPr sz="14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a:p>
            <a:pPr marL="687388" marR="0" lvl="3"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Fourth level</a:t>
            </a:r>
          </a:p>
          <a:p>
            <a:pPr marL="914400" marR="0" lvl="4" indent="-2270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Fifth level</a:t>
            </a:r>
          </a:p>
        </p:txBody>
      </p:sp>
      <p:sp>
        <p:nvSpPr>
          <p:cNvPr id="17" name="Footnote">
            <a:extLst>
              <a:ext uri="{FF2B5EF4-FFF2-40B4-BE49-F238E27FC236}">
                <a16:creationId xmlns:a16="http://schemas.microsoft.com/office/drawing/2014/main" id="{6A2724F1-A61D-41C8-B469-1DCC0F04A93B}"/>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3823013199"/>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cons 3 Columns Horizontal">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608CFE0-20EA-47BD-A7D7-995044419413}"/>
              </a:ext>
            </a:extLst>
          </p:cNvPr>
          <p:cNvSpPr>
            <a:spLocks noGrp="1"/>
          </p:cNvSpPr>
          <p:nvPr>
            <p:ph type="ftr" sz="quarter" idx="28"/>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39" name="Title 6">
            <a:extLst>
              <a:ext uri="{FF2B5EF4-FFF2-40B4-BE49-F238E27FC236}">
                <a16:creationId xmlns:a16="http://schemas.microsoft.com/office/drawing/2014/main" id="{74FD5EE2-7E80-4B3F-9F2E-FB51310FF616}"/>
              </a:ext>
            </a:extLst>
          </p:cNvPr>
          <p:cNvSpPr>
            <a:spLocks noGrp="1"/>
          </p:cNvSpPr>
          <p:nvPr>
            <p:ph type="title" hasCustomPrompt="1"/>
          </p:nvPr>
        </p:nvSpPr>
        <p:spPr>
          <a:xfrm>
            <a:off x="567039" y="342900"/>
            <a:ext cx="11062709" cy="460551"/>
          </a:xfrm>
        </p:spPr>
        <p:txBody>
          <a:bodyPr/>
          <a:lstStyle/>
          <a:p>
            <a:r>
              <a:rPr lang="en-US"/>
              <a:t>[Headline]</a:t>
            </a:r>
          </a:p>
        </p:txBody>
      </p:sp>
      <p:sp>
        <p:nvSpPr>
          <p:cNvPr id="22" name="Sub-headline">
            <a:extLst>
              <a:ext uri="{FF2B5EF4-FFF2-40B4-BE49-F238E27FC236}">
                <a16:creationId xmlns:a16="http://schemas.microsoft.com/office/drawing/2014/main" id="{5EFA2C65-2BF7-48F8-AA6D-832FA04C275C}"/>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32" name="Picture Placeholder Left">
            <a:extLst>
              <a:ext uri="{FF2B5EF4-FFF2-40B4-BE49-F238E27FC236}">
                <a16:creationId xmlns:a16="http://schemas.microsoft.com/office/drawing/2014/main" id="{CF6F45C0-8397-41BE-B336-31CACBC93446}"/>
              </a:ext>
            </a:extLst>
          </p:cNvPr>
          <p:cNvSpPr>
            <a:spLocks noGrp="1"/>
          </p:cNvSpPr>
          <p:nvPr>
            <p:ph type="pic" sz="quarter" idx="21" hasCustomPrompt="1"/>
          </p:nvPr>
        </p:nvSpPr>
        <p:spPr>
          <a:xfrm>
            <a:off x="569217" y="1261872"/>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29" name="Subtitle Left">
            <a:extLst>
              <a:ext uri="{FF2B5EF4-FFF2-40B4-BE49-F238E27FC236}">
                <a16:creationId xmlns:a16="http://schemas.microsoft.com/office/drawing/2014/main" id="{ED30F6A3-B5BC-40C0-8DCB-0F3F70EB0918}"/>
              </a:ext>
            </a:extLst>
          </p:cNvPr>
          <p:cNvSpPr>
            <a:spLocks noGrp="1"/>
          </p:cNvSpPr>
          <p:nvPr>
            <p:ph type="body" sz="quarter" idx="16" hasCustomPrompt="1"/>
          </p:nvPr>
        </p:nvSpPr>
        <p:spPr>
          <a:xfrm>
            <a:off x="1784837" y="1261872"/>
            <a:ext cx="9844911"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5" name="Text Placeholder 20">
            <a:extLst>
              <a:ext uri="{FF2B5EF4-FFF2-40B4-BE49-F238E27FC236}">
                <a16:creationId xmlns:a16="http://schemas.microsoft.com/office/drawing/2014/main" id="{F93BE80F-03ED-41A2-8709-8A7F3D16AC1C}"/>
              </a:ext>
            </a:extLst>
          </p:cNvPr>
          <p:cNvSpPr>
            <a:spLocks noGrp="1"/>
          </p:cNvSpPr>
          <p:nvPr>
            <p:ph type="body" sz="quarter" idx="24" hasCustomPrompt="1"/>
          </p:nvPr>
        </p:nvSpPr>
        <p:spPr>
          <a:xfrm>
            <a:off x="1784838" y="1581016"/>
            <a:ext cx="9844910" cy="928037"/>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33" name="Picture Placeholder  Middle">
            <a:extLst>
              <a:ext uri="{FF2B5EF4-FFF2-40B4-BE49-F238E27FC236}">
                <a16:creationId xmlns:a16="http://schemas.microsoft.com/office/drawing/2014/main" id="{259A6D79-8609-455C-B241-4E9D846D5FFB}"/>
              </a:ext>
            </a:extLst>
          </p:cNvPr>
          <p:cNvSpPr>
            <a:spLocks noGrp="1"/>
          </p:cNvSpPr>
          <p:nvPr>
            <p:ph type="pic" sz="quarter" idx="22" hasCustomPrompt="1"/>
          </p:nvPr>
        </p:nvSpPr>
        <p:spPr>
          <a:xfrm>
            <a:off x="569217" y="2710795"/>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17" name="Subtitle Left">
            <a:extLst>
              <a:ext uri="{FF2B5EF4-FFF2-40B4-BE49-F238E27FC236}">
                <a16:creationId xmlns:a16="http://schemas.microsoft.com/office/drawing/2014/main" id="{CA19107A-2AFD-4DC4-8B24-4A5929C3F2B7}"/>
              </a:ext>
            </a:extLst>
          </p:cNvPr>
          <p:cNvSpPr>
            <a:spLocks noGrp="1"/>
          </p:cNvSpPr>
          <p:nvPr>
            <p:ph type="body" sz="quarter" idx="29" hasCustomPrompt="1"/>
          </p:nvPr>
        </p:nvSpPr>
        <p:spPr>
          <a:xfrm>
            <a:off x="1789877" y="2717095"/>
            <a:ext cx="9844911"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18" name="Text Placeholder 20">
            <a:extLst>
              <a:ext uri="{FF2B5EF4-FFF2-40B4-BE49-F238E27FC236}">
                <a16:creationId xmlns:a16="http://schemas.microsoft.com/office/drawing/2014/main" id="{D9F3B68D-9DD4-41F2-97AC-E83BCE6F9C5D}"/>
              </a:ext>
            </a:extLst>
          </p:cNvPr>
          <p:cNvSpPr>
            <a:spLocks noGrp="1"/>
          </p:cNvSpPr>
          <p:nvPr>
            <p:ph type="body" sz="quarter" idx="30" hasCustomPrompt="1"/>
          </p:nvPr>
        </p:nvSpPr>
        <p:spPr>
          <a:xfrm>
            <a:off x="1789878" y="3036239"/>
            <a:ext cx="9844910" cy="928037"/>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34" name="Picture Placeholder  Right">
            <a:extLst>
              <a:ext uri="{FF2B5EF4-FFF2-40B4-BE49-F238E27FC236}">
                <a16:creationId xmlns:a16="http://schemas.microsoft.com/office/drawing/2014/main" id="{BDBD945C-52EF-4677-B50B-FF8E067AEF48}"/>
              </a:ext>
            </a:extLst>
          </p:cNvPr>
          <p:cNvSpPr>
            <a:spLocks noGrp="1"/>
          </p:cNvSpPr>
          <p:nvPr>
            <p:ph type="pic" sz="quarter" idx="23" hasCustomPrompt="1"/>
          </p:nvPr>
        </p:nvSpPr>
        <p:spPr>
          <a:xfrm>
            <a:off x="567039" y="4159718"/>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19" name="Subtitle Left">
            <a:extLst>
              <a:ext uri="{FF2B5EF4-FFF2-40B4-BE49-F238E27FC236}">
                <a16:creationId xmlns:a16="http://schemas.microsoft.com/office/drawing/2014/main" id="{5B2C8265-B4F5-49DF-B3A9-E7A328DB4CE1}"/>
              </a:ext>
            </a:extLst>
          </p:cNvPr>
          <p:cNvSpPr>
            <a:spLocks noGrp="1"/>
          </p:cNvSpPr>
          <p:nvPr>
            <p:ph type="body" sz="quarter" idx="31" hasCustomPrompt="1"/>
          </p:nvPr>
        </p:nvSpPr>
        <p:spPr>
          <a:xfrm>
            <a:off x="1789877" y="4159718"/>
            <a:ext cx="9844911"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0" name="Text Placeholder 20">
            <a:extLst>
              <a:ext uri="{FF2B5EF4-FFF2-40B4-BE49-F238E27FC236}">
                <a16:creationId xmlns:a16="http://schemas.microsoft.com/office/drawing/2014/main" id="{9C64CBDE-4443-4A7D-A9E5-5CCCF01D58B8}"/>
              </a:ext>
            </a:extLst>
          </p:cNvPr>
          <p:cNvSpPr>
            <a:spLocks noGrp="1"/>
          </p:cNvSpPr>
          <p:nvPr>
            <p:ph type="body" sz="quarter" idx="32" hasCustomPrompt="1"/>
          </p:nvPr>
        </p:nvSpPr>
        <p:spPr>
          <a:xfrm>
            <a:off x="1789878" y="4478862"/>
            <a:ext cx="9844910" cy="928037"/>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23" name="Footnote">
            <a:extLst>
              <a:ext uri="{FF2B5EF4-FFF2-40B4-BE49-F238E27FC236}">
                <a16:creationId xmlns:a16="http://schemas.microsoft.com/office/drawing/2014/main" id="{66ED2DD3-99A4-4B46-B1BC-1732442768B6}"/>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3402065703"/>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cons 4 Columns + Content">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3DD9750E-ABDA-4A03-801E-38E1632B8093}"/>
              </a:ext>
            </a:extLst>
          </p:cNvPr>
          <p:cNvSpPr>
            <a:spLocks noGrp="1"/>
          </p:cNvSpPr>
          <p:nvPr>
            <p:ph type="ftr" sz="quarter" idx="35"/>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47" name="Title 6">
            <a:extLst>
              <a:ext uri="{FF2B5EF4-FFF2-40B4-BE49-F238E27FC236}">
                <a16:creationId xmlns:a16="http://schemas.microsoft.com/office/drawing/2014/main" id="{7A52641A-F2AB-4235-AD50-FEB7E58871C8}"/>
              </a:ext>
            </a:extLst>
          </p:cNvPr>
          <p:cNvSpPr>
            <a:spLocks noGrp="1"/>
          </p:cNvSpPr>
          <p:nvPr>
            <p:ph type="title" hasCustomPrompt="1"/>
          </p:nvPr>
        </p:nvSpPr>
        <p:spPr>
          <a:xfrm>
            <a:off x="567039" y="342900"/>
            <a:ext cx="11062709" cy="460551"/>
          </a:xfrm>
        </p:spPr>
        <p:txBody>
          <a:bodyPr/>
          <a:lstStyle/>
          <a:p>
            <a:r>
              <a:rPr lang="en-US"/>
              <a:t>[Headline]</a:t>
            </a:r>
          </a:p>
        </p:txBody>
      </p:sp>
      <p:sp>
        <p:nvSpPr>
          <p:cNvPr id="28" name="Sub-headline">
            <a:extLst>
              <a:ext uri="{FF2B5EF4-FFF2-40B4-BE49-F238E27FC236}">
                <a16:creationId xmlns:a16="http://schemas.microsoft.com/office/drawing/2014/main" id="{1D199F29-DE09-4DF0-9477-385F6C6242D7}"/>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4" name="Content Placeholder 3">
            <a:extLst>
              <a:ext uri="{FF2B5EF4-FFF2-40B4-BE49-F238E27FC236}">
                <a16:creationId xmlns:a16="http://schemas.microsoft.com/office/drawing/2014/main" id="{82FD93BB-BB27-4EF7-B79A-C2550EB90CFA}"/>
              </a:ext>
            </a:extLst>
          </p:cNvPr>
          <p:cNvSpPr>
            <a:spLocks noGrp="1"/>
          </p:cNvSpPr>
          <p:nvPr>
            <p:ph sz="quarter" idx="33" hasCustomPrompt="1"/>
          </p:nvPr>
        </p:nvSpPr>
        <p:spPr>
          <a:xfrm>
            <a:off x="566738" y="1263650"/>
            <a:ext cx="5029200" cy="4343400"/>
          </a:xfrm>
        </p:spPr>
        <p:txBody>
          <a:bodyPr/>
          <a:lstStyle>
            <a:lvl1pPr>
              <a:defRPr/>
            </a:lvl1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40" name="Picture Placeholder Top">
            <a:extLst>
              <a:ext uri="{FF2B5EF4-FFF2-40B4-BE49-F238E27FC236}">
                <a16:creationId xmlns:a16="http://schemas.microsoft.com/office/drawing/2014/main" id="{92FD1037-3FD2-4536-815B-AC3218BE9FD2}"/>
              </a:ext>
            </a:extLst>
          </p:cNvPr>
          <p:cNvSpPr>
            <a:spLocks noGrp="1"/>
          </p:cNvSpPr>
          <p:nvPr>
            <p:ph type="pic" sz="quarter" idx="27" hasCustomPrompt="1"/>
          </p:nvPr>
        </p:nvSpPr>
        <p:spPr>
          <a:xfrm>
            <a:off x="6618578" y="126326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9" name="Subtitle Top">
            <a:extLst>
              <a:ext uri="{FF2B5EF4-FFF2-40B4-BE49-F238E27FC236}">
                <a16:creationId xmlns:a16="http://schemas.microsoft.com/office/drawing/2014/main" id="{97AB4569-D69B-4F8F-A994-52A9BDA887F2}"/>
              </a:ext>
            </a:extLst>
          </p:cNvPr>
          <p:cNvSpPr>
            <a:spLocks noGrp="1"/>
          </p:cNvSpPr>
          <p:nvPr>
            <p:ph type="body" sz="quarter" idx="25" hasCustomPrompt="1"/>
          </p:nvPr>
        </p:nvSpPr>
        <p:spPr>
          <a:xfrm>
            <a:off x="7488891" y="1261872"/>
            <a:ext cx="4136218" cy="267545"/>
          </a:xfrm>
          <a:prstGeom prst="rect">
            <a:avLst/>
          </a:prstGeom>
        </p:spPr>
        <p:txBody>
          <a:bodyPr anchor="t">
            <a:noAutofit/>
          </a:bodyPr>
          <a:lstStyle>
            <a:lvl1pPr marL="0" indent="0">
              <a:buNone/>
              <a:defRPr sz="1600">
                <a:solidFill>
                  <a:schemeClr val="accent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2" name="Text Placeholder 15">
            <a:extLst>
              <a:ext uri="{FF2B5EF4-FFF2-40B4-BE49-F238E27FC236}">
                <a16:creationId xmlns:a16="http://schemas.microsoft.com/office/drawing/2014/main" id="{9551F18A-01B5-45DB-A0D7-2828AD10567D}"/>
              </a:ext>
            </a:extLst>
          </p:cNvPr>
          <p:cNvSpPr>
            <a:spLocks noGrp="1"/>
          </p:cNvSpPr>
          <p:nvPr>
            <p:ph type="body" sz="quarter" idx="29" hasCustomPrompt="1"/>
          </p:nvPr>
        </p:nvSpPr>
        <p:spPr>
          <a:xfrm>
            <a:off x="7490161" y="1600127"/>
            <a:ext cx="4134800" cy="640080"/>
          </a:xfrm>
          <a:prstGeom prst="rect">
            <a:avLst/>
          </a:prstGeom>
        </p:spPr>
        <p:txBody>
          <a:bodyPr/>
          <a:lstStyle>
            <a:lvl1pPr>
              <a:lnSpc>
                <a:spcPct val="100000"/>
              </a:lnSpc>
              <a:spcBef>
                <a:spcPts val="0"/>
              </a:spcBef>
              <a:spcAft>
                <a:spcPts val="200"/>
              </a:spcAft>
              <a:defRPr sz="1400"/>
            </a:lvl1pPr>
            <a:lvl2pPr>
              <a:lnSpc>
                <a:spcPct val="100000"/>
              </a:lnSpc>
              <a:spcBef>
                <a:spcPts val="0"/>
              </a:spcBef>
              <a:spcAft>
                <a:spcPts val="200"/>
              </a:spcAft>
              <a:defRPr sz="1200"/>
            </a:lvl2pPr>
            <a:lvl3pPr>
              <a:lnSpc>
                <a:spcPct val="100000"/>
              </a:lnSpc>
              <a:spcBef>
                <a:spcPts val="0"/>
              </a:spcBef>
              <a:spcAft>
                <a:spcPts val="200"/>
              </a:spcAft>
              <a:defRPr sz="1200"/>
            </a:lvl3pPr>
            <a:lvl4pPr>
              <a:defRPr sz="1200"/>
            </a:lvl4pPr>
            <a:lvl5pPr>
              <a:defRPr sz="1200"/>
            </a:lvl5pPr>
          </a:lstStyle>
          <a:p>
            <a:pPr lvl="0"/>
            <a:r>
              <a:rPr kumimoji="0" lang="en-US" sz="1400" b="0" i="0" u="none" strike="noStrike" kern="1200" cap="none" spc="0" normalizeH="0" baseline="0" noProof="0">
                <a:ln>
                  <a:noFill/>
                </a:ln>
                <a:solidFill>
                  <a:srgbClr val="000000"/>
                </a:solidFill>
                <a:effectLst/>
                <a:uLnTx/>
                <a:uFillTx/>
                <a:latin typeface="Arial"/>
                <a:ea typeface="+mn-ea"/>
                <a:cs typeface="+mn-cs"/>
              </a:rPr>
              <a:t>[Click to add text]</a:t>
            </a:r>
            <a:endParaRPr lang="en-US"/>
          </a:p>
          <a:p>
            <a:pPr lvl="1"/>
            <a:r>
              <a:rPr lang="en-US"/>
              <a:t>Second level</a:t>
            </a:r>
          </a:p>
          <a:p>
            <a:pPr lvl="2"/>
            <a:r>
              <a:rPr lang="en-US"/>
              <a:t>Third level</a:t>
            </a:r>
          </a:p>
        </p:txBody>
      </p:sp>
      <p:sp>
        <p:nvSpPr>
          <p:cNvPr id="36" name="Picture Placeholder Middle Top">
            <a:extLst>
              <a:ext uri="{FF2B5EF4-FFF2-40B4-BE49-F238E27FC236}">
                <a16:creationId xmlns:a16="http://schemas.microsoft.com/office/drawing/2014/main" id="{DA019EA3-E52A-49F1-93F2-060A66C348AB}"/>
              </a:ext>
            </a:extLst>
          </p:cNvPr>
          <p:cNvSpPr>
            <a:spLocks noGrp="1"/>
          </p:cNvSpPr>
          <p:nvPr>
            <p:ph type="pic" sz="quarter" idx="21" hasCustomPrompt="1"/>
          </p:nvPr>
        </p:nvSpPr>
        <p:spPr>
          <a:xfrm>
            <a:off x="6618578" y="2486303"/>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22" name="Subtitle Top">
            <a:extLst>
              <a:ext uri="{FF2B5EF4-FFF2-40B4-BE49-F238E27FC236}">
                <a16:creationId xmlns:a16="http://schemas.microsoft.com/office/drawing/2014/main" id="{F32872C9-2C41-4ABC-9932-EE0BBAFBE2B9}"/>
              </a:ext>
            </a:extLst>
          </p:cNvPr>
          <p:cNvSpPr>
            <a:spLocks noGrp="1"/>
          </p:cNvSpPr>
          <p:nvPr>
            <p:ph type="body" sz="quarter" idx="36" hasCustomPrompt="1"/>
          </p:nvPr>
        </p:nvSpPr>
        <p:spPr>
          <a:xfrm>
            <a:off x="7488891" y="2483726"/>
            <a:ext cx="4136218" cy="267545"/>
          </a:xfrm>
          <a:prstGeom prst="rect">
            <a:avLst/>
          </a:prstGeom>
        </p:spPr>
        <p:txBody>
          <a:bodyPr anchor="t">
            <a:noAutofit/>
          </a:bodyPr>
          <a:lstStyle>
            <a:lvl1pPr marL="0" indent="0">
              <a:buNone/>
              <a:defRPr sz="1600">
                <a:solidFill>
                  <a:schemeClr val="accent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3" name="Text Placeholder 15">
            <a:extLst>
              <a:ext uri="{FF2B5EF4-FFF2-40B4-BE49-F238E27FC236}">
                <a16:creationId xmlns:a16="http://schemas.microsoft.com/office/drawing/2014/main" id="{7D0F84AA-F016-40FD-B57B-922B879A885F}"/>
              </a:ext>
            </a:extLst>
          </p:cNvPr>
          <p:cNvSpPr>
            <a:spLocks noGrp="1"/>
          </p:cNvSpPr>
          <p:nvPr>
            <p:ph type="body" sz="quarter" idx="37" hasCustomPrompt="1"/>
          </p:nvPr>
        </p:nvSpPr>
        <p:spPr>
          <a:xfrm>
            <a:off x="7490161" y="2821981"/>
            <a:ext cx="4134800" cy="640080"/>
          </a:xfrm>
          <a:prstGeom prst="rect">
            <a:avLst/>
          </a:prstGeom>
        </p:spPr>
        <p:txBody>
          <a:bodyPr/>
          <a:lstStyle>
            <a:lvl1pPr>
              <a:lnSpc>
                <a:spcPct val="100000"/>
              </a:lnSpc>
              <a:spcBef>
                <a:spcPts val="0"/>
              </a:spcBef>
              <a:spcAft>
                <a:spcPts val="200"/>
              </a:spcAft>
              <a:defRPr sz="1400"/>
            </a:lvl1pPr>
            <a:lvl2pPr>
              <a:lnSpc>
                <a:spcPct val="100000"/>
              </a:lnSpc>
              <a:spcBef>
                <a:spcPts val="0"/>
              </a:spcBef>
              <a:spcAft>
                <a:spcPts val="200"/>
              </a:spcAft>
              <a:defRPr sz="1200"/>
            </a:lvl2pPr>
            <a:lvl3pPr>
              <a:lnSpc>
                <a:spcPct val="100000"/>
              </a:lnSpc>
              <a:spcBef>
                <a:spcPts val="0"/>
              </a:spcBef>
              <a:spcAft>
                <a:spcPts val="200"/>
              </a:spcAft>
              <a:defRPr sz="1200"/>
            </a:lvl3pPr>
            <a:lvl4pPr>
              <a:defRPr sz="1200"/>
            </a:lvl4pPr>
            <a:lvl5pPr>
              <a:defRPr sz="1200"/>
            </a:lvl5pPr>
          </a:lstStyle>
          <a:p>
            <a:pPr lvl="0"/>
            <a:r>
              <a:rPr kumimoji="0" lang="en-US" sz="1400" b="0" i="0" u="none" strike="noStrike" kern="1200" cap="none" spc="0" normalizeH="0" baseline="0" noProof="0">
                <a:ln>
                  <a:noFill/>
                </a:ln>
                <a:solidFill>
                  <a:srgbClr val="000000"/>
                </a:solidFill>
                <a:effectLst/>
                <a:uLnTx/>
                <a:uFillTx/>
                <a:latin typeface="Arial"/>
                <a:ea typeface="+mn-ea"/>
                <a:cs typeface="+mn-cs"/>
              </a:rPr>
              <a:t>[Click to add text]</a:t>
            </a:r>
            <a:endParaRPr lang="en-US"/>
          </a:p>
          <a:p>
            <a:pPr lvl="1"/>
            <a:r>
              <a:rPr lang="en-US"/>
              <a:t>Second level</a:t>
            </a:r>
          </a:p>
          <a:p>
            <a:pPr lvl="2"/>
            <a:r>
              <a:rPr lang="en-US"/>
              <a:t>Third level</a:t>
            </a:r>
          </a:p>
        </p:txBody>
      </p:sp>
      <p:sp>
        <p:nvSpPr>
          <p:cNvPr id="37" name="Picture Placeholder  Middle Bottom">
            <a:extLst>
              <a:ext uri="{FF2B5EF4-FFF2-40B4-BE49-F238E27FC236}">
                <a16:creationId xmlns:a16="http://schemas.microsoft.com/office/drawing/2014/main" id="{9A48FFB8-D57B-414B-8D41-DADB303CDAA1}"/>
              </a:ext>
            </a:extLst>
          </p:cNvPr>
          <p:cNvSpPr>
            <a:spLocks noGrp="1"/>
          </p:cNvSpPr>
          <p:nvPr>
            <p:ph type="pic" sz="quarter" idx="22" hasCustomPrompt="1"/>
          </p:nvPr>
        </p:nvSpPr>
        <p:spPr>
          <a:xfrm>
            <a:off x="6618578" y="3709346"/>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24" name="Subtitle Top">
            <a:extLst>
              <a:ext uri="{FF2B5EF4-FFF2-40B4-BE49-F238E27FC236}">
                <a16:creationId xmlns:a16="http://schemas.microsoft.com/office/drawing/2014/main" id="{F02B674F-D8E9-4242-8C17-0240FB40F65A}"/>
              </a:ext>
            </a:extLst>
          </p:cNvPr>
          <p:cNvSpPr>
            <a:spLocks noGrp="1"/>
          </p:cNvSpPr>
          <p:nvPr>
            <p:ph type="body" sz="quarter" idx="38" hasCustomPrompt="1"/>
          </p:nvPr>
        </p:nvSpPr>
        <p:spPr>
          <a:xfrm>
            <a:off x="7487621" y="3706769"/>
            <a:ext cx="4136218" cy="267545"/>
          </a:xfrm>
          <a:prstGeom prst="rect">
            <a:avLst/>
          </a:prstGeom>
        </p:spPr>
        <p:txBody>
          <a:bodyPr anchor="t">
            <a:noAutofit/>
          </a:bodyPr>
          <a:lstStyle>
            <a:lvl1pPr marL="0" indent="0">
              <a:buNone/>
              <a:defRPr sz="1600">
                <a:solidFill>
                  <a:schemeClr val="accent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5" name="Text Placeholder 15">
            <a:extLst>
              <a:ext uri="{FF2B5EF4-FFF2-40B4-BE49-F238E27FC236}">
                <a16:creationId xmlns:a16="http://schemas.microsoft.com/office/drawing/2014/main" id="{9F2499DA-5101-4E05-8B0E-D14E56480543}"/>
              </a:ext>
            </a:extLst>
          </p:cNvPr>
          <p:cNvSpPr>
            <a:spLocks noGrp="1"/>
          </p:cNvSpPr>
          <p:nvPr>
            <p:ph type="body" sz="quarter" idx="39" hasCustomPrompt="1"/>
          </p:nvPr>
        </p:nvSpPr>
        <p:spPr>
          <a:xfrm>
            <a:off x="7488891" y="4045024"/>
            <a:ext cx="4134800" cy="640080"/>
          </a:xfrm>
          <a:prstGeom prst="rect">
            <a:avLst/>
          </a:prstGeom>
        </p:spPr>
        <p:txBody>
          <a:bodyPr/>
          <a:lstStyle>
            <a:lvl1pPr>
              <a:lnSpc>
                <a:spcPct val="100000"/>
              </a:lnSpc>
              <a:spcBef>
                <a:spcPts val="0"/>
              </a:spcBef>
              <a:spcAft>
                <a:spcPts val="200"/>
              </a:spcAft>
              <a:defRPr sz="1400"/>
            </a:lvl1pPr>
            <a:lvl2pPr>
              <a:lnSpc>
                <a:spcPct val="100000"/>
              </a:lnSpc>
              <a:spcBef>
                <a:spcPts val="0"/>
              </a:spcBef>
              <a:spcAft>
                <a:spcPts val="200"/>
              </a:spcAft>
              <a:defRPr sz="1200"/>
            </a:lvl2pPr>
            <a:lvl3pPr>
              <a:lnSpc>
                <a:spcPct val="100000"/>
              </a:lnSpc>
              <a:spcBef>
                <a:spcPts val="0"/>
              </a:spcBef>
              <a:spcAft>
                <a:spcPts val="200"/>
              </a:spcAft>
              <a:defRPr sz="1200"/>
            </a:lvl3pPr>
            <a:lvl4pPr>
              <a:defRPr sz="1200"/>
            </a:lvl4pPr>
            <a:lvl5pPr>
              <a:defRPr sz="1200"/>
            </a:lvl5pPr>
          </a:lstStyle>
          <a:p>
            <a:pPr lvl="0"/>
            <a:r>
              <a:rPr kumimoji="0" lang="en-US" sz="1400" b="0" i="0" u="none" strike="noStrike" kern="1200" cap="none" spc="0" normalizeH="0" baseline="0" noProof="0">
                <a:ln>
                  <a:noFill/>
                </a:ln>
                <a:solidFill>
                  <a:srgbClr val="000000"/>
                </a:solidFill>
                <a:effectLst/>
                <a:uLnTx/>
                <a:uFillTx/>
                <a:latin typeface="Arial"/>
                <a:ea typeface="+mn-ea"/>
                <a:cs typeface="+mn-cs"/>
              </a:rPr>
              <a:t>[Click to add text]</a:t>
            </a:r>
            <a:endParaRPr lang="en-US"/>
          </a:p>
          <a:p>
            <a:pPr lvl="1"/>
            <a:r>
              <a:rPr lang="en-US"/>
              <a:t>Second level</a:t>
            </a:r>
          </a:p>
          <a:p>
            <a:pPr lvl="2"/>
            <a:r>
              <a:rPr lang="en-US"/>
              <a:t>Third level</a:t>
            </a:r>
          </a:p>
        </p:txBody>
      </p:sp>
      <p:sp>
        <p:nvSpPr>
          <p:cNvPr id="38" name="Picture Placeholder  Bottom">
            <a:extLst>
              <a:ext uri="{FF2B5EF4-FFF2-40B4-BE49-F238E27FC236}">
                <a16:creationId xmlns:a16="http://schemas.microsoft.com/office/drawing/2014/main" id="{F24D806E-A553-4B1F-8117-9C5C176E53F9}"/>
              </a:ext>
            </a:extLst>
          </p:cNvPr>
          <p:cNvSpPr>
            <a:spLocks noGrp="1"/>
          </p:cNvSpPr>
          <p:nvPr>
            <p:ph type="pic" sz="quarter" idx="23" hasCustomPrompt="1"/>
          </p:nvPr>
        </p:nvSpPr>
        <p:spPr>
          <a:xfrm>
            <a:off x="6616401" y="493239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26" name="Subtitle Top">
            <a:extLst>
              <a:ext uri="{FF2B5EF4-FFF2-40B4-BE49-F238E27FC236}">
                <a16:creationId xmlns:a16="http://schemas.microsoft.com/office/drawing/2014/main" id="{A0B75D8F-9A1B-4EDF-ACD4-90B4C7E458D1}"/>
              </a:ext>
            </a:extLst>
          </p:cNvPr>
          <p:cNvSpPr>
            <a:spLocks noGrp="1"/>
          </p:cNvSpPr>
          <p:nvPr>
            <p:ph type="body" sz="quarter" idx="40" hasCustomPrompt="1"/>
          </p:nvPr>
        </p:nvSpPr>
        <p:spPr>
          <a:xfrm>
            <a:off x="7486351" y="4927165"/>
            <a:ext cx="4136218" cy="267545"/>
          </a:xfrm>
          <a:prstGeom prst="rect">
            <a:avLst/>
          </a:prstGeom>
        </p:spPr>
        <p:txBody>
          <a:bodyPr anchor="t">
            <a:noAutofit/>
          </a:bodyPr>
          <a:lstStyle>
            <a:lvl1pPr marL="0" indent="0">
              <a:buNone/>
              <a:defRPr sz="1600">
                <a:solidFill>
                  <a:schemeClr val="accent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7" name="Text Placeholder 15">
            <a:extLst>
              <a:ext uri="{FF2B5EF4-FFF2-40B4-BE49-F238E27FC236}">
                <a16:creationId xmlns:a16="http://schemas.microsoft.com/office/drawing/2014/main" id="{D2763317-8032-4545-AB58-78701E7FE79F}"/>
              </a:ext>
            </a:extLst>
          </p:cNvPr>
          <p:cNvSpPr>
            <a:spLocks noGrp="1"/>
          </p:cNvSpPr>
          <p:nvPr>
            <p:ph type="body" sz="quarter" idx="41" hasCustomPrompt="1"/>
          </p:nvPr>
        </p:nvSpPr>
        <p:spPr>
          <a:xfrm>
            <a:off x="7487621" y="5265420"/>
            <a:ext cx="4134800" cy="640080"/>
          </a:xfrm>
          <a:prstGeom prst="rect">
            <a:avLst/>
          </a:prstGeom>
        </p:spPr>
        <p:txBody>
          <a:bodyPr/>
          <a:lstStyle>
            <a:lvl1pPr>
              <a:lnSpc>
                <a:spcPct val="100000"/>
              </a:lnSpc>
              <a:spcBef>
                <a:spcPts val="0"/>
              </a:spcBef>
              <a:spcAft>
                <a:spcPts val="200"/>
              </a:spcAft>
              <a:defRPr sz="1400"/>
            </a:lvl1pPr>
            <a:lvl2pPr>
              <a:lnSpc>
                <a:spcPct val="100000"/>
              </a:lnSpc>
              <a:spcBef>
                <a:spcPts val="0"/>
              </a:spcBef>
              <a:spcAft>
                <a:spcPts val="200"/>
              </a:spcAft>
              <a:defRPr sz="1200"/>
            </a:lvl2pPr>
            <a:lvl3pPr>
              <a:lnSpc>
                <a:spcPct val="100000"/>
              </a:lnSpc>
              <a:spcBef>
                <a:spcPts val="0"/>
              </a:spcBef>
              <a:spcAft>
                <a:spcPts val="200"/>
              </a:spcAft>
              <a:defRPr sz="1200"/>
            </a:lvl3pPr>
            <a:lvl4pPr>
              <a:defRPr sz="1200"/>
            </a:lvl4pPr>
            <a:lvl5pPr>
              <a:defRPr sz="1200"/>
            </a:lvl5pPr>
          </a:lstStyle>
          <a:p>
            <a:pPr lvl="0"/>
            <a:r>
              <a:rPr kumimoji="0" lang="en-US" sz="1400" b="0" i="0" u="none" strike="noStrike" kern="1200" cap="none" spc="0" normalizeH="0" baseline="0" noProof="0">
                <a:ln>
                  <a:noFill/>
                </a:ln>
                <a:solidFill>
                  <a:srgbClr val="000000"/>
                </a:solidFill>
                <a:effectLst/>
                <a:uLnTx/>
                <a:uFillTx/>
                <a:latin typeface="Arial"/>
                <a:ea typeface="+mn-ea"/>
                <a:cs typeface="+mn-cs"/>
              </a:rPr>
              <a:t>[Click to add text]</a:t>
            </a:r>
            <a:endParaRPr lang="en-US"/>
          </a:p>
          <a:p>
            <a:pPr lvl="1"/>
            <a:r>
              <a:rPr lang="en-US"/>
              <a:t>Second level</a:t>
            </a:r>
          </a:p>
          <a:p>
            <a:pPr lvl="2"/>
            <a:r>
              <a:rPr lang="en-US"/>
              <a:t>Third level</a:t>
            </a:r>
          </a:p>
        </p:txBody>
      </p:sp>
      <p:sp>
        <p:nvSpPr>
          <p:cNvPr id="21" name="Footnote">
            <a:extLst>
              <a:ext uri="{FF2B5EF4-FFF2-40B4-BE49-F238E27FC236}">
                <a16:creationId xmlns:a16="http://schemas.microsoft.com/office/drawing/2014/main" id="{9DBFEEAB-9E37-46AB-9295-1B782C9B76BE}"/>
              </a:ext>
            </a:extLst>
          </p:cNvPr>
          <p:cNvSpPr>
            <a:spLocks noGrp="1"/>
          </p:cNvSpPr>
          <p:nvPr>
            <p:ph type="body" sz="quarter" idx="15" hasCustomPrompt="1"/>
          </p:nvPr>
        </p:nvSpPr>
        <p:spPr>
          <a:xfrm>
            <a:off x="567039" y="5904781"/>
            <a:ext cx="11060912" cy="307631"/>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4267881176"/>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72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CFD3640-0B0A-4CDD-9EEF-F7EBC909605E}"/>
              </a:ext>
            </a:extLst>
          </p:cNvPr>
          <p:cNvSpPr>
            <a:spLocks noGrp="1"/>
          </p:cNvSpPr>
          <p:nvPr>
            <p:ph type="ftr" sz="quarter" idx="20"/>
          </p:nvPr>
        </p:nvSpPr>
        <p:spPr/>
        <p:txBody>
          <a:bodyPr/>
          <a:lstStyle/>
          <a:p>
            <a:endParaRPr lang="en-US"/>
          </a:p>
        </p:txBody>
      </p:sp>
      <p:sp>
        <p:nvSpPr>
          <p:cNvPr id="5" name="Slide Number Placeholder 4"/>
          <p:cNvSpPr>
            <a:spLocks noGrp="1"/>
          </p:cNvSpPr>
          <p:nvPr>
            <p:ph type="sldNum" sz="quarter" idx="12"/>
          </p:nvPr>
        </p:nvSpPr>
        <p:spPr/>
        <p:txBody>
          <a:bodyPr/>
          <a:lstStyle/>
          <a:p>
            <a:fld id="{5246FB18-5DF1-419A-B975-14AFDDD65B9F}" type="slidenum">
              <a:rPr lang="en-US" smtClean="0"/>
              <a:t>‹#›</a:t>
            </a:fld>
            <a:endParaRPr lang="en-US"/>
          </a:p>
        </p:txBody>
      </p:sp>
      <p:sp>
        <p:nvSpPr>
          <p:cNvPr id="7" name="Title 6">
            <a:extLst>
              <a:ext uri="{FF2B5EF4-FFF2-40B4-BE49-F238E27FC236}">
                <a16:creationId xmlns:a16="http://schemas.microsoft.com/office/drawing/2014/main" id="{80A99D0A-2C2D-4F5C-9C1C-40CBA421CC3A}"/>
              </a:ext>
            </a:extLst>
          </p:cNvPr>
          <p:cNvSpPr>
            <a:spLocks noGrp="1"/>
          </p:cNvSpPr>
          <p:nvPr>
            <p:ph type="title" hasCustomPrompt="1"/>
          </p:nvPr>
        </p:nvSpPr>
        <p:spPr>
          <a:xfrm>
            <a:off x="566928" y="342900"/>
            <a:ext cx="11072535" cy="460551"/>
          </a:xfrm>
        </p:spPr>
        <p:txBody>
          <a:bodyPr/>
          <a:lstStyle/>
          <a:p>
            <a:r>
              <a:rPr lang="en-US"/>
              <a:t>[Headline]</a:t>
            </a:r>
          </a:p>
        </p:txBody>
      </p:sp>
      <p:sp>
        <p:nvSpPr>
          <p:cNvPr id="11" name="Sub-headline">
            <a:extLst>
              <a:ext uri="{FF2B5EF4-FFF2-40B4-BE49-F238E27FC236}">
                <a16:creationId xmlns:a16="http://schemas.microsoft.com/office/drawing/2014/main" id="{672251B6-50E4-45A2-8538-B97AD5A6412A}"/>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10" name="Footnote">
            <a:extLst>
              <a:ext uri="{FF2B5EF4-FFF2-40B4-BE49-F238E27FC236}">
                <a16:creationId xmlns:a16="http://schemas.microsoft.com/office/drawing/2014/main" id="{73058647-5721-485D-B7D3-C4E40BA29879}"/>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81054219"/>
      </p:ext>
    </p:extLst>
  </p:cSld>
  <p:clrMapOvr>
    <a:masterClrMapping/>
  </p:clrMapOvr>
  <p:extLst>
    <p:ext uri="{DCECCB84-F9BA-43D5-87BE-67443E8EF086}">
      <p15:sldGuideLst xmlns:p15="http://schemas.microsoft.com/office/powerpoint/2012/main">
        <p15:guide id="1" orient="horz" pos="792" userDrawn="1">
          <p15:clr>
            <a:srgbClr val="FBAE40"/>
          </p15:clr>
        </p15:guide>
        <p15:guide id="2" orient="horz" pos="3528" userDrawn="1">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cons 4 Columns + Content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21DF1D-3C8D-435E-8E9F-6D662BF957BD}"/>
              </a:ext>
              <a:ext uri="{C183D7F6-B498-43B3-948B-1728B52AA6E4}">
                <adec:decorative xmlns:adec="http://schemas.microsoft.com/office/drawing/2017/decorative" val="1"/>
              </a:ext>
            </a:extLst>
          </p:cNvPr>
          <p:cNvSpPr/>
          <p:nvPr userDrawn="1"/>
        </p:nvSpPr>
        <p:spPr bwMode="white">
          <a:xfrm>
            <a:off x="6096000" y="0"/>
            <a:ext cx="609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3" name="Footer Placeholder 2">
            <a:extLst>
              <a:ext uri="{FF2B5EF4-FFF2-40B4-BE49-F238E27FC236}">
                <a16:creationId xmlns:a16="http://schemas.microsoft.com/office/drawing/2014/main" id="{FCFEF029-AF59-4AC3-9ED3-4E5E4431EF7C}"/>
              </a:ext>
            </a:extLst>
          </p:cNvPr>
          <p:cNvSpPr>
            <a:spLocks noGrp="1"/>
          </p:cNvSpPr>
          <p:nvPr>
            <p:ph type="ftr" sz="quarter" idx="35"/>
          </p:nvPr>
        </p:nvSpPr>
        <p:spPr/>
        <p:txBody>
          <a:bodyPr/>
          <a:lstStyle>
            <a:lvl1pPr>
              <a:defRPr>
                <a:solidFill>
                  <a:schemeClr val="bg1"/>
                </a:solidFill>
              </a:defRPr>
            </a:lvl1p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bg1"/>
                </a:solidFill>
              </a:defRPr>
            </a:lvl1pPr>
          </a:lstStyle>
          <a:p>
            <a:fld id="{5CFA18E4-D58E-4B28-B105-28D9665A8EBC}" type="slidenum">
              <a:rPr lang="en-US" smtClean="0"/>
              <a:pPr/>
              <a:t>‹#›</a:t>
            </a:fld>
            <a:endParaRPr lang="en-US"/>
          </a:p>
        </p:txBody>
      </p:sp>
      <p:sp>
        <p:nvSpPr>
          <p:cNvPr id="47" name="Title 6">
            <a:extLst>
              <a:ext uri="{FF2B5EF4-FFF2-40B4-BE49-F238E27FC236}">
                <a16:creationId xmlns:a16="http://schemas.microsoft.com/office/drawing/2014/main" id="{7A52641A-F2AB-4235-AD50-FEB7E58871C8}"/>
              </a:ext>
            </a:extLst>
          </p:cNvPr>
          <p:cNvSpPr>
            <a:spLocks noGrp="1"/>
          </p:cNvSpPr>
          <p:nvPr>
            <p:ph type="title" hasCustomPrompt="1"/>
          </p:nvPr>
        </p:nvSpPr>
        <p:spPr>
          <a:xfrm>
            <a:off x="567040" y="342900"/>
            <a:ext cx="5029200" cy="460551"/>
          </a:xfrm>
        </p:spPr>
        <p:txBody>
          <a:bodyPr/>
          <a:lstStyle/>
          <a:p>
            <a:r>
              <a:rPr lang="en-US"/>
              <a:t>[Headline]</a:t>
            </a:r>
          </a:p>
        </p:txBody>
      </p:sp>
      <p:sp>
        <p:nvSpPr>
          <p:cNvPr id="46" name="Sub-headline">
            <a:extLst>
              <a:ext uri="{FF2B5EF4-FFF2-40B4-BE49-F238E27FC236}">
                <a16:creationId xmlns:a16="http://schemas.microsoft.com/office/drawing/2014/main" id="{5251668F-9361-42F9-893B-958B89A89D74}"/>
              </a:ext>
            </a:extLst>
          </p:cNvPr>
          <p:cNvSpPr>
            <a:spLocks noGrp="1"/>
          </p:cNvSpPr>
          <p:nvPr>
            <p:ph type="body" sz="quarter" idx="13" hasCustomPrompt="1"/>
          </p:nvPr>
        </p:nvSpPr>
        <p:spPr>
          <a:xfrm>
            <a:off x="567038" y="899026"/>
            <a:ext cx="5029200" cy="278706"/>
          </a:xfrm>
          <a:prstGeom prst="rect">
            <a:avLst/>
          </a:prstGeom>
        </p:spPr>
        <p:txBody>
          <a:bodyPr/>
          <a:lstStyle>
            <a:lvl1pPr marL="0" indent="0">
              <a:buNone/>
              <a:defRPr sz="1800" b="0">
                <a:latin typeface="+mn-lt"/>
              </a:defRPr>
            </a:lvl1pPr>
            <a:lvl2pPr marL="169863" indent="0">
              <a:buNone/>
              <a:defRPr/>
            </a:lvl2pPr>
          </a:lstStyle>
          <a:p>
            <a:pPr lvl="0"/>
            <a:r>
              <a:rPr lang="en-US"/>
              <a:t>[Sub-headline]</a:t>
            </a:r>
          </a:p>
        </p:txBody>
      </p:sp>
      <p:sp>
        <p:nvSpPr>
          <p:cNvPr id="22" name="Content Placeholder 3">
            <a:extLst>
              <a:ext uri="{FF2B5EF4-FFF2-40B4-BE49-F238E27FC236}">
                <a16:creationId xmlns:a16="http://schemas.microsoft.com/office/drawing/2014/main" id="{BA006FC7-D663-4A84-9EC7-38CF613B62D7}"/>
              </a:ext>
            </a:extLst>
          </p:cNvPr>
          <p:cNvSpPr>
            <a:spLocks noGrp="1"/>
          </p:cNvSpPr>
          <p:nvPr>
            <p:ph sz="quarter" idx="33" hasCustomPrompt="1"/>
          </p:nvPr>
        </p:nvSpPr>
        <p:spPr>
          <a:xfrm>
            <a:off x="566738" y="1263650"/>
            <a:ext cx="5029200" cy="4343400"/>
          </a:xfrm>
        </p:spPr>
        <p:txBody>
          <a:bodyPr/>
          <a:lstStyle>
            <a:lvl1pPr>
              <a:defRPr/>
            </a:lvl1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23" name="Footnote">
            <a:extLst>
              <a:ext uri="{FF2B5EF4-FFF2-40B4-BE49-F238E27FC236}">
                <a16:creationId xmlns:a16="http://schemas.microsoft.com/office/drawing/2014/main" id="{0D52D127-8311-4C6F-B9EA-30B581C17FF7}"/>
              </a:ext>
            </a:extLst>
          </p:cNvPr>
          <p:cNvSpPr>
            <a:spLocks noGrp="1"/>
          </p:cNvSpPr>
          <p:nvPr>
            <p:ph type="body" sz="quarter" idx="15" hasCustomPrompt="1"/>
          </p:nvPr>
        </p:nvSpPr>
        <p:spPr>
          <a:xfrm>
            <a:off x="567039" y="5905500"/>
            <a:ext cx="5029200" cy="306912"/>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40" name="Picture Placeholder Top">
            <a:extLst>
              <a:ext uri="{FF2B5EF4-FFF2-40B4-BE49-F238E27FC236}">
                <a16:creationId xmlns:a16="http://schemas.microsoft.com/office/drawing/2014/main" id="{92FD1037-3FD2-4536-815B-AC3218BE9FD2}"/>
              </a:ext>
            </a:extLst>
          </p:cNvPr>
          <p:cNvSpPr>
            <a:spLocks noGrp="1"/>
          </p:cNvSpPr>
          <p:nvPr>
            <p:ph type="pic" sz="quarter" idx="27" hasCustomPrompt="1"/>
          </p:nvPr>
        </p:nvSpPr>
        <p:spPr>
          <a:xfrm>
            <a:off x="6618578" y="126326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9" name="Subtitle Top">
            <a:extLst>
              <a:ext uri="{FF2B5EF4-FFF2-40B4-BE49-F238E27FC236}">
                <a16:creationId xmlns:a16="http://schemas.microsoft.com/office/drawing/2014/main" id="{97AB4569-D69B-4F8F-A994-52A9BDA887F2}"/>
              </a:ext>
            </a:extLst>
          </p:cNvPr>
          <p:cNvSpPr>
            <a:spLocks noGrp="1"/>
          </p:cNvSpPr>
          <p:nvPr>
            <p:ph type="body" sz="quarter" idx="25" hasCustomPrompt="1"/>
          </p:nvPr>
        </p:nvSpPr>
        <p:spPr>
          <a:xfrm>
            <a:off x="7488891" y="1268670"/>
            <a:ext cx="4136218" cy="267545"/>
          </a:xfrm>
          <a:prstGeom prst="rect">
            <a:avLst/>
          </a:prstGeom>
        </p:spPr>
        <p:txBody>
          <a:bodyPr anchor="t">
            <a:noAutofit/>
          </a:bodyPr>
          <a:lstStyle>
            <a:lvl1pPr marL="0" indent="0">
              <a:buNone/>
              <a:defRPr sz="1600">
                <a:solidFill>
                  <a:schemeClr val="bg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2" name="Text Placeholder 15">
            <a:extLst>
              <a:ext uri="{FF2B5EF4-FFF2-40B4-BE49-F238E27FC236}">
                <a16:creationId xmlns:a16="http://schemas.microsoft.com/office/drawing/2014/main" id="{9551F18A-01B5-45DB-A0D7-2828AD10567D}"/>
              </a:ext>
            </a:extLst>
          </p:cNvPr>
          <p:cNvSpPr>
            <a:spLocks noGrp="1"/>
          </p:cNvSpPr>
          <p:nvPr>
            <p:ph type="body" sz="quarter" idx="29" hasCustomPrompt="1"/>
          </p:nvPr>
        </p:nvSpPr>
        <p:spPr>
          <a:xfrm>
            <a:off x="7490161" y="1600127"/>
            <a:ext cx="4134800" cy="640080"/>
          </a:xfrm>
          <a:prstGeom prst="rect">
            <a:avLst/>
          </a:prstGeom>
        </p:spPr>
        <p:txBody>
          <a:bodyPr/>
          <a:lstStyle>
            <a:lvl1pPr>
              <a:lnSpc>
                <a:spcPct val="100000"/>
              </a:lnSpc>
              <a:spcBef>
                <a:spcPts val="0"/>
              </a:spcBef>
              <a:spcAft>
                <a:spcPts val="200"/>
              </a:spcAft>
              <a:defRPr sz="1400">
                <a:solidFill>
                  <a:schemeClr val="bg1"/>
                </a:solidFill>
              </a:defRPr>
            </a:lvl1pPr>
            <a:lvl2pPr>
              <a:lnSpc>
                <a:spcPct val="100000"/>
              </a:lnSpc>
              <a:spcBef>
                <a:spcPts val="0"/>
              </a:spcBef>
              <a:spcAft>
                <a:spcPts val="200"/>
              </a:spcAft>
              <a:defRPr sz="1200">
                <a:solidFill>
                  <a:schemeClr val="bg1"/>
                </a:solidFill>
              </a:defRPr>
            </a:lvl2pPr>
            <a:lvl3pPr>
              <a:lnSpc>
                <a:spcPct val="100000"/>
              </a:lnSpc>
              <a:spcBef>
                <a:spcPts val="0"/>
              </a:spcBef>
              <a:spcAft>
                <a:spcPts val="200"/>
              </a:spcAft>
              <a:defRPr sz="1200">
                <a:solidFill>
                  <a:schemeClr val="bg1"/>
                </a:solidFill>
              </a:defRPr>
            </a:lvl3pPr>
            <a:lvl4pPr>
              <a:defRPr sz="1200"/>
            </a:lvl4pPr>
            <a:lvl5pPr>
              <a:defRPr sz="1200"/>
            </a:lvl5pPr>
          </a:lstStyle>
          <a:p>
            <a:pPr lvl="0"/>
            <a:r>
              <a:rPr lang="en-US"/>
              <a:t>[Click to add text]</a:t>
            </a:r>
          </a:p>
          <a:p>
            <a:pPr lvl="1"/>
            <a:r>
              <a:rPr lang="en-US"/>
              <a:t>Second level</a:t>
            </a:r>
          </a:p>
          <a:p>
            <a:pPr lvl="2"/>
            <a:r>
              <a:rPr lang="en-US"/>
              <a:t>Third level</a:t>
            </a:r>
          </a:p>
        </p:txBody>
      </p:sp>
      <p:sp>
        <p:nvSpPr>
          <p:cNvPr id="36" name="Picture Placeholder Middle Top">
            <a:extLst>
              <a:ext uri="{FF2B5EF4-FFF2-40B4-BE49-F238E27FC236}">
                <a16:creationId xmlns:a16="http://schemas.microsoft.com/office/drawing/2014/main" id="{DA019EA3-E52A-49F1-93F2-060A66C348AB}"/>
              </a:ext>
            </a:extLst>
          </p:cNvPr>
          <p:cNvSpPr>
            <a:spLocks noGrp="1"/>
          </p:cNvSpPr>
          <p:nvPr>
            <p:ph type="pic" sz="quarter" idx="21" hasCustomPrompt="1"/>
          </p:nvPr>
        </p:nvSpPr>
        <p:spPr>
          <a:xfrm>
            <a:off x="6618578" y="2486303"/>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3" name="Subtitle Middle Top">
            <a:extLst>
              <a:ext uri="{FF2B5EF4-FFF2-40B4-BE49-F238E27FC236}">
                <a16:creationId xmlns:a16="http://schemas.microsoft.com/office/drawing/2014/main" id="{0B17B252-9B3F-45FC-90E8-5D155B6782BA}"/>
              </a:ext>
            </a:extLst>
          </p:cNvPr>
          <p:cNvSpPr>
            <a:spLocks noGrp="1"/>
          </p:cNvSpPr>
          <p:nvPr>
            <p:ph type="body" sz="quarter" idx="16" hasCustomPrompt="1"/>
          </p:nvPr>
        </p:nvSpPr>
        <p:spPr>
          <a:xfrm>
            <a:off x="7488891" y="2486303"/>
            <a:ext cx="4136218" cy="267545"/>
          </a:xfrm>
          <a:prstGeom prst="rect">
            <a:avLst/>
          </a:prstGeom>
        </p:spPr>
        <p:txBody>
          <a:bodyPr anchor="t">
            <a:noAutofit/>
          </a:bodyPr>
          <a:lstStyle>
            <a:lvl1pPr marL="0" indent="0">
              <a:buNone/>
              <a:defRPr sz="1600">
                <a:solidFill>
                  <a:schemeClr val="bg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3" name="Text Placeholder 25">
            <a:extLst>
              <a:ext uri="{FF2B5EF4-FFF2-40B4-BE49-F238E27FC236}">
                <a16:creationId xmlns:a16="http://schemas.microsoft.com/office/drawing/2014/main" id="{8A12E103-382A-4153-B839-D4D1429F9D4D}"/>
              </a:ext>
            </a:extLst>
          </p:cNvPr>
          <p:cNvSpPr>
            <a:spLocks noGrp="1"/>
          </p:cNvSpPr>
          <p:nvPr>
            <p:ph type="body" sz="quarter" idx="30" hasCustomPrompt="1"/>
          </p:nvPr>
        </p:nvSpPr>
        <p:spPr>
          <a:xfrm>
            <a:off x="7490161" y="2819326"/>
            <a:ext cx="4134800" cy="640080"/>
          </a:xfrm>
          <a:prstGeom prst="rect">
            <a:avLst/>
          </a:prstGeom>
        </p:spPr>
        <p:txBody>
          <a:bodyPr/>
          <a:lstStyle>
            <a:lvl1pPr marL="169863" indent="-169863">
              <a:lnSpc>
                <a:spcPct val="100000"/>
              </a:lnSpc>
              <a:spcBef>
                <a:spcPts val="0"/>
              </a:spcBef>
              <a:spcAft>
                <a:spcPts val="200"/>
              </a:spcAft>
              <a:defRPr lang="en-US" sz="1400" kern="1200" dirty="0">
                <a:solidFill>
                  <a:schemeClr val="bg1"/>
                </a:solidFill>
                <a:latin typeface="+mn-lt"/>
                <a:ea typeface="+mn-ea"/>
                <a:cs typeface="+mn-cs"/>
              </a:defRPr>
            </a:lvl1pPr>
            <a:lvl2pPr>
              <a:lnSpc>
                <a:spcPct val="100000"/>
              </a:lnSpc>
              <a:spcBef>
                <a:spcPts val="0"/>
              </a:spcBef>
              <a:spcAft>
                <a:spcPts val="200"/>
              </a:spcAft>
              <a:defRPr sz="1200">
                <a:solidFill>
                  <a:schemeClr val="bg1"/>
                </a:solidFill>
              </a:defRPr>
            </a:lvl2pPr>
            <a:lvl3pPr>
              <a:lnSpc>
                <a:spcPct val="100000"/>
              </a:lnSpc>
              <a:spcBef>
                <a:spcPts val="0"/>
              </a:spcBef>
              <a:spcAft>
                <a:spcPts val="200"/>
              </a:spcAft>
              <a:defRPr sz="1200">
                <a:solidFill>
                  <a:schemeClr val="bg1"/>
                </a:solidFill>
              </a:defRPr>
            </a:lvl3pPr>
            <a:lvl4pPr>
              <a:lnSpc>
                <a:spcPct val="100000"/>
              </a:lnSpc>
              <a:spcBef>
                <a:spcPts val="0"/>
              </a:spcBef>
              <a:spcAft>
                <a:spcPts val="200"/>
              </a:spcAft>
              <a:defRPr sz="1200">
                <a:solidFill>
                  <a:schemeClr val="bg1"/>
                </a:solidFill>
              </a:defRPr>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a:p>
            <a:pPr lvl="3"/>
            <a:endParaRPr lang="en-US"/>
          </a:p>
        </p:txBody>
      </p:sp>
      <p:sp>
        <p:nvSpPr>
          <p:cNvPr id="37" name="Picture Placeholder  Middle Bottom">
            <a:extLst>
              <a:ext uri="{FF2B5EF4-FFF2-40B4-BE49-F238E27FC236}">
                <a16:creationId xmlns:a16="http://schemas.microsoft.com/office/drawing/2014/main" id="{9A48FFB8-D57B-414B-8D41-DADB303CDAA1}"/>
              </a:ext>
            </a:extLst>
          </p:cNvPr>
          <p:cNvSpPr>
            <a:spLocks noGrp="1"/>
          </p:cNvSpPr>
          <p:nvPr>
            <p:ph type="pic" sz="quarter" idx="22" hasCustomPrompt="1"/>
          </p:nvPr>
        </p:nvSpPr>
        <p:spPr>
          <a:xfrm>
            <a:off x="6618578" y="3709346"/>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4" name="Subtitle Middle Bottom">
            <a:extLst>
              <a:ext uri="{FF2B5EF4-FFF2-40B4-BE49-F238E27FC236}">
                <a16:creationId xmlns:a16="http://schemas.microsoft.com/office/drawing/2014/main" id="{3889D5BC-1AD8-46EC-A794-4E8C8AF5902C}"/>
              </a:ext>
            </a:extLst>
          </p:cNvPr>
          <p:cNvSpPr>
            <a:spLocks noGrp="1"/>
          </p:cNvSpPr>
          <p:nvPr>
            <p:ph type="body" sz="quarter" idx="17" hasCustomPrompt="1"/>
          </p:nvPr>
        </p:nvSpPr>
        <p:spPr>
          <a:xfrm>
            <a:off x="7488891" y="3709346"/>
            <a:ext cx="4136218" cy="267545"/>
          </a:xfrm>
          <a:prstGeom prst="rect">
            <a:avLst/>
          </a:prstGeom>
        </p:spPr>
        <p:txBody>
          <a:bodyPr anchor="t">
            <a:noAutofit/>
          </a:bodyPr>
          <a:lstStyle>
            <a:lvl1pPr marL="0" indent="0">
              <a:buNone/>
              <a:defRPr sz="1600">
                <a:solidFill>
                  <a:schemeClr val="bg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4" name="Text Placeholder 27">
            <a:extLst>
              <a:ext uri="{FF2B5EF4-FFF2-40B4-BE49-F238E27FC236}">
                <a16:creationId xmlns:a16="http://schemas.microsoft.com/office/drawing/2014/main" id="{725EE04E-AEA3-46A6-A10F-A0084416FDC6}"/>
              </a:ext>
            </a:extLst>
          </p:cNvPr>
          <p:cNvSpPr>
            <a:spLocks noGrp="1"/>
          </p:cNvSpPr>
          <p:nvPr>
            <p:ph type="body" sz="quarter" idx="31" hasCustomPrompt="1"/>
          </p:nvPr>
        </p:nvSpPr>
        <p:spPr>
          <a:xfrm>
            <a:off x="7491749" y="4043634"/>
            <a:ext cx="4133026" cy="640080"/>
          </a:xfrm>
          <a:prstGeom prst="rect">
            <a:avLst/>
          </a:prstGeom>
        </p:spPr>
        <p:txBody>
          <a:bodyPr/>
          <a:lstStyle>
            <a:lvl1pPr marL="169863" indent="-169863">
              <a:lnSpc>
                <a:spcPct val="100000"/>
              </a:lnSpc>
              <a:spcBef>
                <a:spcPts val="0"/>
              </a:spcBef>
              <a:spcAft>
                <a:spcPts val="200"/>
              </a:spcAft>
              <a:defRPr lang="en-US" sz="1400" kern="1200" dirty="0">
                <a:solidFill>
                  <a:schemeClr val="bg1"/>
                </a:solidFill>
                <a:latin typeface="+mn-lt"/>
                <a:ea typeface="+mn-ea"/>
                <a:cs typeface="+mn-cs"/>
              </a:defRPr>
            </a:lvl1pPr>
            <a:lvl2pPr>
              <a:lnSpc>
                <a:spcPct val="100000"/>
              </a:lnSpc>
              <a:spcBef>
                <a:spcPts val="0"/>
              </a:spcBef>
              <a:spcAft>
                <a:spcPts val="200"/>
              </a:spcAft>
              <a:defRPr sz="1200">
                <a:solidFill>
                  <a:schemeClr val="bg1"/>
                </a:solidFill>
              </a:defRPr>
            </a:lvl2pPr>
            <a:lvl3pPr>
              <a:lnSpc>
                <a:spcPct val="100000"/>
              </a:lnSpc>
              <a:spcBef>
                <a:spcPts val="0"/>
              </a:spcBef>
              <a:spcAft>
                <a:spcPts val="200"/>
              </a:spcAft>
              <a:defRPr sz="1200">
                <a:solidFill>
                  <a:schemeClr val="bg1"/>
                </a:solidFill>
              </a:defRPr>
            </a:lvl3pPr>
            <a:lvl4pPr>
              <a:defRPr sz="1200"/>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p:txBody>
      </p:sp>
      <p:sp>
        <p:nvSpPr>
          <p:cNvPr id="38" name="Picture Placeholder  Bottom">
            <a:extLst>
              <a:ext uri="{FF2B5EF4-FFF2-40B4-BE49-F238E27FC236}">
                <a16:creationId xmlns:a16="http://schemas.microsoft.com/office/drawing/2014/main" id="{F24D806E-A553-4B1F-8117-9C5C176E53F9}"/>
              </a:ext>
            </a:extLst>
          </p:cNvPr>
          <p:cNvSpPr>
            <a:spLocks noGrp="1"/>
          </p:cNvSpPr>
          <p:nvPr>
            <p:ph type="pic" sz="quarter" idx="23" hasCustomPrompt="1"/>
          </p:nvPr>
        </p:nvSpPr>
        <p:spPr>
          <a:xfrm>
            <a:off x="6616401" y="493239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5" name="Subtitle Bottom">
            <a:extLst>
              <a:ext uri="{FF2B5EF4-FFF2-40B4-BE49-F238E27FC236}">
                <a16:creationId xmlns:a16="http://schemas.microsoft.com/office/drawing/2014/main" id="{91520921-926B-46E2-964C-7D28AF6717E1}"/>
              </a:ext>
            </a:extLst>
          </p:cNvPr>
          <p:cNvSpPr>
            <a:spLocks noGrp="1"/>
          </p:cNvSpPr>
          <p:nvPr>
            <p:ph type="body" sz="quarter" idx="19" hasCustomPrompt="1"/>
          </p:nvPr>
        </p:nvSpPr>
        <p:spPr>
          <a:xfrm>
            <a:off x="7491611" y="4932390"/>
            <a:ext cx="4133181" cy="267545"/>
          </a:xfrm>
          <a:prstGeom prst="rect">
            <a:avLst/>
          </a:prstGeom>
        </p:spPr>
        <p:txBody>
          <a:bodyPr anchor="t">
            <a:noAutofit/>
          </a:bodyPr>
          <a:lstStyle>
            <a:lvl1pPr marL="0" indent="0">
              <a:buNone/>
              <a:defRPr sz="1600">
                <a:solidFill>
                  <a:schemeClr val="bg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5" name="Text Placeholder 29">
            <a:extLst>
              <a:ext uri="{FF2B5EF4-FFF2-40B4-BE49-F238E27FC236}">
                <a16:creationId xmlns:a16="http://schemas.microsoft.com/office/drawing/2014/main" id="{546919E3-2B90-44C9-BD96-96FD88323A76}"/>
              </a:ext>
            </a:extLst>
          </p:cNvPr>
          <p:cNvSpPr>
            <a:spLocks noGrp="1"/>
          </p:cNvSpPr>
          <p:nvPr>
            <p:ph type="body" sz="quarter" idx="32" hasCustomPrompt="1"/>
          </p:nvPr>
        </p:nvSpPr>
        <p:spPr>
          <a:xfrm>
            <a:off x="7480636" y="5267597"/>
            <a:ext cx="4133088" cy="640080"/>
          </a:xfrm>
          <a:prstGeom prst="rect">
            <a:avLst/>
          </a:prstGeom>
        </p:spPr>
        <p:txBody>
          <a:bodyPr/>
          <a:lstStyle>
            <a:lvl1pPr marL="169863" indent="-169863">
              <a:lnSpc>
                <a:spcPct val="100000"/>
              </a:lnSpc>
              <a:spcBef>
                <a:spcPts val="0"/>
              </a:spcBef>
              <a:spcAft>
                <a:spcPts val="200"/>
              </a:spcAft>
              <a:defRPr lang="en-US" sz="1400" kern="1200" dirty="0">
                <a:solidFill>
                  <a:schemeClr val="bg1"/>
                </a:solidFill>
                <a:latin typeface="+mn-lt"/>
                <a:ea typeface="+mn-ea"/>
                <a:cs typeface="+mn-cs"/>
              </a:defRPr>
            </a:lvl1pPr>
            <a:lvl2pPr>
              <a:lnSpc>
                <a:spcPct val="100000"/>
              </a:lnSpc>
              <a:spcBef>
                <a:spcPts val="0"/>
              </a:spcBef>
              <a:spcAft>
                <a:spcPts val="200"/>
              </a:spcAft>
              <a:defRPr sz="1200">
                <a:solidFill>
                  <a:schemeClr val="bg1"/>
                </a:solidFill>
              </a:defRPr>
            </a:lvl2pPr>
            <a:lvl3pPr>
              <a:lnSpc>
                <a:spcPct val="100000"/>
              </a:lnSpc>
              <a:spcBef>
                <a:spcPts val="0"/>
              </a:spcBef>
              <a:spcAft>
                <a:spcPts val="200"/>
              </a:spcAft>
              <a:defRPr sz="1200">
                <a:solidFill>
                  <a:schemeClr val="bg1"/>
                </a:solidFill>
              </a:defRPr>
            </a:lvl3pPr>
            <a:lvl4pPr>
              <a:defRPr sz="1200"/>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p:txBody>
      </p:sp>
      <p:sp>
        <p:nvSpPr>
          <p:cNvPr id="24" name="Rectangle 23">
            <a:extLst>
              <a:ext uri="{FF2B5EF4-FFF2-40B4-BE49-F238E27FC236}">
                <a16:creationId xmlns:a16="http://schemas.microsoft.com/office/drawing/2014/main" id="{CDB49F20-57DC-4680-8B56-AE164DBF60DC}"/>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bg1"/>
                </a:solidFill>
                <a:latin typeface="+mn-lt"/>
              </a:rPr>
              <a:t>© 2026 S&amp;P Global.</a:t>
            </a:r>
          </a:p>
        </p:txBody>
      </p:sp>
    </p:spTree>
    <p:extLst>
      <p:ext uri="{BB962C8B-B14F-4D97-AF65-F5344CB8AC3E}">
        <p14:creationId xmlns:p14="http://schemas.microsoft.com/office/powerpoint/2010/main" val="2227533177"/>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72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cons 4 Columns + Conten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21DF1D-3C8D-435E-8E9F-6D662BF957BD}"/>
              </a:ext>
              <a:ext uri="{C183D7F6-B498-43B3-948B-1728B52AA6E4}">
                <adec:decorative xmlns:adec="http://schemas.microsoft.com/office/drawing/2017/decorative" val="1"/>
              </a:ext>
            </a:extLst>
          </p:cNvPr>
          <p:cNvSpPr/>
          <p:nvPr userDrawn="1"/>
        </p:nvSpPr>
        <p:spPr bwMode="white">
          <a:xfrm>
            <a:off x="6096000" y="0"/>
            <a:ext cx="6096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3" name="Footer Placeholder 2">
            <a:extLst>
              <a:ext uri="{FF2B5EF4-FFF2-40B4-BE49-F238E27FC236}">
                <a16:creationId xmlns:a16="http://schemas.microsoft.com/office/drawing/2014/main" id="{FCFEF029-AF59-4AC3-9ED3-4E5E4431EF7C}"/>
              </a:ext>
            </a:extLst>
          </p:cNvPr>
          <p:cNvSpPr>
            <a:spLocks noGrp="1"/>
          </p:cNvSpPr>
          <p:nvPr>
            <p:ph type="ftr" sz="quarter" idx="35"/>
          </p:nvPr>
        </p:nvSpPr>
        <p:spPr/>
        <p:txBody>
          <a:bodyPr/>
          <a:lstStyle>
            <a:lvl1pPr>
              <a:defRPr>
                <a:solidFill>
                  <a:schemeClr val="tx1"/>
                </a:solidFill>
              </a:defRPr>
            </a:lvl1p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lvl1pPr>
              <a:defRPr>
                <a:solidFill>
                  <a:schemeClr val="tx1"/>
                </a:solidFill>
              </a:defRPr>
            </a:lvl1pPr>
          </a:lstStyle>
          <a:p>
            <a:fld id="{5CFA18E4-D58E-4B28-B105-28D9665A8EBC}" type="slidenum">
              <a:rPr lang="en-US" smtClean="0"/>
              <a:pPr/>
              <a:t>‹#›</a:t>
            </a:fld>
            <a:endParaRPr lang="en-US"/>
          </a:p>
        </p:txBody>
      </p:sp>
      <p:sp>
        <p:nvSpPr>
          <p:cNvPr id="47" name="Title 6">
            <a:extLst>
              <a:ext uri="{FF2B5EF4-FFF2-40B4-BE49-F238E27FC236}">
                <a16:creationId xmlns:a16="http://schemas.microsoft.com/office/drawing/2014/main" id="{7A52641A-F2AB-4235-AD50-FEB7E58871C8}"/>
              </a:ext>
            </a:extLst>
          </p:cNvPr>
          <p:cNvSpPr>
            <a:spLocks noGrp="1"/>
          </p:cNvSpPr>
          <p:nvPr>
            <p:ph type="title" hasCustomPrompt="1"/>
          </p:nvPr>
        </p:nvSpPr>
        <p:spPr>
          <a:xfrm>
            <a:off x="567040" y="342900"/>
            <a:ext cx="5029200" cy="460551"/>
          </a:xfrm>
        </p:spPr>
        <p:txBody>
          <a:bodyPr/>
          <a:lstStyle/>
          <a:p>
            <a:r>
              <a:rPr lang="en-US"/>
              <a:t>[Headline]</a:t>
            </a:r>
          </a:p>
        </p:txBody>
      </p:sp>
      <p:sp>
        <p:nvSpPr>
          <p:cNvPr id="46" name="Sub-headline">
            <a:extLst>
              <a:ext uri="{FF2B5EF4-FFF2-40B4-BE49-F238E27FC236}">
                <a16:creationId xmlns:a16="http://schemas.microsoft.com/office/drawing/2014/main" id="{5251668F-9361-42F9-893B-958B89A89D74}"/>
              </a:ext>
            </a:extLst>
          </p:cNvPr>
          <p:cNvSpPr>
            <a:spLocks noGrp="1"/>
          </p:cNvSpPr>
          <p:nvPr>
            <p:ph type="body" sz="quarter" idx="13" hasCustomPrompt="1"/>
          </p:nvPr>
        </p:nvSpPr>
        <p:spPr>
          <a:xfrm>
            <a:off x="567038" y="899026"/>
            <a:ext cx="5029200" cy="278706"/>
          </a:xfrm>
          <a:prstGeom prst="rect">
            <a:avLst/>
          </a:prstGeom>
        </p:spPr>
        <p:txBody>
          <a:bodyPr/>
          <a:lstStyle>
            <a:lvl1pPr marL="0" indent="0">
              <a:buNone/>
              <a:defRPr sz="1800" b="0">
                <a:latin typeface="+mn-lt"/>
              </a:defRPr>
            </a:lvl1pPr>
            <a:lvl2pPr marL="169863" indent="0">
              <a:buNone/>
              <a:defRPr/>
            </a:lvl2pPr>
          </a:lstStyle>
          <a:p>
            <a:pPr lvl="0"/>
            <a:r>
              <a:rPr lang="en-US"/>
              <a:t>[Sub-headline]</a:t>
            </a:r>
          </a:p>
        </p:txBody>
      </p:sp>
      <p:sp>
        <p:nvSpPr>
          <p:cNvPr id="22" name="Content Placeholder 3">
            <a:extLst>
              <a:ext uri="{FF2B5EF4-FFF2-40B4-BE49-F238E27FC236}">
                <a16:creationId xmlns:a16="http://schemas.microsoft.com/office/drawing/2014/main" id="{BA006FC7-D663-4A84-9EC7-38CF613B62D7}"/>
              </a:ext>
            </a:extLst>
          </p:cNvPr>
          <p:cNvSpPr>
            <a:spLocks noGrp="1"/>
          </p:cNvSpPr>
          <p:nvPr>
            <p:ph sz="quarter" idx="33" hasCustomPrompt="1"/>
          </p:nvPr>
        </p:nvSpPr>
        <p:spPr>
          <a:xfrm>
            <a:off x="566738" y="1263650"/>
            <a:ext cx="5029200" cy="4343400"/>
          </a:xfrm>
        </p:spPr>
        <p:txBody>
          <a:bodyPr/>
          <a:lstStyle>
            <a:lvl1pPr>
              <a:defRPr/>
            </a:lvl1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23" name="Footnote">
            <a:extLst>
              <a:ext uri="{FF2B5EF4-FFF2-40B4-BE49-F238E27FC236}">
                <a16:creationId xmlns:a16="http://schemas.microsoft.com/office/drawing/2014/main" id="{0D52D127-8311-4C6F-B9EA-30B581C17FF7}"/>
              </a:ext>
            </a:extLst>
          </p:cNvPr>
          <p:cNvSpPr>
            <a:spLocks noGrp="1"/>
          </p:cNvSpPr>
          <p:nvPr>
            <p:ph type="body" sz="quarter" idx="15" hasCustomPrompt="1"/>
          </p:nvPr>
        </p:nvSpPr>
        <p:spPr>
          <a:xfrm>
            <a:off x="567039" y="5905500"/>
            <a:ext cx="5029200" cy="306912"/>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40" name="Picture Placeholder Top">
            <a:extLst>
              <a:ext uri="{FF2B5EF4-FFF2-40B4-BE49-F238E27FC236}">
                <a16:creationId xmlns:a16="http://schemas.microsoft.com/office/drawing/2014/main" id="{92FD1037-3FD2-4536-815B-AC3218BE9FD2}"/>
              </a:ext>
            </a:extLst>
          </p:cNvPr>
          <p:cNvSpPr>
            <a:spLocks noGrp="1"/>
          </p:cNvSpPr>
          <p:nvPr>
            <p:ph type="pic" sz="quarter" idx="27" hasCustomPrompt="1"/>
          </p:nvPr>
        </p:nvSpPr>
        <p:spPr>
          <a:xfrm>
            <a:off x="6618578" y="126326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9" name="Subtitle Top">
            <a:extLst>
              <a:ext uri="{FF2B5EF4-FFF2-40B4-BE49-F238E27FC236}">
                <a16:creationId xmlns:a16="http://schemas.microsoft.com/office/drawing/2014/main" id="{97AB4569-D69B-4F8F-A994-52A9BDA887F2}"/>
              </a:ext>
            </a:extLst>
          </p:cNvPr>
          <p:cNvSpPr>
            <a:spLocks noGrp="1"/>
          </p:cNvSpPr>
          <p:nvPr>
            <p:ph type="body" sz="quarter" idx="25" hasCustomPrompt="1"/>
          </p:nvPr>
        </p:nvSpPr>
        <p:spPr>
          <a:xfrm>
            <a:off x="7488891" y="1268670"/>
            <a:ext cx="4136218" cy="267545"/>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2" name="Text Placeholder 15">
            <a:extLst>
              <a:ext uri="{FF2B5EF4-FFF2-40B4-BE49-F238E27FC236}">
                <a16:creationId xmlns:a16="http://schemas.microsoft.com/office/drawing/2014/main" id="{9551F18A-01B5-45DB-A0D7-2828AD10567D}"/>
              </a:ext>
            </a:extLst>
          </p:cNvPr>
          <p:cNvSpPr>
            <a:spLocks noGrp="1"/>
          </p:cNvSpPr>
          <p:nvPr>
            <p:ph type="body" sz="quarter" idx="29" hasCustomPrompt="1"/>
          </p:nvPr>
        </p:nvSpPr>
        <p:spPr>
          <a:xfrm>
            <a:off x="7490161" y="1600127"/>
            <a:ext cx="4134800" cy="640080"/>
          </a:xfrm>
          <a:prstGeom prst="rect">
            <a:avLst/>
          </a:prstGeom>
        </p:spPr>
        <p:txBody>
          <a:bodyPr/>
          <a:lstStyle>
            <a:lvl1pPr>
              <a:lnSpc>
                <a:spcPct val="100000"/>
              </a:lnSpc>
              <a:spcBef>
                <a:spcPts val="0"/>
              </a:spcBef>
              <a:spcAft>
                <a:spcPts val="200"/>
              </a:spcAft>
              <a:defRPr sz="1400">
                <a:solidFill>
                  <a:schemeClr val="tx1"/>
                </a:solidFill>
              </a:defRPr>
            </a:lvl1pPr>
            <a:lvl2pPr>
              <a:lnSpc>
                <a:spcPct val="100000"/>
              </a:lnSpc>
              <a:spcBef>
                <a:spcPts val="0"/>
              </a:spcBef>
              <a:spcAft>
                <a:spcPts val="200"/>
              </a:spcAft>
              <a:defRPr sz="1200">
                <a:solidFill>
                  <a:schemeClr val="tx1"/>
                </a:solidFill>
              </a:defRPr>
            </a:lvl2pPr>
            <a:lvl3pPr>
              <a:lnSpc>
                <a:spcPct val="100000"/>
              </a:lnSpc>
              <a:spcBef>
                <a:spcPts val="0"/>
              </a:spcBef>
              <a:spcAft>
                <a:spcPts val="200"/>
              </a:spcAft>
              <a:defRPr sz="1200">
                <a:solidFill>
                  <a:schemeClr val="tx1"/>
                </a:solidFill>
              </a:defRPr>
            </a:lvl3pPr>
            <a:lvl4pPr>
              <a:defRPr sz="1200"/>
            </a:lvl4pPr>
            <a:lvl5pPr>
              <a:defRPr sz="1200"/>
            </a:lvl5pPr>
          </a:lstStyle>
          <a:p>
            <a:pPr lvl="0"/>
            <a:r>
              <a:rPr lang="en-US"/>
              <a:t>[Click to add text]</a:t>
            </a:r>
          </a:p>
          <a:p>
            <a:pPr lvl="1"/>
            <a:r>
              <a:rPr lang="en-US"/>
              <a:t>Second level</a:t>
            </a:r>
          </a:p>
          <a:p>
            <a:pPr lvl="2"/>
            <a:r>
              <a:rPr lang="en-US"/>
              <a:t>Third level</a:t>
            </a:r>
          </a:p>
        </p:txBody>
      </p:sp>
      <p:sp>
        <p:nvSpPr>
          <p:cNvPr id="36" name="Picture Placeholder Middle Top">
            <a:extLst>
              <a:ext uri="{FF2B5EF4-FFF2-40B4-BE49-F238E27FC236}">
                <a16:creationId xmlns:a16="http://schemas.microsoft.com/office/drawing/2014/main" id="{DA019EA3-E52A-49F1-93F2-060A66C348AB}"/>
              </a:ext>
            </a:extLst>
          </p:cNvPr>
          <p:cNvSpPr>
            <a:spLocks noGrp="1"/>
          </p:cNvSpPr>
          <p:nvPr>
            <p:ph type="pic" sz="quarter" idx="21" hasCustomPrompt="1"/>
          </p:nvPr>
        </p:nvSpPr>
        <p:spPr>
          <a:xfrm>
            <a:off x="6618578" y="2486303"/>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3" name="Subtitle Middle Top">
            <a:extLst>
              <a:ext uri="{FF2B5EF4-FFF2-40B4-BE49-F238E27FC236}">
                <a16:creationId xmlns:a16="http://schemas.microsoft.com/office/drawing/2014/main" id="{0B17B252-9B3F-45FC-90E8-5D155B6782BA}"/>
              </a:ext>
            </a:extLst>
          </p:cNvPr>
          <p:cNvSpPr>
            <a:spLocks noGrp="1"/>
          </p:cNvSpPr>
          <p:nvPr>
            <p:ph type="body" sz="quarter" idx="16" hasCustomPrompt="1"/>
          </p:nvPr>
        </p:nvSpPr>
        <p:spPr>
          <a:xfrm>
            <a:off x="7488891" y="2486303"/>
            <a:ext cx="4136218" cy="267545"/>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3" name="Text Placeholder 25">
            <a:extLst>
              <a:ext uri="{FF2B5EF4-FFF2-40B4-BE49-F238E27FC236}">
                <a16:creationId xmlns:a16="http://schemas.microsoft.com/office/drawing/2014/main" id="{8A12E103-382A-4153-B839-D4D1429F9D4D}"/>
              </a:ext>
            </a:extLst>
          </p:cNvPr>
          <p:cNvSpPr>
            <a:spLocks noGrp="1"/>
          </p:cNvSpPr>
          <p:nvPr>
            <p:ph type="body" sz="quarter" idx="30" hasCustomPrompt="1"/>
          </p:nvPr>
        </p:nvSpPr>
        <p:spPr>
          <a:xfrm>
            <a:off x="7490161" y="2819326"/>
            <a:ext cx="4134800" cy="640080"/>
          </a:xfrm>
          <a:prstGeom prst="rect">
            <a:avLst/>
          </a:prstGeom>
        </p:spPr>
        <p:txBody>
          <a:bodyPr/>
          <a:lstStyle>
            <a:lvl1pPr marL="169863" indent="-169863">
              <a:lnSpc>
                <a:spcPct val="100000"/>
              </a:lnSpc>
              <a:spcBef>
                <a:spcPts val="0"/>
              </a:spcBef>
              <a:spcAft>
                <a:spcPts val="200"/>
              </a:spcAft>
              <a:defRPr lang="en-US" sz="1400" kern="1200" dirty="0">
                <a:solidFill>
                  <a:schemeClr val="tx1"/>
                </a:solidFill>
                <a:latin typeface="+mn-lt"/>
                <a:ea typeface="+mn-ea"/>
                <a:cs typeface="+mn-cs"/>
              </a:defRPr>
            </a:lvl1pPr>
            <a:lvl2pPr>
              <a:lnSpc>
                <a:spcPct val="100000"/>
              </a:lnSpc>
              <a:spcBef>
                <a:spcPts val="0"/>
              </a:spcBef>
              <a:spcAft>
                <a:spcPts val="200"/>
              </a:spcAft>
              <a:defRPr sz="1200">
                <a:solidFill>
                  <a:schemeClr val="tx1"/>
                </a:solidFill>
              </a:defRPr>
            </a:lvl2pPr>
            <a:lvl3pPr>
              <a:lnSpc>
                <a:spcPct val="100000"/>
              </a:lnSpc>
              <a:spcBef>
                <a:spcPts val="0"/>
              </a:spcBef>
              <a:spcAft>
                <a:spcPts val="200"/>
              </a:spcAft>
              <a:defRPr sz="1200">
                <a:solidFill>
                  <a:schemeClr val="tx1"/>
                </a:solidFill>
              </a:defRPr>
            </a:lvl3pPr>
            <a:lvl4pPr>
              <a:lnSpc>
                <a:spcPct val="100000"/>
              </a:lnSpc>
              <a:spcBef>
                <a:spcPts val="0"/>
              </a:spcBef>
              <a:spcAft>
                <a:spcPts val="200"/>
              </a:spcAft>
              <a:defRPr sz="1200">
                <a:solidFill>
                  <a:schemeClr val="tx1"/>
                </a:solidFill>
              </a:defRPr>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a:p>
            <a:pPr lvl="3"/>
            <a:endParaRPr lang="en-US"/>
          </a:p>
        </p:txBody>
      </p:sp>
      <p:sp>
        <p:nvSpPr>
          <p:cNvPr id="37" name="Picture Placeholder  Middle Bottom">
            <a:extLst>
              <a:ext uri="{FF2B5EF4-FFF2-40B4-BE49-F238E27FC236}">
                <a16:creationId xmlns:a16="http://schemas.microsoft.com/office/drawing/2014/main" id="{9A48FFB8-D57B-414B-8D41-DADB303CDAA1}"/>
              </a:ext>
            </a:extLst>
          </p:cNvPr>
          <p:cNvSpPr>
            <a:spLocks noGrp="1"/>
          </p:cNvSpPr>
          <p:nvPr>
            <p:ph type="pic" sz="quarter" idx="22" hasCustomPrompt="1"/>
          </p:nvPr>
        </p:nvSpPr>
        <p:spPr>
          <a:xfrm>
            <a:off x="6618578" y="3709346"/>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4" name="Subtitle Middle Bottom">
            <a:extLst>
              <a:ext uri="{FF2B5EF4-FFF2-40B4-BE49-F238E27FC236}">
                <a16:creationId xmlns:a16="http://schemas.microsoft.com/office/drawing/2014/main" id="{3889D5BC-1AD8-46EC-A794-4E8C8AF5902C}"/>
              </a:ext>
            </a:extLst>
          </p:cNvPr>
          <p:cNvSpPr>
            <a:spLocks noGrp="1"/>
          </p:cNvSpPr>
          <p:nvPr>
            <p:ph type="body" sz="quarter" idx="17" hasCustomPrompt="1"/>
          </p:nvPr>
        </p:nvSpPr>
        <p:spPr>
          <a:xfrm>
            <a:off x="7488891" y="3709346"/>
            <a:ext cx="4136218" cy="267545"/>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4" name="Text Placeholder 27">
            <a:extLst>
              <a:ext uri="{FF2B5EF4-FFF2-40B4-BE49-F238E27FC236}">
                <a16:creationId xmlns:a16="http://schemas.microsoft.com/office/drawing/2014/main" id="{725EE04E-AEA3-46A6-A10F-A0084416FDC6}"/>
              </a:ext>
            </a:extLst>
          </p:cNvPr>
          <p:cNvSpPr>
            <a:spLocks noGrp="1"/>
          </p:cNvSpPr>
          <p:nvPr>
            <p:ph type="body" sz="quarter" idx="31" hasCustomPrompt="1"/>
          </p:nvPr>
        </p:nvSpPr>
        <p:spPr>
          <a:xfrm>
            <a:off x="7491749" y="4043634"/>
            <a:ext cx="4133026" cy="640080"/>
          </a:xfrm>
          <a:prstGeom prst="rect">
            <a:avLst/>
          </a:prstGeom>
        </p:spPr>
        <p:txBody>
          <a:bodyPr/>
          <a:lstStyle>
            <a:lvl1pPr marL="169863" indent="-169863">
              <a:lnSpc>
                <a:spcPct val="100000"/>
              </a:lnSpc>
              <a:spcBef>
                <a:spcPts val="0"/>
              </a:spcBef>
              <a:spcAft>
                <a:spcPts val="200"/>
              </a:spcAft>
              <a:defRPr lang="en-US" sz="1400" kern="1200" dirty="0">
                <a:solidFill>
                  <a:schemeClr val="tx1"/>
                </a:solidFill>
                <a:latin typeface="+mn-lt"/>
                <a:ea typeface="+mn-ea"/>
                <a:cs typeface="+mn-cs"/>
              </a:defRPr>
            </a:lvl1pPr>
            <a:lvl2pPr>
              <a:lnSpc>
                <a:spcPct val="100000"/>
              </a:lnSpc>
              <a:spcBef>
                <a:spcPts val="0"/>
              </a:spcBef>
              <a:spcAft>
                <a:spcPts val="200"/>
              </a:spcAft>
              <a:defRPr sz="1200">
                <a:solidFill>
                  <a:schemeClr val="tx1"/>
                </a:solidFill>
              </a:defRPr>
            </a:lvl2pPr>
            <a:lvl3pPr>
              <a:lnSpc>
                <a:spcPct val="100000"/>
              </a:lnSpc>
              <a:spcBef>
                <a:spcPts val="0"/>
              </a:spcBef>
              <a:spcAft>
                <a:spcPts val="200"/>
              </a:spcAft>
              <a:defRPr sz="1200">
                <a:solidFill>
                  <a:schemeClr val="tx1"/>
                </a:solidFill>
              </a:defRPr>
            </a:lvl3pPr>
            <a:lvl4pPr>
              <a:defRPr sz="1200"/>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p:txBody>
      </p:sp>
      <p:sp>
        <p:nvSpPr>
          <p:cNvPr id="38" name="Picture Placeholder  Bottom">
            <a:extLst>
              <a:ext uri="{FF2B5EF4-FFF2-40B4-BE49-F238E27FC236}">
                <a16:creationId xmlns:a16="http://schemas.microsoft.com/office/drawing/2014/main" id="{F24D806E-A553-4B1F-8117-9C5C176E53F9}"/>
              </a:ext>
            </a:extLst>
          </p:cNvPr>
          <p:cNvSpPr>
            <a:spLocks noGrp="1"/>
          </p:cNvSpPr>
          <p:nvPr>
            <p:ph type="pic" sz="quarter" idx="23" hasCustomPrompt="1"/>
          </p:nvPr>
        </p:nvSpPr>
        <p:spPr>
          <a:xfrm>
            <a:off x="6616401" y="4932390"/>
            <a:ext cx="731520" cy="731520"/>
          </a:xfrm>
          <a:prstGeom prst="rect">
            <a:avLst/>
          </a:prstGeom>
        </p:spPr>
        <p:txBody>
          <a:bodyPr anchor="ctr">
            <a:normAutofit/>
          </a:bodyPr>
          <a:lstStyle>
            <a:lvl1pPr marL="0" indent="0" algn="ctr">
              <a:buNone/>
              <a:defRPr sz="1100"/>
            </a:lvl1pPr>
          </a:lstStyle>
          <a:p>
            <a:r>
              <a:rPr lang="en-US"/>
              <a:t>[Image] or remove and place icon here</a:t>
            </a:r>
          </a:p>
        </p:txBody>
      </p:sp>
      <p:sp>
        <p:nvSpPr>
          <p:cNvPr id="35" name="Subtitle Bottom">
            <a:extLst>
              <a:ext uri="{FF2B5EF4-FFF2-40B4-BE49-F238E27FC236}">
                <a16:creationId xmlns:a16="http://schemas.microsoft.com/office/drawing/2014/main" id="{91520921-926B-46E2-964C-7D28AF6717E1}"/>
              </a:ext>
            </a:extLst>
          </p:cNvPr>
          <p:cNvSpPr>
            <a:spLocks noGrp="1"/>
          </p:cNvSpPr>
          <p:nvPr>
            <p:ph type="body" sz="quarter" idx="19" hasCustomPrompt="1"/>
          </p:nvPr>
        </p:nvSpPr>
        <p:spPr>
          <a:xfrm>
            <a:off x="7491611" y="4932390"/>
            <a:ext cx="4133181" cy="267545"/>
          </a:xfrm>
          <a:prstGeom prst="rect">
            <a:avLst/>
          </a:prstGeom>
        </p:spPr>
        <p:txBody>
          <a:bodyPr anchor="t">
            <a:noAutofit/>
          </a:bodyPr>
          <a:lstStyle>
            <a:lvl1pPr marL="0" indent="0">
              <a:buNone/>
              <a:defRPr sz="16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45" name="Text Placeholder 29">
            <a:extLst>
              <a:ext uri="{FF2B5EF4-FFF2-40B4-BE49-F238E27FC236}">
                <a16:creationId xmlns:a16="http://schemas.microsoft.com/office/drawing/2014/main" id="{546919E3-2B90-44C9-BD96-96FD88323A76}"/>
              </a:ext>
            </a:extLst>
          </p:cNvPr>
          <p:cNvSpPr>
            <a:spLocks noGrp="1"/>
          </p:cNvSpPr>
          <p:nvPr>
            <p:ph type="body" sz="quarter" idx="32" hasCustomPrompt="1"/>
          </p:nvPr>
        </p:nvSpPr>
        <p:spPr>
          <a:xfrm>
            <a:off x="7480636" y="5267597"/>
            <a:ext cx="4133088" cy="640080"/>
          </a:xfrm>
          <a:prstGeom prst="rect">
            <a:avLst/>
          </a:prstGeom>
        </p:spPr>
        <p:txBody>
          <a:bodyPr/>
          <a:lstStyle>
            <a:lvl1pPr marL="169863" indent="-169863">
              <a:lnSpc>
                <a:spcPct val="100000"/>
              </a:lnSpc>
              <a:spcBef>
                <a:spcPts val="0"/>
              </a:spcBef>
              <a:spcAft>
                <a:spcPts val="200"/>
              </a:spcAft>
              <a:defRPr lang="en-US" sz="1400" kern="1200" dirty="0">
                <a:solidFill>
                  <a:schemeClr val="tx1"/>
                </a:solidFill>
                <a:latin typeface="+mn-lt"/>
                <a:ea typeface="+mn-ea"/>
                <a:cs typeface="+mn-cs"/>
              </a:defRPr>
            </a:lvl1pPr>
            <a:lvl2pPr>
              <a:lnSpc>
                <a:spcPct val="100000"/>
              </a:lnSpc>
              <a:spcBef>
                <a:spcPts val="0"/>
              </a:spcBef>
              <a:spcAft>
                <a:spcPts val="200"/>
              </a:spcAft>
              <a:defRPr sz="1200">
                <a:solidFill>
                  <a:schemeClr val="tx1"/>
                </a:solidFill>
              </a:defRPr>
            </a:lvl2pPr>
            <a:lvl3pPr>
              <a:lnSpc>
                <a:spcPct val="100000"/>
              </a:lnSpc>
              <a:spcBef>
                <a:spcPts val="0"/>
              </a:spcBef>
              <a:spcAft>
                <a:spcPts val="200"/>
              </a:spcAft>
              <a:defRPr sz="1200">
                <a:solidFill>
                  <a:schemeClr val="tx1"/>
                </a:solidFill>
              </a:defRPr>
            </a:lvl3pPr>
            <a:lvl4pPr>
              <a:defRPr sz="1200"/>
            </a:lvl4pPr>
            <a:lvl5pPr>
              <a:defRPr sz="1200"/>
            </a:lvl5pPr>
          </a:lstStyle>
          <a:p>
            <a:pPr marL="169863" lvl="0" indent="-169863" algn="l" defTabSz="914400" rtl="0" eaLnBrk="1" latinLnBrk="0" hangingPunct="1">
              <a:lnSpc>
                <a:spcPct val="90000"/>
              </a:lnSpc>
              <a:spcBef>
                <a:spcPts val="1000"/>
              </a:spcBef>
              <a:buFont typeface="Arial" panose="020B0604020202020204" pitchFamily="34" charset="0"/>
              <a:buChar char="•"/>
            </a:pPr>
            <a:r>
              <a:rPr lang="en-US"/>
              <a:t>[Click to add text]</a:t>
            </a:r>
          </a:p>
          <a:p>
            <a:pPr lvl="1"/>
            <a:r>
              <a:rPr lang="en-US"/>
              <a:t>Second level</a:t>
            </a:r>
          </a:p>
          <a:p>
            <a:pPr lvl="2"/>
            <a:r>
              <a:rPr lang="en-US"/>
              <a:t>Third level</a:t>
            </a:r>
          </a:p>
        </p:txBody>
      </p:sp>
      <p:sp>
        <p:nvSpPr>
          <p:cNvPr id="24" name="Rectangle 23">
            <a:extLst>
              <a:ext uri="{FF2B5EF4-FFF2-40B4-BE49-F238E27FC236}">
                <a16:creationId xmlns:a16="http://schemas.microsoft.com/office/drawing/2014/main" id="{CDB49F20-57DC-4680-8B56-AE164DBF60DC}"/>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tx1"/>
                </a:solidFill>
                <a:latin typeface="+mn-lt"/>
              </a:rPr>
              <a:t>© 2026 S&amp;P Global.</a:t>
            </a:r>
          </a:p>
        </p:txBody>
      </p:sp>
    </p:spTree>
    <p:extLst>
      <p:ext uri="{BB962C8B-B14F-4D97-AF65-F5344CB8AC3E}">
        <p14:creationId xmlns:p14="http://schemas.microsoft.com/office/powerpoint/2010/main" val="183144760"/>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720">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cons 2 x 3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87EB15F-F929-4285-B3D2-F12F7A3EDFE1}"/>
              </a:ext>
            </a:extLst>
          </p:cNvPr>
          <p:cNvSpPr>
            <a:spLocks noGrp="1"/>
          </p:cNvSpPr>
          <p:nvPr>
            <p:ph type="ftr" sz="quarter" idx="38"/>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39" name="Title 6">
            <a:extLst>
              <a:ext uri="{FF2B5EF4-FFF2-40B4-BE49-F238E27FC236}">
                <a16:creationId xmlns:a16="http://schemas.microsoft.com/office/drawing/2014/main" id="{74FD5EE2-7E80-4B3F-9F2E-FB51310FF616}"/>
              </a:ext>
            </a:extLst>
          </p:cNvPr>
          <p:cNvSpPr>
            <a:spLocks noGrp="1"/>
          </p:cNvSpPr>
          <p:nvPr>
            <p:ph type="title" hasCustomPrompt="1"/>
          </p:nvPr>
        </p:nvSpPr>
        <p:spPr>
          <a:xfrm>
            <a:off x="567039" y="342900"/>
            <a:ext cx="11062709" cy="460551"/>
          </a:xfrm>
        </p:spPr>
        <p:txBody>
          <a:bodyPr/>
          <a:lstStyle/>
          <a:p>
            <a:r>
              <a:rPr lang="en-US"/>
              <a:t>[Headline]</a:t>
            </a:r>
          </a:p>
        </p:txBody>
      </p:sp>
      <p:sp>
        <p:nvSpPr>
          <p:cNvPr id="28" name="Sub-headline">
            <a:extLst>
              <a:ext uri="{FF2B5EF4-FFF2-40B4-BE49-F238E27FC236}">
                <a16:creationId xmlns:a16="http://schemas.microsoft.com/office/drawing/2014/main" id="{CEBFF992-B5B5-4920-8BF1-3F8A84AE6387}"/>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32" name="Picture Placeholder Left">
            <a:extLst>
              <a:ext uri="{FF2B5EF4-FFF2-40B4-BE49-F238E27FC236}">
                <a16:creationId xmlns:a16="http://schemas.microsoft.com/office/drawing/2014/main" id="{CF6F45C0-8397-41BE-B336-31CACBC93446}"/>
              </a:ext>
            </a:extLst>
          </p:cNvPr>
          <p:cNvSpPr>
            <a:spLocks noGrp="1"/>
          </p:cNvSpPr>
          <p:nvPr>
            <p:ph type="pic" sz="quarter" idx="21" hasCustomPrompt="1"/>
          </p:nvPr>
        </p:nvSpPr>
        <p:spPr>
          <a:xfrm>
            <a:off x="569217" y="1261872"/>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29" name="Subtitle Left">
            <a:extLst>
              <a:ext uri="{FF2B5EF4-FFF2-40B4-BE49-F238E27FC236}">
                <a16:creationId xmlns:a16="http://schemas.microsoft.com/office/drawing/2014/main" id="{ED30F6A3-B5BC-40C0-8DCB-0F3F70EB0918}"/>
              </a:ext>
            </a:extLst>
          </p:cNvPr>
          <p:cNvSpPr>
            <a:spLocks noGrp="1"/>
          </p:cNvSpPr>
          <p:nvPr>
            <p:ph type="body" sz="quarter" idx="16" hasCustomPrompt="1"/>
          </p:nvPr>
        </p:nvSpPr>
        <p:spPr>
          <a:xfrm>
            <a:off x="1784838" y="1261872"/>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5" name="Text Placeholder 20">
            <a:extLst>
              <a:ext uri="{FF2B5EF4-FFF2-40B4-BE49-F238E27FC236}">
                <a16:creationId xmlns:a16="http://schemas.microsoft.com/office/drawing/2014/main" id="{F93BE80F-03ED-41A2-8709-8A7F3D16AC1C}"/>
              </a:ext>
            </a:extLst>
          </p:cNvPr>
          <p:cNvSpPr>
            <a:spLocks noGrp="1"/>
          </p:cNvSpPr>
          <p:nvPr>
            <p:ph type="body" sz="quarter" idx="24" hasCustomPrompt="1"/>
          </p:nvPr>
        </p:nvSpPr>
        <p:spPr>
          <a:xfrm>
            <a:off x="1784838" y="1587722"/>
            <a:ext cx="3857010" cy="928037"/>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33" name="Picture Placeholder  Middle">
            <a:extLst>
              <a:ext uri="{FF2B5EF4-FFF2-40B4-BE49-F238E27FC236}">
                <a16:creationId xmlns:a16="http://schemas.microsoft.com/office/drawing/2014/main" id="{259A6D79-8609-455C-B241-4E9D846D5FFB}"/>
              </a:ext>
            </a:extLst>
          </p:cNvPr>
          <p:cNvSpPr>
            <a:spLocks noGrp="1"/>
          </p:cNvSpPr>
          <p:nvPr>
            <p:ph type="pic" sz="quarter" idx="22" hasCustomPrompt="1"/>
          </p:nvPr>
        </p:nvSpPr>
        <p:spPr>
          <a:xfrm>
            <a:off x="569217" y="2716512"/>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30" name="Subtitle Middle">
            <a:extLst>
              <a:ext uri="{FF2B5EF4-FFF2-40B4-BE49-F238E27FC236}">
                <a16:creationId xmlns:a16="http://schemas.microsoft.com/office/drawing/2014/main" id="{AD83F8F7-A173-4FA2-BE9F-FA907F37B675}"/>
              </a:ext>
            </a:extLst>
          </p:cNvPr>
          <p:cNvSpPr>
            <a:spLocks noGrp="1"/>
          </p:cNvSpPr>
          <p:nvPr>
            <p:ph type="body" sz="quarter" idx="17" hasCustomPrompt="1"/>
          </p:nvPr>
        </p:nvSpPr>
        <p:spPr>
          <a:xfrm>
            <a:off x="1784838" y="2716512"/>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36" name="Text Placeholder 22">
            <a:extLst>
              <a:ext uri="{FF2B5EF4-FFF2-40B4-BE49-F238E27FC236}">
                <a16:creationId xmlns:a16="http://schemas.microsoft.com/office/drawing/2014/main" id="{967F51AC-FAAC-41F8-8C78-8EF80FFF4FF8}"/>
              </a:ext>
            </a:extLst>
          </p:cNvPr>
          <p:cNvSpPr>
            <a:spLocks noGrp="1"/>
          </p:cNvSpPr>
          <p:nvPr>
            <p:ph type="body" sz="quarter" idx="25" hasCustomPrompt="1"/>
          </p:nvPr>
        </p:nvSpPr>
        <p:spPr>
          <a:xfrm>
            <a:off x="1784838" y="3026645"/>
            <a:ext cx="3857010" cy="928036"/>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21" name="Picture Placeholder  Middle">
            <a:extLst>
              <a:ext uri="{FF2B5EF4-FFF2-40B4-BE49-F238E27FC236}">
                <a16:creationId xmlns:a16="http://schemas.microsoft.com/office/drawing/2014/main" id="{ACB6CBE9-656B-4931-8DAE-8958D93E7422}"/>
              </a:ext>
            </a:extLst>
          </p:cNvPr>
          <p:cNvSpPr>
            <a:spLocks noGrp="1"/>
          </p:cNvSpPr>
          <p:nvPr>
            <p:ph type="pic" sz="quarter" idx="33" hasCustomPrompt="1"/>
          </p:nvPr>
        </p:nvSpPr>
        <p:spPr>
          <a:xfrm>
            <a:off x="567039" y="4154799"/>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20" name="Subtitle Middle">
            <a:extLst>
              <a:ext uri="{FF2B5EF4-FFF2-40B4-BE49-F238E27FC236}">
                <a16:creationId xmlns:a16="http://schemas.microsoft.com/office/drawing/2014/main" id="{FACF049B-4486-44B8-A830-D469FA5F6CDC}"/>
              </a:ext>
            </a:extLst>
          </p:cNvPr>
          <p:cNvSpPr>
            <a:spLocks noGrp="1"/>
          </p:cNvSpPr>
          <p:nvPr>
            <p:ph type="body" sz="quarter" idx="32" hasCustomPrompt="1"/>
          </p:nvPr>
        </p:nvSpPr>
        <p:spPr>
          <a:xfrm>
            <a:off x="1782660" y="4154799"/>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2" name="Text Placeholder 22">
            <a:extLst>
              <a:ext uri="{FF2B5EF4-FFF2-40B4-BE49-F238E27FC236}">
                <a16:creationId xmlns:a16="http://schemas.microsoft.com/office/drawing/2014/main" id="{564520D8-CDA7-4278-8769-E3C18C1F19A7}"/>
              </a:ext>
            </a:extLst>
          </p:cNvPr>
          <p:cNvSpPr>
            <a:spLocks noGrp="1"/>
          </p:cNvSpPr>
          <p:nvPr>
            <p:ph type="body" sz="quarter" idx="34" hasCustomPrompt="1"/>
          </p:nvPr>
        </p:nvSpPr>
        <p:spPr>
          <a:xfrm>
            <a:off x="1782660" y="4464932"/>
            <a:ext cx="3857010" cy="928036"/>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16" name="Picture Placeholder Left">
            <a:extLst>
              <a:ext uri="{FF2B5EF4-FFF2-40B4-BE49-F238E27FC236}">
                <a16:creationId xmlns:a16="http://schemas.microsoft.com/office/drawing/2014/main" id="{009A490E-8C91-4D1E-BD53-4E7033E185C0}"/>
              </a:ext>
            </a:extLst>
          </p:cNvPr>
          <p:cNvSpPr>
            <a:spLocks noGrp="1"/>
          </p:cNvSpPr>
          <p:nvPr>
            <p:ph type="pic" sz="quarter" idx="28" hasCustomPrompt="1"/>
          </p:nvPr>
        </p:nvSpPr>
        <p:spPr>
          <a:xfrm>
            <a:off x="6550152" y="1261872"/>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14" name="Subtitle Left">
            <a:extLst>
              <a:ext uri="{FF2B5EF4-FFF2-40B4-BE49-F238E27FC236}">
                <a16:creationId xmlns:a16="http://schemas.microsoft.com/office/drawing/2014/main" id="{4EB342BF-6CAA-4B82-AF57-F25F0E8E4DE8}"/>
              </a:ext>
            </a:extLst>
          </p:cNvPr>
          <p:cNvSpPr>
            <a:spLocks noGrp="1"/>
          </p:cNvSpPr>
          <p:nvPr>
            <p:ph type="body" sz="quarter" idx="26" hasCustomPrompt="1"/>
          </p:nvPr>
        </p:nvSpPr>
        <p:spPr>
          <a:xfrm>
            <a:off x="7765773" y="1261872"/>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18" name="Text Placeholder 20">
            <a:extLst>
              <a:ext uri="{FF2B5EF4-FFF2-40B4-BE49-F238E27FC236}">
                <a16:creationId xmlns:a16="http://schemas.microsoft.com/office/drawing/2014/main" id="{1CB46CF6-6609-40E4-9F18-AAD3D6C5AAB0}"/>
              </a:ext>
            </a:extLst>
          </p:cNvPr>
          <p:cNvSpPr>
            <a:spLocks noGrp="1"/>
          </p:cNvSpPr>
          <p:nvPr>
            <p:ph type="body" sz="quarter" idx="30" hasCustomPrompt="1"/>
          </p:nvPr>
        </p:nvSpPr>
        <p:spPr>
          <a:xfrm>
            <a:off x="7765773" y="1587722"/>
            <a:ext cx="3857010" cy="928037"/>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17" name="Picture Placeholder  Middle">
            <a:extLst>
              <a:ext uri="{FF2B5EF4-FFF2-40B4-BE49-F238E27FC236}">
                <a16:creationId xmlns:a16="http://schemas.microsoft.com/office/drawing/2014/main" id="{B3525E34-70EA-44E1-8FED-6D35963A97D0}"/>
              </a:ext>
            </a:extLst>
          </p:cNvPr>
          <p:cNvSpPr>
            <a:spLocks noGrp="1"/>
          </p:cNvSpPr>
          <p:nvPr>
            <p:ph type="pic" sz="quarter" idx="29" hasCustomPrompt="1"/>
          </p:nvPr>
        </p:nvSpPr>
        <p:spPr>
          <a:xfrm>
            <a:off x="6550152" y="2716512"/>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15" name="Subtitle Middle">
            <a:extLst>
              <a:ext uri="{FF2B5EF4-FFF2-40B4-BE49-F238E27FC236}">
                <a16:creationId xmlns:a16="http://schemas.microsoft.com/office/drawing/2014/main" id="{792A9CBD-D504-44CD-993E-28D5A82AB143}"/>
              </a:ext>
            </a:extLst>
          </p:cNvPr>
          <p:cNvSpPr>
            <a:spLocks noGrp="1"/>
          </p:cNvSpPr>
          <p:nvPr>
            <p:ph type="body" sz="quarter" idx="27" hasCustomPrompt="1"/>
          </p:nvPr>
        </p:nvSpPr>
        <p:spPr>
          <a:xfrm>
            <a:off x="7765773" y="2716512"/>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19" name="Text Placeholder 22">
            <a:extLst>
              <a:ext uri="{FF2B5EF4-FFF2-40B4-BE49-F238E27FC236}">
                <a16:creationId xmlns:a16="http://schemas.microsoft.com/office/drawing/2014/main" id="{9AD166B1-99E0-49B7-9424-A1B505123279}"/>
              </a:ext>
            </a:extLst>
          </p:cNvPr>
          <p:cNvSpPr>
            <a:spLocks noGrp="1"/>
          </p:cNvSpPr>
          <p:nvPr>
            <p:ph type="body" sz="quarter" idx="31" hasCustomPrompt="1"/>
          </p:nvPr>
        </p:nvSpPr>
        <p:spPr>
          <a:xfrm>
            <a:off x="7765773" y="3026645"/>
            <a:ext cx="3857010" cy="928036"/>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24" name="Picture Placeholder  Middle">
            <a:extLst>
              <a:ext uri="{FF2B5EF4-FFF2-40B4-BE49-F238E27FC236}">
                <a16:creationId xmlns:a16="http://schemas.microsoft.com/office/drawing/2014/main" id="{C87162C6-1D5F-4F74-AD00-7AF87B19835D}"/>
              </a:ext>
            </a:extLst>
          </p:cNvPr>
          <p:cNvSpPr>
            <a:spLocks noGrp="1"/>
          </p:cNvSpPr>
          <p:nvPr>
            <p:ph type="pic" sz="quarter" idx="36" hasCustomPrompt="1"/>
          </p:nvPr>
        </p:nvSpPr>
        <p:spPr>
          <a:xfrm>
            <a:off x="6547974" y="4154799"/>
            <a:ext cx="850392" cy="850392"/>
          </a:xfrm>
          <a:prstGeom prst="rect">
            <a:avLst/>
          </a:prstGeom>
        </p:spPr>
        <p:txBody>
          <a:bodyPr anchor="ctr">
            <a:normAutofit/>
          </a:bodyPr>
          <a:lstStyle>
            <a:lvl1pPr marL="0" indent="0" algn="ctr">
              <a:buNone/>
              <a:defRPr sz="1100"/>
            </a:lvl1pPr>
          </a:lstStyle>
          <a:p>
            <a:r>
              <a:rPr lang="en-US"/>
              <a:t>[Image] or remove and place icon here</a:t>
            </a:r>
          </a:p>
        </p:txBody>
      </p:sp>
      <p:sp>
        <p:nvSpPr>
          <p:cNvPr id="23" name="Subtitle Middle">
            <a:extLst>
              <a:ext uri="{FF2B5EF4-FFF2-40B4-BE49-F238E27FC236}">
                <a16:creationId xmlns:a16="http://schemas.microsoft.com/office/drawing/2014/main" id="{498C1007-D958-4823-AF07-A11D5ED562D1}"/>
              </a:ext>
            </a:extLst>
          </p:cNvPr>
          <p:cNvSpPr>
            <a:spLocks noGrp="1"/>
          </p:cNvSpPr>
          <p:nvPr>
            <p:ph type="body" sz="quarter" idx="35" hasCustomPrompt="1"/>
          </p:nvPr>
        </p:nvSpPr>
        <p:spPr>
          <a:xfrm>
            <a:off x="7763595" y="4154799"/>
            <a:ext cx="3857010" cy="267545"/>
          </a:xfrm>
          <a:prstGeom prst="rect">
            <a:avLst/>
          </a:prstGeom>
        </p:spPr>
        <p:txBody>
          <a:bodyPr anchor="t">
            <a:noAutofit/>
          </a:bodyPr>
          <a:lstStyle>
            <a:lvl1pPr marL="0" indent="0">
              <a:buNone/>
              <a:defRPr sz="1800">
                <a:solidFill>
                  <a:schemeClr val="tx1"/>
                </a:solidFill>
                <a:latin typeface="+mn-lt"/>
                <a:cs typeface="+mj-cs"/>
              </a:defRPr>
            </a:lvl1pPr>
            <a:lvl2pPr marL="0" indent="0">
              <a:buNone/>
              <a:defRPr sz="2000">
                <a:latin typeface="+mj-lt"/>
                <a:cs typeface="+mj-cs"/>
              </a:defRPr>
            </a:lvl2pPr>
            <a:lvl3pPr marL="0" indent="0">
              <a:buNone/>
              <a:defRPr sz="2000">
                <a:latin typeface="+mj-lt"/>
                <a:cs typeface="+mj-cs"/>
              </a:defRPr>
            </a:lvl3pPr>
            <a:lvl4pPr marL="0" indent="0">
              <a:buNone/>
              <a:defRPr sz="2000">
                <a:latin typeface="+mj-lt"/>
                <a:cs typeface="+mj-cs"/>
              </a:defRPr>
            </a:lvl4pPr>
            <a:lvl5pPr marL="0" indent="0">
              <a:buNone/>
              <a:defRPr sz="2000">
                <a:latin typeface="+mj-lt"/>
                <a:cs typeface="+mj-cs"/>
              </a:defRPr>
            </a:lvl5pPr>
          </a:lstStyle>
          <a:p>
            <a:pPr lvl="0"/>
            <a:r>
              <a:rPr lang="en-US"/>
              <a:t>[Subtitle]</a:t>
            </a:r>
          </a:p>
        </p:txBody>
      </p:sp>
      <p:sp>
        <p:nvSpPr>
          <p:cNvPr id="25" name="Text Placeholder 22">
            <a:extLst>
              <a:ext uri="{FF2B5EF4-FFF2-40B4-BE49-F238E27FC236}">
                <a16:creationId xmlns:a16="http://schemas.microsoft.com/office/drawing/2014/main" id="{818AC8AF-5117-4C49-90A1-8427A7B5BDC7}"/>
              </a:ext>
            </a:extLst>
          </p:cNvPr>
          <p:cNvSpPr>
            <a:spLocks noGrp="1"/>
          </p:cNvSpPr>
          <p:nvPr>
            <p:ph type="body" sz="quarter" idx="37" hasCustomPrompt="1"/>
          </p:nvPr>
        </p:nvSpPr>
        <p:spPr>
          <a:xfrm>
            <a:off x="7763595" y="4464932"/>
            <a:ext cx="3857010" cy="928036"/>
          </a:xfrm>
          <a:prstGeom prst="rect">
            <a:avLst/>
          </a:prstGeom>
        </p:spPr>
        <p:txBody>
          <a:bodyPr/>
          <a:lstStyle>
            <a:lvl1pPr>
              <a:lnSpc>
                <a:spcPct val="100000"/>
              </a:lnSpc>
              <a:spcBef>
                <a:spcPts val="0"/>
              </a:spcBef>
              <a:spcAft>
                <a:spcPts val="200"/>
              </a:spcAft>
              <a:defRPr sz="1600"/>
            </a:lvl1pPr>
            <a:lvl2pPr>
              <a:lnSpc>
                <a:spcPct val="100000"/>
              </a:lnSpc>
              <a:spcBef>
                <a:spcPts val="0"/>
              </a:spcBef>
              <a:spcAft>
                <a:spcPts val="200"/>
              </a:spcAft>
              <a:defRPr sz="1400"/>
            </a:lvl2pPr>
            <a:lvl3pPr>
              <a:lnSpc>
                <a:spcPct val="100000"/>
              </a:lnSpc>
              <a:spcBef>
                <a:spcPts val="0"/>
              </a:spcBef>
              <a:spcAft>
                <a:spcPts val="200"/>
              </a:spcAft>
              <a:defRPr sz="1400"/>
            </a:lvl3pPr>
            <a:lvl4pPr>
              <a:defRPr sz="1200"/>
            </a:lvl4pPr>
            <a:lvl5pPr>
              <a:defRPr sz="1200"/>
            </a:lvl5pPr>
          </a:lstStyle>
          <a:p>
            <a:pPr marL="169863" marR="0" lvl="0" indent="-16986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[Click to add text]</a:t>
            </a:r>
          </a:p>
          <a:p>
            <a:pPr marL="341313"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Second level</a:t>
            </a:r>
          </a:p>
          <a:p>
            <a:pPr marL="517525" marR="0" lvl="2" indent="-176213"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Third level</a:t>
            </a:r>
          </a:p>
        </p:txBody>
      </p:sp>
      <p:sp>
        <p:nvSpPr>
          <p:cNvPr id="27" name="Footnote">
            <a:extLst>
              <a:ext uri="{FF2B5EF4-FFF2-40B4-BE49-F238E27FC236}">
                <a16:creationId xmlns:a16="http://schemas.microsoft.com/office/drawing/2014/main" id="{0C1180AF-6FC1-48D4-9108-195B7C9E0F82}"/>
              </a:ext>
            </a:extLst>
          </p:cNvPr>
          <p:cNvSpPr>
            <a:spLocks noGrp="1"/>
          </p:cNvSpPr>
          <p:nvPr>
            <p:ph type="body" sz="quarter" idx="15"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277841531"/>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     ">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 uri="{C183D7F6-B498-43B3-948B-1728B52AA6E4}">
                <adec:decorative xmlns:adec="http://schemas.microsoft.com/office/drawing/2017/decorative" val="0"/>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algn="ctr"/>
            <a:r>
              <a:rPr lang="en-US" sz="14000" b="1">
                <a:solidFill>
                  <a:schemeClr val="tx1"/>
                </a:solidFill>
              </a:rPr>
              <a:t>CHARTS</a:t>
            </a:r>
          </a:p>
        </p:txBody>
      </p:sp>
    </p:spTree>
    <p:extLst>
      <p:ext uri="{BB962C8B-B14F-4D97-AF65-F5344CB8AC3E}">
        <p14:creationId xmlns:p14="http://schemas.microsoft.com/office/powerpoint/2010/main" val="313843064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 Chart/Table 1">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3F1773C-83CC-4DD7-8A63-A2D075CD08C5}"/>
              </a:ext>
            </a:extLst>
          </p:cNvPr>
          <p:cNvSpPr>
            <a:spLocks noGrp="1"/>
          </p:cNvSpPr>
          <p:nvPr>
            <p:ph type="ftr" sz="quarter" idx="35"/>
          </p:nvPr>
        </p:nvSpPr>
        <p:spPr/>
        <p:txBody>
          <a:bodyPr/>
          <a:lstStyle/>
          <a:p>
            <a:endParaRPr lang="en-US"/>
          </a:p>
        </p:txBody>
      </p:sp>
      <p:sp>
        <p:nvSpPr>
          <p:cNvPr id="5" name="Slide Number Placeholder 4">
            <a:extLst>
              <a:ext uri="{FF2B5EF4-FFF2-40B4-BE49-F238E27FC236}">
                <a16:creationId xmlns:a16="http://schemas.microsoft.com/office/drawing/2014/main" id="{B0862F50-D7AA-4A1E-9B6A-F951D2D7E3E4}"/>
              </a:ext>
            </a:extLst>
          </p:cNvPr>
          <p:cNvSpPr>
            <a:spLocks noGrp="1"/>
          </p:cNvSpPr>
          <p:nvPr>
            <p:ph type="sldNum" sz="quarter" idx="12"/>
          </p:nvPr>
        </p:nvSpPr>
        <p:spPr/>
        <p:txBody>
          <a:bodyPr/>
          <a:lstStyle/>
          <a:p>
            <a:fld id="{5CFA18E4-D58E-4B28-B105-28D9665A8EBC}" type="slidenum">
              <a:rPr lang="en-US" smtClean="0"/>
              <a:pPr/>
              <a:t>‹#›</a:t>
            </a:fld>
            <a:endParaRPr lang="en-US"/>
          </a:p>
        </p:txBody>
      </p:sp>
      <p:sp>
        <p:nvSpPr>
          <p:cNvPr id="14" name="Title 6">
            <a:extLst>
              <a:ext uri="{FF2B5EF4-FFF2-40B4-BE49-F238E27FC236}">
                <a16:creationId xmlns:a16="http://schemas.microsoft.com/office/drawing/2014/main" id="{EAFD64F3-6468-4255-897C-C766A650F8BE}"/>
              </a:ext>
            </a:extLst>
          </p:cNvPr>
          <p:cNvSpPr>
            <a:spLocks noGrp="1"/>
          </p:cNvSpPr>
          <p:nvPr>
            <p:ph type="title" hasCustomPrompt="1"/>
          </p:nvPr>
        </p:nvSpPr>
        <p:spPr>
          <a:xfrm>
            <a:off x="567038" y="342900"/>
            <a:ext cx="5029200" cy="460551"/>
          </a:xfrm>
        </p:spPr>
        <p:txBody>
          <a:bodyPr/>
          <a:lstStyle>
            <a:lvl1pPr>
              <a:defRPr>
                <a:solidFill>
                  <a:schemeClr val="tx1"/>
                </a:solidFill>
              </a:defRPr>
            </a:lvl1pPr>
          </a:lstStyle>
          <a:p>
            <a:r>
              <a:rPr lang="en-US"/>
              <a:t>[Headline]</a:t>
            </a:r>
          </a:p>
        </p:txBody>
      </p:sp>
      <p:sp>
        <p:nvSpPr>
          <p:cNvPr id="13" name="Sub-headline">
            <a:extLst>
              <a:ext uri="{FF2B5EF4-FFF2-40B4-BE49-F238E27FC236}">
                <a16:creationId xmlns:a16="http://schemas.microsoft.com/office/drawing/2014/main" id="{F2F8395B-EC7C-49BC-8971-AA4EFB9AE789}"/>
              </a:ext>
            </a:extLst>
          </p:cNvPr>
          <p:cNvSpPr>
            <a:spLocks noGrp="1"/>
          </p:cNvSpPr>
          <p:nvPr>
            <p:ph type="body" sz="quarter" idx="18" hasCustomPrompt="1"/>
          </p:nvPr>
        </p:nvSpPr>
        <p:spPr>
          <a:xfrm>
            <a:off x="566928" y="899026"/>
            <a:ext cx="5029200" cy="278706"/>
          </a:xfrm>
          <a:prstGeom prst="rect">
            <a:avLst/>
          </a:prstGeom>
        </p:spPr>
        <p:txBody>
          <a:bodyPr/>
          <a:lstStyle>
            <a:lvl1pPr marL="0" indent="0">
              <a:buNone/>
              <a:defRPr sz="1800" b="0">
                <a:solidFill>
                  <a:schemeClr val="tx1"/>
                </a:solidFill>
                <a:latin typeface="+mn-lt"/>
              </a:defRPr>
            </a:lvl1pPr>
            <a:lvl2pPr marL="169863" indent="0">
              <a:buNone/>
              <a:defRPr/>
            </a:lvl2pPr>
          </a:lstStyle>
          <a:p>
            <a:pPr lvl="0"/>
            <a:r>
              <a:rPr lang="en-US"/>
              <a:t>[Sub-headline]</a:t>
            </a:r>
          </a:p>
        </p:txBody>
      </p:sp>
      <p:sp>
        <p:nvSpPr>
          <p:cNvPr id="12" name="Content Placeholder 2">
            <a:extLst>
              <a:ext uri="{FF2B5EF4-FFF2-40B4-BE49-F238E27FC236}">
                <a16:creationId xmlns:a16="http://schemas.microsoft.com/office/drawing/2014/main" id="{4AB153EC-A950-47EE-AB73-6EB5E4AEFEEB}"/>
              </a:ext>
            </a:extLst>
          </p:cNvPr>
          <p:cNvSpPr>
            <a:spLocks noGrp="1"/>
          </p:cNvSpPr>
          <p:nvPr>
            <p:ph sz="quarter" idx="36" hasCustomPrompt="1"/>
          </p:nvPr>
        </p:nvSpPr>
        <p:spPr>
          <a:xfrm>
            <a:off x="567038" y="1257300"/>
            <a:ext cx="5029200" cy="4343398"/>
          </a:xfrm>
        </p:spPr>
        <p:txBody>
          <a:bodyPr/>
          <a:lstStyle/>
          <a:p>
            <a:pPr lvl="0"/>
            <a:r>
              <a:rPr kumimoji="0" lang="en-US" sz="1600" b="0" i="0" u="none" strike="noStrike" kern="1200" cap="none" spc="0" normalizeH="0" baseline="0" noProof="0">
                <a:ln>
                  <a:noFill/>
                </a:ln>
                <a:solidFill>
                  <a:srgbClr val="000000"/>
                </a:solidFill>
                <a:effectLst/>
                <a:uLnTx/>
                <a:uFillTx/>
                <a:latin typeface="Arial"/>
                <a:ea typeface="+mn-ea"/>
                <a:cs typeface="+mn-cs"/>
              </a:rPr>
              <a:t>[Click to add content]</a:t>
            </a:r>
            <a:endParaRPr lang="en-US"/>
          </a:p>
          <a:p>
            <a:pPr lvl="1"/>
            <a:r>
              <a:rPr lang="en-US"/>
              <a:t>Second level</a:t>
            </a:r>
          </a:p>
          <a:p>
            <a:pPr lvl="2"/>
            <a:r>
              <a:rPr lang="en-US"/>
              <a:t>Third level</a:t>
            </a:r>
          </a:p>
          <a:p>
            <a:pPr lvl="3"/>
            <a:r>
              <a:rPr lang="en-US"/>
              <a:t>Fourth level</a:t>
            </a:r>
          </a:p>
          <a:p>
            <a:pPr lvl="4"/>
            <a:r>
              <a:rPr lang="en-US"/>
              <a:t>Fifth level</a:t>
            </a:r>
          </a:p>
        </p:txBody>
      </p:sp>
      <p:sp>
        <p:nvSpPr>
          <p:cNvPr id="10" name="Content Placeholder 17">
            <a:extLst>
              <a:ext uri="{FF2B5EF4-FFF2-40B4-BE49-F238E27FC236}">
                <a16:creationId xmlns:a16="http://schemas.microsoft.com/office/drawing/2014/main" id="{3D88D426-7BF0-4172-85D4-A6B8E9C24743}"/>
              </a:ext>
            </a:extLst>
          </p:cNvPr>
          <p:cNvSpPr>
            <a:spLocks noGrp="1"/>
          </p:cNvSpPr>
          <p:nvPr>
            <p:ph sz="quarter" idx="15" hasCustomPrompt="1"/>
          </p:nvPr>
        </p:nvSpPr>
        <p:spPr>
          <a:xfrm>
            <a:off x="6607174" y="342900"/>
            <a:ext cx="5027613" cy="5257800"/>
          </a:xfrm>
          <a:prstGeom prst="rect">
            <a:avLst/>
          </a:prstGeom>
        </p:spPr>
        <p:txBody>
          <a:bodyPr anchor="ctr"/>
          <a:lstStyle>
            <a:lvl1pPr marL="0" indent="0" algn="ctr">
              <a:buNone/>
              <a:defRPr/>
            </a:lvl1pPr>
          </a:lstStyle>
          <a:p>
            <a:pPr lvl="0"/>
            <a:r>
              <a:rPr lang="en-US"/>
              <a:t>[Click respective icon to insert CHART or TABLE </a:t>
            </a:r>
            <a:br>
              <a:rPr lang="en-US"/>
            </a:br>
            <a:r>
              <a:rPr lang="en-US"/>
              <a:t>– not text]</a:t>
            </a:r>
          </a:p>
        </p:txBody>
      </p:sp>
      <p:sp>
        <p:nvSpPr>
          <p:cNvPr id="11" name="Footnote">
            <a:extLst>
              <a:ext uri="{FF2B5EF4-FFF2-40B4-BE49-F238E27FC236}">
                <a16:creationId xmlns:a16="http://schemas.microsoft.com/office/drawing/2014/main" id="{E0FEE6F1-5ED6-4155-AB7C-9001D5E5229F}"/>
              </a:ext>
            </a:extLst>
          </p:cNvPr>
          <p:cNvSpPr>
            <a:spLocks noGrp="1"/>
          </p:cNvSpPr>
          <p:nvPr>
            <p:ph type="body" sz="quarter" idx="37"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3207521129"/>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hart - Horizontal 2">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3D43AD57-E17D-466E-83DC-D87227B6E10E}"/>
              </a:ext>
            </a:extLst>
          </p:cNvPr>
          <p:cNvSpPr>
            <a:spLocks noGrp="1"/>
          </p:cNvSpPr>
          <p:nvPr>
            <p:ph type="ftr" sz="quarter" idx="19"/>
          </p:nvPr>
        </p:nvSpPr>
        <p:spPr/>
        <p:txBody>
          <a:bodyPr/>
          <a:lstStyle/>
          <a:p>
            <a:endParaRPr lang="en-US"/>
          </a:p>
        </p:txBody>
      </p:sp>
      <p:sp>
        <p:nvSpPr>
          <p:cNvPr id="12" name="Slide Number Placeholder 11">
            <a:extLst>
              <a:ext uri="{FF2B5EF4-FFF2-40B4-BE49-F238E27FC236}">
                <a16:creationId xmlns:a16="http://schemas.microsoft.com/office/drawing/2014/main" id="{D6EBF3C5-CB54-4922-B264-70AF19B8E479}"/>
              </a:ext>
            </a:extLst>
          </p:cNvPr>
          <p:cNvSpPr>
            <a:spLocks noGrp="1"/>
          </p:cNvSpPr>
          <p:nvPr>
            <p:ph type="sldNum" sz="quarter" idx="20"/>
          </p:nvPr>
        </p:nvSpPr>
        <p:spPr/>
        <p:txBody>
          <a:bodyPr/>
          <a:lstStyle/>
          <a:p>
            <a:fld id="{5CFA18E4-D58E-4B28-B105-28D9665A8EBC}" type="slidenum">
              <a:rPr lang="en-US" smtClean="0"/>
              <a:pPr/>
              <a:t>‹#›</a:t>
            </a:fld>
            <a:endParaRPr lang="en-US"/>
          </a:p>
        </p:txBody>
      </p:sp>
      <p:sp>
        <p:nvSpPr>
          <p:cNvPr id="14" name="Title 6">
            <a:extLst>
              <a:ext uri="{FF2B5EF4-FFF2-40B4-BE49-F238E27FC236}">
                <a16:creationId xmlns:a16="http://schemas.microsoft.com/office/drawing/2014/main" id="{F825584D-1BC8-446F-BB3F-0C023D59BA81}"/>
              </a:ext>
            </a:extLst>
          </p:cNvPr>
          <p:cNvSpPr>
            <a:spLocks noGrp="1"/>
          </p:cNvSpPr>
          <p:nvPr>
            <p:ph type="title" hasCustomPrompt="1"/>
          </p:nvPr>
        </p:nvSpPr>
        <p:spPr>
          <a:xfrm>
            <a:off x="567039" y="342900"/>
            <a:ext cx="11062709" cy="460551"/>
          </a:xfrm>
        </p:spPr>
        <p:txBody>
          <a:bodyPr/>
          <a:lstStyle/>
          <a:p>
            <a:r>
              <a:rPr lang="en-US"/>
              <a:t>[Headline]</a:t>
            </a:r>
          </a:p>
        </p:txBody>
      </p:sp>
      <p:sp>
        <p:nvSpPr>
          <p:cNvPr id="17" name="Sub-headline">
            <a:extLst>
              <a:ext uri="{FF2B5EF4-FFF2-40B4-BE49-F238E27FC236}">
                <a16:creationId xmlns:a16="http://schemas.microsoft.com/office/drawing/2014/main" id="{6FA2FA71-8E88-4D67-B89E-0764EEEBCB20}"/>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Text Placeholder 7">
            <a:extLst>
              <a:ext uri="{FF2B5EF4-FFF2-40B4-BE49-F238E27FC236}">
                <a16:creationId xmlns:a16="http://schemas.microsoft.com/office/drawing/2014/main" id="{AF270F92-8761-4DFC-80DC-CAD3932D1E74}"/>
              </a:ext>
            </a:extLst>
          </p:cNvPr>
          <p:cNvSpPr>
            <a:spLocks noGrp="1"/>
          </p:cNvSpPr>
          <p:nvPr>
            <p:ph type="body" sz="quarter" idx="15" hasCustomPrompt="1"/>
          </p:nvPr>
        </p:nvSpPr>
        <p:spPr>
          <a:xfrm>
            <a:off x="567038" y="1261872"/>
            <a:ext cx="11067750" cy="846919"/>
          </a:xfrm>
        </p:spPr>
        <p:txBody>
          <a:bodyPr>
            <a:noAutofit/>
          </a:bodyPr>
          <a:lstStyle>
            <a:lvl1pPr marL="0" indent="0">
              <a:buFont typeface="Arial" panose="020B0604020202020204" pitchFamily="34" charset="0"/>
              <a:buChar char="​"/>
              <a:defRPr sz="1600"/>
            </a:lvl1pPr>
            <a:lvl2pPr marL="227013" indent="-227013">
              <a:defRPr sz="1600"/>
            </a:lvl2pPr>
            <a:lvl3pPr marL="460375" indent="-233363">
              <a:defRPr sz="1400"/>
            </a:lvl3pPr>
            <a:lvl4pPr marL="687388" indent="-227013">
              <a:defRPr sz="1200"/>
            </a:lvl4pPr>
            <a:lvl5pPr marL="914400" indent="-227013">
              <a:defRPr sz="1200"/>
            </a:lvl5pPr>
          </a:lstStyle>
          <a:p>
            <a:pPr lvl="0"/>
            <a:r>
              <a:rPr lang="en-US"/>
              <a:t>[Click to add statement]</a:t>
            </a:r>
          </a:p>
        </p:txBody>
      </p:sp>
      <p:sp>
        <p:nvSpPr>
          <p:cNvPr id="11" name="Content Placeholder 10">
            <a:extLst>
              <a:ext uri="{FF2B5EF4-FFF2-40B4-BE49-F238E27FC236}">
                <a16:creationId xmlns:a16="http://schemas.microsoft.com/office/drawing/2014/main" id="{B21224C6-E79E-4B9A-9D01-EC6502019D64}"/>
              </a:ext>
            </a:extLst>
          </p:cNvPr>
          <p:cNvSpPr>
            <a:spLocks noGrp="1"/>
          </p:cNvSpPr>
          <p:nvPr>
            <p:ph sz="quarter" idx="16" hasCustomPrompt="1"/>
          </p:nvPr>
        </p:nvSpPr>
        <p:spPr>
          <a:xfrm>
            <a:off x="567038" y="2286176"/>
            <a:ext cx="11067749" cy="3309952"/>
          </a:xfrm>
        </p:spPr>
        <p:txBody>
          <a:bodyPr anchor="ctr"/>
          <a:lstStyle>
            <a:lvl1pPr marL="0" indent="0" algn="ctr">
              <a:buNone/>
              <a:defRPr/>
            </a:lvl1pPr>
            <a:lvl2pPr marL="169863" indent="0">
              <a:buNone/>
              <a:defRPr/>
            </a:lvl2pPr>
          </a:lstStyle>
          <a:p>
            <a:pPr lvl="0"/>
            <a:r>
              <a:rPr lang="en-US"/>
              <a:t>[Click respective icon to add CHART or TABLE – not text]</a:t>
            </a:r>
          </a:p>
        </p:txBody>
      </p:sp>
      <p:sp>
        <p:nvSpPr>
          <p:cNvPr id="13" name="Footnote">
            <a:extLst>
              <a:ext uri="{FF2B5EF4-FFF2-40B4-BE49-F238E27FC236}">
                <a16:creationId xmlns:a16="http://schemas.microsoft.com/office/drawing/2014/main" id="{5E1F8941-2DB1-43B3-A8B3-04F898C347B0}"/>
              </a:ext>
            </a:extLst>
          </p:cNvPr>
          <p:cNvSpPr>
            <a:spLocks noGrp="1"/>
          </p:cNvSpPr>
          <p:nvPr>
            <p:ph type="body" sz="quarter" idx="21"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115123733"/>
      </p:ext>
    </p:extLst>
  </p:cSld>
  <p:clrMapOvr>
    <a:masterClrMapping/>
  </p:clrMapOvr>
  <p:extLst>
    <p:ext uri="{DCECCB84-F9BA-43D5-87BE-67443E8EF086}">
      <p15:sldGuideLst xmlns:p15="http://schemas.microsoft.com/office/powerpoint/2012/main">
        <p15:guide id="1" orient="horz" pos="1440">
          <p15:clr>
            <a:srgbClr val="FBAE40"/>
          </p15:clr>
        </p15:guide>
        <p15:guide id="2" orient="horz" pos="792">
          <p15:clr>
            <a:srgbClr val="FBAE40"/>
          </p15:clr>
        </p15:guide>
        <p15:guide id="3" orient="horz" pos="3528">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hart + Statement 2">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3D43AD57-E17D-466E-83DC-D87227B6E10E}"/>
              </a:ext>
            </a:extLst>
          </p:cNvPr>
          <p:cNvSpPr>
            <a:spLocks noGrp="1"/>
          </p:cNvSpPr>
          <p:nvPr>
            <p:ph type="ftr" sz="quarter" idx="19"/>
          </p:nvPr>
        </p:nvSpPr>
        <p:spPr/>
        <p:txBody>
          <a:bodyPr/>
          <a:lstStyle/>
          <a:p>
            <a:endParaRPr lang="en-US"/>
          </a:p>
        </p:txBody>
      </p:sp>
      <p:sp>
        <p:nvSpPr>
          <p:cNvPr id="12" name="Slide Number Placeholder 11">
            <a:extLst>
              <a:ext uri="{FF2B5EF4-FFF2-40B4-BE49-F238E27FC236}">
                <a16:creationId xmlns:a16="http://schemas.microsoft.com/office/drawing/2014/main" id="{D6EBF3C5-CB54-4922-B264-70AF19B8E479}"/>
              </a:ext>
            </a:extLst>
          </p:cNvPr>
          <p:cNvSpPr>
            <a:spLocks noGrp="1"/>
          </p:cNvSpPr>
          <p:nvPr>
            <p:ph type="sldNum" sz="quarter" idx="20"/>
          </p:nvPr>
        </p:nvSpPr>
        <p:spPr/>
        <p:txBody>
          <a:bodyPr/>
          <a:lstStyle/>
          <a:p>
            <a:fld id="{5CFA18E4-D58E-4B28-B105-28D9665A8EBC}" type="slidenum">
              <a:rPr lang="en-US" smtClean="0"/>
              <a:pPr/>
              <a:t>‹#›</a:t>
            </a:fld>
            <a:endParaRPr lang="en-US"/>
          </a:p>
        </p:txBody>
      </p:sp>
      <p:sp>
        <p:nvSpPr>
          <p:cNvPr id="14" name="Title 6">
            <a:extLst>
              <a:ext uri="{FF2B5EF4-FFF2-40B4-BE49-F238E27FC236}">
                <a16:creationId xmlns:a16="http://schemas.microsoft.com/office/drawing/2014/main" id="{EC86FBA1-A5CB-4CA3-86CA-543F3C5C62AB}"/>
              </a:ext>
            </a:extLst>
          </p:cNvPr>
          <p:cNvSpPr>
            <a:spLocks noGrp="1"/>
          </p:cNvSpPr>
          <p:nvPr>
            <p:ph type="title" hasCustomPrompt="1"/>
          </p:nvPr>
        </p:nvSpPr>
        <p:spPr>
          <a:xfrm>
            <a:off x="567039" y="342900"/>
            <a:ext cx="11062709" cy="460551"/>
          </a:xfrm>
        </p:spPr>
        <p:txBody>
          <a:bodyPr/>
          <a:lstStyle/>
          <a:p>
            <a:r>
              <a:rPr lang="en-US"/>
              <a:t>[Headline]</a:t>
            </a:r>
          </a:p>
        </p:txBody>
      </p:sp>
      <p:sp>
        <p:nvSpPr>
          <p:cNvPr id="18" name="Sub-headline">
            <a:extLst>
              <a:ext uri="{FF2B5EF4-FFF2-40B4-BE49-F238E27FC236}">
                <a16:creationId xmlns:a16="http://schemas.microsoft.com/office/drawing/2014/main" id="{7A70C313-1E6D-4772-BFC4-2550335AB35E}"/>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Text Placeholder 7">
            <a:extLst>
              <a:ext uri="{FF2B5EF4-FFF2-40B4-BE49-F238E27FC236}">
                <a16:creationId xmlns:a16="http://schemas.microsoft.com/office/drawing/2014/main" id="{AF270F92-8761-4DFC-80DC-CAD3932D1E74}"/>
              </a:ext>
            </a:extLst>
          </p:cNvPr>
          <p:cNvSpPr>
            <a:spLocks noGrp="1"/>
          </p:cNvSpPr>
          <p:nvPr>
            <p:ph type="body" sz="quarter" idx="15" hasCustomPrompt="1"/>
          </p:nvPr>
        </p:nvSpPr>
        <p:spPr>
          <a:xfrm>
            <a:off x="567038" y="1261872"/>
            <a:ext cx="11067750" cy="833472"/>
          </a:xfrm>
        </p:spPr>
        <p:txBody>
          <a:bodyPr>
            <a:noAutofit/>
          </a:bodyPr>
          <a:lstStyle>
            <a:lvl1pPr marL="0" indent="0">
              <a:buFont typeface="Arial" panose="020B0604020202020204" pitchFamily="34" charset="0"/>
              <a:buChar char="​"/>
              <a:defRPr sz="1600"/>
            </a:lvl1pPr>
            <a:lvl2pPr marL="227013" indent="-227013">
              <a:defRPr sz="1600"/>
            </a:lvl2pPr>
            <a:lvl3pPr marL="460375" indent="-233363">
              <a:defRPr sz="1400"/>
            </a:lvl3pPr>
            <a:lvl4pPr marL="687388" indent="-227013">
              <a:defRPr sz="1200"/>
            </a:lvl4pPr>
            <a:lvl5pPr marL="914400" indent="-227013">
              <a:defRPr sz="1200"/>
            </a:lvl5pPr>
          </a:lstStyle>
          <a:p>
            <a:pPr lvl="0"/>
            <a:r>
              <a:rPr lang="en-US"/>
              <a:t>[Click to add statement]</a:t>
            </a:r>
          </a:p>
        </p:txBody>
      </p:sp>
      <p:sp>
        <p:nvSpPr>
          <p:cNvPr id="11" name="Content Placeholder 10">
            <a:extLst>
              <a:ext uri="{FF2B5EF4-FFF2-40B4-BE49-F238E27FC236}">
                <a16:creationId xmlns:a16="http://schemas.microsoft.com/office/drawing/2014/main" id="{B21224C6-E79E-4B9A-9D01-EC6502019D64}"/>
              </a:ext>
            </a:extLst>
          </p:cNvPr>
          <p:cNvSpPr>
            <a:spLocks noGrp="1"/>
          </p:cNvSpPr>
          <p:nvPr>
            <p:ph sz="quarter" idx="16" hasCustomPrompt="1"/>
          </p:nvPr>
        </p:nvSpPr>
        <p:spPr>
          <a:xfrm>
            <a:off x="567039" y="2286000"/>
            <a:ext cx="5528962" cy="3310128"/>
          </a:xfrm>
        </p:spPr>
        <p:txBody>
          <a:bodyPr anchor="ctr"/>
          <a:lstStyle>
            <a:lvl1pPr marL="0" indent="0" algn="ctr">
              <a:buNone/>
              <a:defRPr/>
            </a:lvl1pPr>
            <a:lvl2pPr marL="169863" indent="0">
              <a:buNone/>
              <a:defRPr/>
            </a:lvl2pPr>
          </a:lstStyle>
          <a:p>
            <a:pPr lvl="0"/>
            <a:r>
              <a:rPr lang="en-US"/>
              <a:t>[Click respective icon to add CHART or TABLE – not text]</a:t>
            </a:r>
          </a:p>
        </p:txBody>
      </p:sp>
      <p:sp>
        <p:nvSpPr>
          <p:cNvPr id="13" name="Footnote">
            <a:extLst>
              <a:ext uri="{FF2B5EF4-FFF2-40B4-BE49-F238E27FC236}">
                <a16:creationId xmlns:a16="http://schemas.microsoft.com/office/drawing/2014/main" id="{0D3DA49E-6BCF-4AC4-B935-9372CF029C86}"/>
              </a:ext>
            </a:extLst>
          </p:cNvPr>
          <p:cNvSpPr>
            <a:spLocks noGrp="1"/>
          </p:cNvSpPr>
          <p:nvPr>
            <p:ph type="body" sz="quarter" idx="21" hasCustomPrompt="1"/>
          </p:nvPr>
        </p:nvSpPr>
        <p:spPr>
          <a:xfrm>
            <a:off x="567039" y="5687045"/>
            <a:ext cx="11060912"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
        <p:nvSpPr>
          <p:cNvPr id="9" name="Text Placeholder 8">
            <a:extLst>
              <a:ext uri="{FF2B5EF4-FFF2-40B4-BE49-F238E27FC236}">
                <a16:creationId xmlns:a16="http://schemas.microsoft.com/office/drawing/2014/main" id="{E7FA85A4-463C-4B14-BE65-A31A117ABFDD}"/>
              </a:ext>
            </a:extLst>
          </p:cNvPr>
          <p:cNvSpPr>
            <a:spLocks noGrp="1"/>
          </p:cNvSpPr>
          <p:nvPr>
            <p:ph type="body" sz="quarter" idx="17" hasCustomPrompt="1"/>
          </p:nvPr>
        </p:nvSpPr>
        <p:spPr>
          <a:xfrm>
            <a:off x="6607176" y="2286000"/>
            <a:ext cx="5027614" cy="3310128"/>
          </a:xfrm>
        </p:spPr>
        <p:txBody>
          <a:bodyPr/>
          <a:lstStyle>
            <a:lvl1pPr>
              <a:defRPr sz="1200"/>
            </a:lvl1pPr>
            <a:lvl2pPr>
              <a:defRPr sz="1200"/>
            </a:lvl2pPr>
            <a:lvl3pPr>
              <a:defRPr sz="1200"/>
            </a:lvl3pPr>
            <a:lvl4pPr>
              <a:defRPr sz="1200"/>
            </a:lvl4pPr>
            <a:lvl5pPr>
              <a:defRPr sz="1200"/>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1051745"/>
      </p:ext>
    </p:extLst>
  </p:cSld>
  <p:clrMapOvr>
    <a:masterClrMapping/>
  </p:clrMapOvr>
  <p:extLst>
    <p:ext uri="{DCECCB84-F9BA-43D5-87BE-67443E8EF086}">
      <p15:sldGuideLst xmlns:p15="http://schemas.microsoft.com/office/powerpoint/2012/main">
        <p15:guide id="1" orient="horz" pos="1440">
          <p15:clr>
            <a:srgbClr val="FBAE40"/>
          </p15:clr>
        </p15:guide>
        <p15:guide id="2" orient="horz" pos="792">
          <p15:clr>
            <a:srgbClr val="FBAE40"/>
          </p15:clr>
        </p15:guide>
        <p15:guide id="3" orient="horz" pos="3528">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hart + Statement 3">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3D43AD57-E17D-466E-83DC-D87227B6E10E}"/>
              </a:ext>
            </a:extLst>
          </p:cNvPr>
          <p:cNvSpPr>
            <a:spLocks noGrp="1"/>
          </p:cNvSpPr>
          <p:nvPr>
            <p:ph type="ftr" sz="quarter" idx="19"/>
          </p:nvPr>
        </p:nvSpPr>
        <p:spPr/>
        <p:txBody>
          <a:bodyPr/>
          <a:lstStyle/>
          <a:p>
            <a:endParaRPr lang="en-US"/>
          </a:p>
        </p:txBody>
      </p:sp>
      <p:sp>
        <p:nvSpPr>
          <p:cNvPr id="12" name="Slide Number Placeholder 11">
            <a:extLst>
              <a:ext uri="{FF2B5EF4-FFF2-40B4-BE49-F238E27FC236}">
                <a16:creationId xmlns:a16="http://schemas.microsoft.com/office/drawing/2014/main" id="{D6EBF3C5-CB54-4922-B264-70AF19B8E479}"/>
              </a:ext>
            </a:extLst>
          </p:cNvPr>
          <p:cNvSpPr>
            <a:spLocks noGrp="1"/>
          </p:cNvSpPr>
          <p:nvPr>
            <p:ph type="sldNum" sz="quarter" idx="20"/>
          </p:nvPr>
        </p:nvSpPr>
        <p:spPr/>
        <p:txBody>
          <a:bodyPr/>
          <a:lstStyle/>
          <a:p>
            <a:fld id="{5CFA18E4-D58E-4B28-B105-28D9665A8EBC}" type="slidenum">
              <a:rPr lang="en-US" smtClean="0"/>
              <a:pPr/>
              <a:t>‹#›</a:t>
            </a:fld>
            <a:endParaRPr lang="en-US"/>
          </a:p>
        </p:txBody>
      </p:sp>
      <p:sp>
        <p:nvSpPr>
          <p:cNvPr id="14" name="Title 6">
            <a:extLst>
              <a:ext uri="{FF2B5EF4-FFF2-40B4-BE49-F238E27FC236}">
                <a16:creationId xmlns:a16="http://schemas.microsoft.com/office/drawing/2014/main" id="{6D4F9971-BA27-4DF9-9670-81370BC41F18}"/>
              </a:ext>
            </a:extLst>
          </p:cNvPr>
          <p:cNvSpPr>
            <a:spLocks noGrp="1"/>
          </p:cNvSpPr>
          <p:nvPr>
            <p:ph type="title" hasCustomPrompt="1"/>
          </p:nvPr>
        </p:nvSpPr>
        <p:spPr>
          <a:xfrm>
            <a:off x="567039" y="342900"/>
            <a:ext cx="11062709" cy="460551"/>
          </a:xfrm>
        </p:spPr>
        <p:txBody>
          <a:bodyPr/>
          <a:lstStyle/>
          <a:p>
            <a:r>
              <a:rPr lang="en-US"/>
              <a:t>[Headline]</a:t>
            </a:r>
          </a:p>
        </p:txBody>
      </p:sp>
      <p:sp>
        <p:nvSpPr>
          <p:cNvPr id="17" name="Sub-headline">
            <a:extLst>
              <a:ext uri="{FF2B5EF4-FFF2-40B4-BE49-F238E27FC236}">
                <a16:creationId xmlns:a16="http://schemas.microsoft.com/office/drawing/2014/main" id="{D4ED6766-5856-43C2-97F7-01E8EBA9AD15}"/>
              </a:ext>
            </a:extLst>
          </p:cNvPr>
          <p:cNvSpPr>
            <a:spLocks noGrp="1"/>
          </p:cNvSpPr>
          <p:nvPr>
            <p:ph type="body" sz="quarter" idx="13" hasCustomPrompt="1"/>
          </p:nvPr>
        </p:nvSpPr>
        <p:spPr>
          <a:xfrm>
            <a:off x="567039" y="899026"/>
            <a:ext cx="11064240" cy="278706"/>
          </a:xfrm>
          <a:prstGeom prst="rect">
            <a:avLst/>
          </a:prstGeom>
        </p:spPr>
        <p:txBody>
          <a:bodyPr lIns="0"/>
          <a:lstStyle>
            <a:lvl1pPr marL="0" indent="0">
              <a:buNone/>
              <a:defRPr sz="1800" b="0">
                <a:latin typeface="+mn-lt"/>
              </a:defRPr>
            </a:lvl1pPr>
            <a:lvl2pPr marL="169863" indent="0">
              <a:buNone/>
              <a:defRPr/>
            </a:lvl2pPr>
          </a:lstStyle>
          <a:p>
            <a:pPr lvl="0"/>
            <a:r>
              <a:rPr lang="en-US"/>
              <a:t>[Sub-headline]</a:t>
            </a:r>
          </a:p>
        </p:txBody>
      </p:sp>
      <p:sp>
        <p:nvSpPr>
          <p:cNvPr id="8" name="Text Placeholder 7">
            <a:extLst>
              <a:ext uri="{FF2B5EF4-FFF2-40B4-BE49-F238E27FC236}">
                <a16:creationId xmlns:a16="http://schemas.microsoft.com/office/drawing/2014/main" id="{AF270F92-8761-4DFC-80DC-CAD3932D1E74}"/>
              </a:ext>
            </a:extLst>
          </p:cNvPr>
          <p:cNvSpPr>
            <a:spLocks noGrp="1"/>
          </p:cNvSpPr>
          <p:nvPr>
            <p:ph type="body" sz="quarter" idx="15" hasCustomPrompt="1"/>
          </p:nvPr>
        </p:nvSpPr>
        <p:spPr>
          <a:xfrm>
            <a:off x="567038" y="1261872"/>
            <a:ext cx="5029200" cy="1380779"/>
          </a:xfrm>
        </p:spPr>
        <p:txBody>
          <a:bodyPr>
            <a:noAutofit/>
          </a:bodyPr>
          <a:lstStyle>
            <a:lvl1pPr marL="0" indent="0">
              <a:buFont typeface="Arial" panose="020B0604020202020204" pitchFamily="34" charset="0"/>
              <a:buChar char="​"/>
              <a:defRPr sz="1600"/>
            </a:lvl1pPr>
            <a:lvl2pPr marL="227013" indent="-227013">
              <a:defRPr sz="1600"/>
            </a:lvl2pPr>
            <a:lvl3pPr marL="460375" indent="-233363">
              <a:defRPr sz="1400"/>
            </a:lvl3pPr>
            <a:lvl4pPr marL="687388" indent="-227013">
              <a:defRPr sz="1200"/>
            </a:lvl4pPr>
            <a:lvl5pPr marL="914400" indent="-227013">
              <a:defRPr sz="1200"/>
            </a:lvl5pPr>
          </a:lstStyle>
          <a:p>
            <a:pPr lvl="0"/>
            <a:r>
              <a:rPr lang="en-US"/>
              <a:t>[Click to add statement]</a:t>
            </a:r>
          </a:p>
        </p:txBody>
      </p:sp>
      <p:sp>
        <p:nvSpPr>
          <p:cNvPr id="9" name="Text Placeholder 8">
            <a:extLst>
              <a:ext uri="{FF2B5EF4-FFF2-40B4-BE49-F238E27FC236}">
                <a16:creationId xmlns:a16="http://schemas.microsoft.com/office/drawing/2014/main" id="{E7FA85A4-463C-4B14-BE65-A31A117ABFDD}"/>
              </a:ext>
            </a:extLst>
          </p:cNvPr>
          <p:cNvSpPr>
            <a:spLocks noGrp="1"/>
          </p:cNvSpPr>
          <p:nvPr>
            <p:ph type="body" sz="quarter" idx="17" hasCustomPrompt="1"/>
          </p:nvPr>
        </p:nvSpPr>
        <p:spPr>
          <a:xfrm>
            <a:off x="567038" y="2828182"/>
            <a:ext cx="5029200" cy="2772518"/>
          </a:xfrm>
        </p:spPr>
        <p:txBody>
          <a:bodyPr/>
          <a:lstStyle>
            <a:lvl1pPr>
              <a:defRPr sz="1200"/>
            </a:lvl1pPr>
            <a:lvl2pPr>
              <a:defRPr sz="1200"/>
            </a:lvl2pPr>
            <a:lvl3pPr>
              <a:defRPr sz="1200"/>
            </a:lvl3pPr>
            <a:lvl4pPr>
              <a:defRPr sz="1200"/>
            </a:lvl4pPr>
            <a:lvl5pPr>
              <a:defRPr sz="1200"/>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a:extLst>
              <a:ext uri="{FF2B5EF4-FFF2-40B4-BE49-F238E27FC236}">
                <a16:creationId xmlns:a16="http://schemas.microsoft.com/office/drawing/2014/main" id="{B21224C6-E79E-4B9A-9D01-EC6502019D64}"/>
              </a:ext>
            </a:extLst>
          </p:cNvPr>
          <p:cNvSpPr>
            <a:spLocks noGrp="1"/>
          </p:cNvSpPr>
          <p:nvPr>
            <p:ph sz="quarter" idx="16" hasCustomPrompt="1"/>
          </p:nvPr>
        </p:nvSpPr>
        <p:spPr>
          <a:xfrm>
            <a:off x="6607175" y="1261872"/>
            <a:ext cx="5024651" cy="4937760"/>
          </a:xfrm>
          <a:noFill/>
        </p:spPr>
        <p:txBody>
          <a:bodyPr anchor="ctr"/>
          <a:lstStyle>
            <a:lvl1pPr marL="0" indent="0" algn="ctr">
              <a:buNone/>
              <a:defRPr/>
            </a:lvl1pPr>
            <a:lvl2pPr marL="169863" indent="0">
              <a:buNone/>
              <a:defRPr/>
            </a:lvl2pPr>
          </a:lstStyle>
          <a:p>
            <a:pPr lvl="0"/>
            <a:r>
              <a:rPr lang="en-US"/>
              <a:t>[Click respective icon to add CHART or TABLE </a:t>
            </a:r>
            <a:br>
              <a:rPr lang="en-US"/>
            </a:br>
            <a:r>
              <a:rPr lang="en-US"/>
              <a:t>– not text]</a:t>
            </a:r>
          </a:p>
        </p:txBody>
      </p:sp>
      <p:sp>
        <p:nvSpPr>
          <p:cNvPr id="16" name="Footnote">
            <a:extLst>
              <a:ext uri="{FF2B5EF4-FFF2-40B4-BE49-F238E27FC236}">
                <a16:creationId xmlns:a16="http://schemas.microsoft.com/office/drawing/2014/main" id="{49C5F243-305C-4A83-8B6C-457510264654}"/>
              </a:ext>
            </a:extLst>
          </p:cNvPr>
          <p:cNvSpPr>
            <a:spLocks noGrp="1"/>
          </p:cNvSpPr>
          <p:nvPr>
            <p:ph type="body" sz="quarter" idx="21" hasCustomPrompt="1"/>
          </p:nvPr>
        </p:nvSpPr>
        <p:spPr>
          <a:xfrm>
            <a:off x="567039" y="5687045"/>
            <a:ext cx="5029200" cy="525368"/>
          </a:xfrm>
          <a:prstGeom prst="rect">
            <a:avLst/>
          </a:prstGeom>
        </p:spPr>
        <p:txBody>
          <a:bodyPr tIns="0" bIns="0" anchor="b"/>
          <a:lstStyle>
            <a:lvl1pPr marL="0" indent="0">
              <a:lnSpc>
                <a:spcPct val="100000"/>
              </a:lnSpc>
              <a:spcBef>
                <a:spcPts val="0"/>
              </a:spcBef>
              <a:spcAft>
                <a:spcPts val="200"/>
              </a:spcAft>
              <a:buSzPct val="25000"/>
              <a:buFont typeface="Arial" panose="020B0604020202020204" pitchFamily="34" charset="0"/>
              <a:buNone/>
              <a:defRPr sz="700">
                <a:latin typeface="+mn-lt"/>
              </a:defRPr>
            </a:lvl1pPr>
            <a:lvl2pPr marL="169863" indent="-112713">
              <a:lnSpc>
                <a:spcPct val="70000"/>
              </a:lnSpc>
              <a:spcBef>
                <a:spcPts val="0"/>
              </a:spcBef>
              <a:buFont typeface="Arial" panose="020B0604020202020204" pitchFamily="34" charset="0"/>
              <a:buChar char="•"/>
              <a:defRPr sz="700">
                <a:latin typeface="+mn-lt"/>
              </a:defRPr>
            </a:lvl2pPr>
            <a:lvl3pPr marL="341312" indent="0">
              <a:buNone/>
              <a:defRPr/>
            </a:lvl3pPr>
          </a:lstStyle>
          <a:p>
            <a:pPr lvl="0"/>
            <a:r>
              <a:rPr lang="en-US"/>
              <a:t>[Source / Legal disclaimer / Footnote]</a:t>
            </a:r>
          </a:p>
        </p:txBody>
      </p:sp>
    </p:spTree>
    <p:extLst>
      <p:ext uri="{BB962C8B-B14F-4D97-AF65-F5344CB8AC3E}">
        <p14:creationId xmlns:p14="http://schemas.microsoft.com/office/powerpoint/2010/main" val="2040704471"/>
      </p:ext>
    </p:extLst>
  </p:cSld>
  <p:clrMapOvr>
    <a:masterClrMapping/>
  </p:clrMapOvr>
  <p:extLst>
    <p:ext uri="{DCECCB84-F9BA-43D5-87BE-67443E8EF086}">
      <p15:sldGuideLst xmlns:p15="http://schemas.microsoft.com/office/powerpoint/2012/main">
        <p15:guide id="1" orient="horz" pos="792">
          <p15:clr>
            <a:srgbClr val="FBAE40"/>
          </p15:clr>
        </p15:guide>
        <p15:guide id="2" orient="horz" pos="3528">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   ">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C3E0C-55B5-4DE0-B5B2-69464524EA73}"/>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0" b="1">
                <a:solidFill>
                  <a:schemeClr val="tx1"/>
                </a:solidFill>
              </a:rPr>
              <a:t>STATEMENTS</a:t>
            </a:r>
          </a:p>
        </p:txBody>
      </p:sp>
    </p:spTree>
    <p:extLst>
      <p:ext uri="{BB962C8B-B14F-4D97-AF65-F5344CB8AC3E}">
        <p14:creationId xmlns:p14="http://schemas.microsoft.com/office/powerpoint/2010/main" val="45455675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tatement Photo">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FAE9242-AE57-42CB-99F5-9AFC9B96251A}"/>
              </a:ext>
            </a:extLst>
          </p:cNvPr>
          <p:cNvSpPr>
            <a:spLocks noGrp="1"/>
          </p:cNvSpPr>
          <p:nvPr>
            <p:ph type="sldNum" sz="quarter" idx="12"/>
          </p:nvPr>
        </p:nvSpPr>
        <p:spPr/>
        <p:txBody>
          <a:bodyPr/>
          <a:lstStyle>
            <a:lvl1pPr>
              <a:defRPr>
                <a:solidFill>
                  <a:schemeClr val="bg1"/>
                </a:solidFill>
              </a:defRPr>
            </a:lvl1pPr>
          </a:lstStyle>
          <a:p>
            <a:fld id="{5CFA18E4-D58E-4B28-B105-28D9665A8EBC}" type="slidenum">
              <a:rPr lang="en-US" smtClean="0"/>
              <a:pPr/>
              <a:t>‹#›</a:t>
            </a:fld>
            <a:endParaRPr lang="en-US"/>
          </a:p>
        </p:txBody>
      </p:sp>
      <p:sp>
        <p:nvSpPr>
          <p:cNvPr id="8" name="Picture Placeholder 7">
            <a:extLst>
              <a:ext uri="{FF2B5EF4-FFF2-40B4-BE49-F238E27FC236}">
                <a16:creationId xmlns:a16="http://schemas.microsoft.com/office/drawing/2014/main" id="{BF7B47CD-8901-46EE-AB48-D0A3C468D400}"/>
              </a:ext>
              <a:ext uri="{C183D7F6-B498-43B3-948B-1728B52AA6E4}">
                <adec:decorative xmlns:adec="http://schemas.microsoft.com/office/drawing/2017/decorative" val="0"/>
              </a:ext>
            </a:extLst>
          </p:cNvPr>
          <p:cNvSpPr>
            <a:spLocks noGrp="1"/>
          </p:cNvSpPr>
          <p:nvPr>
            <p:ph type="pic" sz="quarter" idx="13" hasCustomPrompt="1"/>
          </p:nvPr>
        </p:nvSpPr>
        <p:spPr>
          <a:xfrm>
            <a:off x="0" y="0"/>
            <a:ext cx="12192000" cy="6858000"/>
          </a:xfrm>
          <a:prstGeom prst="rect">
            <a:avLst/>
          </a:prstGeom>
          <a:blipFill>
            <a:blip r:embed="rId2"/>
            <a:stretch>
              <a:fillRect/>
            </a:stretch>
          </a:blipFill>
        </p:spPr>
        <p:txBody>
          <a:bodyPr anchor="ctr"/>
          <a:lstStyle>
            <a:lvl1pPr marL="0" indent="0" algn="ctr">
              <a:buNone/>
              <a:defRPr/>
            </a:lvl1pPr>
          </a:lstStyle>
          <a:p>
            <a:r>
              <a:rPr lang="en-US"/>
              <a:t>[Click to insert photo and then “Send to back” to place photo in background and add statement text]</a:t>
            </a:r>
          </a:p>
        </p:txBody>
      </p:sp>
      <p:sp>
        <p:nvSpPr>
          <p:cNvPr id="6" name="Rectangle 5">
            <a:extLst>
              <a:ext uri="{FF2B5EF4-FFF2-40B4-BE49-F238E27FC236}">
                <a16:creationId xmlns:a16="http://schemas.microsoft.com/office/drawing/2014/main" id="{B578FD19-AE96-4C05-B985-606DD59F77A9}"/>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solidFill>
                  <a:schemeClr val="bg1"/>
                </a:solidFill>
                <a:latin typeface="+mn-lt"/>
              </a:rPr>
              <a:t>© 2026 S&amp;P Global.</a:t>
            </a:r>
          </a:p>
        </p:txBody>
      </p:sp>
      <p:pic>
        <p:nvPicPr>
          <p:cNvPr id="3" name="Picture 2" descr="A black and white sign with white text&#10;&#10;AI-generated content may be incorrect.">
            <a:extLst>
              <a:ext uri="{FF2B5EF4-FFF2-40B4-BE49-F238E27FC236}">
                <a16:creationId xmlns:a16="http://schemas.microsoft.com/office/drawing/2014/main" id="{F7CFDFDA-7B84-19BD-5389-1C1F94B3C55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3308" y="6390576"/>
            <a:ext cx="762002" cy="365761"/>
          </a:xfrm>
          <a:prstGeom prst="rect">
            <a:avLst/>
          </a:prstGeom>
        </p:spPr>
      </p:pic>
    </p:spTree>
    <p:extLst>
      <p:ext uri="{BB962C8B-B14F-4D97-AF65-F5344CB8AC3E}">
        <p14:creationId xmlns:p14="http://schemas.microsoft.com/office/powerpoint/2010/main" val="3653496071"/>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97.xml"/><Relationship Id="rId21" Type="http://schemas.openxmlformats.org/officeDocument/2006/relationships/slideLayout" Target="../slideLayouts/slideLayout92.xml"/><Relationship Id="rId34" Type="http://schemas.openxmlformats.org/officeDocument/2006/relationships/slideLayout" Target="../slideLayouts/slideLayout105.xml"/><Relationship Id="rId42" Type="http://schemas.openxmlformats.org/officeDocument/2006/relationships/slideLayout" Target="../slideLayouts/slideLayout113.xml"/><Relationship Id="rId47" Type="http://schemas.openxmlformats.org/officeDocument/2006/relationships/slideLayout" Target="../slideLayouts/slideLayout118.xml"/><Relationship Id="rId50" Type="http://schemas.openxmlformats.org/officeDocument/2006/relationships/slideLayout" Target="../slideLayouts/slideLayout121.xml"/><Relationship Id="rId55" Type="http://schemas.openxmlformats.org/officeDocument/2006/relationships/slideLayout" Target="../slideLayouts/slideLayout126.xml"/><Relationship Id="rId63" Type="http://schemas.openxmlformats.org/officeDocument/2006/relationships/slideLayout" Target="../slideLayouts/slideLayout13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9" Type="http://schemas.openxmlformats.org/officeDocument/2006/relationships/slideLayout" Target="../slideLayouts/slideLayout100.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37" Type="http://schemas.openxmlformats.org/officeDocument/2006/relationships/slideLayout" Target="../slideLayouts/slideLayout108.xml"/><Relationship Id="rId40" Type="http://schemas.openxmlformats.org/officeDocument/2006/relationships/slideLayout" Target="../slideLayouts/slideLayout111.xml"/><Relationship Id="rId45" Type="http://schemas.openxmlformats.org/officeDocument/2006/relationships/slideLayout" Target="../slideLayouts/slideLayout116.xml"/><Relationship Id="rId53" Type="http://schemas.openxmlformats.org/officeDocument/2006/relationships/slideLayout" Target="../slideLayouts/slideLayout124.xml"/><Relationship Id="rId58" Type="http://schemas.openxmlformats.org/officeDocument/2006/relationships/slideLayout" Target="../slideLayouts/slideLayout129.xml"/><Relationship Id="rId66" Type="http://schemas.openxmlformats.org/officeDocument/2006/relationships/theme" Target="../theme/theme2.xml"/><Relationship Id="rId5" Type="http://schemas.openxmlformats.org/officeDocument/2006/relationships/slideLayout" Target="../slideLayouts/slideLayout76.xml"/><Relationship Id="rId61" Type="http://schemas.openxmlformats.org/officeDocument/2006/relationships/slideLayout" Target="../slideLayouts/slideLayout132.xml"/><Relationship Id="rId19" Type="http://schemas.openxmlformats.org/officeDocument/2006/relationships/slideLayout" Target="../slideLayouts/slideLayout9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slideLayout" Target="../slideLayouts/slideLayout106.xml"/><Relationship Id="rId43" Type="http://schemas.openxmlformats.org/officeDocument/2006/relationships/slideLayout" Target="../slideLayouts/slideLayout114.xml"/><Relationship Id="rId48" Type="http://schemas.openxmlformats.org/officeDocument/2006/relationships/slideLayout" Target="../slideLayouts/slideLayout119.xml"/><Relationship Id="rId56" Type="http://schemas.openxmlformats.org/officeDocument/2006/relationships/slideLayout" Target="../slideLayouts/slideLayout127.xml"/><Relationship Id="rId64" Type="http://schemas.openxmlformats.org/officeDocument/2006/relationships/slideLayout" Target="../slideLayouts/slideLayout135.xml"/><Relationship Id="rId8" Type="http://schemas.openxmlformats.org/officeDocument/2006/relationships/slideLayout" Target="../slideLayouts/slideLayout79.xml"/><Relationship Id="rId51" Type="http://schemas.openxmlformats.org/officeDocument/2006/relationships/slideLayout" Target="../slideLayouts/slideLayout122.xml"/><Relationship Id="rId3" Type="http://schemas.openxmlformats.org/officeDocument/2006/relationships/slideLayout" Target="../slideLayouts/slideLayout74.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38" Type="http://schemas.openxmlformats.org/officeDocument/2006/relationships/slideLayout" Target="../slideLayouts/slideLayout109.xml"/><Relationship Id="rId46" Type="http://schemas.openxmlformats.org/officeDocument/2006/relationships/slideLayout" Target="../slideLayouts/slideLayout117.xml"/><Relationship Id="rId59" Type="http://schemas.openxmlformats.org/officeDocument/2006/relationships/slideLayout" Target="../slideLayouts/slideLayout130.xml"/><Relationship Id="rId67" Type="http://schemas.openxmlformats.org/officeDocument/2006/relationships/image" Target="../media/image1.png"/><Relationship Id="rId20" Type="http://schemas.openxmlformats.org/officeDocument/2006/relationships/slideLayout" Target="../slideLayouts/slideLayout91.xml"/><Relationship Id="rId41" Type="http://schemas.openxmlformats.org/officeDocument/2006/relationships/slideLayout" Target="../slideLayouts/slideLayout112.xml"/><Relationship Id="rId54" Type="http://schemas.openxmlformats.org/officeDocument/2006/relationships/slideLayout" Target="../slideLayouts/slideLayout125.xml"/><Relationship Id="rId62" Type="http://schemas.openxmlformats.org/officeDocument/2006/relationships/slideLayout" Target="../slideLayouts/slideLayout13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slideLayout" Target="../slideLayouts/slideLayout107.xml"/><Relationship Id="rId49" Type="http://schemas.openxmlformats.org/officeDocument/2006/relationships/slideLayout" Target="../slideLayouts/slideLayout120.xml"/><Relationship Id="rId57" Type="http://schemas.openxmlformats.org/officeDocument/2006/relationships/slideLayout" Target="../slideLayouts/slideLayout128.xml"/><Relationship Id="rId10" Type="http://schemas.openxmlformats.org/officeDocument/2006/relationships/slideLayout" Target="../slideLayouts/slideLayout81.xml"/><Relationship Id="rId31" Type="http://schemas.openxmlformats.org/officeDocument/2006/relationships/slideLayout" Target="../slideLayouts/slideLayout102.xml"/><Relationship Id="rId44" Type="http://schemas.openxmlformats.org/officeDocument/2006/relationships/slideLayout" Target="../slideLayouts/slideLayout115.xml"/><Relationship Id="rId52" Type="http://schemas.openxmlformats.org/officeDocument/2006/relationships/slideLayout" Target="../slideLayouts/slideLayout123.xml"/><Relationship Id="rId60" Type="http://schemas.openxmlformats.org/officeDocument/2006/relationships/slideLayout" Target="../slideLayouts/slideLayout131.xml"/><Relationship Id="rId65" Type="http://schemas.openxmlformats.org/officeDocument/2006/relationships/slideLayout" Target="../slideLayouts/slideLayout136.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39" Type="http://schemas.openxmlformats.org/officeDocument/2006/relationships/slideLayout" Target="../slideLayouts/slideLayout1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A160B2F-9375-4DE3-A5A0-161BE0A64385}"/>
              </a:ext>
            </a:extLst>
          </p:cNvPr>
          <p:cNvSpPr>
            <a:spLocks noGrp="1"/>
          </p:cNvSpPr>
          <p:nvPr>
            <p:ph type="ftr" sz="quarter" idx="3"/>
          </p:nvPr>
        </p:nvSpPr>
        <p:spPr>
          <a:xfrm>
            <a:off x="6096000" y="0"/>
            <a:ext cx="5535279" cy="317674"/>
          </a:xfrm>
          <a:prstGeom prst="rect">
            <a:avLst/>
          </a:prstGeom>
        </p:spPr>
        <p:txBody>
          <a:bodyPr vert="horz" wrap="none" lIns="0" tIns="0" rIns="0" bIns="0" rtlCol="0" anchor="ctr"/>
          <a:lstStyle>
            <a:lvl1pPr algn="r">
              <a:defRPr sz="900">
                <a:solidFill>
                  <a:schemeClr val="tx1"/>
                </a:solidFill>
              </a:defRPr>
            </a:lvl1pPr>
          </a:lstStyle>
          <a:p>
            <a:endParaRPr lang="en-US"/>
          </a:p>
        </p:txBody>
      </p:sp>
      <p:sp>
        <p:nvSpPr>
          <p:cNvPr id="6" name="Slide Number Placeholder 5"/>
          <p:cNvSpPr>
            <a:spLocks noGrp="1"/>
          </p:cNvSpPr>
          <p:nvPr userDrawn="1">
            <p:ph type="sldNum" sz="quarter" idx="4"/>
          </p:nvPr>
        </p:nvSpPr>
        <p:spPr>
          <a:xfrm>
            <a:off x="11320251" y="6563709"/>
            <a:ext cx="311576" cy="214804"/>
          </a:xfrm>
          <a:prstGeom prst="rect">
            <a:avLst/>
          </a:prstGeom>
        </p:spPr>
        <p:txBody>
          <a:bodyPr vert="horz" lIns="0" tIns="0" rIns="0" bIns="0" rtlCol="0" anchor="ctr"/>
          <a:lstStyle>
            <a:lvl1pPr algn="r">
              <a:defRPr sz="700">
                <a:solidFill>
                  <a:schemeClr val="tx1"/>
                </a:solidFill>
              </a:defRPr>
            </a:lvl1pPr>
          </a:lstStyle>
          <a:p>
            <a:fld id="{5CFA18E4-D58E-4B28-B105-28D9665A8EBC}" type="slidenum">
              <a:rPr lang="en-US" smtClean="0"/>
              <a:pPr/>
              <a:t>‹#›</a:t>
            </a:fld>
            <a:endParaRPr lang="en-US"/>
          </a:p>
        </p:txBody>
      </p:sp>
      <p:sp>
        <p:nvSpPr>
          <p:cNvPr id="88" name="Title Placeholder 1">
            <a:extLst>
              <a:ext uri="{FF2B5EF4-FFF2-40B4-BE49-F238E27FC236}">
                <a16:creationId xmlns:a16="http://schemas.microsoft.com/office/drawing/2014/main" id="{92E3486A-297A-4953-BF79-0AEFDE6C9C3F}"/>
              </a:ext>
            </a:extLst>
          </p:cNvPr>
          <p:cNvSpPr>
            <a:spLocks noGrp="1"/>
          </p:cNvSpPr>
          <p:nvPr userDrawn="1">
            <p:ph type="title"/>
          </p:nvPr>
        </p:nvSpPr>
        <p:spPr>
          <a:xfrm>
            <a:off x="567039" y="323644"/>
            <a:ext cx="11062709" cy="845439"/>
          </a:xfrm>
          <a:prstGeom prst="rect">
            <a:avLst/>
          </a:prstGeom>
        </p:spPr>
        <p:txBody>
          <a:bodyPr vert="horz" lIns="0" tIns="0" rIns="0" bIns="0" rtlCol="0" anchor="t">
            <a:noAutofit/>
          </a:bodyPr>
          <a:lstStyle/>
          <a:p>
            <a:r>
              <a:rPr lang="en-US"/>
              <a:t>Click to edit Master title style</a:t>
            </a:r>
          </a:p>
        </p:txBody>
      </p:sp>
      <p:sp>
        <p:nvSpPr>
          <p:cNvPr id="27" name="Text Placeholder 2">
            <a:extLst>
              <a:ext uri="{FF2B5EF4-FFF2-40B4-BE49-F238E27FC236}">
                <a16:creationId xmlns:a16="http://schemas.microsoft.com/office/drawing/2014/main" id="{F08B5A9E-5A85-46D7-B45C-7C4E83238E02}"/>
              </a:ext>
            </a:extLst>
          </p:cNvPr>
          <p:cNvSpPr>
            <a:spLocks noGrp="1"/>
          </p:cNvSpPr>
          <p:nvPr userDrawn="1">
            <p:ph type="body" idx="1"/>
          </p:nvPr>
        </p:nvSpPr>
        <p:spPr>
          <a:xfrm>
            <a:off x="567039" y="1289097"/>
            <a:ext cx="11064240" cy="426139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2">
            <a:extLst>
              <a:ext uri="{FF2B5EF4-FFF2-40B4-BE49-F238E27FC236}">
                <a16:creationId xmlns:a16="http://schemas.microsoft.com/office/drawing/2014/main" id="{50525D09-83B4-F253-02AB-AED995CB9CD8}"/>
              </a:ext>
              <a:ext uri="{C183D7F6-B498-43B3-948B-1728B52AA6E4}">
                <adec:decorative xmlns:adec="http://schemas.microsoft.com/office/drawing/2017/decorative" val="1"/>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pic>
        <p:nvPicPr>
          <p:cNvPr id="4" name="Picture 3">
            <a:extLst>
              <a:ext uri="{FF2B5EF4-FFF2-40B4-BE49-F238E27FC236}">
                <a16:creationId xmlns:a16="http://schemas.microsoft.com/office/drawing/2014/main" id="{49457A2A-D157-577A-4E4D-803696EF5118}"/>
              </a:ext>
              <a:ext uri="{C183D7F6-B498-43B3-948B-1728B52AA6E4}">
                <adec:decorative xmlns:adec="http://schemas.microsoft.com/office/drawing/2017/decorative" val="1"/>
              </a:ext>
            </a:extLst>
          </p:cNvPr>
          <p:cNvPicPr>
            <a:picLocks noChangeAspect="1"/>
          </p:cNvPicPr>
          <p:nvPr userDrawn="1"/>
        </p:nvPicPr>
        <p:blipFill>
          <a:blip r:embed="rId73">
            <a:extLst>
              <a:ext uri="{28A0092B-C50C-407E-A947-70E740481C1C}">
                <a14:useLocalDpi xmlns:a14="http://schemas.microsoft.com/office/drawing/2010/main" val="0"/>
              </a:ext>
            </a:extLst>
          </a:blip>
          <a:stretch>
            <a:fillRect/>
          </a:stretch>
        </p:blipFill>
        <p:spPr>
          <a:xfrm>
            <a:off x="567394" y="6396112"/>
            <a:ext cx="762002" cy="365761"/>
          </a:xfrm>
          <a:prstGeom prst="rect">
            <a:avLst/>
          </a:prstGeom>
        </p:spPr>
      </p:pic>
    </p:spTree>
    <p:extLst>
      <p:ext uri="{BB962C8B-B14F-4D97-AF65-F5344CB8AC3E}">
        <p14:creationId xmlns:p14="http://schemas.microsoft.com/office/powerpoint/2010/main" val="367423327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67" r:id="rId3"/>
    <p:sldLayoutId id="2147483664" r:id="rId4"/>
    <p:sldLayoutId id="2147483704" r:id="rId5"/>
    <p:sldLayoutId id="2147483768" r:id="rId6"/>
    <p:sldLayoutId id="2147483769" r:id="rId7"/>
    <p:sldLayoutId id="2147483668" r:id="rId8"/>
    <p:sldLayoutId id="2147483759" r:id="rId9"/>
    <p:sldLayoutId id="2147483667" r:id="rId10"/>
    <p:sldLayoutId id="2147483742" r:id="rId11"/>
    <p:sldLayoutId id="2147483727" r:id="rId12"/>
    <p:sldLayoutId id="2147483771" r:id="rId13"/>
    <p:sldLayoutId id="2147483772" r:id="rId14"/>
    <p:sldLayoutId id="2147483711" r:id="rId15"/>
    <p:sldLayoutId id="2147483698" r:id="rId16"/>
    <p:sldLayoutId id="2147483700" r:id="rId17"/>
    <p:sldLayoutId id="2147483702" r:id="rId18"/>
    <p:sldLayoutId id="2147483774" r:id="rId19"/>
    <p:sldLayoutId id="2147483826" r:id="rId20"/>
    <p:sldLayoutId id="2147483773" r:id="rId21"/>
    <p:sldLayoutId id="2147483707" r:id="rId22"/>
    <p:sldLayoutId id="2147483741" r:id="rId23"/>
    <p:sldLayoutId id="2147483814" r:id="rId24"/>
    <p:sldLayoutId id="2147483815" r:id="rId25"/>
    <p:sldLayoutId id="2147483816" r:id="rId26"/>
    <p:sldLayoutId id="2147483680" r:id="rId27"/>
    <p:sldLayoutId id="2147483735" r:id="rId28"/>
    <p:sldLayoutId id="2147483678" r:id="rId29"/>
    <p:sldLayoutId id="2147483734" r:id="rId30"/>
    <p:sldLayoutId id="2147483675" r:id="rId31"/>
    <p:sldLayoutId id="2147483663" r:id="rId32"/>
    <p:sldLayoutId id="2147483762" r:id="rId33"/>
    <p:sldLayoutId id="2147483817" r:id="rId34"/>
    <p:sldLayoutId id="2147483818" r:id="rId35"/>
    <p:sldLayoutId id="2147483805" r:id="rId36"/>
    <p:sldLayoutId id="2147483806" r:id="rId37"/>
    <p:sldLayoutId id="2147483809" r:id="rId38"/>
    <p:sldLayoutId id="2147483807" r:id="rId39"/>
    <p:sldLayoutId id="2147483810" r:id="rId40"/>
    <p:sldLayoutId id="2147483813" r:id="rId41"/>
    <p:sldLayoutId id="2147483688" r:id="rId42"/>
    <p:sldLayoutId id="2147483778" r:id="rId43"/>
    <p:sldLayoutId id="2147483828" r:id="rId44"/>
    <p:sldLayoutId id="2147483830" r:id="rId45"/>
    <p:sldLayoutId id="2147483832" r:id="rId46"/>
    <p:sldLayoutId id="2147483822" r:id="rId47"/>
    <p:sldLayoutId id="2147483829" r:id="rId48"/>
    <p:sldLayoutId id="2147483831" r:id="rId49"/>
    <p:sldLayoutId id="2147483833" r:id="rId50"/>
    <p:sldLayoutId id="2147483779" r:id="rId51"/>
    <p:sldLayoutId id="2147483825" r:id="rId52"/>
    <p:sldLayoutId id="2147483821" r:id="rId53"/>
    <p:sldLayoutId id="2147483820" r:id="rId54"/>
    <p:sldLayoutId id="2147483781" r:id="rId55"/>
    <p:sldLayoutId id="2147483782" r:id="rId56"/>
    <p:sldLayoutId id="2147483783" r:id="rId57"/>
    <p:sldLayoutId id="2147483786" r:id="rId58"/>
    <p:sldLayoutId id="2147483784" r:id="rId59"/>
    <p:sldLayoutId id="2147483819" r:id="rId60"/>
    <p:sldLayoutId id="2147483824" r:id="rId61"/>
    <p:sldLayoutId id="2147483834" r:id="rId62"/>
    <p:sldLayoutId id="2147483827" r:id="rId63"/>
    <p:sldLayoutId id="2147483835" r:id="rId64"/>
    <p:sldLayoutId id="2147483674" r:id="rId65"/>
    <p:sldLayoutId id="2147484098" r:id="rId66"/>
    <p:sldLayoutId id="2147484245" r:id="rId67"/>
    <p:sldLayoutId id="2147484246" r:id="rId68"/>
    <p:sldLayoutId id="2147484248" r:id="rId69"/>
    <p:sldLayoutId id="2147484249" r:id="rId70"/>
    <p:sldLayoutId id="2147484250" r:id="rId71"/>
  </p:sldLayoutIdLst>
  <p:hf hdr="0" ftr="0" dt="0"/>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169863" indent="-169863"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1pPr>
      <a:lvl2pPr marL="341313" indent="-171450" algn="l" defTabSz="914400"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2pPr>
      <a:lvl3pPr marL="517525" indent="-176213" algn="l" defTabSz="914400" rtl="0" eaLnBrk="1" latinLnBrk="0" hangingPunct="1">
        <a:lnSpc>
          <a:spcPct val="100000"/>
        </a:lnSpc>
        <a:spcBef>
          <a:spcPts val="0"/>
        </a:spcBef>
        <a:spcAft>
          <a:spcPts val="600"/>
        </a:spcAft>
        <a:buFont typeface="Arial" panose="020B0604020202020204" pitchFamily="34" charset="0"/>
        <a:buChar char="•"/>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pos="3840" userDrawn="1">
          <p15:clr>
            <a:srgbClr val="A4A3A4"/>
          </p15:clr>
        </p15:guide>
        <p15:guide id="6" pos="7329" userDrawn="1">
          <p15:clr>
            <a:srgbClr val="F26B43"/>
          </p15:clr>
        </p15:guide>
        <p15:guide id="9" orient="horz" pos="216" userDrawn="1">
          <p15:clr>
            <a:srgbClr val="F26B43"/>
          </p15:clr>
        </p15:guide>
        <p15:guide id="12" orient="horz" pos="3912" userDrawn="1">
          <p15:clr>
            <a:srgbClr val="F26B43"/>
          </p15:clr>
        </p15:guide>
        <p15:guide id="21" pos="35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A160B2F-9375-4DE3-A5A0-161BE0A64385}"/>
              </a:ext>
            </a:extLst>
          </p:cNvPr>
          <p:cNvSpPr>
            <a:spLocks noGrp="1"/>
          </p:cNvSpPr>
          <p:nvPr>
            <p:ph type="ftr" sz="quarter" idx="3"/>
          </p:nvPr>
        </p:nvSpPr>
        <p:spPr>
          <a:xfrm>
            <a:off x="6096000" y="0"/>
            <a:ext cx="5535279" cy="317674"/>
          </a:xfrm>
          <a:prstGeom prst="rect">
            <a:avLst/>
          </a:prstGeom>
        </p:spPr>
        <p:txBody>
          <a:bodyPr vert="horz" wrap="none" lIns="0" tIns="0" rIns="0" bIns="0" rtlCol="0" anchor="ctr"/>
          <a:lstStyle>
            <a:lvl1pPr algn="r">
              <a:defRPr sz="900">
                <a:solidFill>
                  <a:schemeClr val="tx1"/>
                </a:solidFill>
              </a:defRPr>
            </a:lvl1pPr>
          </a:lstStyle>
          <a:p>
            <a:endParaRPr lang="en-US"/>
          </a:p>
        </p:txBody>
      </p:sp>
      <p:sp>
        <p:nvSpPr>
          <p:cNvPr id="6" name="Slide Number Placeholder 5"/>
          <p:cNvSpPr>
            <a:spLocks noGrp="1"/>
          </p:cNvSpPr>
          <p:nvPr userDrawn="1">
            <p:ph type="sldNum" sz="quarter" idx="4"/>
          </p:nvPr>
        </p:nvSpPr>
        <p:spPr>
          <a:xfrm>
            <a:off x="11320251" y="6563709"/>
            <a:ext cx="311576" cy="214804"/>
          </a:xfrm>
          <a:prstGeom prst="rect">
            <a:avLst/>
          </a:prstGeom>
        </p:spPr>
        <p:txBody>
          <a:bodyPr vert="horz" lIns="0" tIns="0" rIns="0" bIns="0" rtlCol="0" anchor="ctr"/>
          <a:lstStyle>
            <a:lvl1pPr algn="r">
              <a:defRPr sz="700">
                <a:solidFill>
                  <a:schemeClr val="tx1"/>
                </a:solidFill>
              </a:defRPr>
            </a:lvl1pPr>
          </a:lstStyle>
          <a:p>
            <a:fld id="{5CFA18E4-D58E-4B28-B105-28D9665A8EBC}" type="slidenum">
              <a:rPr lang="en-US" smtClean="0"/>
              <a:pPr/>
              <a:t>‹#›</a:t>
            </a:fld>
            <a:endParaRPr lang="en-US"/>
          </a:p>
        </p:txBody>
      </p:sp>
      <p:sp>
        <p:nvSpPr>
          <p:cNvPr id="88" name="Title Placeholder 1">
            <a:extLst>
              <a:ext uri="{FF2B5EF4-FFF2-40B4-BE49-F238E27FC236}">
                <a16:creationId xmlns:a16="http://schemas.microsoft.com/office/drawing/2014/main" id="{92E3486A-297A-4953-BF79-0AEFDE6C9C3F}"/>
              </a:ext>
            </a:extLst>
          </p:cNvPr>
          <p:cNvSpPr>
            <a:spLocks noGrp="1"/>
          </p:cNvSpPr>
          <p:nvPr userDrawn="1">
            <p:ph type="title"/>
          </p:nvPr>
        </p:nvSpPr>
        <p:spPr>
          <a:xfrm>
            <a:off x="567039" y="323644"/>
            <a:ext cx="11062709" cy="845439"/>
          </a:xfrm>
          <a:prstGeom prst="rect">
            <a:avLst/>
          </a:prstGeom>
        </p:spPr>
        <p:txBody>
          <a:bodyPr vert="horz" lIns="0" tIns="0" rIns="0" bIns="0" rtlCol="0" anchor="t">
            <a:noAutofit/>
          </a:bodyPr>
          <a:lstStyle/>
          <a:p>
            <a:r>
              <a:rPr lang="en-US"/>
              <a:t>Click to edit Master title style</a:t>
            </a:r>
          </a:p>
        </p:txBody>
      </p:sp>
      <p:sp>
        <p:nvSpPr>
          <p:cNvPr id="27" name="Text Placeholder 2">
            <a:extLst>
              <a:ext uri="{FF2B5EF4-FFF2-40B4-BE49-F238E27FC236}">
                <a16:creationId xmlns:a16="http://schemas.microsoft.com/office/drawing/2014/main" id="{F08B5A9E-5A85-46D7-B45C-7C4E83238E02}"/>
              </a:ext>
            </a:extLst>
          </p:cNvPr>
          <p:cNvSpPr>
            <a:spLocks noGrp="1"/>
          </p:cNvSpPr>
          <p:nvPr userDrawn="1">
            <p:ph type="body" idx="1"/>
          </p:nvPr>
        </p:nvSpPr>
        <p:spPr>
          <a:xfrm>
            <a:off x="567039" y="1289097"/>
            <a:ext cx="11064240" cy="426139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0" name="Rectangle 79">
            <a:extLst>
              <a:ext uri="{FF2B5EF4-FFF2-40B4-BE49-F238E27FC236}">
                <a16:creationId xmlns:a16="http://schemas.microsoft.com/office/drawing/2014/main" id="{1284AB22-BA66-47B9-8BEB-416F2BFF4706}"/>
              </a:ext>
              <a:ext uri="{C183D7F6-B498-43B3-948B-1728B52AA6E4}">
                <adec:decorative xmlns:adec="http://schemas.microsoft.com/office/drawing/2017/decorative" val="0"/>
              </a:ext>
            </a:extLst>
          </p:cNvPr>
          <p:cNvSpPr/>
          <p:nvPr userDrawn="1"/>
        </p:nvSpPr>
        <p:spPr>
          <a:xfrm>
            <a:off x="5272088" y="6575649"/>
            <a:ext cx="6129126" cy="200055"/>
          </a:xfrm>
          <a:prstGeom prst="rect">
            <a:avLst/>
          </a:prstGeom>
        </p:spPr>
        <p:txBody>
          <a:bodyPr wrap="square" anchor="b">
            <a:spAutoFit/>
          </a:bodyPr>
          <a:lstStyle/>
          <a:p>
            <a:pPr algn="r"/>
            <a:r>
              <a:rPr lang="en-US" sz="700">
                <a:latin typeface="+mn-lt"/>
              </a:rPr>
              <a:t>© 2026 S&amp;P Global.</a:t>
            </a:r>
          </a:p>
        </p:txBody>
      </p:sp>
      <p:pic>
        <p:nvPicPr>
          <p:cNvPr id="4" name="Picture 3" descr="A black background with red text&#10;&#10;AI-generated content may be incorrect.">
            <a:extLst>
              <a:ext uri="{FF2B5EF4-FFF2-40B4-BE49-F238E27FC236}">
                <a16:creationId xmlns:a16="http://schemas.microsoft.com/office/drawing/2014/main" id="{49457A2A-D157-577A-4E4D-803696EF5118}"/>
              </a:ext>
            </a:extLst>
          </p:cNvPr>
          <p:cNvPicPr>
            <a:picLocks noChangeAspect="1"/>
          </p:cNvPicPr>
          <p:nvPr userDrawn="1"/>
        </p:nvPicPr>
        <p:blipFill>
          <a:blip r:embed="rId67">
            <a:extLst>
              <a:ext uri="{28A0092B-C50C-407E-A947-70E740481C1C}">
                <a14:useLocalDpi xmlns:a14="http://schemas.microsoft.com/office/drawing/2010/main" val="0"/>
              </a:ext>
            </a:extLst>
          </a:blip>
          <a:stretch>
            <a:fillRect/>
          </a:stretch>
        </p:blipFill>
        <p:spPr>
          <a:xfrm>
            <a:off x="567394" y="6396112"/>
            <a:ext cx="762002" cy="365761"/>
          </a:xfrm>
          <a:prstGeom prst="rect">
            <a:avLst/>
          </a:prstGeom>
        </p:spPr>
      </p:pic>
    </p:spTree>
    <p:extLst>
      <p:ext uri="{BB962C8B-B14F-4D97-AF65-F5344CB8AC3E}">
        <p14:creationId xmlns:p14="http://schemas.microsoft.com/office/powerpoint/2010/main" val="2945100344"/>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 id="2147483851" r:id="rId14"/>
    <p:sldLayoutId id="2147483852" r:id="rId15"/>
    <p:sldLayoutId id="2147483853" r:id="rId16"/>
    <p:sldLayoutId id="2147483854" r:id="rId17"/>
    <p:sldLayoutId id="2147483855" r:id="rId18"/>
    <p:sldLayoutId id="2147483856" r:id="rId19"/>
    <p:sldLayoutId id="2147483857" r:id="rId20"/>
    <p:sldLayoutId id="2147483858" r:id="rId21"/>
    <p:sldLayoutId id="2147483859" r:id="rId22"/>
    <p:sldLayoutId id="2147483860" r:id="rId23"/>
    <p:sldLayoutId id="2147483861" r:id="rId24"/>
    <p:sldLayoutId id="2147483862" r:id="rId25"/>
    <p:sldLayoutId id="2147483863" r:id="rId26"/>
    <p:sldLayoutId id="2147483864" r:id="rId27"/>
    <p:sldLayoutId id="2147483865" r:id="rId28"/>
    <p:sldLayoutId id="2147483866" r:id="rId29"/>
    <p:sldLayoutId id="2147483867" r:id="rId30"/>
    <p:sldLayoutId id="2147483868" r:id="rId31"/>
    <p:sldLayoutId id="2147483869" r:id="rId32"/>
    <p:sldLayoutId id="2147483870" r:id="rId33"/>
    <p:sldLayoutId id="2147483871" r:id="rId34"/>
    <p:sldLayoutId id="2147483872" r:id="rId35"/>
    <p:sldLayoutId id="2147483873" r:id="rId36"/>
    <p:sldLayoutId id="2147483874" r:id="rId37"/>
    <p:sldLayoutId id="2147483875" r:id="rId38"/>
    <p:sldLayoutId id="2147483876" r:id="rId39"/>
    <p:sldLayoutId id="2147483877" r:id="rId40"/>
    <p:sldLayoutId id="2147483878" r:id="rId41"/>
    <p:sldLayoutId id="2147483879" r:id="rId42"/>
    <p:sldLayoutId id="2147483880" r:id="rId43"/>
    <p:sldLayoutId id="2147483881" r:id="rId44"/>
    <p:sldLayoutId id="2147483882" r:id="rId45"/>
    <p:sldLayoutId id="2147483883" r:id="rId46"/>
    <p:sldLayoutId id="2147483884" r:id="rId47"/>
    <p:sldLayoutId id="2147483885" r:id="rId48"/>
    <p:sldLayoutId id="2147483886" r:id="rId49"/>
    <p:sldLayoutId id="2147483887" r:id="rId50"/>
    <p:sldLayoutId id="2147483888" r:id="rId51"/>
    <p:sldLayoutId id="2147483889" r:id="rId52"/>
    <p:sldLayoutId id="2147483890" r:id="rId53"/>
    <p:sldLayoutId id="2147483891" r:id="rId54"/>
    <p:sldLayoutId id="2147483892" r:id="rId55"/>
    <p:sldLayoutId id="2147483893" r:id="rId56"/>
    <p:sldLayoutId id="2147483894" r:id="rId57"/>
    <p:sldLayoutId id="2147483895" r:id="rId58"/>
    <p:sldLayoutId id="2147483896" r:id="rId59"/>
    <p:sldLayoutId id="2147483897" r:id="rId60"/>
    <p:sldLayoutId id="2147483898" r:id="rId61"/>
    <p:sldLayoutId id="2147483899" r:id="rId62"/>
    <p:sldLayoutId id="2147483900" r:id="rId63"/>
    <p:sldLayoutId id="2147483901" r:id="rId64"/>
    <p:sldLayoutId id="2147483902" r:id="rId65"/>
  </p:sldLayoutIdLst>
  <p:hf hdr="0" ftr="0" dt="0"/>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169863" indent="-169863"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1pPr>
      <a:lvl2pPr marL="341313" indent="-171450" algn="l" defTabSz="914400"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2pPr>
      <a:lvl3pPr marL="517525" indent="-176213" algn="l" defTabSz="914400" rtl="0" eaLnBrk="1" latinLnBrk="0" hangingPunct="1">
        <a:lnSpc>
          <a:spcPct val="100000"/>
        </a:lnSpc>
        <a:spcBef>
          <a:spcPts val="0"/>
        </a:spcBef>
        <a:spcAft>
          <a:spcPts val="600"/>
        </a:spcAft>
        <a:buFont typeface="Arial" panose="020B0604020202020204" pitchFamily="34" charset="0"/>
        <a:buChar char="•"/>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pos="3840">
          <p15:clr>
            <a:srgbClr val="A4A3A4"/>
          </p15:clr>
        </p15:guide>
        <p15:guide id="6" pos="7329">
          <p15:clr>
            <a:srgbClr val="F26B43"/>
          </p15:clr>
        </p15:guide>
        <p15:guide id="9" orient="horz" pos="216">
          <p15:clr>
            <a:srgbClr val="F26B43"/>
          </p15:clr>
        </p15:guide>
        <p15:guide id="12" orient="horz" pos="3912">
          <p15:clr>
            <a:srgbClr val="F26B43"/>
          </p15:clr>
        </p15:guide>
        <p15:guide id="21" pos="35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notesSlide" Target="../notesSlides/notesSlide5.xml"/><Relationship Id="rId7" Type="http://schemas.openxmlformats.org/officeDocument/2006/relationships/image" Target="../media/image33.svg"/><Relationship Id="rId2" Type="http://schemas.openxmlformats.org/officeDocument/2006/relationships/slideLayout" Target="../slideLayouts/slideLayout71.xml"/><Relationship Id="rId1" Type="http://schemas.openxmlformats.org/officeDocument/2006/relationships/tags" Target="../tags/tag7.xml"/><Relationship Id="rId6" Type="http://schemas.openxmlformats.org/officeDocument/2006/relationships/image" Target="../media/image32.svg"/><Relationship Id="rId11" Type="http://schemas.openxmlformats.org/officeDocument/2006/relationships/image" Target="../media/image37.svg"/><Relationship Id="rId5" Type="http://schemas.openxmlformats.org/officeDocument/2006/relationships/image" Target="../media/image15.emf"/><Relationship Id="rId10" Type="http://schemas.openxmlformats.org/officeDocument/2006/relationships/image" Target="../media/image36.svg"/><Relationship Id="rId4" Type="http://schemas.openxmlformats.org/officeDocument/2006/relationships/oleObject" Target="../embeddings/oleObject5.bin"/><Relationship Id="rId9"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tags" Target="../tags/tag25.xml"/><Relationship Id="rId3" Type="http://schemas.openxmlformats.org/officeDocument/2006/relationships/tags" Target="../tags/tag10.xml"/><Relationship Id="rId21" Type="http://schemas.openxmlformats.org/officeDocument/2006/relationships/slideLayout" Target="../slideLayouts/slideLayout9.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tags" Target="../tags/tag24.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tags" Target="../tags/tag27.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24" Type="http://schemas.openxmlformats.org/officeDocument/2006/relationships/chart" Target="../charts/chart7.xml"/><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chart" Target="../charts/chart6.xml"/><Relationship Id="rId10" Type="http://schemas.openxmlformats.org/officeDocument/2006/relationships/tags" Target="../tags/tag17.xml"/><Relationship Id="rId19" Type="http://schemas.openxmlformats.org/officeDocument/2006/relationships/tags" Target="../tags/tag26.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chart" Target="../charts/chart5.xml"/></Relationships>
</file>

<file path=ppt/slides/_rels/slide12.xml.rels><?xml version="1.0" encoding="UTF-8" standalone="yes"?>
<Relationships xmlns="http://schemas.openxmlformats.org/package/2006/relationships"><Relationship Id="rId26" Type="http://schemas.openxmlformats.org/officeDocument/2006/relationships/tags" Target="../tags/tag53.xml"/><Relationship Id="rId21" Type="http://schemas.openxmlformats.org/officeDocument/2006/relationships/tags" Target="../tags/tag48.xml"/><Relationship Id="rId42" Type="http://schemas.openxmlformats.org/officeDocument/2006/relationships/tags" Target="../tags/tag69.xml"/><Relationship Id="rId47" Type="http://schemas.openxmlformats.org/officeDocument/2006/relationships/tags" Target="../tags/tag74.xml"/><Relationship Id="rId63" Type="http://schemas.openxmlformats.org/officeDocument/2006/relationships/tags" Target="../tags/tag90.xml"/><Relationship Id="rId68" Type="http://schemas.openxmlformats.org/officeDocument/2006/relationships/oleObject" Target="../embeddings/oleObject6.bin"/><Relationship Id="rId7" Type="http://schemas.openxmlformats.org/officeDocument/2006/relationships/tags" Target="../tags/tag34.xml"/><Relationship Id="rId71" Type="http://schemas.openxmlformats.org/officeDocument/2006/relationships/chart" Target="../charts/chart9.xml"/><Relationship Id="rId2" Type="http://schemas.openxmlformats.org/officeDocument/2006/relationships/tags" Target="../tags/tag29.xml"/><Relationship Id="rId16" Type="http://schemas.openxmlformats.org/officeDocument/2006/relationships/tags" Target="../tags/tag43.xml"/><Relationship Id="rId29" Type="http://schemas.openxmlformats.org/officeDocument/2006/relationships/tags" Target="../tags/tag56.xml"/><Relationship Id="rId11" Type="http://schemas.openxmlformats.org/officeDocument/2006/relationships/tags" Target="../tags/tag38.xml"/><Relationship Id="rId24" Type="http://schemas.openxmlformats.org/officeDocument/2006/relationships/tags" Target="../tags/tag51.xml"/><Relationship Id="rId32" Type="http://schemas.openxmlformats.org/officeDocument/2006/relationships/tags" Target="../tags/tag59.xml"/><Relationship Id="rId37" Type="http://schemas.openxmlformats.org/officeDocument/2006/relationships/tags" Target="../tags/tag64.xml"/><Relationship Id="rId40" Type="http://schemas.openxmlformats.org/officeDocument/2006/relationships/tags" Target="../tags/tag67.xml"/><Relationship Id="rId45" Type="http://schemas.openxmlformats.org/officeDocument/2006/relationships/tags" Target="../tags/tag72.xml"/><Relationship Id="rId53" Type="http://schemas.openxmlformats.org/officeDocument/2006/relationships/tags" Target="../tags/tag80.xml"/><Relationship Id="rId58" Type="http://schemas.openxmlformats.org/officeDocument/2006/relationships/tags" Target="../tags/tag85.xml"/><Relationship Id="rId66" Type="http://schemas.openxmlformats.org/officeDocument/2006/relationships/tags" Target="../tags/tag93.xml"/><Relationship Id="rId5" Type="http://schemas.openxmlformats.org/officeDocument/2006/relationships/tags" Target="../tags/tag32.xml"/><Relationship Id="rId61" Type="http://schemas.openxmlformats.org/officeDocument/2006/relationships/tags" Target="../tags/tag88.xml"/><Relationship Id="rId19" Type="http://schemas.openxmlformats.org/officeDocument/2006/relationships/tags" Target="../tags/tag46.xml"/><Relationship Id="rId14" Type="http://schemas.openxmlformats.org/officeDocument/2006/relationships/tags" Target="../tags/tag41.xml"/><Relationship Id="rId22" Type="http://schemas.openxmlformats.org/officeDocument/2006/relationships/tags" Target="../tags/tag49.xml"/><Relationship Id="rId27" Type="http://schemas.openxmlformats.org/officeDocument/2006/relationships/tags" Target="../tags/tag54.xml"/><Relationship Id="rId30" Type="http://schemas.openxmlformats.org/officeDocument/2006/relationships/tags" Target="../tags/tag57.xml"/><Relationship Id="rId35" Type="http://schemas.openxmlformats.org/officeDocument/2006/relationships/tags" Target="../tags/tag62.xml"/><Relationship Id="rId43" Type="http://schemas.openxmlformats.org/officeDocument/2006/relationships/tags" Target="../tags/tag70.xml"/><Relationship Id="rId48" Type="http://schemas.openxmlformats.org/officeDocument/2006/relationships/tags" Target="../tags/tag75.xml"/><Relationship Id="rId56" Type="http://schemas.openxmlformats.org/officeDocument/2006/relationships/tags" Target="../tags/tag83.xml"/><Relationship Id="rId64" Type="http://schemas.openxmlformats.org/officeDocument/2006/relationships/tags" Target="../tags/tag91.xml"/><Relationship Id="rId69" Type="http://schemas.openxmlformats.org/officeDocument/2006/relationships/image" Target="../media/image38.emf"/><Relationship Id="rId8" Type="http://schemas.openxmlformats.org/officeDocument/2006/relationships/tags" Target="../tags/tag35.xml"/><Relationship Id="rId51" Type="http://schemas.openxmlformats.org/officeDocument/2006/relationships/tags" Target="../tags/tag78.xml"/><Relationship Id="rId72" Type="http://schemas.openxmlformats.org/officeDocument/2006/relationships/chart" Target="../charts/chart10.xml"/><Relationship Id="rId3" Type="http://schemas.openxmlformats.org/officeDocument/2006/relationships/tags" Target="../tags/tag30.xml"/><Relationship Id="rId12" Type="http://schemas.openxmlformats.org/officeDocument/2006/relationships/tags" Target="../tags/tag39.xml"/><Relationship Id="rId17" Type="http://schemas.openxmlformats.org/officeDocument/2006/relationships/tags" Target="../tags/tag44.xml"/><Relationship Id="rId25" Type="http://schemas.openxmlformats.org/officeDocument/2006/relationships/tags" Target="../tags/tag52.xml"/><Relationship Id="rId33" Type="http://schemas.openxmlformats.org/officeDocument/2006/relationships/tags" Target="../tags/tag60.xml"/><Relationship Id="rId38" Type="http://schemas.openxmlformats.org/officeDocument/2006/relationships/tags" Target="../tags/tag65.xml"/><Relationship Id="rId46" Type="http://schemas.openxmlformats.org/officeDocument/2006/relationships/tags" Target="../tags/tag73.xml"/><Relationship Id="rId59" Type="http://schemas.openxmlformats.org/officeDocument/2006/relationships/tags" Target="../tags/tag86.xml"/><Relationship Id="rId67" Type="http://schemas.openxmlformats.org/officeDocument/2006/relationships/slideLayout" Target="../slideLayouts/slideLayout68.xml"/><Relationship Id="rId20" Type="http://schemas.openxmlformats.org/officeDocument/2006/relationships/tags" Target="../tags/tag47.xml"/><Relationship Id="rId41" Type="http://schemas.openxmlformats.org/officeDocument/2006/relationships/tags" Target="../tags/tag68.xml"/><Relationship Id="rId54" Type="http://schemas.openxmlformats.org/officeDocument/2006/relationships/tags" Target="../tags/tag81.xml"/><Relationship Id="rId62" Type="http://schemas.openxmlformats.org/officeDocument/2006/relationships/tags" Target="../tags/tag89.xml"/><Relationship Id="rId70" Type="http://schemas.openxmlformats.org/officeDocument/2006/relationships/chart" Target="../charts/chart8.xml"/><Relationship Id="rId1" Type="http://schemas.openxmlformats.org/officeDocument/2006/relationships/tags" Target="../tags/tag28.xml"/><Relationship Id="rId6" Type="http://schemas.openxmlformats.org/officeDocument/2006/relationships/tags" Target="../tags/tag33.xml"/><Relationship Id="rId15" Type="http://schemas.openxmlformats.org/officeDocument/2006/relationships/tags" Target="../tags/tag42.xml"/><Relationship Id="rId23" Type="http://schemas.openxmlformats.org/officeDocument/2006/relationships/tags" Target="../tags/tag50.xml"/><Relationship Id="rId28" Type="http://schemas.openxmlformats.org/officeDocument/2006/relationships/tags" Target="../tags/tag55.xml"/><Relationship Id="rId36" Type="http://schemas.openxmlformats.org/officeDocument/2006/relationships/tags" Target="../tags/tag63.xml"/><Relationship Id="rId49" Type="http://schemas.openxmlformats.org/officeDocument/2006/relationships/tags" Target="../tags/tag76.xml"/><Relationship Id="rId57" Type="http://schemas.openxmlformats.org/officeDocument/2006/relationships/tags" Target="../tags/tag84.xml"/><Relationship Id="rId10" Type="http://schemas.openxmlformats.org/officeDocument/2006/relationships/tags" Target="../tags/tag37.xml"/><Relationship Id="rId31" Type="http://schemas.openxmlformats.org/officeDocument/2006/relationships/tags" Target="../tags/tag58.xml"/><Relationship Id="rId44" Type="http://schemas.openxmlformats.org/officeDocument/2006/relationships/tags" Target="../tags/tag71.xml"/><Relationship Id="rId52" Type="http://schemas.openxmlformats.org/officeDocument/2006/relationships/tags" Target="../tags/tag79.xml"/><Relationship Id="rId60" Type="http://schemas.openxmlformats.org/officeDocument/2006/relationships/tags" Target="../tags/tag87.xml"/><Relationship Id="rId65" Type="http://schemas.openxmlformats.org/officeDocument/2006/relationships/tags" Target="../tags/tag92.xml"/><Relationship Id="rId4" Type="http://schemas.openxmlformats.org/officeDocument/2006/relationships/tags" Target="../tags/tag31.xml"/><Relationship Id="rId9" Type="http://schemas.openxmlformats.org/officeDocument/2006/relationships/tags" Target="../tags/tag36.xml"/><Relationship Id="rId13" Type="http://schemas.openxmlformats.org/officeDocument/2006/relationships/tags" Target="../tags/tag40.xml"/><Relationship Id="rId18" Type="http://schemas.openxmlformats.org/officeDocument/2006/relationships/tags" Target="../tags/tag45.xml"/><Relationship Id="rId39" Type="http://schemas.openxmlformats.org/officeDocument/2006/relationships/tags" Target="../tags/tag66.xml"/><Relationship Id="rId34" Type="http://schemas.openxmlformats.org/officeDocument/2006/relationships/tags" Target="../tags/tag61.xml"/><Relationship Id="rId50" Type="http://schemas.openxmlformats.org/officeDocument/2006/relationships/tags" Target="../tags/tag77.xml"/><Relationship Id="rId55" Type="http://schemas.openxmlformats.org/officeDocument/2006/relationships/tags" Target="../tags/tag82.xml"/></Relationships>
</file>

<file path=ppt/slides/_rels/slide13.xml.rels><?xml version="1.0" encoding="UTF-8" standalone="yes"?>
<Relationships xmlns="http://schemas.openxmlformats.org/package/2006/relationships"><Relationship Id="rId13" Type="http://schemas.openxmlformats.org/officeDocument/2006/relationships/tags" Target="../tags/tag106.xml"/><Relationship Id="rId18" Type="http://schemas.openxmlformats.org/officeDocument/2006/relationships/tags" Target="../tags/tag111.xml"/><Relationship Id="rId26" Type="http://schemas.openxmlformats.org/officeDocument/2006/relationships/tags" Target="../tags/tag119.xml"/><Relationship Id="rId39" Type="http://schemas.openxmlformats.org/officeDocument/2006/relationships/tags" Target="../tags/tag132.xml"/><Relationship Id="rId21" Type="http://schemas.openxmlformats.org/officeDocument/2006/relationships/tags" Target="../tags/tag114.xml"/><Relationship Id="rId34" Type="http://schemas.openxmlformats.org/officeDocument/2006/relationships/tags" Target="../tags/tag127.xml"/><Relationship Id="rId42" Type="http://schemas.openxmlformats.org/officeDocument/2006/relationships/tags" Target="../tags/tag135.xml"/><Relationship Id="rId47" Type="http://schemas.openxmlformats.org/officeDocument/2006/relationships/tags" Target="../tags/tag140.xml"/><Relationship Id="rId50" Type="http://schemas.openxmlformats.org/officeDocument/2006/relationships/notesSlide" Target="../notesSlides/notesSlide6.xml"/><Relationship Id="rId7" Type="http://schemas.openxmlformats.org/officeDocument/2006/relationships/tags" Target="../tags/tag100.xml"/><Relationship Id="rId2" Type="http://schemas.openxmlformats.org/officeDocument/2006/relationships/tags" Target="../tags/tag95.xml"/><Relationship Id="rId16" Type="http://schemas.openxmlformats.org/officeDocument/2006/relationships/tags" Target="../tags/tag109.xml"/><Relationship Id="rId29" Type="http://schemas.openxmlformats.org/officeDocument/2006/relationships/tags" Target="../tags/tag122.xml"/><Relationship Id="rId11" Type="http://schemas.openxmlformats.org/officeDocument/2006/relationships/tags" Target="../tags/tag104.xml"/><Relationship Id="rId24" Type="http://schemas.openxmlformats.org/officeDocument/2006/relationships/tags" Target="../tags/tag117.xml"/><Relationship Id="rId32" Type="http://schemas.openxmlformats.org/officeDocument/2006/relationships/tags" Target="../tags/tag125.xml"/><Relationship Id="rId37" Type="http://schemas.openxmlformats.org/officeDocument/2006/relationships/tags" Target="../tags/tag130.xml"/><Relationship Id="rId40" Type="http://schemas.openxmlformats.org/officeDocument/2006/relationships/tags" Target="../tags/tag133.xml"/><Relationship Id="rId45" Type="http://schemas.openxmlformats.org/officeDocument/2006/relationships/tags" Target="../tags/tag138.xml"/><Relationship Id="rId53" Type="http://schemas.openxmlformats.org/officeDocument/2006/relationships/chart" Target="../charts/chart13.xml"/><Relationship Id="rId5" Type="http://schemas.openxmlformats.org/officeDocument/2006/relationships/tags" Target="../tags/tag98.xml"/><Relationship Id="rId10" Type="http://schemas.openxmlformats.org/officeDocument/2006/relationships/tags" Target="../tags/tag103.xml"/><Relationship Id="rId19" Type="http://schemas.openxmlformats.org/officeDocument/2006/relationships/tags" Target="../tags/tag112.xml"/><Relationship Id="rId31" Type="http://schemas.openxmlformats.org/officeDocument/2006/relationships/tags" Target="../tags/tag124.xml"/><Relationship Id="rId44" Type="http://schemas.openxmlformats.org/officeDocument/2006/relationships/tags" Target="../tags/tag137.xml"/><Relationship Id="rId52" Type="http://schemas.openxmlformats.org/officeDocument/2006/relationships/chart" Target="../charts/chart12.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tags" Target="../tags/tag107.xml"/><Relationship Id="rId22" Type="http://schemas.openxmlformats.org/officeDocument/2006/relationships/tags" Target="../tags/tag115.xml"/><Relationship Id="rId27" Type="http://schemas.openxmlformats.org/officeDocument/2006/relationships/tags" Target="../tags/tag120.xml"/><Relationship Id="rId30" Type="http://schemas.openxmlformats.org/officeDocument/2006/relationships/tags" Target="../tags/tag123.xml"/><Relationship Id="rId35" Type="http://schemas.openxmlformats.org/officeDocument/2006/relationships/tags" Target="../tags/tag128.xml"/><Relationship Id="rId43" Type="http://schemas.openxmlformats.org/officeDocument/2006/relationships/tags" Target="../tags/tag136.xml"/><Relationship Id="rId48" Type="http://schemas.openxmlformats.org/officeDocument/2006/relationships/tags" Target="../tags/tag141.xml"/><Relationship Id="rId8" Type="http://schemas.openxmlformats.org/officeDocument/2006/relationships/tags" Target="../tags/tag101.xml"/><Relationship Id="rId51" Type="http://schemas.openxmlformats.org/officeDocument/2006/relationships/chart" Target="../charts/chart11.xml"/><Relationship Id="rId3" Type="http://schemas.openxmlformats.org/officeDocument/2006/relationships/tags" Target="../tags/tag96.xml"/><Relationship Id="rId12" Type="http://schemas.openxmlformats.org/officeDocument/2006/relationships/tags" Target="../tags/tag105.xml"/><Relationship Id="rId17" Type="http://schemas.openxmlformats.org/officeDocument/2006/relationships/tags" Target="../tags/tag110.xml"/><Relationship Id="rId25" Type="http://schemas.openxmlformats.org/officeDocument/2006/relationships/tags" Target="../tags/tag118.xml"/><Relationship Id="rId33" Type="http://schemas.openxmlformats.org/officeDocument/2006/relationships/tags" Target="../tags/tag126.xml"/><Relationship Id="rId38" Type="http://schemas.openxmlformats.org/officeDocument/2006/relationships/tags" Target="../tags/tag131.xml"/><Relationship Id="rId46" Type="http://schemas.openxmlformats.org/officeDocument/2006/relationships/tags" Target="../tags/tag139.xml"/><Relationship Id="rId20" Type="http://schemas.openxmlformats.org/officeDocument/2006/relationships/tags" Target="../tags/tag113.xml"/><Relationship Id="rId41" Type="http://schemas.openxmlformats.org/officeDocument/2006/relationships/tags" Target="../tags/tag134.xml"/><Relationship Id="rId1" Type="http://schemas.openxmlformats.org/officeDocument/2006/relationships/tags" Target="../tags/tag94.xml"/><Relationship Id="rId6" Type="http://schemas.openxmlformats.org/officeDocument/2006/relationships/tags" Target="../tags/tag99.xml"/><Relationship Id="rId15" Type="http://schemas.openxmlformats.org/officeDocument/2006/relationships/tags" Target="../tags/tag108.xml"/><Relationship Id="rId23" Type="http://schemas.openxmlformats.org/officeDocument/2006/relationships/tags" Target="../tags/tag116.xml"/><Relationship Id="rId28" Type="http://schemas.openxmlformats.org/officeDocument/2006/relationships/tags" Target="../tags/tag121.xml"/><Relationship Id="rId36" Type="http://schemas.openxmlformats.org/officeDocument/2006/relationships/tags" Target="../tags/tag129.xml"/><Relationship Id="rId49"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tags" Target="../tags/tag154.xml"/><Relationship Id="rId18" Type="http://schemas.openxmlformats.org/officeDocument/2006/relationships/slideLayout" Target="../slideLayouts/slideLayout2.xml"/><Relationship Id="rId3" Type="http://schemas.openxmlformats.org/officeDocument/2006/relationships/tags" Target="../tags/tag144.xml"/><Relationship Id="rId21" Type="http://schemas.openxmlformats.org/officeDocument/2006/relationships/chart" Target="../charts/chart15.xml"/><Relationship Id="rId7" Type="http://schemas.openxmlformats.org/officeDocument/2006/relationships/tags" Target="../tags/tag148.xml"/><Relationship Id="rId12" Type="http://schemas.openxmlformats.org/officeDocument/2006/relationships/tags" Target="../tags/tag153.xml"/><Relationship Id="rId17" Type="http://schemas.openxmlformats.org/officeDocument/2006/relationships/tags" Target="../tags/tag158.xml"/><Relationship Id="rId2" Type="http://schemas.openxmlformats.org/officeDocument/2006/relationships/tags" Target="../tags/tag143.xml"/><Relationship Id="rId16" Type="http://schemas.openxmlformats.org/officeDocument/2006/relationships/tags" Target="../tags/tag157.xml"/><Relationship Id="rId20" Type="http://schemas.openxmlformats.org/officeDocument/2006/relationships/chart" Target="../charts/chart14.xml"/><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5" Type="http://schemas.openxmlformats.org/officeDocument/2006/relationships/tags" Target="../tags/tag156.xml"/><Relationship Id="rId23" Type="http://schemas.openxmlformats.org/officeDocument/2006/relationships/chart" Target="../charts/chart17.xml"/><Relationship Id="rId10" Type="http://schemas.openxmlformats.org/officeDocument/2006/relationships/tags" Target="../tags/tag151.xml"/><Relationship Id="rId19" Type="http://schemas.openxmlformats.org/officeDocument/2006/relationships/notesSlide" Target="../notesSlides/notesSlide7.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tags" Target="../tags/tag155.xml"/><Relationship Id="rId22" Type="http://schemas.openxmlformats.org/officeDocument/2006/relationships/chart" Target="../charts/chart16.xml"/></Relationships>
</file>

<file path=ppt/slides/_rels/slide15.xml.rels><?xml version="1.0" encoding="UTF-8" standalone="yes"?>
<Relationships xmlns="http://schemas.openxmlformats.org/package/2006/relationships"><Relationship Id="rId8" Type="http://schemas.openxmlformats.org/officeDocument/2006/relationships/tags" Target="../tags/tag166.xml"/><Relationship Id="rId13" Type="http://schemas.openxmlformats.org/officeDocument/2006/relationships/tags" Target="../tags/tag171.xml"/><Relationship Id="rId18" Type="http://schemas.openxmlformats.org/officeDocument/2006/relationships/tags" Target="../tags/tag176.xml"/><Relationship Id="rId26" Type="http://schemas.openxmlformats.org/officeDocument/2006/relationships/slideLayout" Target="../slideLayouts/slideLayout9.xml"/><Relationship Id="rId3" Type="http://schemas.openxmlformats.org/officeDocument/2006/relationships/tags" Target="../tags/tag161.xml"/><Relationship Id="rId21" Type="http://schemas.openxmlformats.org/officeDocument/2006/relationships/tags" Target="../tags/tag179.xml"/><Relationship Id="rId7" Type="http://schemas.openxmlformats.org/officeDocument/2006/relationships/tags" Target="../tags/tag165.xml"/><Relationship Id="rId12" Type="http://schemas.openxmlformats.org/officeDocument/2006/relationships/tags" Target="../tags/tag170.xml"/><Relationship Id="rId17" Type="http://schemas.openxmlformats.org/officeDocument/2006/relationships/tags" Target="../tags/tag175.xml"/><Relationship Id="rId25" Type="http://schemas.openxmlformats.org/officeDocument/2006/relationships/tags" Target="../tags/tag183.xml"/><Relationship Id="rId2" Type="http://schemas.openxmlformats.org/officeDocument/2006/relationships/tags" Target="../tags/tag160.xml"/><Relationship Id="rId16" Type="http://schemas.openxmlformats.org/officeDocument/2006/relationships/tags" Target="../tags/tag174.xml"/><Relationship Id="rId20" Type="http://schemas.openxmlformats.org/officeDocument/2006/relationships/tags" Target="../tags/tag178.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tags" Target="../tags/tag169.xml"/><Relationship Id="rId24" Type="http://schemas.openxmlformats.org/officeDocument/2006/relationships/tags" Target="../tags/tag182.xml"/><Relationship Id="rId5" Type="http://schemas.openxmlformats.org/officeDocument/2006/relationships/tags" Target="../tags/tag163.xml"/><Relationship Id="rId15" Type="http://schemas.openxmlformats.org/officeDocument/2006/relationships/tags" Target="../tags/tag173.xml"/><Relationship Id="rId23" Type="http://schemas.openxmlformats.org/officeDocument/2006/relationships/tags" Target="../tags/tag181.xml"/><Relationship Id="rId28" Type="http://schemas.openxmlformats.org/officeDocument/2006/relationships/chart" Target="../charts/chart18.xml"/><Relationship Id="rId10" Type="http://schemas.openxmlformats.org/officeDocument/2006/relationships/tags" Target="../tags/tag168.xml"/><Relationship Id="rId19" Type="http://schemas.openxmlformats.org/officeDocument/2006/relationships/tags" Target="../tags/tag177.xml"/><Relationship Id="rId4" Type="http://schemas.openxmlformats.org/officeDocument/2006/relationships/tags" Target="../tags/tag162.xml"/><Relationship Id="rId9" Type="http://schemas.openxmlformats.org/officeDocument/2006/relationships/tags" Target="../tags/tag167.xml"/><Relationship Id="rId14" Type="http://schemas.openxmlformats.org/officeDocument/2006/relationships/tags" Target="../tags/tag172.xml"/><Relationship Id="rId22" Type="http://schemas.openxmlformats.org/officeDocument/2006/relationships/tags" Target="../tags/tag180.xml"/><Relationship Id="rId27"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13" Type="http://schemas.openxmlformats.org/officeDocument/2006/relationships/tags" Target="../tags/tag196.xml"/><Relationship Id="rId18" Type="http://schemas.openxmlformats.org/officeDocument/2006/relationships/tags" Target="../tags/tag201.xml"/><Relationship Id="rId26" Type="http://schemas.openxmlformats.org/officeDocument/2006/relationships/tags" Target="../tags/tag209.xml"/><Relationship Id="rId39" Type="http://schemas.openxmlformats.org/officeDocument/2006/relationships/tags" Target="../tags/tag222.xml"/><Relationship Id="rId21" Type="http://schemas.openxmlformats.org/officeDocument/2006/relationships/tags" Target="../tags/tag204.xml"/><Relationship Id="rId34" Type="http://schemas.openxmlformats.org/officeDocument/2006/relationships/tags" Target="../tags/tag217.xml"/><Relationship Id="rId42" Type="http://schemas.openxmlformats.org/officeDocument/2006/relationships/tags" Target="../tags/tag225.xml"/><Relationship Id="rId47" Type="http://schemas.openxmlformats.org/officeDocument/2006/relationships/image" Target="../media/image15.emf"/><Relationship Id="rId7" Type="http://schemas.openxmlformats.org/officeDocument/2006/relationships/tags" Target="../tags/tag190.xml"/><Relationship Id="rId2" Type="http://schemas.openxmlformats.org/officeDocument/2006/relationships/tags" Target="../tags/tag185.xml"/><Relationship Id="rId16" Type="http://schemas.openxmlformats.org/officeDocument/2006/relationships/tags" Target="../tags/tag199.xml"/><Relationship Id="rId29" Type="http://schemas.openxmlformats.org/officeDocument/2006/relationships/tags" Target="../tags/tag212.xml"/><Relationship Id="rId11" Type="http://schemas.openxmlformats.org/officeDocument/2006/relationships/tags" Target="../tags/tag194.xml"/><Relationship Id="rId24" Type="http://schemas.openxmlformats.org/officeDocument/2006/relationships/tags" Target="../tags/tag207.xml"/><Relationship Id="rId32" Type="http://schemas.openxmlformats.org/officeDocument/2006/relationships/tags" Target="../tags/tag215.xml"/><Relationship Id="rId37" Type="http://schemas.openxmlformats.org/officeDocument/2006/relationships/tags" Target="../tags/tag220.xml"/><Relationship Id="rId40" Type="http://schemas.openxmlformats.org/officeDocument/2006/relationships/tags" Target="../tags/tag223.xml"/><Relationship Id="rId45" Type="http://schemas.openxmlformats.org/officeDocument/2006/relationships/slideLayout" Target="../slideLayouts/slideLayout66.xml"/><Relationship Id="rId5" Type="http://schemas.openxmlformats.org/officeDocument/2006/relationships/tags" Target="../tags/tag188.xml"/><Relationship Id="rId15" Type="http://schemas.openxmlformats.org/officeDocument/2006/relationships/tags" Target="../tags/tag198.xml"/><Relationship Id="rId23" Type="http://schemas.openxmlformats.org/officeDocument/2006/relationships/tags" Target="../tags/tag206.xml"/><Relationship Id="rId28" Type="http://schemas.openxmlformats.org/officeDocument/2006/relationships/tags" Target="../tags/tag211.xml"/><Relationship Id="rId36" Type="http://schemas.openxmlformats.org/officeDocument/2006/relationships/tags" Target="../tags/tag219.xml"/><Relationship Id="rId49" Type="http://schemas.openxmlformats.org/officeDocument/2006/relationships/chart" Target="../charts/chart20.xml"/><Relationship Id="rId10" Type="http://schemas.openxmlformats.org/officeDocument/2006/relationships/tags" Target="../tags/tag193.xml"/><Relationship Id="rId19" Type="http://schemas.openxmlformats.org/officeDocument/2006/relationships/tags" Target="../tags/tag202.xml"/><Relationship Id="rId31" Type="http://schemas.openxmlformats.org/officeDocument/2006/relationships/tags" Target="../tags/tag214.xml"/><Relationship Id="rId44" Type="http://schemas.openxmlformats.org/officeDocument/2006/relationships/tags" Target="../tags/tag227.xml"/><Relationship Id="rId4" Type="http://schemas.openxmlformats.org/officeDocument/2006/relationships/tags" Target="../tags/tag187.xml"/><Relationship Id="rId9" Type="http://schemas.openxmlformats.org/officeDocument/2006/relationships/tags" Target="../tags/tag192.xml"/><Relationship Id="rId14" Type="http://schemas.openxmlformats.org/officeDocument/2006/relationships/tags" Target="../tags/tag197.xml"/><Relationship Id="rId22" Type="http://schemas.openxmlformats.org/officeDocument/2006/relationships/tags" Target="../tags/tag205.xml"/><Relationship Id="rId27" Type="http://schemas.openxmlformats.org/officeDocument/2006/relationships/tags" Target="../tags/tag210.xml"/><Relationship Id="rId30" Type="http://schemas.openxmlformats.org/officeDocument/2006/relationships/tags" Target="../tags/tag213.xml"/><Relationship Id="rId35" Type="http://schemas.openxmlformats.org/officeDocument/2006/relationships/tags" Target="../tags/tag218.xml"/><Relationship Id="rId43" Type="http://schemas.openxmlformats.org/officeDocument/2006/relationships/tags" Target="../tags/tag226.xml"/><Relationship Id="rId48" Type="http://schemas.openxmlformats.org/officeDocument/2006/relationships/chart" Target="../charts/chart19.xml"/><Relationship Id="rId8" Type="http://schemas.openxmlformats.org/officeDocument/2006/relationships/tags" Target="../tags/tag191.xml"/><Relationship Id="rId3" Type="http://schemas.openxmlformats.org/officeDocument/2006/relationships/tags" Target="../tags/tag186.xml"/><Relationship Id="rId12" Type="http://schemas.openxmlformats.org/officeDocument/2006/relationships/tags" Target="../tags/tag195.xml"/><Relationship Id="rId17" Type="http://schemas.openxmlformats.org/officeDocument/2006/relationships/tags" Target="../tags/tag200.xml"/><Relationship Id="rId25" Type="http://schemas.openxmlformats.org/officeDocument/2006/relationships/tags" Target="../tags/tag208.xml"/><Relationship Id="rId33" Type="http://schemas.openxmlformats.org/officeDocument/2006/relationships/tags" Target="../tags/tag216.xml"/><Relationship Id="rId38" Type="http://schemas.openxmlformats.org/officeDocument/2006/relationships/tags" Target="../tags/tag221.xml"/><Relationship Id="rId46" Type="http://schemas.openxmlformats.org/officeDocument/2006/relationships/oleObject" Target="../embeddings/oleObject7.bin"/><Relationship Id="rId20" Type="http://schemas.openxmlformats.org/officeDocument/2006/relationships/tags" Target="../tags/tag203.xml"/><Relationship Id="rId41" Type="http://schemas.openxmlformats.org/officeDocument/2006/relationships/tags" Target="../tags/tag224.xml"/><Relationship Id="rId1" Type="http://schemas.openxmlformats.org/officeDocument/2006/relationships/tags" Target="../tags/tag184.xml"/><Relationship Id="rId6" Type="http://schemas.openxmlformats.org/officeDocument/2006/relationships/tags" Target="../tags/tag189.xml"/></Relationships>
</file>

<file path=ppt/slides/_rels/slide17.xml.rels><?xml version="1.0" encoding="UTF-8" standalone="yes"?>
<Relationships xmlns="http://schemas.openxmlformats.org/package/2006/relationships"><Relationship Id="rId8" Type="http://schemas.openxmlformats.org/officeDocument/2006/relationships/tags" Target="../tags/tag235.xml"/><Relationship Id="rId13" Type="http://schemas.openxmlformats.org/officeDocument/2006/relationships/tags" Target="../tags/tag240.xml"/><Relationship Id="rId18" Type="http://schemas.openxmlformats.org/officeDocument/2006/relationships/tags" Target="../tags/tag245.xml"/><Relationship Id="rId26" Type="http://schemas.openxmlformats.org/officeDocument/2006/relationships/image" Target="../media/image42.svg"/><Relationship Id="rId3" Type="http://schemas.openxmlformats.org/officeDocument/2006/relationships/tags" Target="../tags/tag230.xml"/><Relationship Id="rId21" Type="http://schemas.openxmlformats.org/officeDocument/2006/relationships/notesSlide" Target="../notesSlides/notesSlide9.xml"/><Relationship Id="rId7" Type="http://schemas.openxmlformats.org/officeDocument/2006/relationships/tags" Target="../tags/tag234.xml"/><Relationship Id="rId12" Type="http://schemas.openxmlformats.org/officeDocument/2006/relationships/tags" Target="../tags/tag239.xml"/><Relationship Id="rId17" Type="http://schemas.openxmlformats.org/officeDocument/2006/relationships/tags" Target="../tags/tag244.xml"/><Relationship Id="rId25" Type="http://schemas.openxmlformats.org/officeDocument/2006/relationships/image" Target="../media/image41.svg"/><Relationship Id="rId2" Type="http://schemas.openxmlformats.org/officeDocument/2006/relationships/tags" Target="../tags/tag229.xml"/><Relationship Id="rId16" Type="http://schemas.openxmlformats.org/officeDocument/2006/relationships/tags" Target="../tags/tag243.xml"/><Relationship Id="rId20" Type="http://schemas.openxmlformats.org/officeDocument/2006/relationships/slideLayout" Target="../slideLayouts/slideLayout2.xml"/><Relationship Id="rId1" Type="http://schemas.openxmlformats.org/officeDocument/2006/relationships/tags" Target="../tags/tag228.xml"/><Relationship Id="rId6" Type="http://schemas.openxmlformats.org/officeDocument/2006/relationships/tags" Target="../tags/tag233.xml"/><Relationship Id="rId11" Type="http://schemas.openxmlformats.org/officeDocument/2006/relationships/tags" Target="../tags/tag238.xml"/><Relationship Id="rId24" Type="http://schemas.openxmlformats.org/officeDocument/2006/relationships/image" Target="../media/image40.svg"/><Relationship Id="rId5" Type="http://schemas.openxmlformats.org/officeDocument/2006/relationships/tags" Target="../tags/tag232.xml"/><Relationship Id="rId15" Type="http://schemas.openxmlformats.org/officeDocument/2006/relationships/tags" Target="../tags/tag242.xml"/><Relationship Id="rId23" Type="http://schemas.openxmlformats.org/officeDocument/2006/relationships/image" Target="../media/image39.svg"/><Relationship Id="rId10" Type="http://schemas.openxmlformats.org/officeDocument/2006/relationships/tags" Target="../tags/tag237.xml"/><Relationship Id="rId19" Type="http://schemas.openxmlformats.org/officeDocument/2006/relationships/tags" Target="../tags/tag246.xml"/><Relationship Id="rId4" Type="http://schemas.openxmlformats.org/officeDocument/2006/relationships/tags" Target="../tags/tag231.xml"/><Relationship Id="rId9" Type="http://schemas.openxmlformats.org/officeDocument/2006/relationships/tags" Target="../tags/tag236.xml"/><Relationship Id="rId14" Type="http://schemas.openxmlformats.org/officeDocument/2006/relationships/tags" Target="../tags/tag241.xml"/><Relationship Id="rId22" Type="http://schemas.openxmlformats.org/officeDocument/2006/relationships/chart" Target="../charts/chart21.xml"/><Relationship Id="rId27" Type="http://schemas.openxmlformats.org/officeDocument/2006/relationships/image" Target="../media/image43.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8" Type="http://schemas.openxmlformats.org/officeDocument/2006/relationships/tags" Target="../tags/tag254.xml"/><Relationship Id="rId13" Type="http://schemas.openxmlformats.org/officeDocument/2006/relationships/tags" Target="../tags/tag259.xml"/><Relationship Id="rId18" Type="http://schemas.openxmlformats.org/officeDocument/2006/relationships/tags" Target="../tags/tag264.xml"/><Relationship Id="rId26" Type="http://schemas.openxmlformats.org/officeDocument/2006/relationships/tags" Target="../tags/tag272.xml"/><Relationship Id="rId3" Type="http://schemas.openxmlformats.org/officeDocument/2006/relationships/tags" Target="../tags/tag249.xml"/><Relationship Id="rId21" Type="http://schemas.openxmlformats.org/officeDocument/2006/relationships/tags" Target="../tags/tag267.xml"/><Relationship Id="rId7" Type="http://schemas.openxmlformats.org/officeDocument/2006/relationships/tags" Target="../tags/tag253.xml"/><Relationship Id="rId12" Type="http://schemas.openxmlformats.org/officeDocument/2006/relationships/tags" Target="../tags/tag258.xml"/><Relationship Id="rId17" Type="http://schemas.openxmlformats.org/officeDocument/2006/relationships/tags" Target="../tags/tag263.xml"/><Relationship Id="rId25" Type="http://schemas.openxmlformats.org/officeDocument/2006/relationships/tags" Target="../tags/tag271.xml"/><Relationship Id="rId2" Type="http://schemas.openxmlformats.org/officeDocument/2006/relationships/tags" Target="../tags/tag248.xml"/><Relationship Id="rId16" Type="http://schemas.openxmlformats.org/officeDocument/2006/relationships/tags" Target="../tags/tag262.xml"/><Relationship Id="rId20" Type="http://schemas.openxmlformats.org/officeDocument/2006/relationships/tags" Target="../tags/tag266.xml"/><Relationship Id="rId29" Type="http://schemas.openxmlformats.org/officeDocument/2006/relationships/notesSlide" Target="../notesSlides/notesSlide10.xml"/><Relationship Id="rId1" Type="http://schemas.openxmlformats.org/officeDocument/2006/relationships/tags" Target="../tags/tag247.xml"/><Relationship Id="rId6" Type="http://schemas.openxmlformats.org/officeDocument/2006/relationships/tags" Target="../tags/tag252.xml"/><Relationship Id="rId11" Type="http://schemas.openxmlformats.org/officeDocument/2006/relationships/tags" Target="../tags/tag257.xml"/><Relationship Id="rId24" Type="http://schemas.openxmlformats.org/officeDocument/2006/relationships/tags" Target="../tags/tag270.xml"/><Relationship Id="rId5" Type="http://schemas.openxmlformats.org/officeDocument/2006/relationships/tags" Target="../tags/tag251.xml"/><Relationship Id="rId15" Type="http://schemas.openxmlformats.org/officeDocument/2006/relationships/tags" Target="../tags/tag261.xml"/><Relationship Id="rId23" Type="http://schemas.openxmlformats.org/officeDocument/2006/relationships/tags" Target="../tags/tag269.xml"/><Relationship Id="rId28" Type="http://schemas.openxmlformats.org/officeDocument/2006/relationships/slideLayout" Target="../slideLayouts/slideLayout2.xml"/><Relationship Id="rId10" Type="http://schemas.openxmlformats.org/officeDocument/2006/relationships/tags" Target="../tags/tag256.xml"/><Relationship Id="rId19" Type="http://schemas.openxmlformats.org/officeDocument/2006/relationships/tags" Target="../tags/tag265.xml"/><Relationship Id="rId31" Type="http://schemas.openxmlformats.org/officeDocument/2006/relationships/chart" Target="../charts/chart23.xml"/><Relationship Id="rId4" Type="http://schemas.openxmlformats.org/officeDocument/2006/relationships/tags" Target="../tags/tag250.xml"/><Relationship Id="rId9" Type="http://schemas.openxmlformats.org/officeDocument/2006/relationships/tags" Target="../tags/tag255.xml"/><Relationship Id="rId14" Type="http://schemas.openxmlformats.org/officeDocument/2006/relationships/tags" Target="../tags/tag260.xml"/><Relationship Id="rId22" Type="http://schemas.openxmlformats.org/officeDocument/2006/relationships/tags" Target="../tags/tag268.xml"/><Relationship Id="rId27" Type="http://schemas.openxmlformats.org/officeDocument/2006/relationships/tags" Target="../tags/tag273.xml"/><Relationship Id="rId30" Type="http://schemas.openxmlformats.org/officeDocument/2006/relationships/chart" Target="../charts/char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8" Type="http://schemas.openxmlformats.org/officeDocument/2006/relationships/tags" Target="../tags/tag281.xml"/><Relationship Id="rId13" Type="http://schemas.openxmlformats.org/officeDocument/2006/relationships/tags" Target="../tags/tag286.xml"/><Relationship Id="rId18" Type="http://schemas.openxmlformats.org/officeDocument/2006/relationships/tags" Target="../tags/tag291.xml"/><Relationship Id="rId3" Type="http://schemas.openxmlformats.org/officeDocument/2006/relationships/tags" Target="../tags/tag276.xml"/><Relationship Id="rId21" Type="http://schemas.openxmlformats.org/officeDocument/2006/relationships/notesSlide" Target="../notesSlides/notesSlide11.xml"/><Relationship Id="rId7" Type="http://schemas.openxmlformats.org/officeDocument/2006/relationships/tags" Target="../tags/tag280.xml"/><Relationship Id="rId12" Type="http://schemas.openxmlformats.org/officeDocument/2006/relationships/tags" Target="../tags/tag285.xml"/><Relationship Id="rId17" Type="http://schemas.openxmlformats.org/officeDocument/2006/relationships/tags" Target="../tags/tag290.xml"/><Relationship Id="rId2" Type="http://schemas.openxmlformats.org/officeDocument/2006/relationships/tags" Target="../tags/tag275.xml"/><Relationship Id="rId16" Type="http://schemas.openxmlformats.org/officeDocument/2006/relationships/tags" Target="../tags/tag289.xml"/><Relationship Id="rId20" Type="http://schemas.openxmlformats.org/officeDocument/2006/relationships/slideLayout" Target="../slideLayouts/slideLayout66.xml"/><Relationship Id="rId1" Type="http://schemas.openxmlformats.org/officeDocument/2006/relationships/tags" Target="../tags/tag274.xml"/><Relationship Id="rId6" Type="http://schemas.openxmlformats.org/officeDocument/2006/relationships/tags" Target="../tags/tag279.xml"/><Relationship Id="rId11" Type="http://schemas.openxmlformats.org/officeDocument/2006/relationships/tags" Target="../tags/tag284.xml"/><Relationship Id="rId24" Type="http://schemas.openxmlformats.org/officeDocument/2006/relationships/chart" Target="../charts/chart24.xml"/><Relationship Id="rId5" Type="http://schemas.openxmlformats.org/officeDocument/2006/relationships/tags" Target="../tags/tag278.xml"/><Relationship Id="rId15" Type="http://schemas.openxmlformats.org/officeDocument/2006/relationships/tags" Target="../tags/tag288.xml"/><Relationship Id="rId23" Type="http://schemas.openxmlformats.org/officeDocument/2006/relationships/image" Target="../media/image44.emf"/><Relationship Id="rId10" Type="http://schemas.openxmlformats.org/officeDocument/2006/relationships/tags" Target="../tags/tag283.xml"/><Relationship Id="rId19" Type="http://schemas.openxmlformats.org/officeDocument/2006/relationships/tags" Target="../tags/tag292.xml"/><Relationship Id="rId4" Type="http://schemas.openxmlformats.org/officeDocument/2006/relationships/tags" Target="../tags/tag277.xml"/><Relationship Id="rId9" Type="http://schemas.openxmlformats.org/officeDocument/2006/relationships/tags" Target="../tags/tag282.xml"/><Relationship Id="rId14" Type="http://schemas.openxmlformats.org/officeDocument/2006/relationships/tags" Target="../tags/tag287.xml"/><Relationship Id="rId22"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13" Type="http://schemas.openxmlformats.org/officeDocument/2006/relationships/tags" Target="../tags/tag305.xml"/><Relationship Id="rId18" Type="http://schemas.openxmlformats.org/officeDocument/2006/relationships/tags" Target="../tags/tag310.xml"/><Relationship Id="rId26" Type="http://schemas.openxmlformats.org/officeDocument/2006/relationships/tags" Target="../tags/tag318.xml"/><Relationship Id="rId39" Type="http://schemas.openxmlformats.org/officeDocument/2006/relationships/tags" Target="../tags/tag331.xml"/><Relationship Id="rId21" Type="http://schemas.openxmlformats.org/officeDocument/2006/relationships/tags" Target="../tags/tag313.xml"/><Relationship Id="rId34" Type="http://schemas.openxmlformats.org/officeDocument/2006/relationships/tags" Target="../tags/tag326.xml"/><Relationship Id="rId42" Type="http://schemas.openxmlformats.org/officeDocument/2006/relationships/tags" Target="../tags/tag334.xml"/><Relationship Id="rId47" Type="http://schemas.openxmlformats.org/officeDocument/2006/relationships/tags" Target="../tags/tag339.xml"/><Relationship Id="rId50" Type="http://schemas.openxmlformats.org/officeDocument/2006/relationships/tags" Target="../tags/tag342.xml"/><Relationship Id="rId55" Type="http://schemas.openxmlformats.org/officeDocument/2006/relationships/tags" Target="../tags/tag347.xml"/><Relationship Id="rId63" Type="http://schemas.openxmlformats.org/officeDocument/2006/relationships/image" Target="../media/image45.emf"/><Relationship Id="rId7" Type="http://schemas.openxmlformats.org/officeDocument/2006/relationships/tags" Target="../tags/tag299.xml"/><Relationship Id="rId2" Type="http://schemas.openxmlformats.org/officeDocument/2006/relationships/tags" Target="../tags/tag294.xml"/><Relationship Id="rId16" Type="http://schemas.openxmlformats.org/officeDocument/2006/relationships/tags" Target="../tags/tag308.xml"/><Relationship Id="rId29" Type="http://schemas.openxmlformats.org/officeDocument/2006/relationships/tags" Target="../tags/tag321.xml"/><Relationship Id="rId11" Type="http://schemas.openxmlformats.org/officeDocument/2006/relationships/tags" Target="../tags/tag303.xml"/><Relationship Id="rId24" Type="http://schemas.openxmlformats.org/officeDocument/2006/relationships/tags" Target="../tags/tag316.xml"/><Relationship Id="rId32" Type="http://schemas.openxmlformats.org/officeDocument/2006/relationships/tags" Target="../tags/tag324.xml"/><Relationship Id="rId37" Type="http://schemas.openxmlformats.org/officeDocument/2006/relationships/tags" Target="../tags/tag329.xml"/><Relationship Id="rId40" Type="http://schemas.openxmlformats.org/officeDocument/2006/relationships/tags" Target="../tags/tag332.xml"/><Relationship Id="rId45" Type="http://schemas.openxmlformats.org/officeDocument/2006/relationships/tags" Target="../tags/tag337.xml"/><Relationship Id="rId53" Type="http://schemas.openxmlformats.org/officeDocument/2006/relationships/tags" Target="../tags/tag345.xml"/><Relationship Id="rId58" Type="http://schemas.openxmlformats.org/officeDocument/2006/relationships/tags" Target="../tags/tag350.xml"/><Relationship Id="rId5" Type="http://schemas.openxmlformats.org/officeDocument/2006/relationships/tags" Target="../tags/tag297.xml"/><Relationship Id="rId61" Type="http://schemas.openxmlformats.org/officeDocument/2006/relationships/slideLayout" Target="../slideLayouts/slideLayout69.xml"/><Relationship Id="rId19" Type="http://schemas.openxmlformats.org/officeDocument/2006/relationships/tags" Target="../tags/tag311.xml"/><Relationship Id="rId14" Type="http://schemas.openxmlformats.org/officeDocument/2006/relationships/tags" Target="../tags/tag306.xml"/><Relationship Id="rId22" Type="http://schemas.openxmlformats.org/officeDocument/2006/relationships/tags" Target="../tags/tag314.xml"/><Relationship Id="rId27" Type="http://schemas.openxmlformats.org/officeDocument/2006/relationships/tags" Target="../tags/tag319.xml"/><Relationship Id="rId30" Type="http://schemas.openxmlformats.org/officeDocument/2006/relationships/tags" Target="../tags/tag322.xml"/><Relationship Id="rId35" Type="http://schemas.openxmlformats.org/officeDocument/2006/relationships/tags" Target="../tags/tag327.xml"/><Relationship Id="rId43" Type="http://schemas.openxmlformats.org/officeDocument/2006/relationships/tags" Target="../tags/tag335.xml"/><Relationship Id="rId48" Type="http://schemas.openxmlformats.org/officeDocument/2006/relationships/tags" Target="../tags/tag340.xml"/><Relationship Id="rId56" Type="http://schemas.openxmlformats.org/officeDocument/2006/relationships/tags" Target="../tags/tag348.xml"/><Relationship Id="rId64" Type="http://schemas.openxmlformats.org/officeDocument/2006/relationships/chart" Target="../charts/chart25.xml"/><Relationship Id="rId8" Type="http://schemas.openxmlformats.org/officeDocument/2006/relationships/tags" Target="../tags/tag300.xml"/><Relationship Id="rId51" Type="http://schemas.openxmlformats.org/officeDocument/2006/relationships/tags" Target="../tags/tag343.xml"/><Relationship Id="rId3" Type="http://schemas.openxmlformats.org/officeDocument/2006/relationships/tags" Target="../tags/tag295.xml"/><Relationship Id="rId12" Type="http://schemas.openxmlformats.org/officeDocument/2006/relationships/tags" Target="../tags/tag304.xml"/><Relationship Id="rId17" Type="http://schemas.openxmlformats.org/officeDocument/2006/relationships/tags" Target="../tags/tag309.xml"/><Relationship Id="rId25" Type="http://schemas.openxmlformats.org/officeDocument/2006/relationships/tags" Target="../tags/tag317.xml"/><Relationship Id="rId33" Type="http://schemas.openxmlformats.org/officeDocument/2006/relationships/tags" Target="../tags/tag325.xml"/><Relationship Id="rId38" Type="http://schemas.openxmlformats.org/officeDocument/2006/relationships/tags" Target="../tags/tag330.xml"/><Relationship Id="rId46" Type="http://schemas.openxmlformats.org/officeDocument/2006/relationships/tags" Target="../tags/tag338.xml"/><Relationship Id="rId59" Type="http://schemas.openxmlformats.org/officeDocument/2006/relationships/tags" Target="../tags/tag351.xml"/><Relationship Id="rId20" Type="http://schemas.openxmlformats.org/officeDocument/2006/relationships/tags" Target="../tags/tag312.xml"/><Relationship Id="rId41" Type="http://schemas.openxmlformats.org/officeDocument/2006/relationships/tags" Target="../tags/tag333.xml"/><Relationship Id="rId54" Type="http://schemas.openxmlformats.org/officeDocument/2006/relationships/tags" Target="../tags/tag346.xml"/><Relationship Id="rId62" Type="http://schemas.openxmlformats.org/officeDocument/2006/relationships/oleObject" Target="../embeddings/oleObject9.bin"/><Relationship Id="rId1" Type="http://schemas.openxmlformats.org/officeDocument/2006/relationships/tags" Target="../tags/tag293.xml"/><Relationship Id="rId6" Type="http://schemas.openxmlformats.org/officeDocument/2006/relationships/tags" Target="../tags/tag298.xml"/><Relationship Id="rId15" Type="http://schemas.openxmlformats.org/officeDocument/2006/relationships/tags" Target="../tags/tag307.xml"/><Relationship Id="rId23" Type="http://schemas.openxmlformats.org/officeDocument/2006/relationships/tags" Target="../tags/tag315.xml"/><Relationship Id="rId28" Type="http://schemas.openxmlformats.org/officeDocument/2006/relationships/tags" Target="../tags/tag320.xml"/><Relationship Id="rId36" Type="http://schemas.openxmlformats.org/officeDocument/2006/relationships/tags" Target="../tags/tag328.xml"/><Relationship Id="rId49" Type="http://schemas.openxmlformats.org/officeDocument/2006/relationships/tags" Target="../tags/tag341.xml"/><Relationship Id="rId57" Type="http://schemas.openxmlformats.org/officeDocument/2006/relationships/tags" Target="../tags/tag349.xml"/><Relationship Id="rId10" Type="http://schemas.openxmlformats.org/officeDocument/2006/relationships/tags" Target="../tags/tag302.xml"/><Relationship Id="rId31" Type="http://schemas.openxmlformats.org/officeDocument/2006/relationships/tags" Target="../tags/tag323.xml"/><Relationship Id="rId44" Type="http://schemas.openxmlformats.org/officeDocument/2006/relationships/tags" Target="../tags/tag336.xml"/><Relationship Id="rId52" Type="http://schemas.openxmlformats.org/officeDocument/2006/relationships/tags" Target="../tags/tag344.xml"/><Relationship Id="rId60" Type="http://schemas.openxmlformats.org/officeDocument/2006/relationships/tags" Target="../tags/tag352.xml"/><Relationship Id="rId4" Type="http://schemas.openxmlformats.org/officeDocument/2006/relationships/tags" Target="../tags/tag296.xml"/><Relationship Id="rId9" Type="http://schemas.openxmlformats.org/officeDocument/2006/relationships/tags" Target="../tags/tag301.xml"/></Relationships>
</file>

<file path=ppt/slides/_rels/slide22.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12.xml"/><Relationship Id="rId1" Type="http://schemas.openxmlformats.org/officeDocument/2006/relationships/slideLayout" Target="../slideLayouts/slideLayout70.xml"/></Relationships>
</file>

<file path=ppt/slides/_rels/slide23.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8.png"/><Relationship Id="rId4" Type="http://schemas.microsoft.com/office/2014/relationships/chartEx" Target="../charts/chartEx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6.svg"/><Relationship Id="rId7" Type="http://schemas.openxmlformats.org/officeDocument/2006/relationships/image" Target="../media/image50.svg"/><Relationship Id="rId2" Type="http://schemas.openxmlformats.org/officeDocument/2006/relationships/notesSlide" Target="../notesSlides/notesSlide14.xml"/><Relationship Id="rId1" Type="http://schemas.openxmlformats.org/officeDocument/2006/relationships/slideLayout" Target="../slideLayouts/slideLayout73.xml"/><Relationship Id="rId6" Type="http://schemas.openxmlformats.org/officeDocument/2006/relationships/image" Target="../media/image49.svg"/><Relationship Id="rId5" Type="http://schemas.openxmlformats.org/officeDocument/2006/relationships/image" Target="../media/image48.svg"/><Relationship Id="rId4" Type="http://schemas.openxmlformats.org/officeDocument/2006/relationships/image" Target="../media/image47.svg"/></Relationships>
</file>

<file path=ppt/slides/_rels/slide26.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svg"/><Relationship Id="rId1" Type="http://schemas.openxmlformats.org/officeDocument/2006/relationships/slideLayout" Target="../slideLayouts/slideLayout73.xml"/><Relationship Id="rId5" Type="http://schemas.openxmlformats.org/officeDocument/2006/relationships/image" Target="../media/image55.svg"/><Relationship Id="rId4" Type="http://schemas.openxmlformats.org/officeDocument/2006/relationships/image" Target="../media/image54.svg"/></Relationships>
</file>

<file path=ppt/slides/_rels/slide27.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svg"/><Relationship Id="rId1" Type="http://schemas.openxmlformats.org/officeDocument/2006/relationships/slideLayout" Target="../slideLayouts/slideLayout73.xml"/><Relationship Id="rId5" Type="http://schemas.openxmlformats.org/officeDocument/2006/relationships/image" Target="../media/image59.svg"/><Relationship Id="rId4" Type="http://schemas.openxmlformats.org/officeDocument/2006/relationships/image" Target="../media/image58.svg"/></Relationships>
</file>

<file path=ppt/slides/_rels/slide28.xml.rels><?xml version="1.0" encoding="UTF-8" standalone="yes"?>
<Relationships xmlns="http://schemas.openxmlformats.org/package/2006/relationships"><Relationship Id="rId3" Type="http://schemas.openxmlformats.org/officeDocument/2006/relationships/image" Target="../media/image60.svg"/><Relationship Id="rId7" Type="http://schemas.openxmlformats.org/officeDocument/2006/relationships/image" Target="../media/image63.svg"/><Relationship Id="rId2" Type="http://schemas.openxmlformats.org/officeDocument/2006/relationships/notesSlide" Target="../notesSlides/notesSlide15.xml"/><Relationship Id="rId1" Type="http://schemas.openxmlformats.org/officeDocument/2006/relationships/slideLayout" Target="../slideLayouts/slideLayout73.xml"/><Relationship Id="rId6" Type="http://schemas.openxmlformats.org/officeDocument/2006/relationships/image" Target="../media/image62.svg"/><Relationship Id="rId5" Type="http://schemas.openxmlformats.org/officeDocument/2006/relationships/image" Target="../media/image61.svg"/><Relationship Id="rId4" Type="http://schemas.openxmlformats.org/officeDocument/2006/relationships/image" Target="../media/image19.svg"/></Relationships>
</file>

<file path=ppt/slides/_rels/slide29.xml.rels><?xml version="1.0" encoding="UTF-8" standalone="yes"?>
<Relationships xmlns="http://schemas.openxmlformats.org/package/2006/relationships"><Relationship Id="rId8" Type="http://schemas.openxmlformats.org/officeDocument/2006/relationships/image" Target="../media/image66.svg"/><Relationship Id="rId13" Type="http://schemas.openxmlformats.org/officeDocument/2006/relationships/image" Target="../media/image71.svg"/><Relationship Id="rId3" Type="http://schemas.openxmlformats.org/officeDocument/2006/relationships/notesSlide" Target="../notesSlides/notesSlide16.xml"/><Relationship Id="rId7" Type="http://schemas.openxmlformats.org/officeDocument/2006/relationships/image" Target="../media/image65.svg"/><Relationship Id="rId12" Type="http://schemas.openxmlformats.org/officeDocument/2006/relationships/image" Target="../media/image70.svg"/><Relationship Id="rId17" Type="http://schemas.openxmlformats.org/officeDocument/2006/relationships/image" Target="../media/image75.svg"/><Relationship Id="rId2" Type="http://schemas.openxmlformats.org/officeDocument/2006/relationships/slideLayout" Target="../slideLayouts/slideLayout24.xml"/><Relationship Id="rId16" Type="http://schemas.openxmlformats.org/officeDocument/2006/relationships/image" Target="../media/image74.svg"/><Relationship Id="rId1" Type="http://schemas.openxmlformats.org/officeDocument/2006/relationships/tags" Target="../tags/tag353.xml"/><Relationship Id="rId6" Type="http://schemas.openxmlformats.org/officeDocument/2006/relationships/image" Target="../media/image64.svg"/><Relationship Id="rId11" Type="http://schemas.openxmlformats.org/officeDocument/2006/relationships/image" Target="../media/image69.svg"/><Relationship Id="rId5" Type="http://schemas.openxmlformats.org/officeDocument/2006/relationships/image" Target="../media/image14.emf"/><Relationship Id="rId15" Type="http://schemas.openxmlformats.org/officeDocument/2006/relationships/image" Target="../media/image73.svg"/><Relationship Id="rId10" Type="http://schemas.openxmlformats.org/officeDocument/2006/relationships/image" Target="../media/image68.svg"/><Relationship Id="rId4" Type="http://schemas.openxmlformats.org/officeDocument/2006/relationships/oleObject" Target="../embeddings/oleObject10.bin"/><Relationship Id="rId9" Type="http://schemas.openxmlformats.org/officeDocument/2006/relationships/image" Target="../media/image67.svg"/><Relationship Id="rId14" Type="http://schemas.openxmlformats.org/officeDocument/2006/relationships/image" Target="../media/image72.svg"/></Relationships>
</file>

<file path=ppt/slides/_rels/slide3.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27.sv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1.sv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svg"/><Relationship Id="rId14" Type="http://schemas.openxmlformats.org/officeDocument/2006/relationships/image" Target="../media/image29.svg"/></Relationships>
</file>

<file path=ppt/slides/_rels/slide30.xml.rels><?xml version="1.0" encoding="UTF-8" standalone="yes"?>
<Relationships xmlns="http://schemas.openxmlformats.org/package/2006/relationships"><Relationship Id="rId8" Type="http://schemas.openxmlformats.org/officeDocument/2006/relationships/image" Target="../media/image81.svg"/><Relationship Id="rId3" Type="http://schemas.openxmlformats.org/officeDocument/2006/relationships/image" Target="../media/image76.svg"/><Relationship Id="rId7" Type="http://schemas.openxmlformats.org/officeDocument/2006/relationships/image" Target="../media/image80.svg"/><Relationship Id="rId2" Type="http://schemas.openxmlformats.org/officeDocument/2006/relationships/notesSlide" Target="../notesSlides/notesSlide17.xml"/><Relationship Id="rId1" Type="http://schemas.openxmlformats.org/officeDocument/2006/relationships/slideLayout" Target="../slideLayouts/slideLayout73.xml"/><Relationship Id="rId6" Type="http://schemas.openxmlformats.org/officeDocument/2006/relationships/image" Target="../media/image79.svg"/><Relationship Id="rId5" Type="http://schemas.openxmlformats.org/officeDocument/2006/relationships/image" Target="../media/image78.svg"/><Relationship Id="rId4" Type="http://schemas.openxmlformats.org/officeDocument/2006/relationships/image" Target="../media/image77.svg"/></Relationships>
</file>

<file path=ppt/slides/_rels/slide31.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notesSlide" Target="../notesSlides/notesSlide18.xml"/><Relationship Id="rId7" Type="http://schemas.openxmlformats.org/officeDocument/2006/relationships/image" Target="../media/image84.svg"/><Relationship Id="rId2" Type="http://schemas.openxmlformats.org/officeDocument/2006/relationships/slideLayout" Target="../slideLayouts/slideLayout9.xml"/><Relationship Id="rId1" Type="http://schemas.openxmlformats.org/officeDocument/2006/relationships/tags" Target="../tags/tag354.xml"/><Relationship Id="rId6" Type="http://schemas.openxmlformats.org/officeDocument/2006/relationships/image" Target="../media/image83.svg"/><Relationship Id="rId11" Type="http://schemas.openxmlformats.org/officeDocument/2006/relationships/image" Target="../media/image88.svg"/><Relationship Id="rId5" Type="http://schemas.openxmlformats.org/officeDocument/2006/relationships/image" Target="../media/image82.emf"/><Relationship Id="rId10" Type="http://schemas.openxmlformats.org/officeDocument/2006/relationships/image" Target="../media/image87.svg"/><Relationship Id="rId4" Type="http://schemas.openxmlformats.org/officeDocument/2006/relationships/oleObject" Target="../embeddings/oleObject11.bin"/><Relationship Id="rId9" Type="http://schemas.openxmlformats.org/officeDocument/2006/relationships/image" Target="../media/image86.svg"/></Relationships>
</file>

<file path=ppt/slides/_rels/slide32.xml.rels><?xml version="1.0" encoding="UTF-8" standalone="yes"?>
<Relationships xmlns="http://schemas.openxmlformats.org/package/2006/relationships"><Relationship Id="rId3" Type="http://schemas.openxmlformats.org/officeDocument/2006/relationships/hyperlink" Target="http://www.spglobal.com/en/enterprise/about/contact-us.html" TargetMode="External"/><Relationship Id="rId2" Type="http://schemas.openxmlformats.org/officeDocument/2006/relationships/hyperlink" Target="mailto:Matt.Blundell@spglobal.com" TargetMode="External"/><Relationship Id="rId1" Type="http://schemas.openxmlformats.org/officeDocument/2006/relationships/slideLayout" Target="../slideLayouts/slideLayout47.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hyperlink" Target="http://www.spglobal.com/"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2.svg"/><Relationship Id="rId1" Type="http://schemas.openxmlformats.org/officeDocument/2006/relationships/slideLayout" Target="../slideLayouts/slideLayout25.xml"/><Relationship Id="rId4" Type="http://schemas.openxmlformats.org/officeDocument/2006/relationships/image" Target="../media/image31.sv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4C8BAD7-D1F2-FC97-A549-7F75EB243985}"/>
              </a:ext>
            </a:extLst>
          </p:cNvPr>
          <p:cNvSpPr>
            <a:spLocks noGrp="1"/>
          </p:cNvSpPr>
          <p:nvPr>
            <p:ph type="title"/>
          </p:nvPr>
        </p:nvSpPr>
        <p:spPr/>
        <p:txBody>
          <a:bodyPr>
            <a:normAutofit/>
          </a:bodyPr>
          <a:lstStyle/>
          <a:p>
            <a:r>
              <a:rPr lang="pt-BR" dirty="0"/>
              <a:t>Critical Minerals for the Energy Transition</a:t>
            </a:r>
            <a:endParaRPr lang="en-US" dirty="0"/>
          </a:p>
        </p:txBody>
      </p:sp>
      <p:sp>
        <p:nvSpPr>
          <p:cNvPr id="2" name="Text Placeholder 1">
            <a:extLst>
              <a:ext uri="{FF2B5EF4-FFF2-40B4-BE49-F238E27FC236}">
                <a16:creationId xmlns:a16="http://schemas.microsoft.com/office/drawing/2014/main" id="{E78AFE46-D95B-5587-6F0D-A4A50A27AB19}"/>
              </a:ext>
            </a:extLst>
          </p:cNvPr>
          <p:cNvSpPr>
            <a:spLocks noGrp="1"/>
          </p:cNvSpPr>
          <p:nvPr>
            <p:ph type="body" sz="quarter" idx="14"/>
          </p:nvPr>
        </p:nvSpPr>
        <p:spPr>
          <a:xfrm>
            <a:off x="566928" y="3232340"/>
            <a:ext cx="7189020" cy="1002776"/>
          </a:xfrm>
        </p:spPr>
        <p:txBody>
          <a:bodyPr>
            <a:normAutofit/>
          </a:bodyPr>
          <a:lstStyle/>
          <a:p>
            <a:r>
              <a:rPr lang="pt-BR" dirty="0"/>
              <a:t>INTOSAI </a:t>
            </a:r>
            <a:r>
              <a:rPr lang="en-US" dirty="0"/>
              <a:t>All-Members Meeting of the </a:t>
            </a:r>
            <a:br>
              <a:rPr lang="en-US" dirty="0"/>
            </a:br>
            <a:r>
              <a:rPr lang="en-US" dirty="0"/>
              <a:t>Working Group on Audit of </a:t>
            </a:r>
            <a:br>
              <a:rPr lang="en-US" dirty="0"/>
            </a:br>
            <a:r>
              <a:rPr lang="en-US" dirty="0"/>
              <a:t>Extractive Industries (WGEI)</a:t>
            </a:r>
          </a:p>
        </p:txBody>
      </p:sp>
      <p:sp>
        <p:nvSpPr>
          <p:cNvPr id="3" name="Text Placeholder 2">
            <a:extLst>
              <a:ext uri="{FF2B5EF4-FFF2-40B4-BE49-F238E27FC236}">
                <a16:creationId xmlns:a16="http://schemas.microsoft.com/office/drawing/2014/main" id="{C8BDEB01-4222-6F8D-4884-DB11AD5A9903}"/>
              </a:ext>
            </a:extLst>
          </p:cNvPr>
          <p:cNvSpPr>
            <a:spLocks noGrp="1"/>
          </p:cNvSpPr>
          <p:nvPr>
            <p:ph type="body" sz="quarter" idx="20"/>
          </p:nvPr>
        </p:nvSpPr>
        <p:spPr/>
        <p:txBody>
          <a:bodyPr/>
          <a:lstStyle/>
          <a:p>
            <a:r>
              <a:rPr lang="en-US" b="1" dirty="0"/>
              <a:t>Matt Blundell</a:t>
            </a:r>
            <a:br>
              <a:rPr lang="en-US" dirty="0"/>
            </a:br>
            <a:r>
              <a:rPr lang="en-US" dirty="0"/>
              <a:t>Senior Analyst, Geopolitics &amp; International Affairs</a:t>
            </a:r>
          </a:p>
        </p:txBody>
      </p:sp>
      <p:sp>
        <p:nvSpPr>
          <p:cNvPr id="11" name="Text Placeholder 10">
            <a:extLst>
              <a:ext uri="{FF2B5EF4-FFF2-40B4-BE49-F238E27FC236}">
                <a16:creationId xmlns:a16="http://schemas.microsoft.com/office/drawing/2014/main" id="{AF98591E-E28D-98D6-4F2E-D9E0C5BF8B40}"/>
              </a:ext>
            </a:extLst>
          </p:cNvPr>
          <p:cNvSpPr>
            <a:spLocks noGrp="1"/>
          </p:cNvSpPr>
          <p:nvPr>
            <p:ph type="body" sz="quarter" idx="17"/>
          </p:nvPr>
        </p:nvSpPr>
        <p:spPr/>
        <p:txBody>
          <a:bodyPr>
            <a:normAutofit/>
          </a:bodyPr>
          <a:lstStyle/>
          <a:p>
            <a:r>
              <a:rPr lang="es-MX" dirty="0" err="1"/>
              <a:t>Brasília</a:t>
            </a:r>
            <a:r>
              <a:rPr lang="es-MX" dirty="0"/>
              <a:t> </a:t>
            </a:r>
            <a:r>
              <a:rPr lang="en-US" dirty="0"/>
              <a:t>– </a:t>
            </a:r>
            <a:r>
              <a:rPr lang="es-MX" dirty="0"/>
              <a:t>June 16, 2026</a:t>
            </a:r>
            <a:endParaRPr lang="en-US" dirty="0"/>
          </a:p>
        </p:txBody>
      </p:sp>
      <p:pic>
        <p:nvPicPr>
          <p:cNvPr id="18" name="Picture Placeholder 17">
            <a:extLst>
              <a:ext uri="{FF2B5EF4-FFF2-40B4-BE49-F238E27FC236}">
                <a16:creationId xmlns:a16="http://schemas.microsoft.com/office/drawing/2014/main" id="{E23CC44D-2B98-34F5-27C5-9ADD5F5070E6}"/>
              </a:ext>
            </a:extLst>
          </p:cNvPr>
          <p:cNvPicPr>
            <a:picLocks noGrp="1" noChangeAspect="1"/>
          </p:cNvPicPr>
          <p:nvPr>
            <p:ph type="pic" sz="quarter" idx="19"/>
          </p:nvPr>
        </p:nvPicPr>
        <p:blipFill>
          <a:blip r:embed="rId2"/>
          <a:srcRect l="20972" r="20972"/>
          <a:stretch/>
        </p:blipFill>
        <p:spPr>
          <a:prstGeom prst="rect">
            <a:avLst/>
          </a:prstGeom>
        </p:spPr>
      </p:pic>
    </p:spTree>
    <p:extLst>
      <p:ext uri="{BB962C8B-B14F-4D97-AF65-F5344CB8AC3E}">
        <p14:creationId xmlns:p14="http://schemas.microsoft.com/office/powerpoint/2010/main" val="969422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0854636-DD5D-AEB7-F4BC-7A6375352F5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6" progId="TCLayout.ActiveDocument.1">
                  <p:embed/>
                </p:oleObj>
              </mc:Choice>
              <mc:Fallback>
                <p:oleObj name="think-cell Slide" r:id="rId4" imgW="395" imgH="396" progId="TCLayout.ActiveDocument.1">
                  <p:embed/>
                  <p:pic>
                    <p:nvPicPr>
                      <p:cNvPr id="6" name="think-cell data - do not delete" hidden="1">
                        <a:extLst>
                          <a:ext uri="{FF2B5EF4-FFF2-40B4-BE49-F238E27FC236}">
                            <a16:creationId xmlns:a16="http://schemas.microsoft.com/office/drawing/2014/main" id="{30854636-DD5D-AEB7-F4BC-7A6375352F5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5DB8F04-45D1-9174-D7C1-2417820811EB}"/>
              </a:ext>
            </a:extLst>
          </p:cNvPr>
          <p:cNvSpPr>
            <a:spLocks noGrp="1"/>
          </p:cNvSpPr>
          <p:nvPr>
            <p:ph type="title"/>
          </p:nvPr>
        </p:nvSpPr>
        <p:spPr>
          <a:xfrm>
            <a:off x="437700" y="249931"/>
            <a:ext cx="11062709" cy="845439"/>
          </a:xfrm>
        </p:spPr>
        <p:txBody>
          <a:bodyPr vert="horz"/>
          <a:lstStyle/>
          <a:p>
            <a:r>
              <a:rPr lang="en-US" dirty="0"/>
              <a:t>Clean technologies require a vast array and amount of ‘future facing’ metals such as copper, lithium, nickel and cobalt </a:t>
            </a:r>
          </a:p>
        </p:txBody>
      </p:sp>
      <p:sp>
        <p:nvSpPr>
          <p:cNvPr id="12" name="Rectangle 11">
            <a:extLst>
              <a:ext uri="{FF2B5EF4-FFF2-40B4-BE49-F238E27FC236}">
                <a16:creationId xmlns:a16="http://schemas.microsoft.com/office/drawing/2014/main" id="{9540CD3D-00CC-6CCF-0631-35C9BA31CF4B}"/>
              </a:ext>
            </a:extLst>
          </p:cNvPr>
          <p:cNvSpPr/>
          <p:nvPr/>
        </p:nvSpPr>
        <p:spPr>
          <a:xfrm>
            <a:off x="8212804" y="1983457"/>
            <a:ext cx="3400425" cy="132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3" name="Rectangle 12">
            <a:extLst>
              <a:ext uri="{FF2B5EF4-FFF2-40B4-BE49-F238E27FC236}">
                <a16:creationId xmlns:a16="http://schemas.microsoft.com/office/drawing/2014/main" id="{9CC22FDD-6728-DEFA-08A1-C67AF4DA38B7}"/>
              </a:ext>
            </a:extLst>
          </p:cNvPr>
          <p:cNvSpPr/>
          <p:nvPr/>
        </p:nvSpPr>
        <p:spPr>
          <a:xfrm>
            <a:off x="8244180" y="2014137"/>
            <a:ext cx="1737451" cy="1262614"/>
          </a:xfrm>
          <a:prstGeom prst="rect">
            <a:avLst/>
          </a:prstGeom>
          <a:solidFill>
            <a:srgbClr val="EC82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Copper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(8 t/MW)</a:t>
            </a:r>
          </a:p>
        </p:txBody>
      </p:sp>
      <p:sp>
        <p:nvSpPr>
          <p:cNvPr id="14" name="Rectangle 13">
            <a:extLst>
              <a:ext uri="{FF2B5EF4-FFF2-40B4-BE49-F238E27FC236}">
                <a16:creationId xmlns:a16="http://schemas.microsoft.com/office/drawing/2014/main" id="{B941687A-235A-3796-C2D5-654383FC2569}"/>
              </a:ext>
            </a:extLst>
          </p:cNvPr>
          <p:cNvSpPr/>
          <p:nvPr/>
        </p:nvSpPr>
        <p:spPr>
          <a:xfrm>
            <a:off x="9981632" y="2014137"/>
            <a:ext cx="1196788" cy="1262614"/>
          </a:xfrm>
          <a:prstGeom prst="rect">
            <a:avLst/>
          </a:prstGeom>
          <a:solidFill>
            <a:srgbClr val="92C0CC"/>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Zinc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(5.5t /MW)</a:t>
            </a:r>
          </a:p>
        </p:txBody>
      </p:sp>
      <p:sp>
        <p:nvSpPr>
          <p:cNvPr id="15" name="Rectangle 14">
            <a:extLst>
              <a:ext uri="{FF2B5EF4-FFF2-40B4-BE49-F238E27FC236}">
                <a16:creationId xmlns:a16="http://schemas.microsoft.com/office/drawing/2014/main" id="{E372577F-B605-39B9-73DF-1A3421752490}"/>
              </a:ext>
            </a:extLst>
          </p:cNvPr>
          <p:cNvSpPr/>
          <p:nvPr/>
        </p:nvSpPr>
        <p:spPr>
          <a:xfrm>
            <a:off x="11178420" y="2014137"/>
            <a:ext cx="403411" cy="490631"/>
          </a:xfrm>
          <a:prstGeom prst="rect">
            <a:avLst/>
          </a:prstGeom>
          <a:solidFill>
            <a:srgbClr val="4997AB"/>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b="1" i="1" dirty="0">
                <a:solidFill>
                  <a:srgbClr val="FFFFFF"/>
                </a:solidFill>
                <a:latin typeface="Akkurat LL Light" panose="020B0404010101010104" pitchFamily="34" charset="0"/>
                <a:ea typeface="Cambria" panose="02040503050406030204" pitchFamily="18" charset="0"/>
                <a:cs typeface="Akkurat LL Light" panose="020B0404010101010104" pitchFamily="34" charset="0"/>
              </a:rPr>
              <a:t>M</a:t>
            </a:r>
            <a:r>
              <a:rPr kumimoji="0" lang="en-US" sz="1100" b="1"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g</a:t>
            </a:r>
            <a:endParaRPr kumimoji="0" lang="en-US" sz="110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16" name="Rectangle 15">
            <a:extLst>
              <a:ext uri="{FF2B5EF4-FFF2-40B4-BE49-F238E27FC236}">
                <a16:creationId xmlns:a16="http://schemas.microsoft.com/office/drawing/2014/main" id="{8EF2EEBB-8277-EA89-7631-2EA73738E12C}"/>
              </a:ext>
            </a:extLst>
          </p:cNvPr>
          <p:cNvSpPr/>
          <p:nvPr/>
        </p:nvSpPr>
        <p:spPr>
          <a:xfrm>
            <a:off x="11178420" y="2504769"/>
            <a:ext cx="403411" cy="358588"/>
          </a:xfrm>
          <a:prstGeom prst="rect">
            <a:avLst/>
          </a:prstGeom>
          <a:solidFill>
            <a:srgbClr val="00495B"/>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Ch</a:t>
            </a:r>
            <a:endParaRPr kumimoji="0" lang="en-US" sz="110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17" name="Rectangle 16">
            <a:extLst>
              <a:ext uri="{FF2B5EF4-FFF2-40B4-BE49-F238E27FC236}">
                <a16:creationId xmlns:a16="http://schemas.microsoft.com/office/drawing/2014/main" id="{0E6063CB-2A44-D5A7-6297-8C7560D50ABE}"/>
              </a:ext>
            </a:extLst>
          </p:cNvPr>
          <p:cNvSpPr/>
          <p:nvPr/>
        </p:nvSpPr>
        <p:spPr>
          <a:xfrm>
            <a:off x="11178419" y="2863357"/>
            <a:ext cx="336177" cy="219635"/>
          </a:xfrm>
          <a:prstGeom prst="rect">
            <a:avLst/>
          </a:prstGeom>
          <a:solidFill>
            <a:srgbClr val="CD608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Ni</a:t>
            </a:r>
            <a:endParaRPr kumimoji="0" lang="en-US" sz="110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18" name="Rectangle 17">
            <a:extLst>
              <a:ext uri="{FF2B5EF4-FFF2-40B4-BE49-F238E27FC236}">
                <a16:creationId xmlns:a16="http://schemas.microsoft.com/office/drawing/2014/main" id="{0AABBB0E-C64D-024D-1A24-C057946CF37C}"/>
              </a:ext>
            </a:extLst>
          </p:cNvPr>
          <p:cNvSpPr/>
          <p:nvPr/>
        </p:nvSpPr>
        <p:spPr>
          <a:xfrm>
            <a:off x="11178419" y="3087798"/>
            <a:ext cx="336177" cy="188954"/>
          </a:xfrm>
          <a:prstGeom prst="rect">
            <a:avLst/>
          </a:prstGeom>
          <a:solidFill>
            <a:srgbClr val="5CAE6A"/>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8" tIns="0" rIns="0" bIns="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Ree</a:t>
            </a:r>
            <a:endParaRPr kumimoji="0" lang="en-US" sz="110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19" name="Rectangle 18">
            <a:extLst>
              <a:ext uri="{FF2B5EF4-FFF2-40B4-BE49-F238E27FC236}">
                <a16:creationId xmlns:a16="http://schemas.microsoft.com/office/drawing/2014/main" id="{57985876-40B7-7A3C-0F38-8C21BFDD05F8}"/>
              </a:ext>
            </a:extLst>
          </p:cNvPr>
          <p:cNvSpPr/>
          <p:nvPr/>
        </p:nvSpPr>
        <p:spPr>
          <a:xfrm>
            <a:off x="11514596" y="2863357"/>
            <a:ext cx="67235" cy="413394"/>
          </a:xfrm>
          <a:prstGeom prst="rect">
            <a:avLst/>
          </a:prstGeom>
          <a:solidFill>
            <a:srgbClr val="C59FC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cxnSp>
        <p:nvCxnSpPr>
          <p:cNvPr id="20" name="Straight Connector 19">
            <a:extLst>
              <a:ext uri="{FF2B5EF4-FFF2-40B4-BE49-F238E27FC236}">
                <a16:creationId xmlns:a16="http://schemas.microsoft.com/office/drawing/2014/main" id="{CB33F56D-C92A-36AA-7B7C-423987D3035E}"/>
              </a:ext>
            </a:extLst>
          </p:cNvPr>
          <p:cNvCxnSpPr>
            <a:cxnSpLocks/>
            <a:stCxn id="19" idx="3"/>
          </p:cNvCxnSpPr>
          <p:nvPr/>
        </p:nvCxnSpPr>
        <p:spPr>
          <a:xfrm>
            <a:off x="11581831" y="3070054"/>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1DDF638-726E-6C18-FCA3-D748A43BA38C}"/>
              </a:ext>
            </a:extLst>
          </p:cNvPr>
          <p:cNvSpPr txBox="1"/>
          <p:nvPr/>
        </p:nvSpPr>
        <p:spPr>
          <a:xfrm>
            <a:off x="11720784" y="2973174"/>
            <a:ext cx="259976" cy="1692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Mb</a:t>
            </a:r>
          </a:p>
        </p:txBody>
      </p:sp>
      <p:sp>
        <p:nvSpPr>
          <p:cNvPr id="22" name="TextBox 21">
            <a:extLst>
              <a:ext uri="{FF2B5EF4-FFF2-40B4-BE49-F238E27FC236}">
                <a16:creationId xmlns:a16="http://schemas.microsoft.com/office/drawing/2014/main" id="{31187477-D8EA-E41D-89E2-3CA31A57073C}"/>
              </a:ext>
            </a:extLst>
          </p:cNvPr>
          <p:cNvSpPr txBox="1"/>
          <p:nvPr/>
        </p:nvSpPr>
        <p:spPr>
          <a:xfrm>
            <a:off x="8202376" y="1677697"/>
            <a:ext cx="1334020"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Offshore Wind*</a:t>
            </a:r>
          </a:p>
        </p:txBody>
      </p:sp>
      <p:sp>
        <p:nvSpPr>
          <p:cNvPr id="23" name="TextBox 22">
            <a:extLst>
              <a:ext uri="{FF2B5EF4-FFF2-40B4-BE49-F238E27FC236}">
                <a16:creationId xmlns:a16="http://schemas.microsoft.com/office/drawing/2014/main" id="{AA9A85E8-4893-5730-3723-F4F591437D5F}"/>
              </a:ext>
            </a:extLst>
          </p:cNvPr>
          <p:cNvSpPr txBox="1"/>
          <p:nvPr/>
        </p:nvSpPr>
        <p:spPr>
          <a:xfrm>
            <a:off x="10415354" y="1677697"/>
            <a:ext cx="1200026"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rPr>
              <a:t>15.4 t per MW</a:t>
            </a:r>
          </a:p>
        </p:txBody>
      </p:sp>
      <p:sp>
        <p:nvSpPr>
          <p:cNvPr id="25" name="Rectangle 24">
            <a:extLst>
              <a:ext uri="{FF2B5EF4-FFF2-40B4-BE49-F238E27FC236}">
                <a16:creationId xmlns:a16="http://schemas.microsoft.com/office/drawing/2014/main" id="{2118E572-0412-BED3-E134-E0D2279C21CA}"/>
              </a:ext>
            </a:extLst>
          </p:cNvPr>
          <p:cNvSpPr/>
          <p:nvPr/>
        </p:nvSpPr>
        <p:spPr>
          <a:xfrm>
            <a:off x="8199886" y="4500530"/>
            <a:ext cx="3400425" cy="132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27" name="Rectangle 26">
            <a:extLst>
              <a:ext uri="{FF2B5EF4-FFF2-40B4-BE49-F238E27FC236}">
                <a16:creationId xmlns:a16="http://schemas.microsoft.com/office/drawing/2014/main" id="{7C90B614-25CA-8415-8712-0C45F492E80E}"/>
              </a:ext>
            </a:extLst>
          </p:cNvPr>
          <p:cNvSpPr/>
          <p:nvPr/>
        </p:nvSpPr>
        <p:spPr>
          <a:xfrm>
            <a:off x="8233753" y="4531210"/>
            <a:ext cx="1498155" cy="1262614"/>
          </a:xfrm>
          <a:prstGeom prst="rect">
            <a:avLst/>
          </a:prstGeom>
          <a:solidFill>
            <a:srgbClr val="92C0CC"/>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Zinc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(5.5 t/MW)</a:t>
            </a:r>
          </a:p>
        </p:txBody>
      </p:sp>
      <p:sp>
        <p:nvSpPr>
          <p:cNvPr id="28" name="Rectangle 27">
            <a:extLst>
              <a:ext uri="{FF2B5EF4-FFF2-40B4-BE49-F238E27FC236}">
                <a16:creationId xmlns:a16="http://schemas.microsoft.com/office/drawing/2014/main" id="{9EBDFE34-E8EA-160E-7F34-7EB1FB429A58}"/>
              </a:ext>
            </a:extLst>
          </p:cNvPr>
          <p:cNvSpPr/>
          <p:nvPr/>
        </p:nvSpPr>
        <p:spPr>
          <a:xfrm>
            <a:off x="10853506" y="4531210"/>
            <a:ext cx="715408" cy="490631"/>
          </a:xfrm>
          <a:prstGeom prst="rect">
            <a:avLst/>
          </a:prstGeom>
          <a:solidFill>
            <a:srgbClr val="4997AB"/>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Mg</a:t>
            </a:r>
            <a:endParaRPr kumimoji="0" lang="en-US" sz="110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29" name="Rectangle 28">
            <a:extLst>
              <a:ext uri="{FF2B5EF4-FFF2-40B4-BE49-F238E27FC236}">
                <a16:creationId xmlns:a16="http://schemas.microsoft.com/office/drawing/2014/main" id="{44ED0A04-30E1-F3C9-BAAE-ADF3E1132FD8}"/>
              </a:ext>
            </a:extLst>
          </p:cNvPr>
          <p:cNvSpPr/>
          <p:nvPr/>
        </p:nvSpPr>
        <p:spPr>
          <a:xfrm>
            <a:off x="10853505" y="5021842"/>
            <a:ext cx="715409" cy="358588"/>
          </a:xfrm>
          <a:prstGeom prst="rect">
            <a:avLst/>
          </a:prstGeom>
          <a:solidFill>
            <a:srgbClr val="00495B"/>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Ch</a:t>
            </a:r>
            <a:endParaRPr kumimoji="0" lang="en-US" sz="110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30" name="Rectangle 29">
            <a:extLst>
              <a:ext uri="{FF2B5EF4-FFF2-40B4-BE49-F238E27FC236}">
                <a16:creationId xmlns:a16="http://schemas.microsoft.com/office/drawing/2014/main" id="{6FF7407C-08E5-9DD9-34A1-8E806C104274}"/>
              </a:ext>
            </a:extLst>
          </p:cNvPr>
          <p:cNvSpPr/>
          <p:nvPr/>
        </p:nvSpPr>
        <p:spPr>
          <a:xfrm>
            <a:off x="10853506" y="5380430"/>
            <a:ext cx="648174" cy="219635"/>
          </a:xfrm>
          <a:prstGeom prst="rect">
            <a:avLst/>
          </a:prstGeom>
          <a:solidFill>
            <a:srgbClr val="CD608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  Ni</a:t>
            </a:r>
            <a:endParaRPr kumimoji="0" lang="en-US" sz="110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31" name="Rectangle 30">
            <a:extLst>
              <a:ext uri="{FF2B5EF4-FFF2-40B4-BE49-F238E27FC236}">
                <a16:creationId xmlns:a16="http://schemas.microsoft.com/office/drawing/2014/main" id="{0B1B5906-A58F-C9D7-0F09-449BE9F6149A}"/>
              </a:ext>
            </a:extLst>
          </p:cNvPr>
          <p:cNvSpPr/>
          <p:nvPr/>
        </p:nvSpPr>
        <p:spPr>
          <a:xfrm>
            <a:off x="10866953" y="5600065"/>
            <a:ext cx="634726" cy="193760"/>
          </a:xfrm>
          <a:prstGeom prst="rect">
            <a:avLst/>
          </a:prstGeom>
          <a:solidFill>
            <a:srgbClr val="C59FC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  Mb</a:t>
            </a:r>
          </a:p>
        </p:txBody>
      </p:sp>
      <p:sp>
        <p:nvSpPr>
          <p:cNvPr id="32" name="Rectangle 31">
            <a:extLst>
              <a:ext uri="{FF2B5EF4-FFF2-40B4-BE49-F238E27FC236}">
                <a16:creationId xmlns:a16="http://schemas.microsoft.com/office/drawing/2014/main" id="{72FF8B8D-AE05-0BF4-6BD8-501B60083F52}"/>
              </a:ext>
            </a:extLst>
          </p:cNvPr>
          <p:cNvSpPr/>
          <p:nvPr/>
        </p:nvSpPr>
        <p:spPr>
          <a:xfrm>
            <a:off x="11501678" y="5380430"/>
            <a:ext cx="67235" cy="413394"/>
          </a:xfrm>
          <a:prstGeom prst="rect">
            <a:avLst/>
          </a:prstGeom>
          <a:solidFill>
            <a:srgbClr val="5CAE6A"/>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8" tIns="0" rIns="0" bIns="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cxnSp>
        <p:nvCxnSpPr>
          <p:cNvPr id="33" name="Straight Connector 32">
            <a:extLst>
              <a:ext uri="{FF2B5EF4-FFF2-40B4-BE49-F238E27FC236}">
                <a16:creationId xmlns:a16="http://schemas.microsoft.com/office/drawing/2014/main" id="{CF4252ED-9D37-1E15-7154-19A87B98FD08}"/>
              </a:ext>
            </a:extLst>
          </p:cNvPr>
          <p:cNvCxnSpPr>
            <a:cxnSpLocks/>
            <a:stCxn id="32" idx="3"/>
          </p:cNvCxnSpPr>
          <p:nvPr/>
        </p:nvCxnSpPr>
        <p:spPr>
          <a:xfrm>
            <a:off x="11568913" y="5587127"/>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BD7D44C0-72DD-48DA-389B-A62E30E66A5C}"/>
              </a:ext>
            </a:extLst>
          </p:cNvPr>
          <p:cNvSpPr txBox="1"/>
          <p:nvPr/>
        </p:nvSpPr>
        <p:spPr>
          <a:xfrm>
            <a:off x="11707866" y="5490247"/>
            <a:ext cx="332676" cy="1692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Ree</a:t>
            </a:r>
          </a:p>
        </p:txBody>
      </p:sp>
      <p:sp>
        <p:nvSpPr>
          <p:cNvPr id="35" name="TextBox 34">
            <a:extLst>
              <a:ext uri="{FF2B5EF4-FFF2-40B4-BE49-F238E27FC236}">
                <a16:creationId xmlns:a16="http://schemas.microsoft.com/office/drawing/2014/main" id="{6FCEFDCF-E9C8-B2D1-5325-6D2C6AEE3364}"/>
              </a:ext>
            </a:extLst>
          </p:cNvPr>
          <p:cNvSpPr txBox="1"/>
          <p:nvPr/>
        </p:nvSpPr>
        <p:spPr>
          <a:xfrm>
            <a:off x="8199885" y="4238675"/>
            <a:ext cx="1334020"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Onshore Wind*</a:t>
            </a:r>
          </a:p>
        </p:txBody>
      </p:sp>
      <p:sp>
        <p:nvSpPr>
          <p:cNvPr id="36" name="TextBox 35">
            <a:extLst>
              <a:ext uri="{FF2B5EF4-FFF2-40B4-BE49-F238E27FC236}">
                <a16:creationId xmlns:a16="http://schemas.microsoft.com/office/drawing/2014/main" id="{9C50C9F9-5FD5-BC73-00D6-FBC212EAA340}"/>
              </a:ext>
            </a:extLst>
          </p:cNvPr>
          <p:cNvSpPr txBox="1"/>
          <p:nvPr/>
        </p:nvSpPr>
        <p:spPr>
          <a:xfrm>
            <a:off x="10409197" y="4228534"/>
            <a:ext cx="1235387"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rPr>
              <a:t>10.2 t per MW</a:t>
            </a:r>
          </a:p>
        </p:txBody>
      </p:sp>
      <p:sp>
        <p:nvSpPr>
          <p:cNvPr id="38" name="Rectangle 37">
            <a:extLst>
              <a:ext uri="{FF2B5EF4-FFF2-40B4-BE49-F238E27FC236}">
                <a16:creationId xmlns:a16="http://schemas.microsoft.com/office/drawing/2014/main" id="{D2EB3967-82C5-06F9-CD4D-3DF17C8EBE42}"/>
              </a:ext>
            </a:extLst>
          </p:cNvPr>
          <p:cNvSpPr/>
          <p:nvPr/>
        </p:nvSpPr>
        <p:spPr>
          <a:xfrm>
            <a:off x="9745355" y="4531210"/>
            <a:ext cx="1108150" cy="1262614"/>
          </a:xfrm>
          <a:prstGeom prst="rect">
            <a:avLst/>
          </a:prstGeom>
          <a:solidFill>
            <a:srgbClr val="EC82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Copper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(2.9 t/MW)</a:t>
            </a:r>
          </a:p>
        </p:txBody>
      </p:sp>
      <p:sp>
        <p:nvSpPr>
          <p:cNvPr id="40" name="Rectangle 39">
            <a:extLst>
              <a:ext uri="{FF2B5EF4-FFF2-40B4-BE49-F238E27FC236}">
                <a16:creationId xmlns:a16="http://schemas.microsoft.com/office/drawing/2014/main" id="{8B09A4DD-ABEE-6C3B-CA03-A1DF52620A1B}"/>
              </a:ext>
            </a:extLst>
          </p:cNvPr>
          <p:cNvSpPr/>
          <p:nvPr/>
        </p:nvSpPr>
        <p:spPr>
          <a:xfrm>
            <a:off x="4200534" y="1985681"/>
            <a:ext cx="3400425" cy="132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1" name="Rectangle 40">
            <a:extLst>
              <a:ext uri="{FF2B5EF4-FFF2-40B4-BE49-F238E27FC236}">
                <a16:creationId xmlns:a16="http://schemas.microsoft.com/office/drawing/2014/main" id="{2420C377-9B00-DCB5-7199-DD32567B4BD4}"/>
              </a:ext>
            </a:extLst>
          </p:cNvPr>
          <p:cNvSpPr/>
          <p:nvPr/>
        </p:nvSpPr>
        <p:spPr>
          <a:xfrm>
            <a:off x="4231910" y="2016361"/>
            <a:ext cx="1786021" cy="1262614"/>
          </a:xfrm>
          <a:prstGeom prst="rect">
            <a:avLst/>
          </a:prstGeom>
          <a:solidFill>
            <a:srgbClr val="99999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Silicon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(3,948kg/MW)</a:t>
            </a:r>
          </a:p>
        </p:txBody>
      </p:sp>
      <p:sp>
        <p:nvSpPr>
          <p:cNvPr id="47" name="Rectangle 46">
            <a:extLst>
              <a:ext uri="{FF2B5EF4-FFF2-40B4-BE49-F238E27FC236}">
                <a16:creationId xmlns:a16="http://schemas.microsoft.com/office/drawing/2014/main" id="{9FFCF0E4-530C-1418-59C5-0006E7D66448}"/>
              </a:ext>
            </a:extLst>
          </p:cNvPr>
          <p:cNvSpPr/>
          <p:nvPr/>
        </p:nvSpPr>
        <p:spPr>
          <a:xfrm>
            <a:off x="7502326" y="2865581"/>
            <a:ext cx="67235" cy="413394"/>
          </a:xfrm>
          <a:prstGeom prst="rect">
            <a:avLst/>
          </a:prstGeom>
          <a:solidFill>
            <a:schemeClr val="tx1">
              <a:lumMod val="65000"/>
              <a:lumOff val="3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0" i="1" u="none" strike="noStrike" kern="1200" cap="none" spc="0" normalizeH="0" baseline="0" noProof="0">
              <a:ln>
                <a:noFill/>
              </a:ln>
              <a:solidFill>
                <a:srgbClr val="000000">
                  <a:lumMod val="50000"/>
                  <a:lumOff val="50000"/>
                </a:srgbClr>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cxnSp>
        <p:nvCxnSpPr>
          <p:cNvPr id="48" name="Straight Connector 47">
            <a:extLst>
              <a:ext uri="{FF2B5EF4-FFF2-40B4-BE49-F238E27FC236}">
                <a16:creationId xmlns:a16="http://schemas.microsoft.com/office/drawing/2014/main" id="{45797C99-CC54-038D-8F3F-D7739FEF41B4}"/>
              </a:ext>
            </a:extLst>
          </p:cNvPr>
          <p:cNvCxnSpPr>
            <a:cxnSpLocks/>
            <a:stCxn id="47" idx="3"/>
          </p:cNvCxnSpPr>
          <p:nvPr/>
        </p:nvCxnSpPr>
        <p:spPr>
          <a:xfrm>
            <a:off x="7569561" y="3072278"/>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BFCA8DE4-C825-BA82-D4A0-483B58E9B02B}"/>
              </a:ext>
            </a:extLst>
          </p:cNvPr>
          <p:cNvSpPr txBox="1"/>
          <p:nvPr/>
        </p:nvSpPr>
        <p:spPr>
          <a:xfrm>
            <a:off x="7708513" y="2975398"/>
            <a:ext cx="332999" cy="107722"/>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1" u="none" strike="noStrike" kern="1200" cap="none" spc="0" normalizeH="0" baseline="0" noProof="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Others</a:t>
            </a:r>
          </a:p>
        </p:txBody>
      </p:sp>
      <p:sp>
        <p:nvSpPr>
          <p:cNvPr id="50" name="TextBox 49">
            <a:extLst>
              <a:ext uri="{FF2B5EF4-FFF2-40B4-BE49-F238E27FC236}">
                <a16:creationId xmlns:a16="http://schemas.microsoft.com/office/drawing/2014/main" id="{6C94BDF4-5785-71CB-6009-FB1E57C514B2}"/>
              </a:ext>
            </a:extLst>
          </p:cNvPr>
          <p:cNvSpPr txBox="1"/>
          <p:nvPr/>
        </p:nvSpPr>
        <p:spPr>
          <a:xfrm>
            <a:off x="4210835" y="1683657"/>
            <a:ext cx="1334020"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Solar*</a:t>
            </a:r>
          </a:p>
        </p:txBody>
      </p:sp>
      <p:sp>
        <p:nvSpPr>
          <p:cNvPr id="51" name="TextBox 50">
            <a:extLst>
              <a:ext uri="{FF2B5EF4-FFF2-40B4-BE49-F238E27FC236}">
                <a16:creationId xmlns:a16="http://schemas.microsoft.com/office/drawing/2014/main" id="{010148B9-ACCF-723C-1C9C-F3606970606B}"/>
              </a:ext>
            </a:extLst>
          </p:cNvPr>
          <p:cNvSpPr txBox="1"/>
          <p:nvPr/>
        </p:nvSpPr>
        <p:spPr>
          <a:xfrm>
            <a:off x="6478489" y="1686955"/>
            <a:ext cx="1086510"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7 t per MW</a:t>
            </a:r>
          </a:p>
        </p:txBody>
      </p:sp>
      <p:sp>
        <p:nvSpPr>
          <p:cNvPr id="52" name="Rectangle 51">
            <a:extLst>
              <a:ext uri="{FF2B5EF4-FFF2-40B4-BE49-F238E27FC236}">
                <a16:creationId xmlns:a16="http://schemas.microsoft.com/office/drawing/2014/main" id="{6CFF862C-5E06-294E-704C-C06FC1E07173}"/>
              </a:ext>
            </a:extLst>
          </p:cNvPr>
          <p:cNvSpPr/>
          <p:nvPr/>
        </p:nvSpPr>
        <p:spPr>
          <a:xfrm>
            <a:off x="6033363" y="2016361"/>
            <a:ext cx="1446529" cy="1262614"/>
          </a:xfrm>
          <a:prstGeom prst="rect">
            <a:avLst/>
          </a:prstGeom>
          <a:solidFill>
            <a:srgbClr val="EC82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Copper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(2,822kg/MW)</a:t>
            </a:r>
          </a:p>
        </p:txBody>
      </p:sp>
      <p:sp>
        <p:nvSpPr>
          <p:cNvPr id="53" name="Rectangle 52">
            <a:extLst>
              <a:ext uri="{FF2B5EF4-FFF2-40B4-BE49-F238E27FC236}">
                <a16:creationId xmlns:a16="http://schemas.microsoft.com/office/drawing/2014/main" id="{30B9CC58-8C32-4027-E75F-05EBAE98B982}"/>
              </a:ext>
            </a:extLst>
          </p:cNvPr>
          <p:cNvSpPr/>
          <p:nvPr/>
        </p:nvSpPr>
        <p:spPr>
          <a:xfrm>
            <a:off x="7497764" y="2428982"/>
            <a:ext cx="67235" cy="413394"/>
          </a:xfrm>
          <a:prstGeom prst="rect">
            <a:avLst/>
          </a:prstGeom>
          <a:solidFill>
            <a:srgbClr val="CD608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54" name="Rectangle 53">
            <a:extLst>
              <a:ext uri="{FF2B5EF4-FFF2-40B4-BE49-F238E27FC236}">
                <a16:creationId xmlns:a16="http://schemas.microsoft.com/office/drawing/2014/main" id="{55D2EB63-9C75-E3AE-EC58-8B51260E637E}"/>
              </a:ext>
            </a:extLst>
          </p:cNvPr>
          <p:cNvSpPr/>
          <p:nvPr/>
        </p:nvSpPr>
        <p:spPr>
          <a:xfrm>
            <a:off x="7497764" y="2022603"/>
            <a:ext cx="67235" cy="413394"/>
          </a:xfrm>
          <a:prstGeom prst="rect">
            <a:avLst/>
          </a:prstGeom>
          <a:solidFill>
            <a:srgbClr val="92C0CC"/>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cxnSp>
        <p:nvCxnSpPr>
          <p:cNvPr id="55" name="Straight Connector 54">
            <a:extLst>
              <a:ext uri="{FF2B5EF4-FFF2-40B4-BE49-F238E27FC236}">
                <a16:creationId xmlns:a16="http://schemas.microsoft.com/office/drawing/2014/main" id="{9724C0C8-DABB-514F-0952-E6274EB4F19A}"/>
              </a:ext>
            </a:extLst>
          </p:cNvPr>
          <p:cNvCxnSpPr>
            <a:cxnSpLocks/>
          </p:cNvCxnSpPr>
          <p:nvPr/>
        </p:nvCxnSpPr>
        <p:spPr>
          <a:xfrm>
            <a:off x="7565121" y="2194970"/>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CFAB30BC-ECD1-1AA9-8677-99015323B2FC}"/>
              </a:ext>
            </a:extLst>
          </p:cNvPr>
          <p:cNvSpPr txBox="1"/>
          <p:nvPr/>
        </p:nvSpPr>
        <p:spPr>
          <a:xfrm>
            <a:off x="7704074" y="2098090"/>
            <a:ext cx="259976" cy="1692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Zn</a:t>
            </a:r>
          </a:p>
        </p:txBody>
      </p:sp>
      <p:sp>
        <p:nvSpPr>
          <p:cNvPr id="57" name="TextBox 56">
            <a:extLst>
              <a:ext uri="{FF2B5EF4-FFF2-40B4-BE49-F238E27FC236}">
                <a16:creationId xmlns:a16="http://schemas.microsoft.com/office/drawing/2014/main" id="{CE87E6F8-DB08-DE6E-275C-4DB70ADB52A4}"/>
              </a:ext>
            </a:extLst>
          </p:cNvPr>
          <p:cNvSpPr txBox="1"/>
          <p:nvPr/>
        </p:nvSpPr>
        <p:spPr>
          <a:xfrm>
            <a:off x="7706060" y="2543346"/>
            <a:ext cx="259976" cy="1692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Ni</a:t>
            </a:r>
          </a:p>
        </p:txBody>
      </p:sp>
      <p:cxnSp>
        <p:nvCxnSpPr>
          <p:cNvPr id="58" name="Straight Connector 57">
            <a:extLst>
              <a:ext uri="{FF2B5EF4-FFF2-40B4-BE49-F238E27FC236}">
                <a16:creationId xmlns:a16="http://schemas.microsoft.com/office/drawing/2014/main" id="{AD58CA84-E197-02FD-04E6-2A23A652731E}"/>
              </a:ext>
            </a:extLst>
          </p:cNvPr>
          <p:cNvCxnSpPr>
            <a:cxnSpLocks/>
          </p:cNvCxnSpPr>
          <p:nvPr/>
        </p:nvCxnSpPr>
        <p:spPr>
          <a:xfrm>
            <a:off x="7565121" y="2647668"/>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195FA6B4-3CCE-87C0-E243-E20EBBDB17DC}"/>
              </a:ext>
            </a:extLst>
          </p:cNvPr>
          <p:cNvSpPr/>
          <p:nvPr/>
        </p:nvSpPr>
        <p:spPr>
          <a:xfrm>
            <a:off x="231818" y="1967944"/>
            <a:ext cx="3400425" cy="132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0" name="Rectangle 59">
            <a:extLst>
              <a:ext uri="{FF2B5EF4-FFF2-40B4-BE49-F238E27FC236}">
                <a16:creationId xmlns:a16="http://schemas.microsoft.com/office/drawing/2014/main" id="{B14AF6D4-EEA6-237D-B2C2-7170EE87D81E}"/>
              </a:ext>
            </a:extLst>
          </p:cNvPr>
          <p:cNvSpPr/>
          <p:nvPr/>
        </p:nvSpPr>
        <p:spPr>
          <a:xfrm>
            <a:off x="263192" y="1998624"/>
            <a:ext cx="1440261" cy="787858"/>
          </a:xfrm>
          <a:prstGeom prst="rect">
            <a:avLst/>
          </a:prstGeom>
          <a:solidFill>
            <a:srgbClr val="9D57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Graphite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(66.3kg/ev</a:t>
            </a:r>
            <a:r>
              <a:rPr kumimoji="0" lang="en-US" sz="1050" b="0" i="1" u="none" strike="noStrike" kern="1200" cap="none" spc="0" normalizeH="0" baseline="3000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1</a:t>
            </a:r>
            <a:r>
              <a:rPr kumimoji="0" lang="en-US" sz="105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a:t>
            </a:r>
          </a:p>
        </p:txBody>
      </p:sp>
      <p:cxnSp>
        <p:nvCxnSpPr>
          <p:cNvPr id="62" name="Straight Connector 61">
            <a:extLst>
              <a:ext uri="{FF2B5EF4-FFF2-40B4-BE49-F238E27FC236}">
                <a16:creationId xmlns:a16="http://schemas.microsoft.com/office/drawing/2014/main" id="{63F3463C-204A-EA0B-6215-E41BD2060A85}"/>
              </a:ext>
            </a:extLst>
          </p:cNvPr>
          <p:cNvCxnSpPr>
            <a:cxnSpLocks/>
          </p:cNvCxnSpPr>
          <p:nvPr/>
        </p:nvCxnSpPr>
        <p:spPr>
          <a:xfrm>
            <a:off x="3600845" y="3054541"/>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710A100C-338A-4687-C175-1BAEBF01D873}"/>
              </a:ext>
            </a:extLst>
          </p:cNvPr>
          <p:cNvSpPr txBox="1"/>
          <p:nvPr/>
        </p:nvSpPr>
        <p:spPr>
          <a:xfrm>
            <a:off x="3739797" y="2957661"/>
            <a:ext cx="332999" cy="107722"/>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1" u="none" strike="noStrike" kern="1200" cap="none" spc="0" normalizeH="0" baseline="0" noProof="0" dirty="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Others</a:t>
            </a:r>
          </a:p>
        </p:txBody>
      </p:sp>
      <p:sp>
        <p:nvSpPr>
          <p:cNvPr id="64" name="TextBox 63">
            <a:extLst>
              <a:ext uri="{FF2B5EF4-FFF2-40B4-BE49-F238E27FC236}">
                <a16:creationId xmlns:a16="http://schemas.microsoft.com/office/drawing/2014/main" id="{6FF6D7A0-2B40-2C2B-3BB1-1F06D2F439C2}"/>
              </a:ext>
            </a:extLst>
          </p:cNvPr>
          <p:cNvSpPr txBox="1"/>
          <p:nvPr/>
        </p:nvSpPr>
        <p:spPr>
          <a:xfrm>
            <a:off x="229335" y="1661501"/>
            <a:ext cx="1619670"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Electric vehicles*</a:t>
            </a:r>
          </a:p>
        </p:txBody>
      </p:sp>
      <p:sp>
        <p:nvSpPr>
          <p:cNvPr id="65" name="TextBox 64">
            <a:extLst>
              <a:ext uri="{FF2B5EF4-FFF2-40B4-BE49-F238E27FC236}">
                <a16:creationId xmlns:a16="http://schemas.microsoft.com/office/drawing/2014/main" id="{56FB24EF-DA34-3C18-C4AC-117A8FB7CC20}"/>
              </a:ext>
            </a:extLst>
          </p:cNvPr>
          <p:cNvSpPr txBox="1"/>
          <p:nvPr/>
        </p:nvSpPr>
        <p:spPr>
          <a:xfrm>
            <a:off x="2016441" y="1679005"/>
            <a:ext cx="1577482"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rPr>
              <a:t> 207 kg per vehicle</a:t>
            </a:r>
          </a:p>
        </p:txBody>
      </p:sp>
      <p:sp>
        <p:nvSpPr>
          <p:cNvPr id="66" name="Rectangle 65">
            <a:extLst>
              <a:ext uri="{FF2B5EF4-FFF2-40B4-BE49-F238E27FC236}">
                <a16:creationId xmlns:a16="http://schemas.microsoft.com/office/drawing/2014/main" id="{F8AB3B49-35B5-79EA-89C6-4BA57F23B88F}"/>
              </a:ext>
            </a:extLst>
          </p:cNvPr>
          <p:cNvSpPr/>
          <p:nvPr/>
        </p:nvSpPr>
        <p:spPr>
          <a:xfrm>
            <a:off x="263193" y="2747761"/>
            <a:ext cx="1438366" cy="526985"/>
          </a:xfrm>
          <a:prstGeom prst="rect">
            <a:avLst/>
          </a:prstGeom>
          <a:solidFill>
            <a:srgbClr val="EC82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Copper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(53.2kg/ev)</a:t>
            </a:r>
          </a:p>
        </p:txBody>
      </p:sp>
      <p:sp>
        <p:nvSpPr>
          <p:cNvPr id="67" name="Rectangle 66">
            <a:extLst>
              <a:ext uri="{FF2B5EF4-FFF2-40B4-BE49-F238E27FC236}">
                <a16:creationId xmlns:a16="http://schemas.microsoft.com/office/drawing/2014/main" id="{F145DED4-9DEF-E9D5-1752-5D89CEE896A5}"/>
              </a:ext>
            </a:extLst>
          </p:cNvPr>
          <p:cNvSpPr/>
          <p:nvPr/>
        </p:nvSpPr>
        <p:spPr>
          <a:xfrm>
            <a:off x="3464235" y="2427554"/>
            <a:ext cx="134593" cy="413394"/>
          </a:xfrm>
          <a:prstGeom prst="rect">
            <a:avLst/>
          </a:prstGeom>
          <a:solidFill>
            <a:srgbClr val="5CAE6A"/>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8" tIns="0" rIns="0" bIns="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cxnSp>
        <p:nvCxnSpPr>
          <p:cNvPr id="69" name="Straight Connector 68">
            <a:extLst>
              <a:ext uri="{FF2B5EF4-FFF2-40B4-BE49-F238E27FC236}">
                <a16:creationId xmlns:a16="http://schemas.microsoft.com/office/drawing/2014/main" id="{A239FC9F-F5FC-CF5D-F272-95513AE7F042}"/>
              </a:ext>
            </a:extLst>
          </p:cNvPr>
          <p:cNvCxnSpPr>
            <a:cxnSpLocks/>
          </p:cNvCxnSpPr>
          <p:nvPr/>
        </p:nvCxnSpPr>
        <p:spPr>
          <a:xfrm>
            <a:off x="3596405" y="2177233"/>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7B8C081F-CA15-EEC7-9F6A-85D60115292B}"/>
              </a:ext>
            </a:extLst>
          </p:cNvPr>
          <p:cNvSpPr txBox="1"/>
          <p:nvPr/>
        </p:nvSpPr>
        <p:spPr>
          <a:xfrm>
            <a:off x="3735358" y="2080353"/>
            <a:ext cx="259976" cy="1692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Zn</a:t>
            </a:r>
          </a:p>
        </p:txBody>
      </p:sp>
      <p:sp>
        <p:nvSpPr>
          <p:cNvPr id="71" name="TextBox 70">
            <a:extLst>
              <a:ext uri="{FF2B5EF4-FFF2-40B4-BE49-F238E27FC236}">
                <a16:creationId xmlns:a16="http://schemas.microsoft.com/office/drawing/2014/main" id="{2F8678AE-16E7-6AA5-409A-98E41A361BB3}"/>
              </a:ext>
            </a:extLst>
          </p:cNvPr>
          <p:cNvSpPr txBox="1"/>
          <p:nvPr/>
        </p:nvSpPr>
        <p:spPr>
          <a:xfrm>
            <a:off x="3737344" y="2525609"/>
            <a:ext cx="259976" cy="1692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Ree</a:t>
            </a:r>
          </a:p>
        </p:txBody>
      </p:sp>
      <p:cxnSp>
        <p:nvCxnSpPr>
          <p:cNvPr id="72" name="Straight Connector 71">
            <a:extLst>
              <a:ext uri="{FF2B5EF4-FFF2-40B4-BE49-F238E27FC236}">
                <a16:creationId xmlns:a16="http://schemas.microsoft.com/office/drawing/2014/main" id="{9B75317E-F64A-F95C-E333-B94324F6D3C6}"/>
              </a:ext>
            </a:extLst>
          </p:cNvPr>
          <p:cNvCxnSpPr>
            <a:cxnSpLocks/>
          </p:cNvCxnSpPr>
          <p:nvPr/>
        </p:nvCxnSpPr>
        <p:spPr>
          <a:xfrm>
            <a:off x="3596405" y="2629931"/>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Rectangle 72">
            <a:extLst>
              <a:ext uri="{FF2B5EF4-FFF2-40B4-BE49-F238E27FC236}">
                <a16:creationId xmlns:a16="http://schemas.microsoft.com/office/drawing/2014/main" id="{DA74894C-69E5-5006-6876-5A0C89D78099}"/>
              </a:ext>
            </a:extLst>
          </p:cNvPr>
          <p:cNvSpPr/>
          <p:nvPr/>
        </p:nvSpPr>
        <p:spPr>
          <a:xfrm>
            <a:off x="1705593" y="1998624"/>
            <a:ext cx="1042941" cy="787858"/>
          </a:xfrm>
          <a:prstGeom prst="rect">
            <a:avLst/>
          </a:prstGeom>
          <a:solidFill>
            <a:srgbClr val="CD608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Nickel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(39.9kg/ev)</a:t>
            </a:r>
          </a:p>
        </p:txBody>
      </p:sp>
      <p:sp>
        <p:nvSpPr>
          <p:cNvPr id="74" name="Rectangle 73">
            <a:extLst>
              <a:ext uri="{FF2B5EF4-FFF2-40B4-BE49-F238E27FC236}">
                <a16:creationId xmlns:a16="http://schemas.microsoft.com/office/drawing/2014/main" id="{9F507C13-2F50-D08F-793F-0CC08690CC72}"/>
              </a:ext>
            </a:extLst>
          </p:cNvPr>
          <p:cNvSpPr/>
          <p:nvPr/>
        </p:nvSpPr>
        <p:spPr>
          <a:xfrm>
            <a:off x="1703576" y="2747761"/>
            <a:ext cx="1041209" cy="526985"/>
          </a:xfrm>
          <a:prstGeom prst="rect">
            <a:avLst/>
          </a:prstGeom>
          <a:solidFill>
            <a:srgbClr val="54BAA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Manganese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(24.5kg/ev)</a:t>
            </a:r>
          </a:p>
        </p:txBody>
      </p:sp>
      <p:sp>
        <p:nvSpPr>
          <p:cNvPr id="76" name="Rectangle 75">
            <a:extLst>
              <a:ext uri="{FF2B5EF4-FFF2-40B4-BE49-F238E27FC236}">
                <a16:creationId xmlns:a16="http://schemas.microsoft.com/office/drawing/2014/main" id="{299B58BA-F27F-04AC-8A08-3EB2026D4694}"/>
              </a:ext>
            </a:extLst>
          </p:cNvPr>
          <p:cNvSpPr/>
          <p:nvPr/>
        </p:nvSpPr>
        <p:spPr>
          <a:xfrm>
            <a:off x="3464235" y="2855210"/>
            <a:ext cx="134593" cy="413394"/>
          </a:xfrm>
          <a:prstGeom prst="rect">
            <a:avLst/>
          </a:prstGeom>
          <a:solidFill>
            <a:schemeClr val="tx1">
              <a:lumMod val="65000"/>
              <a:lumOff val="3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0" i="1" u="none" strike="noStrike" kern="1200" cap="none" spc="0" normalizeH="0" baseline="0" noProof="0">
              <a:ln>
                <a:noFill/>
              </a:ln>
              <a:solidFill>
                <a:srgbClr val="000000">
                  <a:lumMod val="50000"/>
                  <a:lumOff val="50000"/>
                </a:srgbClr>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77" name="Rectangle 76">
            <a:extLst>
              <a:ext uri="{FF2B5EF4-FFF2-40B4-BE49-F238E27FC236}">
                <a16:creationId xmlns:a16="http://schemas.microsoft.com/office/drawing/2014/main" id="{5DF79627-2183-0BF2-2AD1-5CA25429F11C}"/>
              </a:ext>
            </a:extLst>
          </p:cNvPr>
          <p:cNvSpPr/>
          <p:nvPr/>
        </p:nvSpPr>
        <p:spPr>
          <a:xfrm>
            <a:off x="3464235" y="1994887"/>
            <a:ext cx="134593" cy="413394"/>
          </a:xfrm>
          <a:prstGeom prst="rect">
            <a:avLst/>
          </a:prstGeom>
          <a:solidFill>
            <a:srgbClr val="92C0CC"/>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78" name="Rectangle 77">
            <a:extLst>
              <a:ext uri="{FF2B5EF4-FFF2-40B4-BE49-F238E27FC236}">
                <a16:creationId xmlns:a16="http://schemas.microsoft.com/office/drawing/2014/main" id="{DE80DBD4-64FB-FDB0-E3A3-658A151C1DB5}"/>
              </a:ext>
            </a:extLst>
          </p:cNvPr>
          <p:cNvSpPr/>
          <p:nvPr/>
        </p:nvSpPr>
        <p:spPr>
          <a:xfrm>
            <a:off x="2757369" y="1998152"/>
            <a:ext cx="691433" cy="787858"/>
          </a:xfrm>
          <a:prstGeom prst="rect">
            <a:avLst/>
          </a:prstGeom>
          <a:solidFill>
            <a:srgbClr val="7B153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Cobalt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(13.3kg/ev)</a:t>
            </a:r>
          </a:p>
        </p:txBody>
      </p:sp>
      <p:sp>
        <p:nvSpPr>
          <p:cNvPr id="79" name="Rectangle 78">
            <a:extLst>
              <a:ext uri="{FF2B5EF4-FFF2-40B4-BE49-F238E27FC236}">
                <a16:creationId xmlns:a16="http://schemas.microsoft.com/office/drawing/2014/main" id="{7085E930-946F-4A37-83E6-09989A066AAC}"/>
              </a:ext>
            </a:extLst>
          </p:cNvPr>
          <p:cNvSpPr/>
          <p:nvPr/>
        </p:nvSpPr>
        <p:spPr>
          <a:xfrm>
            <a:off x="2748283" y="2747289"/>
            <a:ext cx="700519" cy="526985"/>
          </a:xfrm>
          <a:prstGeom prst="rect">
            <a:avLst/>
          </a:prstGeom>
          <a:solidFill>
            <a:srgbClr val="0A695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Lithium</a:t>
            </a:r>
            <a:r>
              <a:rPr kumimoji="0" lang="en-US" sz="1050" b="0"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(9kg/ev)</a:t>
            </a:r>
          </a:p>
        </p:txBody>
      </p:sp>
      <p:sp>
        <p:nvSpPr>
          <p:cNvPr id="3" name="TextBox 2">
            <a:extLst>
              <a:ext uri="{FF2B5EF4-FFF2-40B4-BE49-F238E27FC236}">
                <a16:creationId xmlns:a16="http://schemas.microsoft.com/office/drawing/2014/main" id="{73DCC5A1-31F1-2BEC-57D4-5E6B7C4E27FC}"/>
              </a:ext>
            </a:extLst>
          </p:cNvPr>
          <p:cNvSpPr txBox="1"/>
          <p:nvPr/>
        </p:nvSpPr>
        <p:spPr>
          <a:xfrm>
            <a:off x="229335" y="5955259"/>
            <a:ext cx="9459109" cy="43088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Arial" panose="020B0604020202020204"/>
                <a:ea typeface="+mn-ea"/>
                <a:cs typeface="+mn-cs"/>
              </a:rPr>
              <a:t>All assumptions are high level estimates per vehicle, turbine and solar panel. Assumptions for AI / Data Centers are using Schneider Electric’s white paper on Estimating Data Center Carbon Footprint – it assumes a 10-year lifetime, high redundancy, two IT refreshes, includes power/cooling/racks/IT, does not include the building – Copper demand was estimated at 66 MW/t – a recent Microsoft Data Center has copper intensity of 27t/MW of applied power installed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Arial" panose="020B0604020202020204"/>
                <a:ea typeface="+mn-ea"/>
                <a:cs typeface="+mn-cs"/>
              </a:rPr>
              <a:t>*: Excludes steel/aluminum car frame, electrical steel, turbine material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Arial" panose="020B0604020202020204"/>
                <a:ea typeface="+mn-ea"/>
                <a:cs typeface="+mn-cs"/>
              </a:rPr>
              <a:t>Sources: CDA, IEA, Schneider electric </a:t>
            </a:r>
          </a:p>
        </p:txBody>
      </p:sp>
      <p:pic>
        <p:nvPicPr>
          <p:cNvPr id="7" name="Graphic 6">
            <a:extLst>
              <a:ext uri="{FF2B5EF4-FFF2-40B4-BE49-F238E27FC236}">
                <a16:creationId xmlns:a16="http://schemas.microsoft.com/office/drawing/2014/main" id="{DD793473-1E56-74E9-DBB8-DA66BEEAF35B}"/>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593850" y="1064568"/>
            <a:ext cx="594399" cy="594399"/>
          </a:xfrm>
          <a:prstGeom prst="rect">
            <a:avLst/>
          </a:prstGeom>
        </p:spPr>
      </p:pic>
      <p:pic>
        <p:nvPicPr>
          <p:cNvPr id="11" name="Graphic 10">
            <a:extLst>
              <a:ext uri="{FF2B5EF4-FFF2-40B4-BE49-F238E27FC236}">
                <a16:creationId xmlns:a16="http://schemas.microsoft.com/office/drawing/2014/main" id="{C130F2FA-B16F-7C5C-4023-C26C5C1C9712}"/>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533905" y="3634016"/>
            <a:ext cx="594399" cy="594399"/>
          </a:xfrm>
          <a:prstGeom prst="rect">
            <a:avLst/>
          </a:prstGeom>
        </p:spPr>
      </p:pic>
      <p:pic>
        <p:nvPicPr>
          <p:cNvPr id="24" name="Graphic 23">
            <a:extLst>
              <a:ext uri="{FF2B5EF4-FFF2-40B4-BE49-F238E27FC236}">
                <a16:creationId xmlns:a16="http://schemas.microsoft.com/office/drawing/2014/main" id="{36ED2935-6B7C-68E3-58C9-B37F55658571}"/>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671856" y="1074193"/>
            <a:ext cx="594399" cy="594399"/>
          </a:xfrm>
          <a:prstGeom prst="rect">
            <a:avLst/>
          </a:prstGeom>
        </p:spPr>
      </p:pic>
      <p:pic>
        <p:nvPicPr>
          <p:cNvPr id="37" name="Picture 36">
            <a:extLst>
              <a:ext uri="{FF2B5EF4-FFF2-40B4-BE49-F238E27FC236}">
                <a16:creationId xmlns:a16="http://schemas.microsoft.com/office/drawing/2014/main" id="{C58E9FAA-BD2E-F10E-9BE0-8147BE64AF7F}"/>
              </a:ext>
            </a:extLst>
          </p:cNvPr>
          <p:cNvPicPr>
            <a:picLocks noChangeAspect="1"/>
          </p:cNvPicPr>
          <p:nvPr/>
        </p:nvPicPr>
        <p:blipFill>
          <a:blip r:embed="rId9"/>
          <a:stretch>
            <a:fillRect/>
          </a:stretch>
        </p:blipFill>
        <p:spPr>
          <a:xfrm>
            <a:off x="1542674" y="3599455"/>
            <a:ext cx="476250" cy="476250"/>
          </a:xfrm>
          <a:prstGeom prst="rect">
            <a:avLst/>
          </a:prstGeom>
        </p:spPr>
      </p:pic>
      <p:sp>
        <p:nvSpPr>
          <p:cNvPr id="39" name="Rectangle 38">
            <a:extLst>
              <a:ext uri="{FF2B5EF4-FFF2-40B4-BE49-F238E27FC236}">
                <a16:creationId xmlns:a16="http://schemas.microsoft.com/office/drawing/2014/main" id="{F97CB60D-275D-29E2-CAAC-9CD0F169B9B5}"/>
              </a:ext>
            </a:extLst>
          </p:cNvPr>
          <p:cNvSpPr/>
          <p:nvPr/>
        </p:nvSpPr>
        <p:spPr>
          <a:xfrm>
            <a:off x="229336" y="4520286"/>
            <a:ext cx="3400425" cy="132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cxnSp>
        <p:nvCxnSpPr>
          <p:cNvPr id="43" name="Straight Connector 42">
            <a:extLst>
              <a:ext uri="{FF2B5EF4-FFF2-40B4-BE49-F238E27FC236}">
                <a16:creationId xmlns:a16="http://schemas.microsoft.com/office/drawing/2014/main" id="{C47FF291-3125-13BC-8400-6757AA668258}"/>
              </a:ext>
            </a:extLst>
          </p:cNvPr>
          <p:cNvCxnSpPr>
            <a:cxnSpLocks/>
          </p:cNvCxnSpPr>
          <p:nvPr/>
        </p:nvCxnSpPr>
        <p:spPr>
          <a:xfrm>
            <a:off x="3598363" y="5606883"/>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E35C927D-EEAE-7AAB-BC97-BD84042D9B1E}"/>
              </a:ext>
            </a:extLst>
          </p:cNvPr>
          <p:cNvSpPr txBox="1"/>
          <p:nvPr/>
        </p:nvSpPr>
        <p:spPr>
          <a:xfrm>
            <a:off x="3737315" y="5510003"/>
            <a:ext cx="332999" cy="107722"/>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1" u="none" strike="noStrike" kern="1200" cap="none" spc="0" normalizeH="0" baseline="0" noProof="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Others</a:t>
            </a:r>
          </a:p>
        </p:txBody>
      </p:sp>
      <p:sp>
        <p:nvSpPr>
          <p:cNvPr id="45" name="TextBox 44">
            <a:extLst>
              <a:ext uri="{FF2B5EF4-FFF2-40B4-BE49-F238E27FC236}">
                <a16:creationId xmlns:a16="http://schemas.microsoft.com/office/drawing/2014/main" id="{267DB64C-68D7-BB5F-58C3-E8827E5C4168}"/>
              </a:ext>
            </a:extLst>
          </p:cNvPr>
          <p:cNvSpPr txBox="1"/>
          <p:nvPr/>
        </p:nvSpPr>
        <p:spPr>
          <a:xfrm>
            <a:off x="246934" y="4224622"/>
            <a:ext cx="1589437"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AI / Data centers*</a:t>
            </a:r>
          </a:p>
        </p:txBody>
      </p:sp>
      <p:sp>
        <p:nvSpPr>
          <p:cNvPr id="46" name="TextBox 45">
            <a:extLst>
              <a:ext uri="{FF2B5EF4-FFF2-40B4-BE49-F238E27FC236}">
                <a16:creationId xmlns:a16="http://schemas.microsoft.com/office/drawing/2014/main" id="{D5E4EE8B-0149-7C91-B908-3701655CE0F3}"/>
              </a:ext>
            </a:extLst>
          </p:cNvPr>
          <p:cNvSpPr txBox="1"/>
          <p:nvPr/>
        </p:nvSpPr>
        <p:spPr>
          <a:xfrm>
            <a:off x="2410461" y="4230734"/>
            <a:ext cx="1183462"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 ~60 t per MW</a:t>
            </a:r>
          </a:p>
        </p:txBody>
      </p:sp>
      <p:sp>
        <p:nvSpPr>
          <p:cNvPr id="61" name="Rectangle 60">
            <a:extLst>
              <a:ext uri="{FF2B5EF4-FFF2-40B4-BE49-F238E27FC236}">
                <a16:creationId xmlns:a16="http://schemas.microsoft.com/office/drawing/2014/main" id="{68227A62-F1BA-25DC-D043-28F5C116F627}"/>
              </a:ext>
            </a:extLst>
          </p:cNvPr>
          <p:cNvSpPr/>
          <p:nvPr/>
        </p:nvSpPr>
        <p:spPr>
          <a:xfrm>
            <a:off x="260711" y="4542641"/>
            <a:ext cx="2016274" cy="1278305"/>
          </a:xfrm>
          <a:prstGeom prst="rect">
            <a:avLst/>
          </a:prstGeom>
          <a:solidFill>
            <a:srgbClr val="EC82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Copper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a:t>
            </a:r>
            <a:r>
              <a:rPr lang="en-US" sz="1050" i="1" dirty="0">
                <a:solidFill>
                  <a:srgbClr val="FFFFFF"/>
                </a:solidFill>
                <a:latin typeface="Akkurat LL Light" panose="020B0404010101010104" pitchFamily="34" charset="0"/>
                <a:ea typeface="Cambria" panose="02040503050406030204" pitchFamily="18" charset="0"/>
                <a:cs typeface="Akkurat LL Light" panose="020B0404010101010104" pitchFamily="34" charset="0"/>
              </a:rPr>
              <a:t>30</a:t>
            </a:r>
            <a:r>
              <a:rPr kumimoji="0" lang="en-US" sz="105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-40t/MW)</a:t>
            </a:r>
          </a:p>
        </p:txBody>
      </p:sp>
      <p:sp>
        <p:nvSpPr>
          <p:cNvPr id="68" name="Rectangle 67">
            <a:extLst>
              <a:ext uri="{FF2B5EF4-FFF2-40B4-BE49-F238E27FC236}">
                <a16:creationId xmlns:a16="http://schemas.microsoft.com/office/drawing/2014/main" id="{75B83772-C27A-416B-FB0F-137F1EA9E56C}"/>
              </a:ext>
            </a:extLst>
          </p:cNvPr>
          <p:cNvSpPr/>
          <p:nvPr/>
        </p:nvSpPr>
        <p:spPr>
          <a:xfrm>
            <a:off x="3461753" y="4979896"/>
            <a:ext cx="134593" cy="413394"/>
          </a:xfrm>
          <a:prstGeom prst="rect">
            <a:avLst/>
          </a:prstGeom>
          <a:solidFill>
            <a:srgbClr val="5CAE6A"/>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8" tIns="0" rIns="0" bIns="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cxnSp>
        <p:nvCxnSpPr>
          <p:cNvPr id="75" name="Straight Connector 74">
            <a:extLst>
              <a:ext uri="{FF2B5EF4-FFF2-40B4-BE49-F238E27FC236}">
                <a16:creationId xmlns:a16="http://schemas.microsoft.com/office/drawing/2014/main" id="{48AEA730-A909-1CD2-AE46-6EBE7F1859B8}"/>
              </a:ext>
            </a:extLst>
          </p:cNvPr>
          <p:cNvCxnSpPr>
            <a:cxnSpLocks/>
          </p:cNvCxnSpPr>
          <p:nvPr/>
        </p:nvCxnSpPr>
        <p:spPr>
          <a:xfrm>
            <a:off x="3593923" y="4729575"/>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42B2FF4C-1B7D-943B-CD66-47BF45355E7C}"/>
              </a:ext>
            </a:extLst>
          </p:cNvPr>
          <p:cNvSpPr txBox="1"/>
          <p:nvPr/>
        </p:nvSpPr>
        <p:spPr>
          <a:xfrm>
            <a:off x="3688916" y="4632695"/>
            <a:ext cx="337438" cy="1692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Lead</a:t>
            </a:r>
          </a:p>
        </p:txBody>
      </p:sp>
      <p:sp>
        <p:nvSpPr>
          <p:cNvPr id="81" name="TextBox 80">
            <a:extLst>
              <a:ext uri="{FF2B5EF4-FFF2-40B4-BE49-F238E27FC236}">
                <a16:creationId xmlns:a16="http://schemas.microsoft.com/office/drawing/2014/main" id="{ECDC969F-0B5D-913F-007E-417D8D03F6B3}"/>
              </a:ext>
            </a:extLst>
          </p:cNvPr>
          <p:cNvSpPr txBox="1"/>
          <p:nvPr/>
        </p:nvSpPr>
        <p:spPr>
          <a:xfrm>
            <a:off x="3734862" y="5077951"/>
            <a:ext cx="259976" cy="1692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Ree</a:t>
            </a:r>
          </a:p>
        </p:txBody>
      </p:sp>
      <p:cxnSp>
        <p:nvCxnSpPr>
          <p:cNvPr id="82" name="Straight Connector 81">
            <a:extLst>
              <a:ext uri="{FF2B5EF4-FFF2-40B4-BE49-F238E27FC236}">
                <a16:creationId xmlns:a16="http://schemas.microsoft.com/office/drawing/2014/main" id="{08EFC6E3-CF91-B918-DB73-55A73D1295BD}"/>
              </a:ext>
            </a:extLst>
          </p:cNvPr>
          <p:cNvCxnSpPr>
            <a:cxnSpLocks/>
          </p:cNvCxnSpPr>
          <p:nvPr/>
        </p:nvCxnSpPr>
        <p:spPr>
          <a:xfrm>
            <a:off x="3593923" y="5182273"/>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Rectangle 83">
            <a:extLst>
              <a:ext uri="{FF2B5EF4-FFF2-40B4-BE49-F238E27FC236}">
                <a16:creationId xmlns:a16="http://schemas.microsoft.com/office/drawing/2014/main" id="{BA1E7FFE-F214-EA3B-D374-325FF0E7358C}"/>
              </a:ext>
            </a:extLst>
          </p:cNvPr>
          <p:cNvSpPr/>
          <p:nvPr/>
        </p:nvSpPr>
        <p:spPr>
          <a:xfrm>
            <a:off x="2277687" y="4537791"/>
            <a:ext cx="1168003" cy="1283156"/>
          </a:xfrm>
          <a:prstGeom prst="rect">
            <a:avLst/>
          </a:prstGeom>
          <a:solidFill>
            <a:srgbClr val="54BAA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Aluminum</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a:t>
            </a:r>
            <a:r>
              <a:rPr lang="en-US" sz="1050" i="1" dirty="0">
                <a:solidFill>
                  <a:srgbClr val="FFFFFF"/>
                </a:solidFill>
                <a:latin typeface="Akkurat LL Light" panose="020B0404010101010104" pitchFamily="34" charset="0"/>
                <a:ea typeface="Cambria" panose="02040503050406030204" pitchFamily="18" charset="0"/>
                <a:cs typeface="Akkurat LL Light" panose="020B0404010101010104" pitchFamily="34" charset="0"/>
              </a:rPr>
              <a:t>16</a:t>
            </a:r>
            <a:r>
              <a:rPr kumimoji="0" lang="en-US" sz="105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 t/MW)</a:t>
            </a:r>
          </a:p>
        </p:txBody>
      </p:sp>
      <p:sp>
        <p:nvSpPr>
          <p:cNvPr id="85" name="Rectangle 84">
            <a:extLst>
              <a:ext uri="{FF2B5EF4-FFF2-40B4-BE49-F238E27FC236}">
                <a16:creationId xmlns:a16="http://schemas.microsoft.com/office/drawing/2014/main" id="{1D5DE8C4-F81F-A7DD-6678-E6695D6F080E}"/>
              </a:ext>
            </a:extLst>
          </p:cNvPr>
          <p:cNvSpPr/>
          <p:nvPr/>
        </p:nvSpPr>
        <p:spPr>
          <a:xfrm>
            <a:off x="3461753" y="5407552"/>
            <a:ext cx="134593" cy="413394"/>
          </a:xfrm>
          <a:prstGeom prst="rect">
            <a:avLst/>
          </a:prstGeom>
          <a:solidFill>
            <a:schemeClr val="tx1">
              <a:lumMod val="65000"/>
              <a:lumOff val="3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0" i="1" u="none" strike="noStrike" kern="1200" cap="none" spc="0" normalizeH="0" baseline="0" noProof="0">
              <a:ln>
                <a:noFill/>
              </a:ln>
              <a:solidFill>
                <a:srgbClr val="000000">
                  <a:lumMod val="50000"/>
                  <a:lumOff val="50000"/>
                </a:srgbClr>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86" name="Rectangle 85">
            <a:extLst>
              <a:ext uri="{FF2B5EF4-FFF2-40B4-BE49-F238E27FC236}">
                <a16:creationId xmlns:a16="http://schemas.microsoft.com/office/drawing/2014/main" id="{7B86DC6C-77D9-0D42-085D-9DC43352BCFC}"/>
              </a:ext>
            </a:extLst>
          </p:cNvPr>
          <p:cNvSpPr/>
          <p:nvPr/>
        </p:nvSpPr>
        <p:spPr>
          <a:xfrm>
            <a:off x="3461753" y="4547229"/>
            <a:ext cx="134593" cy="413394"/>
          </a:xfrm>
          <a:prstGeom prst="rect">
            <a:avLst/>
          </a:prstGeom>
          <a:solidFill>
            <a:srgbClr val="92C0CC"/>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4" name="Rectangle 3">
            <a:extLst>
              <a:ext uri="{FF2B5EF4-FFF2-40B4-BE49-F238E27FC236}">
                <a16:creationId xmlns:a16="http://schemas.microsoft.com/office/drawing/2014/main" id="{5D14A260-0020-E73D-9B48-BB9768CE33BD}"/>
              </a:ext>
            </a:extLst>
          </p:cNvPr>
          <p:cNvSpPr/>
          <p:nvPr/>
        </p:nvSpPr>
        <p:spPr>
          <a:xfrm>
            <a:off x="4176891" y="4511961"/>
            <a:ext cx="3400425" cy="132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8" name="Rectangle 7">
            <a:extLst>
              <a:ext uri="{FF2B5EF4-FFF2-40B4-BE49-F238E27FC236}">
                <a16:creationId xmlns:a16="http://schemas.microsoft.com/office/drawing/2014/main" id="{9529DE8F-E725-158F-FAE7-A2606268B7D9}"/>
              </a:ext>
            </a:extLst>
          </p:cNvPr>
          <p:cNvSpPr/>
          <p:nvPr/>
        </p:nvSpPr>
        <p:spPr>
          <a:xfrm>
            <a:off x="4208267" y="4542641"/>
            <a:ext cx="2532573" cy="1262614"/>
          </a:xfrm>
          <a:prstGeom prst="rect">
            <a:avLst/>
          </a:prstGeom>
          <a:solidFill>
            <a:srgbClr val="00495B"/>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Steel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(10-15t/km)</a:t>
            </a:r>
          </a:p>
        </p:txBody>
      </p:sp>
      <p:sp>
        <p:nvSpPr>
          <p:cNvPr id="90" name="TextBox 89">
            <a:extLst>
              <a:ext uri="{FF2B5EF4-FFF2-40B4-BE49-F238E27FC236}">
                <a16:creationId xmlns:a16="http://schemas.microsoft.com/office/drawing/2014/main" id="{20E5365A-CC13-C478-614A-07D84034DDC0}"/>
              </a:ext>
            </a:extLst>
          </p:cNvPr>
          <p:cNvSpPr txBox="1"/>
          <p:nvPr/>
        </p:nvSpPr>
        <p:spPr>
          <a:xfrm>
            <a:off x="4200534" y="4209284"/>
            <a:ext cx="2058485"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Transmission &amp; Distribution</a:t>
            </a:r>
          </a:p>
        </p:txBody>
      </p:sp>
      <p:sp>
        <p:nvSpPr>
          <p:cNvPr id="91" name="TextBox 90">
            <a:extLst>
              <a:ext uri="{FF2B5EF4-FFF2-40B4-BE49-F238E27FC236}">
                <a16:creationId xmlns:a16="http://schemas.microsoft.com/office/drawing/2014/main" id="{B30FE126-D600-8EC0-642B-17276BD3F045}"/>
              </a:ext>
            </a:extLst>
          </p:cNvPr>
          <p:cNvSpPr txBox="1"/>
          <p:nvPr/>
        </p:nvSpPr>
        <p:spPr>
          <a:xfrm>
            <a:off x="6347919" y="4236770"/>
            <a:ext cx="1183462" cy="18466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12+ t per km</a:t>
            </a:r>
          </a:p>
        </p:txBody>
      </p:sp>
      <p:sp>
        <p:nvSpPr>
          <p:cNvPr id="92" name="Rectangle 91">
            <a:extLst>
              <a:ext uri="{FF2B5EF4-FFF2-40B4-BE49-F238E27FC236}">
                <a16:creationId xmlns:a16="http://schemas.microsoft.com/office/drawing/2014/main" id="{393D306A-7E30-829C-2E33-4D2B1559E194}"/>
              </a:ext>
            </a:extLst>
          </p:cNvPr>
          <p:cNvSpPr/>
          <p:nvPr/>
        </p:nvSpPr>
        <p:spPr>
          <a:xfrm>
            <a:off x="6758712" y="4542641"/>
            <a:ext cx="697537" cy="1262614"/>
          </a:xfrm>
          <a:prstGeom prst="rect">
            <a:avLst/>
          </a:prstGeom>
          <a:solidFill>
            <a:srgbClr val="EC82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Copper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/Aluminum</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dirty="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rPr>
              <a:t>(1 to 3 t/km)</a:t>
            </a:r>
          </a:p>
        </p:txBody>
      </p:sp>
      <p:sp>
        <p:nvSpPr>
          <p:cNvPr id="93" name="Rectangle 92">
            <a:extLst>
              <a:ext uri="{FF2B5EF4-FFF2-40B4-BE49-F238E27FC236}">
                <a16:creationId xmlns:a16="http://schemas.microsoft.com/office/drawing/2014/main" id="{ECCCEEA6-FA35-CD69-95DE-B40E17A2722B}"/>
              </a:ext>
            </a:extLst>
          </p:cNvPr>
          <p:cNvSpPr/>
          <p:nvPr/>
        </p:nvSpPr>
        <p:spPr>
          <a:xfrm>
            <a:off x="7474121" y="5377298"/>
            <a:ext cx="67235" cy="413394"/>
          </a:xfrm>
          <a:prstGeom prst="rect">
            <a:avLst/>
          </a:prstGeom>
          <a:solidFill>
            <a:srgbClr val="CD608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Ins="45720"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1"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sp>
        <p:nvSpPr>
          <p:cNvPr id="94" name="Rectangle 93">
            <a:extLst>
              <a:ext uri="{FF2B5EF4-FFF2-40B4-BE49-F238E27FC236}">
                <a16:creationId xmlns:a16="http://schemas.microsoft.com/office/drawing/2014/main" id="{AE9493E9-0245-ECBE-C16A-567699585D81}"/>
              </a:ext>
            </a:extLst>
          </p:cNvPr>
          <p:cNvSpPr/>
          <p:nvPr/>
        </p:nvSpPr>
        <p:spPr>
          <a:xfrm>
            <a:off x="7474122" y="4548883"/>
            <a:ext cx="60292" cy="807150"/>
          </a:xfrm>
          <a:prstGeom prst="rect">
            <a:avLst/>
          </a:prstGeom>
          <a:solidFill>
            <a:srgbClr val="92C0CC"/>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rgbClr val="FFFFFF"/>
              </a:solidFill>
              <a:effectLst/>
              <a:uLnTx/>
              <a:uFillTx/>
              <a:latin typeface="Akkurat LL Light" panose="020B0404010101010104" pitchFamily="34" charset="0"/>
              <a:ea typeface="Cambria" panose="02040503050406030204" pitchFamily="18" charset="0"/>
              <a:cs typeface="Akkurat LL Light" panose="020B0404010101010104" pitchFamily="34" charset="0"/>
            </a:endParaRPr>
          </a:p>
        </p:txBody>
      </p:sp>
      <p:cxnSp>
        <p:nvCxnSpPr>
          <p:cNvPr id="95" name="Straight Connector 94">
            <a:extLst>
              <a:ext uri="{FF2B5EF4-FFF2-40B4-BE49-F238E27FC236}">
                <a16:creationId xmlns:a16="http://schemas.microsoft.com/office/drawing/2014/main" id="{3CBA0D7D-2F4A-6CB9-6380-395E8D641A05}"/>
              </a:ext>
            </a:extLst>
          </p:cNvPr>
          <p:cNvCxnSpPr>
            <a:cxnSpLocks/>
          </p:cNvCxnSpPr>
          <p:nvPr/>
        </p:nvCxnSpPr>
        <p:spPr>
          <a:xfrm>
            <a:off x="7541478" y="4721250"/>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48A955A2-1F43-D8EB-2E03-F477C076A5A1}"/>
              </a:ext>
            </a:extLst>
          </p:cNvPr>
          <p:cNvSpPr txBox="1"/>
          <p:nvPr/>
        </p:nvSpPr>
        <p:spPr>
          <a:xfrm>
            <a:off x="7680431" y="4624370"/>
            <a:ext cx="259976" cy="1692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Zn</a:t>
            </a:r>
          </a:p>
        </p:txBody>
      </p:sp>
      <p:sp>
        <p:nvSpPr>
          <p:cNvPr id="97" name="TextBox 96">
            <a:extLst>
              <a:ext uri="{FF2B5EF4-FFF2-40B4-BE49-F238E27FC236}">
                <a16:creationId xmlns:a16="http://schemas.microsoft.com/office/drawing/2014/main" id="{A80CC587-E01C-2392-279E-BE1AAB25C66E}"/>
              </a:ext>
            </a:extLst>
          </p:cNvPr>
          <p:cNvSpPr txBox="1"/>
          <p:nvPr/>
        </p:nvSpPr>
        <p:spPr>
          <a:xfrm>
            <a:off x="7682417" y="5491662"/>
            <a:ext cx="306734" cy="1692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000000"/>
                </a:solidFill>
                <a:effectLst/>
                <a:uLnTx/>
                <a:uFillTx/>
                <a:latin typeface="Akkurat LL Light" panose="020B0404010101010104" pitchFamily="34" charset="0"/>
                <a:ea typeface="Cambria" panose="02040503050406030204" pitchFamily="18" charset="0"/>
                <a:cs typeface="Akkurat LL Light" panose="020B0404010101010104" pitchFamily="34" charset="0"/>
              </a:rPr>
              <a:t>REE</a:t>
            </a:r>
          </a:p>
        </p:txBody>
      </p:sp>
      <p:cxnSp>
        <p:nvCxnSpPr>
          <p:cNvPr id="98" name="Straight Connector 97">
            <a:extLst>
              <a:ext uri="{FF2B5EF4-FFF2-40B4-BE49-F238E27FC236}">
                <a16:creationId xmlns:a16="http://schemas.microsoft.com/office/drawing/2014/main" id="{E941E445-D334-566D-3AD9-0033E50A6210}"/>
              </a:ext>
            </a:extLst>
          </p:cNvPr>
          <p:cNvCxnSpPr>
            <a:cxnSpLocks/>
          </p:cNvCxnSpPr>
          <p:nvPr/>
        </p:nvCxnSpPr>
        <p:spPr>
          <a:xfrm>
            <a:off x="7541478" y="5595984"/>
            <a:ext cx="1255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0" name="Graphic 99">
            <a:extLst>
              <a:ext uri="{FF2B5EF4-FFF2-40B4-BE49-F238E27FC236}">
                <a16:creationId xmlns:a16="http://schemas.microsoft.com/office/drawing/2014/main" id="{F5D282A6-1DA0-BAD6-150B-AEE3CF2B8943}"/>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753014" y="3614766"/>
            <a:ext cx="432081" cy="432081"/>
          </a:xfrm>
          <a:prstGeom prst="rect">
            <a:avLst/>
          </a:prstGeom>
        </p:spPr>
      </p:pic>
      <p:pic>
        <p:nvPicPr>
          <p:cNvPr id="101" name="Graphic 100">
            <a:extLst>
              <a:ext uri="{FF2B5EF4-FFF2-40B4-BE49-F238E27FC236}">
                <a16:creationId xmlns:a16="http://schemas.microsoft.com/office/drawing/2014/main" id="{CCF2EF0E-9442-F7B7-F451-DBA2C07B6AC3}"/>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606009" y="1147911"/>
            <a:ext cx="476250" cy="476250"/>
          </a:xfrm>
          <a:prstGeom prst="rect">
            <a:avLst/>
          </a:prstGeom>
        </p:spPr>
      </p:pic>
      <p:sp>
        <p:nvSpPr>
          <p:cNvPr id="9" name="Slide Number Placeholder 19">
            <a:extLst>
              <a:ext uri="{FF2B5EF4-FFF2-40B4-BE49-F238E27FC236}">
                <a16:creationId xmlns:a16="http://schemas.microsoft.com/office/drawing/2014/main" id="{12E4089E-95FC-BA6A-B175-51790DABA620}"/>
              </a:ext>
            </a:extLst>
          </p:cNvPr>
          <p:cNvSpPr txBox="1">
            <a:spLocks/>
          </p:cNvSpPr>
          <p:nvPr/>
        </p:nvSpPr>
        <p:spPr>
          <a:xfrm>
            <a:off x="11444523" y="6519917"/>
            <a:ext cx="311576" cy="214804"/>
          </a:xfrm>
          <a:prstGeom prst="rect">
            <a:avLst/>
          </a:prstGeom>
        </p:spPr>
        <p:txBody>
          <a:bodyPr vert="horz" wrap="square" lIns="0" tIns="0" rIns="0" bIns="0" rtlCol="0" anchor="b">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800" kern="1200">
                <a:solidFill>
                  <a:schemeClr val="tx1">
                    <a:lumMod val="50000"/>
                    <a:lumOff val="50000"/>
                  </a:schemeClr>
                </a:solidFill>
                <a:latin typeface="+mn-lt"/>
                <a:ea typeface="+mn-ea"/>
                <a:cs typeface="+mn-cs"/>
              </a:defRPr>
            </a:lvl1pPr>
            <a:lvl2pPr marL="341313" indent="-171450" algn="l" defTabSz="914400"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2pPr>
            <a:lvl3pPr marL="517525" indent="-176213" algn="l" defTabSz="914400" rtl="0" eaLnBrk="1" latinLnBrk="0" hangingPunct="1">
              <a:lnSpc>
                <a:spcPct val="100000"/>
              </a:lnSpc>
              <a:spcBef>
                <a:spcPts val="0"/>
              </a:spcBef>
              <a:spcAft>
                <a:spcPts val="600"/>
              </a:spcAft>
              <a:buFont typeface="Arial" panose="020B0604020202020204" pitchFamily="34" charset="0"/>
              <a:buChar char="•"/>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5CFA18E4-D58E-4B28-B105-28D9665A8EBC}" type="slidenum">
              <a:rPr lang="en-US" smtClean="0">
                <a:solidFill>
                  <a:schemeClr val="tx1"/>
                </a:solidFill>
              </a:rPr>
              <a:pPr/>
              <a:t>10</a:t>
            </a:fld>
            <a:endParaRPr lang="en-US" dirty="0">
              <a:solidFill>
                <a:schemeClr val="tx1"/>
              </a:solidFill>
            </a:endParaRPr>
          </a:p>
        </p:txBody>
      </p:sp>
    </p:spTree>
    <p:extLst>
      <p:ext uri="{BB962C8B-B14F-4D97-AF65-F5344CB8AC3E}">
        <p14:creationId xmlns:p14="http://schemas.microsoft.com/office/powerpoint/2010/main" val="856487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A8F063CE-C280-C03B-74CC-79BC27D7CD99}"/>
              </a:ext>
            </a:extLst>
          </p:cNvPr>
          <p:cNvSpPr txBox="1">
            <a:spLocks/>
          </p:cNvSpPr>
          <p:nvPr/>
        </p:nvSpPr>
        <p:spPr>
          <a:xfrm>
            <a:off x="5197476" y="1244170"/>
            <a:ext cx="6778625" cy="499534"/>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endParaRPr lang="en-US" b="0">
              <a:latin typeface="Akkurat LL" panose="020B0504010101010104" pitchFamily="34" charset="0"/>
              <a:cs typeface="Akkurat LL" panose="020B0504010101010104" pitchFamily="34" charset="0"/>
            </a:endParaRPr>
          </a:p>
        </p:txBody>
      </p:sp>
      <p:sp>
        <p:nvSpPr>
          <p:cNvPr id="7" name="Title 2">
            <a:extLst>
              <a:ext uri="{FF2B5EF4-FFF2-40B4-BE49-F238E27FC236}">
                <a16:creationId xmlns:a16="http://schemas.microsoft.com/office/drawing/2014/main" id="{9A9C4144-F47F-8FB8-CB3E-B7568FC1C5A3}"/>
              </a:ext>
            </a:extLst>
          </p:cNvPr>
          <p:cNvSpPr>
            <a:spLocks noGrp="1"/>
          </p:cNvSpPr>
          <p:nvPr>
            <p:ph type="title"/>
          </p:nvPr>
        </p:nvSpPr>
        <p:spPr>
          <a:xfrm>
            <a:off x="567039" y="323644"/>
            <a:ext cx="11062709" cy="845439"/>
          </a:xfrm>
        </p:spPr>
        <p:txBody>
          <a:bodyPr vert="horz"/>
          <a:lstStyle/>
          <a:p>
            <a:r>
              <a:rPr lang="en-US" dirty="0"/>
              <a:t>By 2040, renewables will exceed 75% of global capacity but produce under 70% of electricity due to intermittency, requiring $7.5 trillion in grid investment.</a:t>
            </a:r>
          </a:p>
        </p:txBody>
      </p:sp>
      <p:sp>
        <p:nvSpPr>
          <p:cNvPr id="8" name="Text Placeholder 511">
            <a:extLst>
              <a:ext uri="{FF2B5EF4-FFF2-40B4-BE49-F238E27FC236}">
                <a16:creationId xmlns:a16="http://schemas.microsoft.com/office/drawing/2014/main" id="{8303A3DE-6AFF-F742-1D1B-FB85815D63C1}"/>
              </a:ext>
            </a:extLst>
          </p:cNvPr>
          <p:cNvSpPr txBox="1">
            <a:spLocks/>
          </p:cNvSpPr>
          <p:nvPr/>
        </p:nvSpPr>
        <p:spPr>
          <a:xfrm>
            <a:off x="6335713" y="6272245"/>
            <a:ext cx="6210697" cy="97794"/>
          </a:xfrm>
          <a:prstGeom prst="rect">
            <a:avLst/>
          </a:prstGeom>
        </p:spPr>
        <p:txBody>
          <a:bodyPr vert="horz" wrap="none" lIns="0" tIns="0" rIns="0" bIns="0" rtlCol="0" anchor="ctr"/>
          <a:lstStyle>
            <a:defPPr>
              <a:defRPr lang="en-US"/>
            </a:defPPr>
            <a:lvl1pPr marL="0" algn="r" defTabSz="457200" rtl="0" eaLnBrk="1" latinLnBrk="0" hangingPunct="1">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pt-BR" sz="700" dirty="0"/>
              <a:t>Sources: 1. Goldman Sachs; 2. S&amp;P Global Enegy Scenarios, CI Base Case - July 2025; 3. S&amp;P Global Enegy Scenarios, July 2025; 4. IEA</a:t>
            </a:r>
            <a:endParaRPr lang="en-US" sz="700" dirty="0"/>
          </a:p>
        </p:txBody>
      </p:sp>
      <p:sp>
        <p:nvSpPr>
          <p:cNvPr id="9" name="Text Placeholder 20">
            <a:extLst>
              <a:ext uri="{FF2B5EF4-FFF2-40B4-BE49-F238E27FC236}">
                <a16:creationId xmlns:a16="http://schemas.microsoft.com/office/drawing/2014/main" id="{8448E9B4-80AC-D429-78F0-0E46B9714539}"/>
              </a:ext>
            </a:extLst>
          </p:cNvPr>
          <p:cNvSpPr txBox="1">
            <a:spLocks/>
          </p:cNvSpPr>
          <p:nvPr/>
        </p:nvSpPr>
        <p:spPr>
          <a:xfrm>
            <a:off x="6335713" y="1191516"/>
            <a:ext cx="5089474" cy="499534"/>
          </a:xfrm>
          <a:prstGeom prst="rect">
            <a:avLst/>
          </a:prstGeom>
        </p:spPr>
        <p:txBody>
          <a:bodyPr vert="horz" lIns="0" tIns="0" rIns="0" bIns="0" rtlCol="0" anchor="b">
            <a:noAutofit/>
          </a:bodyPr>
          <a:lstStyle>
            <a:lvl1pPr marL="0" indent="0" algn="l" defTabSz="914400" rtl="0" eaLnBrk="1" latinLnBrk="0" hangingPunct="1">
              <a:lnSpc>
                <a:spcPct val="100000"/>
              </a:lnSpc>
              <a:spcBef>
                <a:spcPts val="0"/>
              </a:spcBef>
              <a:spcAft>
                <a:spcPts val="200"/>
              </a:spcAft>
              <a:buSzPct val="25000"/>
              <a:buFont typeface="Arial" panose="020B0604020202020204" pitchFamily="34" charset="0"/>
              <a:buNone/>
              <a:defRPr sz="700" kern="1200">
                <a:solidFill>
                  <a:schemeClr val="tx1"/>
                </a:solidFill>
                <a:latin typeface="+mn-lt"/>
                <a:ea typeface="+mn-ea"/>
                <a:cs typeface="+mn-cs"/>
              </a:defRPr>
            </a:lvl1pPr>
            <a:lvl2pPr marL="169863" indent="-112713" algn="l" defTabSz="914400" rtl="0" eaLnBrk="1" latinLnBrk="0" hangingPunct="1">
              <a:lnSpc>
                <a:spcPct val="70000"/>
              </a:lnSpc>
              <a:spcBef>
                <a:spcPts val="0"/>
              </a:spcBef>
              <a:spcAft>
                <a:spcPts val="600"/>
              </a:spcAft>
              <a:buFont typeface="Arial" panose="020B0604020202020204" pitchFamily="34" charset="0"/>
              <a:buChar char="•"/>
              <a:defRPr sz="700" kern="1200">
                <a:solidFill>
                  <a:schemeClr val="tx1"/>
                </a:solidFill>
                <a:latin typeface="+mn-lt"/>
                <a:ea typeface="+mn-ea"/>
                <a:cs typeface="+mn-cs"/>
              </a:defRPr>
            </a:lvl2pPr>
            <a:lvl3pPr marL="341312"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1" dirty="0">
                <a:latin typeface="Akkurat LL" panose="020B0504010101010104" pitchFamily="34" charset="0"/>
                <a:cs typeface="Akkurat LL" panose="020B0504010101010104" pitchFamily="34" charset="0"/>
              </a:rPr>
              <a:t>Global transmission and distribution investments outlook </a:t>
            </a:r>
          </a:p>
          <a:p>
            <a:r>
              <a:rPr lang="en-US" sz="1400" dirty="0">
                <a:latin typeface="Akkurat LL" panose="020B0504010101010104" pitchFamily="34" charset="0"/>
                <a:cs typeface="Akkurat LL" panose="020B0504010101010104" pitchFamily="34" charset="0"/>
              </a:rPr>
              <a:t>Real 2024 US$, billions</a:t>
            </a:r>
          </a:p>
        </p:txBody>
      </p:sp>
      <p:graphicFrame>
        <p:nvGraphicFramePr>
          <p:cNvPr id="10" name="Chart 9">
            <a:extLst>
              <a:ext uri="{FF2B5EF4-FFF2-40B4-BE49-F238E27FC236}">
                <a16:creationId xmlns:a16="http://schemas.microsoft.com/office/drawing/2014/main" id="{C3087889-0839-8B1D-8B56-CD62C6FEBE67}"/>
              </a:ext>
            </a:extLst>
          </p:cNvPr>
          <p:cNvGraphicFramePr/>
          <p:nvPr>
            <p:custDataLst>
              <p:tags r:id="rId1"/>
            </p:custDataLst>
            <p:extLst>
              <p:ext uri="{D42A27DB-BD31-4B8C-83A1-F6EECF244321}">
                <p14:modId xmlns:p14="http://schemas.microsoft.com/office/powerpoint/2010/main" val="3332961220"/>
              </p:ext>
            </p:extLst>
          </p:nvPr>
        </p:nvGraphicFramePr>
        <p:xfrm>
          <a:off x="6665913" y="1876450"/>
          <a:ext cx="3101975" cy="3671887"/>
        </p:xfrm>
        <a:graphic>
          <a:graphicData uri="http://schemas.openxmlformats.org/drawingml/2006/chart">
            <c:chart xmlns:c="http://schemas.openxmlformats.org/drawingml/2006/chart" xmlns:r="http://schemas.openxmlformats.org/officeDocument/2006/relationships" r:id="rId22"/>
          </a:graphicData>
        </a:graphic>
      </p:graphicFrame>
      <p:sp>
        <p:nvSpPr>
          <p:cNvPr id="11" name="BodyText">
            <a:extLst>
              <a:ext uri="{FF2B5EF4-FFF2-40B4-BE49-F238E27FC236}">
                <a16:creationId xmlns:a16="http://schemas.microsoft.com/office/drawing/2014/main" id="{DD0DF069-D3DD-DCA8-8A50-A064FC7D4E1E}"/>
              </a:ext>
            </a:extLst>
          </p:cNvPr>
          <p:cNvSpPr>
            <a:spLocks noGrp="1"/>
          </p:cNvSpPr>
          <p:nvPr>
            <p:custDataLst>
              <p:tags r:id="rId2"/>
            </p:custDataLst>
          </p:nvPr>
        </p:nvSpPr>
        <p:spPr bwMode="gray">
          <a:xfrm>
            <a:off x="6532563" y="5359425"/>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Clr>
                <a:srgbClr val="000000"/>
              </a:buClr>
              <a:buNone/>
              <a:defRPr/>
            </a:pPr>
            <a:fld id="{62642089-1926-4B97-BAE9-5105E0AF00D0}" type="datetime'''''''''''''''''''''0'''''''''''''">
              <a:rPr lang="en-US" altLang="en-US" sz="1100" smtClean="0">
                <a:solidFill>
                  <a:srgbClr val="000000"/>
                </a:solidFill>
                <a:latin typeface="Akkurat LL Light" panose="020B0404010101010104" pitchFamily="34" charset="0"/>
                <a:cs typeface="Akkurat LL Light" panose="020B0404010101010104" pitchFamily="34" charset="0"/>
              </a:rPr>
              <a:pPr marL="0" lvl="0" indent="0" algn="r">
                <a:spcBef>
                  <a:spcPct val="0"/>
                </a:spcBef>
                <a:spcAft>
                  <a:spcPct val="0"/>
                </a:spcAft>
                <a:buClr>
                  <a:srgbClr val="000000"/>
                </a:buClr>
                <a:buNone/>
                <a:defRPr/>
              </a:pPr>
              <a:t>0</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2" name="BodyText">
            <a:extLst>
              <a:ext uri="{FF2B5EF4-FFF2-40B4-BE49-F238E27FC236}">
                <a16:creationId xmlns:a16="http://schemas.microsoft.com/office/drawing/2014/main" id="{7B976641-9D83-6C21-293D-6E3A9FB05672}"/>
              </a:ext>
            </a:extLst>
          </p:cNvPr>
          <p:cNvSpPr>
            <a:spLocks noGrp="1"/>
          </p:cNvSpPr>
          <p:nvPr>
            <p:custDataLst>
              <p:tags r:id="rId3"/>
            </p:custDataLst>
          </p:nvPr>
        </p:nvSpPr>
        <p:spPr bwMode="gray">
          <a:xfrm>
            <a:off x="6335713" y="4775225"/>
            <a:ext cx="2952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Clr>
                <a:srgbClr val="000000"/>
              </a:buClr>
              <a:buNone/>
              <a:defRPr/>
            </a:pPr>
            <a:fld id="{F7003302-122B-4090-8BA0-19B8E2E9E494}" type="datetime'''''''''''''''''''''''''1''0''''''''''0'">
              <a:rPr lang="en-US" altLang="en-US" sz="1100" smtClean="0">
                <a:solidFill>
                  <a:srgbClr val="000000"/>
                </a:solidFill>
                <a:latin typeface="Akkurat LL Light" panose="020B0404010101010104" pitchFamily="34" charset="0"/>
                <a:cs typeface="Akkurat LL Light" panose="020B0404010101010104" pitchFamily="34" charset="0"/>
              </a:rPr>
              <a:pPr marL="0" lvl="0" indent="0" algn="r">
                <a:spcBef>
                  <a:spcPct val="0"/>
                </a:spcBef>
                <a:spcAft>
                  <a:spcPct val="0"/>
                </a:spcAft>
                <a:buClr>
                  <a:srgbClr val="000000"/>
                </a:buClr>
                <a:buNone/>
                <a:defRPr/>
              </a:pPr>
              <a:t>100</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3" name="BodyText">
            <a:extLst>
              <a:ext uri="{FF2B5EF4-FFF2-40B4-BE49-F238E27FC236}">
                <a16:creationId xmlns:a16="http://schemas.microsoft.com/office/drawing/2014/main" id="{8A80539A-54D9-618E-F50B-291B49982924}"/>
              </a:ext>
            </a:extLst>
          </p:cNvPr>
          <p:cNvSpPr>
            <a:spLocks noGrp="1"/>
          </p:cNvSpPr>
          <p:nvPr>
            <p:custDataLst>
              <p:tags r:id="rId4"/>
            </p:custDataLst>
          </p:nvPr>
        </p:nvSpPr>
        <p:spPr bwMode="gray">
          <a:xfrm>
            <a:off x="6335713" y="4191025"/>
            <a:ext cx="2952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Clr>
                <a:srgbClr val="000000"/>
              </a:buClr>
              <a:buNone/>
              <a:defRPr/>
            </a:pPr>
            <a:fld id="{1739EE82-1A33-4204-B447-3FF0A506163F}" type="datetime'2''''''0''''''''''''''''''''''''''''''''0'''''''">
              <a:rPr lang="en-US" altLang="en-US" sz="1100" smtClean="0">
                <a:solidFill>
                  <a:srgbClr val="000000"/>
                </a:solidFill>
                <a:latin typeface="Akkurat LL Light" panose="020B0404010101010104" pitchFamily="34" charset="0"/>
                <a:cs typeface="Akkurat LL Light" panose="020B0404010101010104" pitchFamily="34" charset="0"/>
              </a:rPr>
              <a:pPr marL="0" lvl="0" indent="0" algn="r">
                <a:spcBef>
                  <a:spcPct val="0"/>
                </a:spcBef>
                <a:spcAft>
                  <a:spcPct val="0"/>
                </a:spcAft>
                <a:buClr>
                  <a:srgbClr val="000000"/>
                </a:buClr>
                <a:buNone/>
                <a:defRPr/>
              </a:pPr>
              <a:t>200</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4" name="BodyText">
            <a:extLst>
              <a:ext uri="{FF2B5EF4-FFF2-40B4-BE49-F238E27FC236}">
                <a16:creationId xmlns:a16="http://schemas.microsoft.com/office/drawing/2014/main" id="{05CCBBBE-F4F8-4EE8-4B75-DE7C97187B6E}"/>
              </a:ext>
            </a:extLst>
          </p:cNvPr>
          <p:cNvSpPr>
            <a:spLocks noGrp="1"/>
          </p:cNvSpPr>
          <p:nvPr>
            <p:custDataLst>
              <p:tags r:id="rId5"/>
            </p:custDataLst>
          </p:nvPr>
        </p:nvSpPr>
        <p:spPr bwMode="gray">
          <a:xfrm>
            <a:off x="6335713" y="3606825"/>
            <a:ext cx="2952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Clr>
                <a:srgbClr val="000000"/>
              </a:buClr>
              <a:buNone/>
              <a:defRPr/>
            </a:pPr>
            <a:fld id="{81DC6268-2665-4E26-B7F8-43F689E35DEB}" type="datetime'3''''0''''''''''''''''''''''''''''''''''''''''''''0'">
              <a:rPr lang="en-US" altLang="en-US" sz="1100" smtClean="0">
                <a:solidFill>
                  <a:srgbClr val="000000"/>
                </a:solidFill>
                <a:latin typeface="Akkurat LL Light" panose="020B0404010101010104" pitchFamily="34" charset="0"/>
                <a:cs typeface="Akkurat LL Light" panose="020B0404010101010104" pitchFamily="34" charset="0"/>
              </a:rPr>
              <a:pPr marL="0" lvl="0" indent="0" algn="r">
                <a:spcBef>
                  <a:spcPct val="0"/>
                </a:spcBef>
                <a:spcAft>
                  <a:spcPct val="0"/>
                </a:spcAft>
                <a:buClr>
                  <a:srgbClr val="000000"/>
                </a:buClr>
                <a:buNone/>
                <a:defRPr/>
              </a:pPr>
              <a:t>300</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5" name="BodyText">
            <a:extLst>
              <a:ext uri="{FF2B5EF4-FFF2-40B4-BE49-F238E27FC236}">
                <a16:creationId xmlns:a16="http://schemas.microsoft.com/office/drawing/2014/main" id="{D82C3A51-9B0C-3C9B-B6D6-076A5D05459B}"/>
              </a:ext>
            </a:extLst>
          </p:cNvPr>
          <p:cNvSpPr>
            <a:spLocks noGrp="1"/>
          </p:cNvSpPr>
          <p:nvPr>
            <p:custDataLst>
              <p:tags r:id="rId6"/>
            </p:custDataLst>
          </p:nvPr>
        </p:nvSpPr>
        <p:spPr bwMode="gray">
          <a:xfrm>
            <a:off x="6335713" y="3021037"/>
            <a:ext cx="2952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Clr>
                <a:srgbClr val="000000"/>
              </a:buClr>
              <a:buNone/>
              <a:defRPr/>
            </a:pPr>
            <a:fld id="{FADA6757-399D-45D0-8351-C8F17E4144F3}" type="datetime'''4''''''''''''''''''''''''''''''''''''''''''''''00'''''''''">
              <a:rPr lang="en-US" altLang="en-US" sz="1100" smtClean="0">
                <a:solidFill>
                  <a:srgbClr val="000000"/>
                </a:solidFill>
                <a:latin typeface="Akkurat LL Light" panose="020B0404010101010104" pitchFamily="34" charset="0"/>
                <a:cs typeface="Akkurat LL Light" panose="020B0404010101010104" pitchFamily="34" charset="0"/>
              </a:rPr>
              <a:pPr marL="0" lvl="0" indent="0" algn="r">
                <a:spcBef>
                  <a:spcPct val="0"/>
                </a:spcBef>
                <a:spcAft>
                  <a:spcPct val="0"/>
                </a:spcAft>
                <a:buClr>
                  <a:srgbClr val="000000"/>
                </a:buClr>
                <a:buNone/>
                <a:defRPr/>
              </a:pPr>
              <a:t>400</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6" name="BodyText">
            <a:extLst>
              <a:ext uri="{FF2B5EF4-FFF2-40B4-BE49-F238E27FC236}">
                <a16:creationId xmlns:a16="http://schemas.microsoft.com/office/drawing/2014/main" id="{886F79D3-E42E-C61C-DF75-C3637CCFA741}"/>
              </a:ext>
            </a:extLst>
          </p:cNvPr>
          <p:cNvSpPr>
            <a:spLocks noGrp="1"/>
          </p:cNvSpPr>
          <p:nvPr>
            <p:custDataLst>
              <p:tags r:id="rId7"/>
            </p:custDataLst>
          </p:nvPr>
        </p:nvSpPr>
        <p:spPr bwMode="gray">
          <a:xfrm>
            <a:off x="6335713" y="2436837"/>
            <a:ext cx="2952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Clr>
                <a:srgbClr val="000000"/>
              </a:buClr>
              <a:buNone/>
              <a:defRPr/>
            </a:pPr>
            <a:fld id="{E7CA9839-BE39-4F3B-9947-1DE7B9B5A1BE}" type="datetime'''''''''''''''''''''''''''''5''''''''0''''''''''''0'''''''''">
              <a:rPr lang="en-US" altLang="en-US" sz="1100" smtClean="0">
                <a:solidFill>
                  <a:srgbClr val="000000"/>
                </a:solidFill>
                <a:latin typeface="Akkurat LL Light" panose="020B0404010101010104" pitchFamily="34" charset="0"/>
                <a:cs typeface="Akkurat LL Light" panose="020B0404010101010104" pitchFamily="34" charset="0"/>
              </a:rPr>
              <a:pPr marL="0" lvl="0" indent="0" algn="r">
                <a:spcBef>
                  <a:spcPct val="0"/>
                </a:spcBef>
                <a:spcAft>
                  <a:spcPct val="0"/>
                </a:spcAft>
                <a:buClr>
                  <a:srgbClr val="000000"/>
                </a:buClr>
                <a:buNone/>
                <a:defRPr/>
              </a:pPr>
              <a:t>500</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7" name="BodyText">
            <a:extLst>
              <a:ext uri="{FF2B5EF4-FFF2-40B4-BE49-F238E27FC236}">
                <a16:creationId xmlns:a16="http://schemas.microsoft.com/office/drawing/2014/main" id="{70222395-8982-D5C8-6E74-4C647CBFF63F}"/>
              </a:ext>
            </a:extLst>
          </p:cNvPr>
          <p:cNvSpPr>
            <a:spLocks noGrp="1"/>
          </p:cNvSpPr>
          <p:nvPr>
            <p:custDataLst>
              <p:tags r:id="rId8"/>
            </p:custDataLst>
          </p:nvPr>
        </p:nvSpPr>
        <p:spPr bwMode="gray">
          <a:xfrm>
            <a:off x="6335713" y="1852637"/>
            <a:ext cx="2952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Clr>
                <a:srgbClr val="000000"/>
              </a:buClr>
              <a:buNone/>
              <a:defRPr/>
            </a:pPr>
            <a:fld id="{3A50FFA7-EA7C-4481-AC18-2014820A9597}" type="datetime'''''''''''''''''''''''60''''''''''''0'''''''''">
              <a:rPr lang="en-US" altLang="en-US" sz="1100" smtClean="0">
                <a:solidFill>
                  <a:srgbClr val="000000"/>
                </a:solidFill>
                <a:latin typeface="Akkurat LL Light" panose="020B0404010101010104" pitchFamily="34" charset="0"/>
                <a:cs typeface="Akkurat LL Light" panose="020B0404010101010104" pitchFamily="34" charset="0"/>
              </a:rPr>
              <a:pPr marL="0" lvl="0" indent="0" algn="r">
                <a:spcBef>
                  <a:spcPct val="0"/>
                </a:spcBef>
                <a:spcAft>
                  <a:spcPct val="0"/>
                </a:spcAft>
                <a:buClr>
                  <a:srgbClr val="000000"/>
                </a:buClr>
                <a:buNone/>
                <a:defRPr/>
              </a:pPr>
              <a:t>600</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8" name="BodyText">
            <a:extLst>
              <a:ext uri="{FF2B5EF4-FFF2-40B4-BE49-F238E27FC236}">
                <a16:creationId xmlns:a16="http://schemas.microsoft.com/office/drawing/2014/main" id="{68991EFF-38EF-9BFF-BFD1-8897905EAAC4}"/>
              </a:ext>
            </a:extLst>
          </p:cNvPr>
          <p:cNvSpPr>
            <a:spLocks noGrp="1"/>
          </p:cNvSpPr>
          <p:nvPr>
            <p:custDataLst>
              <p:tags r:id="rId9"/>
            </p:custDataLst>
          </p:nvPr>
        </p:nvSpPr>
        <p:spPr bwMode="auto">
          <a:xfrm>
            <a:off x="6545263" y="5524525"/>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Clr>
                <a:srgbClr val="000000"/>
              </a:buClr>
              <a:buNone/>
              <a:defRPr/>
            </a:pPr>
            <a:fld id="{45453DA7-8780-4B7C-97F4-7BFE038F404E}" type="datetime'''''''''''''''''''''''''''2020'''''''''''''''''''''''''''''''">
              <a:rPr lang="en-US" altLang="en-US" sz="1100" smtClean="0">
                <a:solidFill>
                  <a:srgbClr val="000000"/>
                </a:solidFill>
                <a:latin typeface="Akkurat LL Light" panose="020B0404010101010104" pitchFamily="34" charset="0"/>
                <a:cs typeface="Akkurat LL Light" panose="020B0404010101010104" pitchFamily="34" charset="0"/>
              </a:rPr>
              <a:pPr marL="0" lvl="0" indent="0" algn="ctr">
                <a:spcBef>
                  <a:spcPct val="0"/>
                </a:spcBef>
                <a:spcAft>
                  <a:spcPct val="0"/>
                </a:spcAft>
                <a:buClr>
                  <a:srgbClr val="000000"/>
                </a:buClr>
                <a:buNone/>
                <a:defRPr/>
              </a:pPr>
              <a:t>2020</a:t>
            </a:fld>
            <a:endParaRPr kumimoji="0" lang="en-US" sz="1100" b="0" i="0"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9" name="BodyText">
            <a:extLst>
              <a:ext uri="{FF2B5EF4-FFF2-40B4-BE49-F238E27FC236}">
                <a16:creationId xmlns:a16="http://schemas.microsoft.com/office/drawing/2014/main" id="{314E3EAE-A219-2A9C-E495-AD662D94FE55}"/>
              </a:ext>
            </a:extLst>
          </p:cNvPr>
          <p:cNvSpPr>
            <a:spLocks noGrp="1"/>
          </p:cNvSpPr>
          <p:nvPr>
            <p:custDataLst>
              <p:tags r:id="rId10"/>
            </p:custDataLst>
          </p:nvPr>
        </p:nvSpPr>
        <p:spPr bwMode="auto">
          <a:xfrm>
            <a:off x="8013701" y="5524525"/>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Clr>
                <a:srgbClr val="000000"/>
              </a:buClr>
              <a:buNone/>
              <a:defRPr/>
            </a:pPr>
            <a:fld id="{3FCE35D4-0FB7-4CD6-8B76-B0B9618BF0BA}" type="datetime'''20''3''''''''0'''''">
              <a:rPr lang="en-US" altLang="en-US" sz="1100" smtClean="0">
                <a:solidFill>
                  <a:srgbClr val="000000"/>
                </a:solidFill>
                <a:latin typeface="Akkurat LL Light" panose="020B0404010101010104" pitchFamily="34" charset="0"/>
                <a:cs typeface="Akkurat LL Light" panose="020B0404010101010104" pitchFamily="34" charset="0"/>
              </a:rPr>
              <a:pPr marL="0" lvl="0" indent="0" algn="ctr">
                <a:spcBef>
                  <a:spcPct val="0"/>
                </a:spcBef>
                <a:spcAft>
                  <a:spcPct val="0"/>
                </a:spcAft>
                <a:buClr>
                  <a:srgbClr val="000000"/>
                </a:buClr>
                <a:buNone/>
                <a:defRPr/>
              </a:pPr>
              <a:t>2030</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20" name="BodyText">
            <a:extLst>
              <a:ext uri="{FF2B5EF4-FFF2-40B4-BE49-F238E27FC236}">
                <a16:creationId xmlns:a16="http://schemas.microsoft.com/office/drawing/2014/main" id="{FFF2D67F-1F19-77E4-F861-BEB958B38925}"/>
              </a:ext>
            </a:extLst>
          </p:cNvPr>
          <p:cNvSpPr>
            <a:spLocks noGrp="1"/>
          </p:cNvSpPr>
          <p:nvPr>
            <p:custDataLst>
              <p:tags r:id="rId11"/>
            </p:custDataLst>
          </p:nvPr>
        </p:nvSpPr>
        <p:spPr bwMode="auto">
          <a:xfrm>
            <a:off x="9482138" y="5524525"/>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Clr>
                <a:srgbClr val="000000"/>
              </a:buClr>
              <a:buNone/>
              <a:defRPr/>
            </a:pPr>
            <a:fld id="{5DE7AA40-F30F-4518-962D-EE0806B2491E}" type="datetime'''''2''''0''''''''''''''40'''''''''''''''''''">
              <a:rPr lang="en-US" altLang="en-US" sz="1100" smtClean="0">
                <a:solidFill>
                  <a:srgbClr val="000000"/>
                </a:solidFill>
                <a:latin typeface="Akkurat LL Light" panose="020B0404010101010104" pitchFamily="34" charset="0"/>
                <a:cs typeface="Akkurat LL Light" panose="020B0404010101010104" pitchFamily="34" charset="0"/>
              </a:rPr>
              <a:pPr marL="0" lvl="0" indent="0" algn="ctr">
                <a:spcBef>
                  <a:spcPct val="0"/>
                </a:spcBef>
                <a:spcAft>
                  <a:spcPct val="0"/>
                </a:spcAft>
                <a:buClr>
                  <a:srgbClr val="000000"/>
                </a:buClr>
                <a:buNone/>
                <a:defRPr/>
              </a:pPr>
              <a:t>2040</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useBgFill="1">
        <p:nvSpPr>
          <p:cNvPr id="21" name="BodyText">
            <a:extLst>
              <a:ext uri="{FF2B5EF4-FFF2-40B4-BE49-F238E27FC236}">
                <a16:creationId xmlns:a16="http://schemas.microsoft.com/office/drawing/2014/main" id="{1A12F247-14D9-5FAE-B02D-74E92BF11188}"/>
              </a:ext>
            </a:extLst>
          </p:cNvPr>
          <p:cNvSpPr>
            <a:spLocks noGrp="1"/>
          </p:cNvSpPr>
          <p:nvPr>
            <p:custDataLst>
              <p:tags r:id="rId12"/>
            </p:custDataLst>
          </p:nvPr>
        </p:nvSpPr>
        <p:spPr bwMode="gray">
          <a:xfrm>
            <a:off x="7310438" y="3140100"/>
            <a:ext cx="346075" cy="212725"/>
          </a:xfrm>
          <a:prstGeom prst="rect">
            <a:avLst/>
          </a:prstGeom>
          <a:ln>
            <a:noFill/>
          </a:ln>
          <a:effec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C6F0745-1400-4E68-8212-4F05BE8D1739}" type="datetime'''3''''''''''''''''''''5''''''''''''''''8'''''''''''''''">
              <a:rPr lang="en-US" altLang="en-US" sz="1100" smtClean="0">
                <a:solidFill>
                  <a:srgbClr val="000000"/>
                </a:solidFill>
                <a:effectLst/>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358</a:t>
            </a:fld>
            <a:endParaRPr kumimoji="0" lang="en-US" sz="1100" b="0" i="0"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useBgFill="1">
        <p:nvSpPr>
          <p:cNvPr id="22" name="BodyText">
            <a:extLst>
              <a:ext uri="{FF2B5EF4-FFF2-40B4-BE49-F238E27FC236}">
                <a16:creationId xmlns:a16="http://schemas.microsoft.com/office/drawing/2014/main" id="{6D34909C-06C2-16C3-0B31-9FD1F4C4B37E}"/>
              </a:ext>
            </a:extLst>
          </p:cNvPr>
          <p:cNvSpPr>
            <a:spLocks noGrp="1"/>
          </p:cNvSpPr>
          <p:nvPr>
            <p:custDataLst>
              <p:tags r:id="rId13"/>
            </p:custDataLst>
          </p:nvPr>
        </p:nvSpPr>
        <p:spPr bwMode="gray">
          <a:xfrm>
            <a:off x="8043863" y="2563837"/>
            <a:ext cx="346075" cy="212725"/>
          </a:xfrm>
          <a:prstGeom prst="rect">
            <a:avLst/>
          </a:prstGeom>
          <a:ln>
            <a:noFill/>
          </a:ln>
          <a:effec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48B62346-F89C-4A80-A533-5A2878CD58C3}" type="datetime'''4''5''''''6'''''''''''''''">
              <a:rPr lang="en-US" altLang="en-US" sz="1100" smtClean="0">
                <a:solidFill>
                  <a:srgbClr val="000000"/>
                </a:solidFill>
                <a:effectLst/>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456</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useBgFill="1">
        <p:nvSpPr>
          <p:cNvPr id="23" name="BodyText">
            <a:extLst>
              <a:ext uri="{FF2B5EF4-FFF2-40B4-BE49-F238E27FC236}">
                <a16:creationId xmlns:a16="http://schemas.microsoft.com/office/drawing/2014/main" id="{5C07E944-AB3E-9E7C-47E6-2DA56B26654D}"/>
              </a:ext>
            </a:extLst>
          </p:cNvPr>
          <p:cNvSpPr>
            <a:spLocks noGrp="1"/>
          </p:cNvSpPr>
          <p:nvPr>
            <p:custDataLst>
              <p:tags r:id="rId14"/>
            </p:custDataLst>
          </p:nvPr>
        </p:nvSpPr>
        <p:spPr bwMode="gray">
          <a:xfrm>
            <a:off x="8778876" y="2328887"/>
            <a:ext cx="346075" cy="212725"/>
          </a:xfrm>
          <a:prstGeom prst="rect">
            <a:avLst/>
          </a:prstGeom>
          <a:ln>
            <a:noFill/>
          </a:ln>
          <a:effec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37ADE9C-0545-4429-8CED-AB9363AC14F8}" type="datetime'''''''''''''''''''''''4''9''7'''''''''''''">
              <a:rPr lang="en-US" altLang="en-US" sz="1100" smtClean="0">
                <a:solidFill>
                  <a:srgbClr val="000000"/>
                </a:solidFill>
                <a:effectLst/>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497</a:t>
            </a:fld>
            <a:endParaRPr kumimoji="0" lang="en-US" sz="1100" b="0" i="0"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24" name="BodyText">
            <a:extLst>
              <a:ext uri="{FF2B5EF4-FFF2-40B4-BE49-F238E27FC236}">
                <a16:creationId xmlns:a16="http://schemas.microsoft.com/office/drawing/2014/main" id="{93AC4F40-D39A-FB49-8D63-133121E8BF52}"/>
              </a:ext>
            </a:extLst>
          </p:cNvPr>
          <p:cNvSpPr>
            <a:spLocks noGrp="1"/>
          </p:cNvSpPr>
          <p:nvPr>
            <p:custDataLst>
              <p:tags r:id="rId15"/>
            </p:custDataLst>
          </p:nvPr>
        </p:nvSpPr>
        <p:spPr bwMode="gray">
          <a:xfrm>
            <a:off x="9512301" y="2028850"/>
            <a:ext cx="3460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Clr>
                <a:srgbClr val="000000"/>
              </a:buClr>
              <a:buNone/>
            </a:pPr>
            <a:fld id="{9568A4E3-B958-4AE4-81C2-EA87455E84AE}" type="datetime'''''''''''''5''''''48'''''''''''''''''''''''''">
              <a:rPr lang="en-US" altLang="en-US" sz="1100" smtClean="0">
                <a:solidFill>
                  <a:srgbClr val="000000"/>
                </a:solidFill>
                <a:latin typeface="Akkurat LL Light" panose="020B0404010101010104" pitchFamily="34" charset="0"/>
                <a:cs typeface="Akkurat LL Light" panose="020B0404010101010104" pitchFamily="34" charset="0"/>
              </a:rPr>
              <a:pPr marL="0" lvl="0" indent="0" algn="ctr">
                <a:spcBef>
                  <a:spcPct val="0"/>
                </a:spcBef>
                <a:spcAft>
                  <a:spcPct val="0"/>
                </a:spcAft>
                <a:buClr>
                  <a:srgbClr val="000000"/>
                </a:buClr>
                <a:buNone/>
              </a:pPr>
              <a:t>548</a:t>
            </a:fld>
            <a:endParaRPr kumimoji="0" lang="en-US" sz="1100" b="0" i="0"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graphicFrame>
        <p:nvGraphicFramePr>
          <p:cNvPr id="25" name="Chart 24">
            <a:extLst>
              <a:ext uri="{FF2B5EF4-FFF2-40B4-BE49-F238E27FC236}">
                <a16:creationId xmlns:a16="http://schemas.microsoft.com/office/drawing/2014/main" id="{7748A852-CF46-F0AF-5C11-C730594D04A4}"/>
              </a:ext>
            </a:extLst>
          </p:cNvPr>
          <p:cNvGraphicFramePr/>
          <p:nvPr>
            <p:custDataLst>
              <p:tags r:id="rId16"/>
            </p:custDataLst>
            <p:extLst>
              <p:ext uri="{D42A27DB-BD31-4B8C-83A1-F6EECF244321}">
                <p14:modId xmlns:p14="http://schemas.microsoft.com/office/powerpoint/2010/main" val="1790516474"/>
              </p:ext>
            </p:extLst>
          </p:nvPr>
        </p:nvGraphicFramePr>
        <p:xfrm>
          <a:off x="9791701" y="2092350"/>
          <a:ext cx="1004887" cy="3455987"/>
        </p:xfrm>
        <a:graphic>
          <a:graphicData uri="http://schemas.openxmlformats.org/drawingml/2006/chart">
            <c:chart xmlns:c="http://schemas.openxmlformats.org/drawingml/2006/chart" xmlns:r="http://schemas.openxmlformats.org/officeDocument/2006/relationships" r:id="rId23"/>
          </a:graphicData>
        </a:graphic>
      </p:graphicFrame>
      <p:sp>
        <p:nvSpPr>
          <p:cNvPr id="26" name="Rectangle 25">
            <a:extLst>
              <a:ext uri="{FF2B5EF4-FFF2-40B4-BE49-F238E27FC236}">
                <a16:creationId xmlns:a16="http://schemas.microsoft.com/office/drawing/2014/main" id="{4A5CF9C3-482B-CC96-4C43-320C3C7F3E40}"/>
              </a:ext>
            </a:extLst>
          </p:cNvPr>
          <p:cNvSpPr/>
          <p:nvPr/>
        </p:nvSpPr>
        <p:spPr>
          <a:xfrm>
            <a:off x="9592426" y="1675519"/>
            <a:ext cx="1391818" cy="280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Contribution to growth</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(2025 – 2040)</a:t>
            </a:r>
          </a:p>
        </p:txBody>
      </p:sp>
      <p:sp>
        <p:nvSpPr>
          <p:cNvPr id="27" name="Rectangle 26">
            <a:extLst>
              <a:ext uri="{FF2B5EF4-FFF2-40B4-BE49-F238E27FC236}">
                <a16:creationId xmlns:a16="http://schemas.microsoft.com/office/drawing/2014/main" id="{DF1000D2-DF10-073E-E669-7F7113761724}"/>
              </a:ext>
            </a:extLst>
          </p:cNvPr>
          <p:cNvSpPr/>
          <p:nvPr/>
        </p:nvSpPr>
        <p:spPr>
          <a:xfrm>
            <a:off x="9953635" y="2493995"/>
            <a:ext cx="714375" cy="346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Akkurat LL Light" panose="020B0404010101010104" pitchFamily="34" charset="0"/>
                <a:cs typeface="Akkurat LL Light" panose="020B0404010101010104" pitchFamily="34" charset="0"/>
              </a:rPr>
              <a:t>28%</a:t>
            </a:r>
          </a:p>
        </p:txBody>
      </p:sp>
      <p:sp>
        <p:nvSpPr>
          <p:cNvPr id="28" name="Rectangle 27">
            <a:extLst>
              <a:ext uri="{FF2B5EF4-FFF2-40B4-BE49-F238E27FC236}">
                <a16:creationId xmlns:a16="http://schemas.microsoft.com/office/drawing/2014/main" id="{C6047648-E5B7-74B2-603D-FC7B7CA208E2}"/>
              </a:ext>
            </a:extLst>
          </p:cNvPr>
          <p:cNvSpPr/>
          <p:nvPr/>
        </p:nvSpPr>
        <p:spPr>
          <a:xfrm>
            <a:off x="9953635" y="4076733"/>
            <a:ext cx="714375" cy="346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Akkurat LL Light" panose="020B0404010101010104" pitchFamily="34" charset="0"/>
                <a:cs typeface="Akkurat LL Light" panose="020B0404010101010104" pitchFamily="34" charset="0"/>
              </a:rPr>
              <a:t>72%</a:t>
            </a:r>
          </a:p>
        </p:txBody>
      </p:sp>
      <p:sp>
        <p:nvSpPr>
          <p:cNvPr id="29" name="Rectangle 28">
            <a:extLst>
              <a:ext uri="{FF2B5EF4-FFF2-40B4-BE49-F238E27FC236}">
                <a16:creationId xmlns:a16="http://schemas.microsoft.com/office/drawing/2014/main" id="{8194AB20-125C-AE5A-A371-7808ADE3412B}"/>
              </a:ext>
            </a:extLst>
          </p:cNvPr>
          <p:cNvSpPr/>
          <p:nvPr/>
        </p:nvSpPr>
        <p:spPr>
          <a:xfrm>
            <a:off x="6748463" y="1944712"/>
            <a:ext cx="727075" cy="3524250"/>
          </a:xfrm>
          <a:prstGeom prst="rect">
            <a:avLst/>
          </a:prstGeom>
          <a:solidFill>
            <a:schemeClr val="bg1">
              <a:lumMod val="75000"/>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0" name="Rectangle 29">
            <a:extLst>
              <a:ext uri="{FF2B5EF4-FFF2-40B4-BE49-F238E27FC236}">
                <a16:creationId xmlns:a16="http://schemas.microsoft.com/office/drawing/2014/main" id="{56AA370C-E485-15B2-DD8D-7D3871F33A10}"/>
              </a:ext>
            </a:extLst>
          </p:cNvPr>
          <p:cNvSpPr/>
          <p:nvPr/>
        </p:nvSpPr>
        <p:spPr>
          <a:xfrm>
            <a:off x="10985831" y="3848124"/>
            <a:ext cx="1020432" cy="890588"/>
          </a:xfrm>
          <a:prstGeom prst="rect">
            <a:avLst/>
          </a:prstGeom>
          <a:solidFill>
            <a:srgbClr val="005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pt-BR" sz="1200" b="1" i="0" u="none" strike="noStrike" kern="1200" cap="none" spc="0" normalizeH="0" baseline="0" noProof="0" dirty="0">
                <a:ln>
                  <a:noFill/>
                </a:ln>
                <a:solidFill>
                  <a:srgbClr val="FFFFFF"/>
                </a:solidFill>
                <a:effectLst/>
                <a:uLnTx/>
                <a:uFillTx/>
                <a:latin typeface="Akkurat LL Light" panose="020B0404010101010104" pitchFamily="34" charset="0"/>
                <a:cs typeface="Akkurat LL Light" panose="020B0404010101010104" pitchFamily="34" charset="0"/>
              </a:rPr>
              <a:t>Copper intensive</a:t>
            </a:r>
            <a:endParaRPr kumimoji="0" lang="en-US" sz="1200" b="1" i="0" u="none" strike="noStrike" kern="1200" cap="none" spc="0" normalizeH="0" baseline="0" noProof="0" dirty="0">
              <a:ln>
                <a:noFill/>
              </a:ln>
              <a:solidFill>
                <a:srgbClr val="FFFFFF"/>
              </a:solidFill>
              <a:effectLst/>
              <a:uLnTx/>
              <a:uFillTx/>
              <a:latin typeface="Akkurat LL Light" panose="020B0404010101010104" pitchFamily="34" charset="0"/>
              <a:cs typeface="Akkurat LL Light" panose="020B0404010101010104" pitchFamily="34" charset="0"/>
            </a:endParaRPr>
          </a:p>
        </p:txBody>
      </p:sp>
      <p:sp>
        <p:nvSpPr>
          <p:cNvPr id="31" name="Arrow: Chevron 30">
            <a:extLst>
              <a:ext uri="{FF2B5EF4-FFF2-40B4-BE49-F238E27FC236}">
                <a16:creationId xmlns:a16="http://schemas.microsoft.com/office/drawing/2014/main" id="{7C9CDAA4-DFA3-4F6D-5754-43C64D7B48B2}"/>
              </a:ext>
            </a:extLst>
          </p:cNvPr>
          <p:cNvSpPr/>
          <p:nvPr/>
        </p:nvSpPr>
        <p:spPr>
          <a:xfrm rot="35227">
            <a:off x="10612438" y="4121175"/>
            <a:ext cx="314325" cy="309563"/>
          </a:xfrm>
          <a:prstGeom prst="chevron">
            <a:avLst/>
          </a:prstGeom>
          <a:solidFill>
            <a:srgbClr val="005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2" name="Rectangle 31">
            <a:extLst>
              <a:ext uri="{FF2B5EF4-FFF2-40B4-BE49-F238E27FC236}">
                <a16:creationId xmlns:a16="http://schemas.microsoft.com/office/drawing/2014/main" id="{84F21DE6-4AB2-F0FF-5413-8FCCFC30E7AA}"/>
              </a:ext>
            </a:extLst>
          </p:cNvPr>
          <p:cNvSpPr/>
          <p:nvPr/>
        </p:nvSpPr>
        <p:spPr>
          <a:xfrm>
            <a:off x="10984244" y="2194743"/>
            <a:ext cx="1022019" cy="890588"/>
          </a:xfrm>
          <a:prstGeom prst="rect">
            <a:avLst/>
          </a:prstGeom>
          <a:solidFill>
            <a:srgbClr val="DC7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pt-BR" sz="1200" b="1" i="0" u="none" strike="noStrike" kern="1200" cap="none" spc="0" normalizeH="0" baseline="0" noProof="0">
                <a:ln>
                  <a:noFill/>
                </a:ln>
                <a:solidFill>
                  <a:srgbClr val="FFFFFF"/>
                </a:solidFill>
                <a:effectLst/>
                <a:uLnTx/>
                <a:uFillTx/>
                <a:latin typeface="Akkurat LL Light" panose="020B0404010101010104" pitchFamily="34" charset="0"/>
                <a:cs typeface="Akkurat LL Light" panose="020B0404010101010104" pitchFamily="34" charset="0"/>
              </a:rPr>
              <a:t>Aluminum intensive</a:t>
            </a:r>
            <a:endParaRPr kumimoji="0" lang="en-US" sz="1200" b="1" i="0" u="none" strike="noStrike" kern="1200" cap="none" spc="0" normalizeH="0" baseline="0" noProof="0">
              <a:ln>
                <a:noFill/>
              </a:ln>
              <a:solidFill>
                <a:srgbClr val="FFFFFF"/>
              </a:solidFill>
              <a:effectLst/>
              <a:uLnTx/>
              <a:uFillTx/>
              <a:latin typeface="Akkurat LL Light" panose="020B0404010101010104" pitchFamily="34" charset="0"/>
              <a:cs typeface="Akkurat LL Light" panose="020B0404010101010104" pitchFamily="34" charset="0"/>
            </a:endParaRPr>
          </a:p>
        </p:txBody>
      </p:sp>
      <p:sp>
        <p:nvSpPr>
          <p:cNvPr id="33" name="Arrow: Chevron 32">
            <a:extLst>
              <a:ext uri="{FF2B5EF4-FFF2-40B4-BE49-F238E27FC236}">
                <a16:creationId xmlns:a16="http://schemas.microsoft.com/office/drawing/2014/main" id="{D7F5339B-CD31-A2D7-3E22-B1BBECA4DA9C}"/>
              </a:ext>
            </a:extLst>
          </p:cNvPr>
          <p:cNvSpPr/>
          <p:nvPr/>
        </p:nvSpPr>
        <p:spPr>
          <a:xfrm rot="35227">
            <a:off x="10621963" y="2533675"/>
            <a:ext cx="314325" cy="309563"/>
          </a:xfrm>
          <a:prstGeom prst="chevron">
            <a:avLst/>
          </a:prstGeom>
          <a:solidFill>
            <a:srgbClr val="DC7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4" name="Rectangle 33">
            <a:extLst>
              <a:ext uri="{FF2B5EF4-FFF2-40B4-BE49-F238E27FC236}">
                <a16:creationId xmlns:a16="http://schemas.microsoft.com/office/drawing/2014/main" id="{6995C796-B775-C130-46AC-ADA288FD524A}"/>
              </a:ext>
            </a:extLst>
          </p:cNvPr>
          <p:cNvSpPr/>
          <p:nvPr/>
        </p:nvSpPr>
        <p:spPr>
          <a:xfrm>
            <a:off x="7724896" y="3909009"/>
            <a:ext cx="1801538" cy="12558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43825">
              <a:defRPr/>
            </a:pPr>
            <a:r>
              <a:rPr lang="en-US" sz="1200" i="1" dirty="0">
                <a:solidFill>
                  <a:srgbClr val="FFFFFF"/>
                </a:solidFill>
                <a:latin typeface="Akkurat LL Light" panose="020B0404010101010104" pitchFamily="34" charset="0"/>
                <a:cs typeface="Akkurat LL Light" panose="020B0404010101010104" pitchFamily="34" charset="0"/>
              </a:rPr>
              <a:t>Cumulative 2025-2040 transmission and distribution investment to reach </a:t>
            </a:r>
            <a:r>
              <a:rPr lang="en-US" sz="1200" b="1" i="1" dirty="0">
                <a:solidFill>
                  <a:srgbClr val="FFFFFF"/>
                </a:solidFill>
                <a:latin typeface="Akkurat LL Light" panose="020B0404010101010104" pitchFamily="34" charset="0"/>
                <a:cs typeface="Akkurat LL Light" panose="020B0404010101010104" pitchFamily="34" charset="0"/>
              </a:rPr>
              <a:t>$7.5 trillion</a:t>
            </a:r>
          </a:p>
        </p:txBody>
      </p:sp>
      <p:sp>
        <p:nvSpPr>
          <p:cNvPr id="35" name="Rectangle 34">
            <a:extLst>
              <a:ext uri="{FF2B5EF4-FFF2-40B4-BE49-F238E27FC236}">
                <a16:creationId xmlns:a16="http://schemas.microsoft.com/office/drawing/2014/main" id="{74926B09-50FE-C7FC-0E74-FC33C6F0BA6E}"/>
              </a:ext>
            </a:extLst>
          </p:cNvPr>
          <p:cNvSpPr/>
          <p:nvPr>
            <p:custDataLst>
              <p:tags r:id="rId17"/>
            </p:custDataLst>
          </p:nvPr>
        </p:nvSpPr>
        <p:spPr bwMode="auto">
          <a:xfrm>
            <a:off x="7058908" y="5831082"/>
            <a:ext cx="250825" cy="187325"/>
          </a:xfrm>
          <a:prstGeom prst="rect">
            <a:avLst/>
          </a:prstGeom>
          <a:solidFill>
            <a:srgbClr val="005B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36" name="Rectangle 35">
            <a:extLst>
              <a:ext uri="{FF2B5EF4-FFF2-40B4-BE49-F238E27FC236}">
                <a16:creationId xmlns:a16="http://schemas.microsoft.com/office/drawing/2014/main" id="{23CB674F-86AF-3EEF-D091-11D7F18CDE1F}"/>
              </a:ext>
            </a:extLst>
          </p:cNvPr>
          <p:cNvSpPr/>
          <p:nvPr>
            <p:custDataLst>
              <p:tags r:id="rId18"/>
            </p:custDataLst>
          </p:nvPr>
        </p:nvSpPr>
        <p:spPr bwMode="auto">
          <a:xfrm>
            <a:off x="8349545" y="5831082"/>
            <a:ext cx="250825" cy="187325"/>
          </a:xfrm>
          <a:prstGeom prst="rect">
            <a:avLst/>
          </a:prstGeom>
          <a:solidFill>
            <a:srgbClr val="DC79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37" name="BodyText">
            <a:extLst>
              <a:ext uri="{FF2B5EF4-FFF2-40B4-BE49-F238E27FC236}">
                <a16:creationId xmlns:a16="http://schemas.microsoft.com/office/drawing/2014/main" id="{07AB1F79-7201-DCF7-74D1-4B1514240B42}"/>
              </a:ext>
            </a:extLst>
          </p:cNvPr>
          <p:cNvSpPr>
            <a:spLocks noGrp="1"/>
          </p:cNvSpPr>
          <p:nvPr>
            <p:custDataLst>
              <p:tags r:id="rId19"/>
            </p:custDataLst>
          </p:nvPr>
        </p:nvSpPr>
        <p:spPr bwMode="auto">
          <a:xfrm>
            <a:off x="7360533" y="5826320"/>
            <a:ext cx="88741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39289772-0242-4C23-B571-CF501FDB7482}" type="datetime'''''''''''''''Dis''''''''tr''''''ibut''''''''io''''''n'''''">
              <a:rPr lang="en-US" altLang="en-US" sz="1100" smtClean="0">
                <a:effectLst/>
                <a:latin typeface="Akkurat LL" panose="020B0504010101010104" pitchFamily="34" charset="0"/>
                <a:cs typeface="Akkurat LL" panose="020B0504010101010104" pitchFamily="34" charset="0"/>
              </a:rPr>
              <a:pPr marL="0" lvl="0" indent="0">
                <a:spcBef>
                  <a:spcPct val="0"/>
                </a:spcBef>
                <a:spcAft>
                  <a:spcPct val="0"/>
                </a:spcAft>
                <a:buNone/>
              </a:pPr>
              <a:t>Distribution</a:t>
            </a:fld>
            <a:endParaRPr lang="en-US" sz="1100">
              <a:latin typeface="Akkurat LL" panose="020B0504010101010104" pitchFamily="34" charset="0"/>
              <a:cs typeface="Akkurat LL" panose="020B0504010101010104" pitchFamily="34" charset="0"/>
            </a:endParaRPr>
          </a:p>
        </p:txBody>
      </p:sp>
      <p:sp>
        <p:nvSpPr>
          <p:cNvPr id="38" name="BodyText">
            <a:extLst>
              <a:ext uri="{FF2B5EF4-FFF2-40B4-BE49-F238E27FC236}">
                <a16:creationId xmlns:a16="http://schemas.microsoft.com/office/drawing/2014/main" id="{C6979B16-BE7C-4899-E07C-1E1725DBFFAC}"/>
              </a:ext>
            </a:extLst>
          </p:cNvPr>
          <p:cNvSpPr>
            <a:spLocks noGrp="1"/>
          </p:cNvSpPr>
          <p:nvPr>
            <p:custDataLst>
              <p:tags r:id="rId20"/>
            </p:custDataLst>
          </p:nvPr>
        </p:nvSpPr>
        <p:spPr bwMode="auto">
          <a:xfrm>
            <a:off x="8651170" y="5826320"/>
            <a:ext cx="10477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975FFBE7-074E-45B6-AFF2-BB9AE51C7897}" type="datetime'''T''r''''''a''''n''''''''''''''sm''i''ssi''''''''on'''''''">
              <a:rPr lang="en-US" altLang="en-US" sz="1100" smtClean="0">
                <a:effectLst/>
                <a:latin typeface="Akkurat LL" panose="020B0504010101010104" pitchFamily="34" charset="0"/>
                <a:cs typeface="Akkurat LL" panose="020B0504010101010104" pitchFamily="34" charset="0"/>
              </a:rPr>
              <a:pPr marL="0" lvl="0" indent="0">
                <a:spcBef>
                  <a:spcPct val="0"/>
                </a:spcBef>
                <a:spcAft>
                  <a:spcPct val="0"/>
                </a:spcAft>
                <a:buNone/>
              </a:pPr>
              <a:t>Transmission</a:t>
            </a:fld>
            <a:endParaRPr lang="en-US" sz="1100">
              <a:latin typeface="Akkurat LL" panose="020B0504010101010104" pitchFamily="34" charset="0"/>
              <a:cs typeface="Akkurat LL" panose="020B0504010101010104" pitchFamily="34" charset="0"/>
            </a:endParaRPr>
          </a:p>
        </p:txBody>
      </p:sp>
      <p:sp>
        <p:nvSpPr>
          <p:cNvPr id="39" name="Text Placeholder 3">
            <a:extLst>
              <a:ext uri="{FF2B5EF4-FFF2-40B4-BE49-F238E27FC236}">
                <a16:creationId xmlns:a16="http://schemas.microsoft.com/office/drawing/2014/main" id="{7402D0A1-FA68-BA36-1A53-0BFF74645B09}"/>
              </a:ext>
            </a:extLst>
          </p:cNvPr>
          <p:cNvSpPr>
            <a:spLocks noGrp="1"/>
          </p:cNvSpPr>
          <p:nvPr/>
        </p:nvSpPr>
        <p:spPr>
          <a:xfrm>
            <a:off x="573881" y="1222101"/>
            <a:ext cx="5544344" cy="238094"/>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Pct val="100000"/>
              <a:buFont typeface="Arial" panose="020B0604020202020204" pitchFamily="34" charset="0"/>
              <a:buChar char="​"/>
              <a:tabLst/>
              <a:defRPr/>
            </a:pPr>
            <a:r>
              <a:rPr kumimoji="0" lang="en-US" sz="14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Global installed capacity by technology</a:t>
            </a:r>
          </a:p>
        </p:txBody>
      </p:sp>
      <p:sp>
        <p:nvSpPr>
          <p:cNvPr id="40" name="Text Placeholder 4">
            <a:extLst>
              <a:ext uri="{FF2B5EF4-FFF2-40B4-BE49-F238E27FC236}">
                <a16:creationId xmlns:a16="http://schemas.microsoft.com/office/drawing/2014/main" id="{F0958193-9A64-76F4-0CE6-8F99413D68F3}"/>
              </a:ext>
            </a:extLst>
          </p:cNvPr>
          <p:cNvSpPr>
            <a:spLocks noGrp="1"/>
          </p:cNvSpPr>
          <p:nvPr/>
        </p:nvSpPr>
        <p:spPr>
          <a:xfrm>
            <a:off x="573089" y="1460195"/>
            <a:ext cx="5545136" cy="219107"/>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600"/>
              </a:spcBef>
              <a:buClr>
                <a:schemeClr val="tx1"/>
              </a:buClr>
              <a:buSzPct val="100000"/>
              <a:buFont typeface="Wingdings" panose="05000000000000000000" pitchFamily="2" charset="2"/>
              <a:buNone/>
              <a:defRPr sz="12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
                <a:srgbClr val="000000"/>
              </a:buClr>
              <a:buSzPct val="100000"/>
              <a:buFont typeface="Wingdings" panose="05000000000000000000" pitchFamily="2" charset="2"/>
              <a:buNone/>
              <a:tabLst/>
              <a:defRPr/>
            </a:pPr>
            <a:r>
              <a:rPr kumimoji="0" lang="en-US" sz="14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rPr>
              <a:t>TW (1,000 gigawatts)</a:t>
            </a:r>
          </a:p>
        </p:txBody>
      </p:sp>
      <p:graphicFrame>
        <p:nvGraphicFramePr>
          <p:cNvPr id="41" name="Chart 40">
            <a:extLst>
              <a:ext uri="{FF2B5EF4-FFF2-40B4-BE49-F238E27FC236}">
                <a16:creationId xmlns:a16="http://schemas.microsoft.com/office/drawing/2014/main" id="{BEC16AAE-B7D3-DAE8-7206-0CD0BA9731BB}"/>
              </a:ext>
            </a:extLst>
          </p:cNvPr>
          <p:cNvGraphicFramePr/>
          <p:nvPr>
            <p:extLst>
              <p:ext uri="{D42A27DB-BD31-4B8C-83A1-F6EECF244321}">
                <p14:modId xmlns:p14="http://schemas.microsoft.com/office/powerpoint/2010/main" val="4065716950"/>
              </p:ext>
            </p:extLst>
          </p:nvPr>
        </p:nvGraphicFramePr>
        <p:xfrm>
          <a:off x="869951" y="1917396"/>
          <a:ext cx="4934744" cy="3654754"/>
        </p:xfrm>
        <a:graphic>
          <a:graphicData uri="http://schemas.openxmlformats.org/drawingml/2006/chart">
            <c:chart xmlns:c="http://schemas.openxmlformats.org/drawingml/2006/chart" xmlns:r="http://schemas.openxmlformats.org/officeDocument/2006/relationships" r:id="rId24"/>
          </a:graphicData>
        </a:graphic>
      </p:graphicFrame>
      <p:sp>
        <p:nvSpPr>
          <p:cNvPr id="42" name="BodyText">
            <a:extLst>
              <a:ext uri="{FF2B5EF4-FFF2-40B4-BE49-F238E27FC236}">
                <a16:creationId xmlns:a16="http://schemas.microsoft.com/office/drawing/2014/main" id="{E95B5B6E-97EA-BCB7-395B-FD7309182584}"/>
              </a:ext>
            </a:extLst>
          </p:cNvPr>
          <p:cNvSpPr>
            <a:spLocks noGrp="1"/>
          </p:cNvSpPr>
          <p:nvPr/>
        </p:nvSpPr>
        <p:spPr bwMode="gray">
          <a:xfrm>
            <a:off x="694532" y="5330592"/>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27482A4-3F0F-4D54-B446-DAFD95421B06}" type="datetime'''''''''''0'''''''''''''''''''''''''''''''''''''''''''''''''">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0</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3" name="BodyText">
            <a:extLst>
              <a:ext uri="{FF2B5EF4-FFF2-40B4-BE49-F238E27FC236}">
                <a16:creationId xmlns:a16="http://schemas.microsoft.com/office/drawing/2014/main" id="{728B1CDE-7A96-A646-6330-6B3D4CD06D93}"/>
              </a:ext>
            </a:extLst>
          </p:cNvPr>
          <p:cNvSpPr>
            <a:spLocks noGrp="1"/>
          </p:cNvSpPr>
          <p:nvPr/>
        </p:nvSpPr>
        <p:spPr bwMode="gray">
          <a:xfrm>
            <a:off x="696913" y="4861983"/>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7A90AB9D-895F-4485-8AEE-512D536E1E5A}" type="datetime'''''''''''''''''''''''''''''''''''''''''''''''''''''3'''''''">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3</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4" name="BodyText">
            <a:extLst>
              <a:ext uri="{FF2B5EF4-FFF2-40B4-BE49-F238E27FC236}">
                <a16:creationId xmlns:a16="http://schemas.microsoft.com/office/drawing/2014/main" id="{4CF7DBD4-C42A-2CAA-60E8-EE773339B928}"/>
              </a:ext>
            </a:extLst>
          </p:cNvPr>
          <p:cNvSpPr>
            <a:spLocks noGrp="1"/>
          </p:cNvSpPr>
          <p:nvPr/>
        </p:nvSpPr>
        <p:spPr bwMode="gray">
          <a:xfrm>
            <a:off x="688976" y="4371943"/>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0BC017F1-52A5-40DF-8194-2B57A3BCB341}" type="datetime'''6'''">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6</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5" name="BodyText">
            <a:extLst>
              <a:ext uri="{FF2B5EF4-FFF2-40B4-BE49-F238E27FC236}">
                <a16:creationId xmlns:a16="http://schemas.microsoft.com/office/drawing/2014/main" id="{77252049-094C-8CF0-B7F3-B4A9E1A6C3CA}"/>
              </a:ext>
            </a:extLst>
          </p:cNvPr>
          <p:cNvSpPr>
            <a:spLocks noGrp="1"/>
          </p:cNvSpPr>
          <p:nvPr/>
        </p:nvSpPr>
        <p:spPr bwMode="gray">
          <a:xfrm>
            <a:off x="690563" y="3870627"/>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DC826C9-78A6-4B2B-AA2F-D708AE1A3BF4}" type="datetime'''''''''''''''9'''''''''''''">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9</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6" name="BodyText">
            <a:extLst>
              <a:ext uri="{FF2B5EF4-FFF2-40B4-BE49-F238E27FC236}">
                <a16:creationId xmlns:a16="http://schemas.microsoft.com/office/drawing/2014/main" id="{5A713F50-00AF-92BA-AEF5-F2C73D705464}"/>
              </a:ext>
            </a:extLst>
          </p:cNvPr>
          <p:cNvSpPr>
            <a:spLocks noGrp="1"/>
          </p:cNvSpPr>
          <p:nvPr/>
        </p:nvSpPr>
        <p:spPr bwMode="gray">
          <a:xfrm>
            <a:off x="586089" y="3390285"/>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4B45D90C-0D17-4CAF-9F30-4A7E30B15148}" type="datetime'''''''12'''''''''''''''''''''''''''''''''">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12</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7" name="BodyText">
            <a:extLst>
              <a:ext uri="{FF2B5EF4-FFF2-40B4-BE49-F238E27FC236}">
                <a16:creationId xmlns:a16="http://schemas.microsoft.com/office/drawing/2014/main" id="{AC18AED4-FF66-F85A-6CD0-91A8DA6B40D1}"/>
              </a:ext>
            </a:extLst>
          </p:cNvPr>
          <p:cNvSpPr>
            <a:spLocks noGrp="1"/>
          </p:cNvSpPr>
          <p:nvPr/>
        </p:nvSpPr>
        <p:spPr bwMode="gray">
          <a:xfrm>
            <a:off x="596107" y="2888969"/>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43753FD2-99B3-425C-A64A-B9C1E1EAAA43}" type="datetime'''''1''''''''''''''''''''5'''''''''''">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15</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8" name="BodyText">
            <a:extLst>
              <a:ext uri="{FF2B5EF4-FFF2-40B4-BE49-F238E27FC236}">
                <a16:creationId xmlns:a16="http://schemas.microsoft.com/office/drawing/2014/main" id="{833730CB-94E4-84E7-6E2B-290EBA10FAD4}"/>
              </a:ext>
            </a:extLst>
          </p:cNvPr>
          <p:cNvSpPr>
            <a:spLocks noGrp="1"/>
          </p:cNvSpPr>
          <p:nvPr/>
        </p:nvSpPr>
        <p:spPr bwMode="gray">
          <a:xfrm>
            <a:off x="598488" y="2407436"/>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8CDC9D0-9342-4046-9C36-95A16EB584C5}" type="datetime'''''''''''''''''''''''''''''''''''''''''''1''''''''''''8'''">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18</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9" name="BodyText">
            <a:extLst>
              <a:ext uri="{FF2B5EF4-FFF2-40B4-BE49-F238E27FC236}">
                <a16:creationId xmlns:a16="http://schemas.microsoft.com/office/drawing/2014/main" id="{391729FD-3C4C-AEE6-C519-76B1FC7542A6}"/>
              </a:ext>
            </a:extLst>
          </p:cNvPr>
          <p:cNvSpPr>
            <a:spLocks noGrp="1"/>
          </p:cNvSpPr>
          <p:nvPr/>
        </p:nvSpPr>
        <p:spPr bwMode="gray">
          <a:xfrm>
            <a:off x="598488" y="1915640"/>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C24FC43B-E715-470E-A031-C61FAC83ACA6}" type="datetime'''''''''''2''''''''''''''''''''''''''''''''1'''''''">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21</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0" name="BodyText">
            <a:extLst>
              <a:ext uri="{FF2B5EF4-FFF2-40B4-BE49-F238E27FC236}">
                <a16:creationId xmlns:a16="http://schemas.microsoft.com/office/drawing/2014/main" id="{9993BA4A-7A38-7CB6-A504-E3E3474572AE}"/>
              </a:ext>
            </a:extLst>
          </p:cNvPr>
          <p:cNvSpPr>
            <a:spLocks noGrp="1"/>
          </p:cNvSpPr>
          <p:nvPr/>
        </p:nvSpPr>
        <p:spPr bwMode="auto">
          <a:xfrm>
            <a:off x="766763" y="553190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B2CA5A8D-A5F2-4240-9FF6-0F26BC6B8850}" type="datetime'''''''''2''''0''''''''''10'''''''''''''''''''''''''''''''''">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2010</a:t>
            </a:fld>
            <a:endParaRPr kumimoji="0" lang="en-US" sz="11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1" name="BodyText">
            <a:extLst>
              <a:ext uri="{FF2B5EF4-FFF2-40B4-BE49-F238E27FC236}">
                <a16:creationId xmlns:a16="http://schemas.microsoft.com/office/drawing/2014/main" id="{057CB6EF-1BA1-9D45-44BE-6D4611156A57}"/>
              </a:ext>
            </a:extLst>
          </p:cNvPr>
          <p:cNvSpPr>
            <a:spLocks noGrp="1"/>
          </p:cNvSpPr>
          <p:nvPr/>
        </p:nvSpPr>
        <p:spPr bwMode="auto">
          <a:xfrm>
            <a:off x="1595438" y="553190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3B2A632D-3369-4A68-A802-93959D0C2B83}" type="datetime'''''''''2''''0''''''''''''1''''''''''5'">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2015</a:t>
            </a:fld>
            <a:endParaRPr kumimoji="0" lang="en-US" sz="11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2" name="BodyText">
            <a:extLst>
              <a:ext uri="{FF2B5EF4-FFF2-40B4-BE49-F238E27FC236}">
                <a16:creationId xmlns:a16="http://schemas.microsoft.com/office/drawing/2014/main" id="{D2DA6C0B-BF5C-F299-4DF0-D369CF8B590C}"/>
              </a:ext>
            </a:extLst>
          </p:cNvPr>
          <p:cNvSpPr>
            <a:spLocks noGrp="1"/>
          </p:cNvSpPr>
          <p:nvPr/>
        </p:nvSpPr>
        <p:spPr bwMode="auto">
          <a:xfrm>
            <a:off x="2366963" y="553190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7735032C-3D83-4F48-B32E-58C72B4A1A48}" type="datetime'''''''''''''''''''''''''''''''''''''''20''''''''''''2''''''0'">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2020</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3" name="BodyText">
            <a:extLst>
              <a:ext uri="{FF2B5EF4-FFF2-40B4-BE49-F238E27FC236}">
                <a16:creationId xmlns:a16="http://schemas.microsoft.com/office/drawing/2014/main" id="{0060361A-8E16-A085-CFEF-560190B3EBA2}"/>
              </a:ext>
            </a:extLst>
          </p:cNvPr>
          <p:cNvSpPr>
            <a:spLocks noGrp="1"/>
          </p:cNvSpPr>
          <p:nvPr/>
        </p:nvSpPr>
        <p:spPr bwMode="auto">
          <a:xfrm>
            <a:off x="3136901" y="5531910"/>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58BCB3CA-E084-49E3-8D43-4FBFA77A3D94}" type="datetime'''''''''''2''''''''''''''''0''''''''''''''''''''''2''''''''5'">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2025</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4" name="BodyText">
            <a:extLst>
              <a:ext uri="{FF2B5EF4-FFF2-40B4-BE49-F238E27FC236}">
                <a16:creationId xmlns:a16="http://schemas.microsoft.com/office/drawing/2014/main" id="{B36EC6D4-8F6C-598D-71FD-E68CB5D22244}"/>
              </a:ext>
            </a:extLst>
          </p:cNvPr>
          <p:cNvSpPr>
            <a:spLocks noGrp="1"/>
          </p:cNvSpPr>
          <p:nvPr/>
        </p:nvSpPr>
        <p:spPr bwMode="auto">
          <a:xfrm>
            <a:off x="3908426" y="5531910"/>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46FF912-A9A6-469A-8E47-22319F459620}" type="datetime'''''2''''''''''''''''''''''''0''''''''''''3''''0'''''''">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2030</a:t>
            </a:fld>
            <a:endParaRPr kumimoji="0" lang="en-US" sz="11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5" name="BodyText">
            <a:extLst>
              <a:ext uri="{FF2B5EF4-FFF2-40B4-BE49-F238E27FC236}">
                <a16:creationId xmlns:a16="http://schemas.microsoft.com/office/drawing/2014/main" id="{726181D2-D0A9-A359-116D-3D0A4C97E66B}"/>
              </a:ext>
            </a:extLst>
          </p:cNvPr>
          <p:cNvSpPr>
            <a:spLocks noGrp="1"/>
          </p:cNvSpPr>
          <p:nvPr/>
        </p:nvSpPr>
        <p:spPr bwMode="auto">
          <a:xfrm>
            <a:off x="4679951" y="5531910"/>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27A01D3-62F5-45C2-B29C-F10D16F94D39}" type="datetime'''2''''''''''''''''''''''''0''''''''''''''''3''5'''''''">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2035</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6" name="BodyText">
            <a:extLst>
              <a:ext uri="{FF2B5EF4-FFF2-40B4-BE49-F238E27FC236}">
                <a16:creationId xmlns:a16="http://schemas.microsoft.com/office/drawing/2014/main" id="{B012ACC8-8AC2-4B1A-5E98-55523DB84E8A}"/>
              </a:ext>
            </a:extLst>
          </p:cNvPr>
          <p:cNvSpPr>
            <a:spLocks noGrp="1"/>
          </p:cNvSpPr>
          <p:nvPr/>
        </p:nvSpPr>
        <p:spPr bwMode="gray">
          <a:xfrm>
            <a:off x="5248276" y="2294472"/>
            <a:ext cx="406400" cy="212725"/>
          </a:xfrm>
          <a:prstGeom prst="rect">
            <a:avLst/>
          </a:prstGeom>
          <a:solidFill>
            <a:srgbClr val="929497"/>
          </a:solidFill>
          <a:ln>
            <a:noFill/>
          </a:ln>
          <a:effectLst/>
        </p:spPr>
        <p:txBody>
          <a:bodyPr vert="horz" wrap="none" lIns="25400" tIns="0" rIns="2540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B0EEAC6F-3E7B-45F3-A68A-77E528CCC269}" type="datetime'''''''''''''''''14''''''''''''''''''''''''''''%'''''''''''''">
              <a:rPr kumimoji="0" lang="en-US" altLang="en-US" sz="1100" b="0" i="0" u="none" strike="noStrike" kern="1200" cap="none" spc="0" normalizeH="0" baseline="0" noProof="0" smtClean="0">
                <a:ln>
                  <a:noFill/>
                </a:ln>
                <a:solidFill>
                  <a:srgbClr val="FFFFFF"/>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14%</a:t>
            </a:fld>
            <a:endParaRPr kumimoji="0" lang="en-US" sz="1100" b="0" i="0" u="none" strike="noStrike" kern="1200" cap="none" spc="0" normalizeH="0" baseline="0" noProof="0" dirty="0">
              <a:ln>
                <a:noFill/>
              </a:ln>
              <a:solidFill>
                <a:srgbClr val="FFFFFF"/>
              </a:solidFill>
              <a:effectLst/>
              <a:uLnTx/>
              <a:uFillTx/>
              <a:latin typeface="Akkurat LL Light" panose="020B0404010101010104" pitchFamily="34" charset="0"/>
              <a:cs typeface="Akkurat LL Light" panose="020B0404010101010104" pitchFamily="34" charset="0"/>
            </a:endParaRPr>
          </a:p>
        </p:txBody>
      </p:sp>
      <p:sp>
        <p:nvSpPr>
          <p:cNvPr id="57" name="BodyText">
            <a:extLst>
              <a:ext uri="{FF2B5EF4-FFF2-40B4-BE49-F238E27FC236}">
                <a16:creationId xmlns:a16="http://schemas.microsoft.com/office/drawing/2014/main" id="{D8FCA7A0-B1F2-F626-65F3-1DCCD578AEF6}"/>
              </a:ext>
            </a:extLst>
          </p:cNvPr>
          <p:cNvSpPr>
            <a:spLocks noGrp="1"/>
          </p:cNvSpPr>
          <p:nvPr/>
        </p:nvSpPr>
        <p:spPr bwMode="gray">
          <a:xfrm>
            <a:off x="5320508" y="2640037"/>
            <a:ext cx="307975" cy="212725"/>
          </a:xfrm>
          <a:prstGeom prst="rect">
            <a:avLst/>
          </a:prstGeom>
          <a:solidFill>
            <a:srgbClr val="0F9E7A"/>
          </a:solidFill>
          <a:ln>
            <a:noFill/>
          </a:ln>
          <a:effectLst/>
        </p:spPr>
        <p:txBody>
          <a:bodyPr vert="horz" wrap="none" lIns="25400" tIns="0" rIns="2540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CC77CF85-D43E-4029-8666-02AEF3826F0B}" type="datetime'''''''''''''7''''''''''''''''''%'''''''">
              <a:rPr kumimoji="0" lang="en-US" altLang="en-US" sz="1100" b="0" i="0" u="none" strike="noStrike" kern="1200" cap="none" spc="0" normalizeH="0" baseline="0" noProof="0" smtClean="0">
                <a:ln>
                  <a:noFill/>
                </a:ln>
                <a:solidFill>
                  <a:srgbClr val="FFFFFF"/>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7%</a:t>
            </a:fld>
            <a:endParaRPr kumimoji="0" lang="en-US" sz="1100" b="0" i="0" u="none" strike="noStrike" kern="1200" cap="none" spc="0" normalizeH="0" baseline="0" noProof="0" dirty="0">
              <a:ln>
                <a:noFill/>
              </a:ln>
              <a:solidFill>
                <a:srgbClr val="FFFFFF"/>
              </a:solidFill>
              <a:effectLst/>
              <a:uLnTx/>
              <a:uFillTx/>
              <a:latin typeface="Akkurat LL Light" panose="020B0404010101010104" pitchFamily="34" charset="0"/>
              <a:cs typeface="Akkurat LL Light" panose="020B0404010101010104" pitchFamily="34" charset="0"/>
            </a:endParaRPr>
          </a:p>
        </p:txBody>
      </p:sp>
      <p:sp>
        <p:nvSpPr>
          <p:cNvPr id="58" name="BodyText">
            <a:extLst>
              <a:ext uri="{FF2B5EF4-FFF2-40B4-BE49-F238E27FC236}">
                <a16:creationId xmlns:a16="http://schemas.microsoft.com/office/drawing/2014/main" id="{BDDE277B-9E09-78C1-51CA-8E69802CB07A}"/>
              </a:ext>
            </a:extLst>
          </p:cNvPr>
          <p:cNvSpPr>
            <a:spLocks noGrp="1"/>
          </p:cNvSpPr>
          <p:nvPr/>
        </p:nvSpPr>
        <p:spPr bwMode="gray">
          <a:xfrm>
            <a:off x="5271296" y="3088999"/>
            <a:ext cx="406400" cy="212725"/>
          </a:xfrm>
          <a:prstGeom prst="rect">
            <a:avLst/>
          </a:prstGeom>
          <a:solidFill>
            <a:srgbClr val="006D89"/>
          </a:solidFill>
          <a:ln>
            <a:noFill/>
          </a:ln>
          <a:effectLst/>
        </p:spPr>
        <p:txBody>
          <a:bodyPr vert="horz" wrap="none" lIns="25400" tIns="0" rIns="2540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C5B4B4BD-328B-4049-8E16-51290FF6F517}" type="datetime'''''''''1''''''''9''''''''%'''''''''''''">
              <a:rPr kumimoji="0" lang="en-US" altLang="en-US" sz="1100" b="0" i="0" u="none" strike="noStrike" kern="1200" cap="none" spc="0" normalizeH="0" baseline="0" noProof="0" smtClean="0">
                <a:ln>
                  <a:noFill/>
                </a:ln>
                <a:solidFill>
                  <a:srgbClr val="FFFFFF"/>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19%</a:t>
            </a:fld>
            <a:endParaRPr kumimoji="0" lang="en-US" sz="1100" b="0" i="0" u="none" strike="noStrike" kern="1200" cap="none" spc="0" normalizeH="0" baseline="0" noProof="0" dirty="0">
              <a:ln>
                <a:noFill/>
              </a:ln>
              <a:solidFill>
                <a:srgbClr val="FFFFFF"/>
              </a:solidFill>
              <a:effectLst/>
              <a:uLnTx/>
              <a:uFillTx/>
              <a:latin typeface="Akkurat LL Light" panose="020B0404010101010104" pitchFamily="34" charset="0"/>
              <a:cs typeface="Akkurat LL Light" panose="020B0404010101010104" pitchFamily="34" charset="0"/>
            </a:endParaRPr>
          </a:p>
        </p:txBody>
      </p:sp>
      <p:sp>
        <p:nvSpPr>
          <p:cNvPr id="59" name="BodyText">
            <a:extLst>
              <a:ext uri="{FF2B5EF4-FFF2-40B4-BE49-F238E27FC236}">
                <a16:creationId xmlns:a16="http://schemas.microsoft.com/office/drawing/2014/main" id="{9A624490-AB64-C331-C443-F86DD0CFDF67}"/>
              </a:ext>
            </a:extLst>
          </p:cNvPr>
          <p:cNvSpPr>
            <a:spLocks noGrp="1"/>
          </p:cNvSpPr>
          <p:nvPr/>
        </p:nvSpPr>
        <p:spPr bwMode="gray">
          <a:xfrm>
            <a:off x="5265734" y="3963988"/>
            <a:ext cx="406400" cy="212725"/>
          </a:xfrm>
          <a:prstGeom prst="rect">
            <a:avLst/>
          </a:prstGeom>
          <a:solidFill>
            <a:srgbClr val="EC8200"/>
          </a:solidFill>
          <a:ln>
            <a:noFill/>
          </a:ln>
          <a:effectLst/>
        </p:spPr>
        <p:txBody>
          <a:bodyPr vert="horz" wrap="none" lIns="25400" tIns="0" rIns="2540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D5195A49-BEDF-49AE-A69C-8E320F7B4528}" type="datetime'''''''''''''''''''''''''''''''''''''''36''''%'">
              <a:rPr kumimoji="0" lang="en-US" altLang="en-US" sz="1100" b="0" i="0" u="none" strike="noStrike" kern="1200" cap="none" spc="0" normalizeH="0" baseline="0" noProof="0" smtClean="0">
                <a:ln>
                  <a:noFill/>
                </a:ln>
                <a:solidFill>
                  <a:srgbClr val="FFFFFF"/>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36%</a:t>
            </a:fld>
            <a:endParaRPr kumimoji="0" lang="en-US" sz="1100" b="0" i="0" u="none" strike="noStrike" kern="1200" cap="none" spc="0" normalizeH="0" baseline="0" noProof="0">
              <a:ln>
                <a:noFill/>
              </a:ln>
              <a:solidFill>
                <a:srgbClr val="FFFFFF"/>
              </a:solidFill>
              <a:effectLst/>
              <a:uLnTx/>
              <a:uFillTx/>
              <a:latin typeface="Akkurat LL Light" panose="020B0404010101010104" pitchFamily="34" charset="0"/>
              <a:cs typeface="Akkurat LL Light" panose="020B0404010101010104" pitchFamily="34" charset="0"/>
            </a:endParaRPr>
          </a:p>
        </p:txBody>
      </p:sp>
      <p:sp>
        <p:nvSpPr>
          <p:cNvPr id="60" name="BodyText">
            <a:extLst>
              <a:ext uri="{FF2B5EF4-FFF2-40B4-BE49-F238E27FC236}">
                <a16:creationId xmlns:a16="http://schemas.microsoft.com/office/drawing/2014/main" id="{7D3ACA85-324B-1201-DFEF-33034CF7E759}"/>
              </a:ext>
            </a:extLst>
          </p:cNvPr>
          <p:cNvSpPr>
            <a:spLocks noGrp="1"/>
          </p:cNvSpPr>
          <p:nvPr/>
        </p:nvSpPr>
        <p:spPr bwMode="auto">
          <a:xfrm>
            <a:off x="5451476" y="5531910"/>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F2D347C0-9A7B-4B84-97A3-FB7B3F498425}" type="datetime'''2''''''''''''''''''0''''''''''''''''4''0'''''''''''''">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2040</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1" name="BodyText">
            <a:extLst>
              <a:ext uri="{FF2B5EF4-FFF2-40B4-BE49-F238E27FC236}">
                <a16:creationId xmlns:a16="http://schemas.microsoft.com/office/drawing/2014/main" id="{5037DFBD-D53B-5614-D777-3D036CA4344F}"/>
              </a:ext>
            </a:extLst>
          </p:cNvPr>
          <p:cNvSpPr>
            <a:spLocks noGrp="1"/>
          </p:cNvSpPr>
          <p:nvPr/>
        </p:nvSpPr>
        <p:spPr bwMode="gray">
          <a:xfrm>
            <a:off x="943096" y="4380539"/>
            <a:ext cx="1492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D4A773A8-7B1E-4A98-B819-BB5CE5FDBCD8}" type="datetime'''''''''''''''''''''''''''''''''''5'''''''''''''''''">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5</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2" name="BodyText">
            <a:extLst>
              <a:ext uri="{FF2B5EF4-FFF2-40B4-BE49-F238E27FC236}">
                <a16:creationId xmlns:a16="http://schemas.microsoft.com/office/drawing/2014/main" id="{75AB8DDD-A182-6ED0-E356-806A959A05B5}"/>
              </a:ext>
            </a:extLst>
          </p:cNvPr>
          <p:cNvSpPr>
            <a:spLocks noGrp="1"/>
          </p:cNvSpPr>
          <p:nvPr/>
        </p:nvSpPr>
        <p:spPr bwMode="gray">
          <a:xfrm>
            <a:off x="1721727" y="4187055"/>
            <a:ext cx="1492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49251262-57F6-42BC-9D3B-63B2E3248510}" type="datetime'''''''''''''''''''''6'''''''''''''''''''''''''''''''''''''">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6</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3" name="BodyText">
            <a:extLst>
              <a:ext uri="{FF2B5EF4-FFF2-40B4-BE49-F238E27FC236}">
                <a16:creationId xmlns:a16="http://schemas.microsoft.com/office/drawing/2014/main" id="{B43B2B12-7535-C0CE-62AB-91CBE4E2D0B8}"/>
              </a:ext>
            </a:extLst>
          </p:cNvPr>
          <p:cNvSpPr>
            <a:spLocks noGrp="1"/>
          </p:cNvSpPr>
          <p:nvPr/>
        </p:nvSpPr>
        <p:spPr bwMode="gray">
          <a:xfrm>
            <a:off x="2483016" y="3963987"/>
            <a:ext cx="1492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FDDC9D9E-1D36-47BC-9B6B-B1C432051A44}" type="datetime'''''''''''''''''''''''''''''''''''''''''''''''''''''''8'''">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8</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4" name="BodyText">
            <a:extLst>
              <a:ext uri="{FF2B5EF4-FFF2-40B4-BE49-F238E27FC236}">
                <a16:creationId xmlns:a16="http://schemas.microsoft.com/office/drawing/2014/main" id="{FB93D0FF-7A6C-E517-724F-0FAB0AA2639A}"/>
              </a:ext>
            </a:extLst>
          </p:cNvPr>
          <p:cNvSpPr>
            <a:spLocks noGrp="1"/>
          </p:cNvSpPr>
          <p:nvPr/>
        </p:nvSpPr>
        <p:spPr bwMode="gray">
          <a:xfrm>
            <a:off x="3219848" y="3483972"/>
            <a:ext cx="2349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609674F7-2DF4-4381-8302-E34F94116DE3}" type="datetime'''''''1''''''''''''1'''''''">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11</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5" name="BodyText">
            <a:extLst>
              <a:ext uri="{FF2B5EF4-FFF2-40B4-BE49-F238E27FC236}">
                <a16:creationId xmlns:a16="http://schemas.microsoft.com/office/drawing/2014/main" id="{A832E497-11EA-0238-7D8B-906C0AB2A380}"/>
              </a:ext>
            </a:extLst>
          </p:cNvPr>
          <p:cNvSpPr>
            <a:spLocks noGrp="1"/>
          </p:cNvSpPr>
          <p:nvPr/>
        </p:nvSpPr>
        <p:spPr bwMode="gray">
          <a:xfrm>
            <a:off x="3980327" y="2812897"/>
            <a:ext cx="2476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0C4EEB02-D481-4FA1-AC8D-1BB2DE8A8F16}" type="datetime'''1''''''''''5'''''''''''''''''''''''''''''''">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15</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6" name="BodyText">
            <a:extLst>
              <a:ext uri="{FF2B5EF4-FFF2-40B4-BE49-F238E27FC236}">
                <a16:creationId xmlns:a16="http://schemas.microsoft.com/office/drawing/2014/main" id="{8BC8EA74-65C3-85C4-DD18-58E25129DEB8}"/>
              </a:ext>
            </a:extLst>
          </p:cNvPr>
          <p:cNvSpPr>
            <a:spLocks noGrp="1"/>
          </p:cNvSpPr>
          <p:nvPr/>
        </p:nvSpPr>
        <p:spPr bwMode="gray">
          <a:xfrm>
            <a:off x="4754167" y="2281270"/>
            <a:ext cx="2476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0ED7DA30-5B0B-42BE-8CD0-4412D6FC05FA}" type="datetime'''''''''''''''''''''''''''1''''''''8'">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18</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7" name="BodyText">
            <a:extLst>
              <a:ext uri="{FF2B5EF4-FFF2-40B4-BE49-F238E27FC236}">
                <a16:creationId xmlns:a16="http://schemas.microsoft.com/office/drawing/2014/main" id="{273E6A0A-0652-ED16-DA84-F21B754D4A06}"/>
              </a:ext>
            </a:extLst>
          </p:cNvPr>
          <p:cNvSpPr>
            <a:spLocks noGrp="1"/>
          </p:cNvSpPr>
          <p:nvPr/>
        </p:nvSpPr>
        <p:spPr bwMode="gray">
          <a:xfrm>
            <a:off x="5512219" y="1782109"/>
            <a:ext cx="2476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B12FF1E-3BD7-4508-A919-85C283CCC871}" type="datetime'''''21'''''''''">
              <a:rPr kumimoji="0" lang="en-US" altLang="en-US" sz="11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21</a:t>
            </a:fld>
            <a:endParaRPr kumimoji="0" lang="en-US" sz="11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8" name="Rectangle 67">
            <a:extLst>
              <a:ext uri="{FF2B5EF4-FFF2-40B4-BE49-F238E27FC236}">
                <a16:creationId xmlns:a16="http://schemas.microsoft.com/office/drawing/2014/main" id="{0419D65A-3FDE-E12B-636F-0EA38AEFDFE9}"/>
              </a:ext>
            </a:extLst>
          </p:cNvPr>
          <p:cNvSpPr/>
          <p:nvPr/>
        </p:nvSpPr>
        <p:spPr bwMode="auto">
          <a:xfrm>
            <a:off x="4875632" y="5832797"/>
            <a:ext cx="250825" cy="187325"/>
          </a:xfrm>
          <a:prstGeom prst="rect">
            <a:avLst/>
          </a:prstGeom>
          <a:solidFill>
            <a:srgbClr val="9294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69" name="Rectangle 68">
            <a:extLst>
              <a:ext uri="{FF2B5EF4-FFF2-40B4-BE49-F238E27FC236}">
                <a16:creationId xmlns:a16="http://schemas.microsoft.com/office/drawing/2014/main" id="{F9F7A2AB-435A-266A-2312-1BE8E0201FBA}"/>
              </a:ext>
            </a:extLst>
          </p:cNvPr>
          <p:cNvSpPr/>
          <p:nvPr/>
        </p:nvSpPr>
        <p:spPr bwMode="auto">
          <a:xfrm>
            <a:off x="3996157" y="5832797"/>
            <a:ext cx="250825" cy="187325"/>
          </a:xfrm>
          <a:prstGeom prst="rect">
            <a:avLst/>
          </a:prstGeom>
          <a:solidFill>
            <a:srgbClr val="0F9E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70" name="Rectangle 69">
            <a:extLst>
              <a:ext uri="{FF2B5EF4-FFF2-40B4-BE49-F238E27FC236}">
                <a16:creationId xmlns:a16="http://schemas.microsoft.com/office/drawing/2014/main" id="{D1E57393-BDF8-68FA-59BF-B35C21AE6874}"/>
              </a:ext>
            </a:extLst>
          </p:cNvPr>
          <p:cNvSpPr/>
          <p:nvPr/>
        </p:nvSpPr>
        <p:spPr bwMode="auto">
          <a:xfrm>
            <a:off x="3188120" y="5832797"/>
            <a:ext cx="250825" cy="187325"/>
          </a:xfrm>
          <a:prstGeom prst="rect">
            <a:avLst/>
          </a:prstGeom>
          <a:solidFill>
            <a:srgbClr val="006D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71" name="Rectangle 70">
            <a:extLst>
              <a:ext uri="{FF2B5EF4-FFF2-40B4-BE49-F238E27FC236}">
                <a16:creationId xmlns:a16="http://schemas.microsoft.com/office/drawing/2014/main" id="{39699D18-55A3-A45F-E511-233B801D2257}"/>
              </a:ext>
            </a:extLst>
          </p:cNvPr>
          <p:cNvSpPr/>
          <p:nvPr/>
        </p:nvSpPr>
        <p:spPr bwMode="auto">
          <a:xfrm>
            <a:off x="2083220" y="5832797"/>
            <a:ext cx="250825" cy="187325"/>
          </a:xfrm>
          <a:prstGeom prst="rect">
            <a:avLst/>
          </a:prstGeom>
          <a:solidFill>
            <a:srgbClr val="EC82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72" name="Rectangle 71">
            <a:extLst>
              <a:ext uri="{FF2B5EF4-FFF2-40B4-BE49-F238E27FC236}">
                <a16:creationId xmlns:a16="http://schemas.microsoft.com/office/drawing/2014/main" id="{619E5890-91DD-1B95-DD87-904533AB1474}"/>
              </a:ext>
            </a:extLst>
          </p:cNvPr>
          <p:cNvSpPr/>
          <p:nvPr/>
        </p:nvSpPr>
        <p:spPr bwMode="auto">
          <a:xfrm>
            <a:off x="792582" y="5832797"/>
            <a:ext cx="250825" cy="187325"/>
          </a:xfrm>
          <a:prstGeom prst="rect">
            <a:avLst/>
          </a:prstGeom>
          <a:solidFill>
            <a:srgbClr val="33333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73" name="BodyText">
            <a:extLst>
              <a:ext uri="{FF2B5EF4-FFF2-40B4-BE49-F238E27FC236}">
                <a16:creationId xmlns:a16="http://schemas.microsoft.com/office/drawing/2014/main" id="{63EF2734-0350-B7E1-65D5-0F5F537A2F37}"/>
              </a:ext>
            </a:extLst>
          </p:cNvPr>
          <p:cNvSpPr>
            <a:spLocks noGrp="1"/>
          </p:cNvSpPr>
          <p:nvPr/>
        </p:nvSpPr>
        <p:spPr bwMode="auto">
          <a:xfrm>
            <a:off x="5177257" y="5828034"/>
            <a:ext cx="5984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6314F4AA-E57E-4CC4-93AB-B140FD22CCF6}" type="datetime'O''t''''''h''e''''''r''''''''''''''''s'">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Others</a:t>
            </a:fld>
            <a:r>
              <a:rPr lang="en-US" altLang="en-US" sz="1100" baseline="30000">
                <a:latin typeface="Akkurat LL" panose="020B0504010101010104" pitchFamily="34" charset="0"/>
                <a:cs typeface="Akkurat LL" panose="020B0504010101010104" pitchFamily="34" charset="0"/>
              </a:rPr>
              <a:t>1</a:t>
            </a:r>
            <a:endParaRPr lang="en-US" sz="1100" baseline="30000">
              <a:latin typeface="Akkurat LL" panose="020B0504010101010104" pitchFamily="34" charset="0"/>
              <a:cs typeface="Akkurat LL" panose="020B0504010101010104" pitchFamily="34" charset="0"/>
            </a:endParaRPr>
          </a:p>
        </p:txBody>
      </p:sp>
      <p:sp>
        <p:nvSpPr>
          <p:cNvPr id="74" name="BodyText">
            <a:extLst>
              <a:ext uri="{FF2B5EF4-FFF2-40B4-BE49-F238E27FC236}">
                <a16:creationId xmlns:a16="http://schemas.microsoft.com/office/drawing/2014/main" id="{32940BC9-4889-1EB7-ABE5-245A9E78B941}"/>
              </a:ext>
            </a:extLst>
          </p:cNvPr>
          <p:cNvSpPr>
            <a:spLocks noGrp="1"/>
          </p:cNvSpPr>
          <p:nvPr/>
        </p:nvSpPr>
        <p:spPr bwMode="auto">
          <a:xfrm>
            <a:off x="4297782" y="5828034"/>
            <a:ext cx="4762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9000F797-E8E6-46C2-B25D-656AC0A05A49}" type="datetime'''''''''''BE''''''''''''''''S''''''''''''''''''''''''S'''''">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BESS</a:t>
            </a:fld>
            <a:endParaRPr lang="en-US" sz="1100">
              <a:latin typeface="Akkurat LL" panose="020B0504010101010104" pitchFamily="34" charset="0"/>
              <a:cs typeface="Akkurat LL" panose="020B0504010101010104" pitchFamily="34" charset="0"/>
            </a:endParaRPr>
          </a:p>
        </p:txBody>
      </p:sp>
      <p:sp>
        <p:nvSpPr>
          <p:cNvPr id="75" name="BodyText">
            <a:extLst>
              <a:ext uri="{FF2B5EF4-FFF2-40B4-BE49-F238E27FC236}">
                <a16:creationId xmlns:a16="http://schemas.microsoft.com/office/drawing/2014/main" id="{70A765BF-3ECA-46A7-86EC-9DD13F73F025}"/>
              </a:ext>
            </a:extLst>
          </p:cNvPr>
          <p:cNvSpPr>
            <a:spLocks noGrp="1"/>
          </p:cNvSpPr>
          <p:nvPr/>
        </p:nvSpPr>
        <p:spPr bwMode="auto">
          <a:xfrm>
            <a:off x="3489745" y="5828034"/>
            <a:ext cx="40481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ACFCE288-4846-4D3E-890F-B15A3498EFAE}" type="datetime'W''i''''''''''''n''''''''''''''''''''''''''''d'''''''''''">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Wind</a:t>
            </a:fld>
            <a:endParaRPr lang="en-US" sz="1100">
              <a:latin typeface="Akkurat LL" panose="020B0504010101010104" pitchFamily="34" charset="0"/>
              <a:cs typeface="Akkurat LL" panose="020B0504010101010104" pitchFamily="34" charset="0"/>
            </a:endParaRPr>
          </a:p>
        </p:txBody>
      </p:sp>
      <p:sp>
        <p:nvSpPr>
          <p:cNvPr id="76" name="BodyText">
            <a:extLst>
              <a:ext uri="{FF2B5EF4-FFF2-40B4-BE49-F238E27FC236}">
                <a16:creationId xmlns:a16="http://schemas.microsoft.com/office/drawing/2014/main" id="{8DA28362-CA69-42BB-4F08-E6B5160FCD21}"/>
              </a:ext>
            </a:extLst>
          </p:cNvPr>
          <p:cNvSpPr>
            <a:spLocks noGrp="1"/>
          </p:cNvSpPr>
          <p:nvPr/>
        </p:nvSpPr>
        <p:spPr bwMode="auto">
          <a:xfrm>
            <a:off x="2384845" y="5828034"/>
            <a:ext cx="7016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F8BF841F-52D2-40C1-9B81-72B5A686285C}" type="datetime'''''''''''''''''''So''''''''''''''l''''''''''ar'' P''''V'''''">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Solar PV</a:t>
            </a:fld>
            <a:endParaRPr lang="en-US" sz="1100">
              <a:latin typeface="Akkurat LL" panose="020B0504010101010104" pitchFamily="34" charset="0"/>
              <a:cs typeface="Akkurat LL" panose="020B0504010101010104" pitchFamily="34" charset="0"/>
            </a:endParaRPr>
          </a:p>
        </p:txBody>
      </p:sp>
      <p:sp>
        <p:nvSpPr>
          <p:cNvPr id="77" name="BodyText">
            <a:extLst>
              <a:ext uri="{FF2B5EF4-FFF2-40B4-BE49-F238E27FC236}">
                <a16:creationId xmlns:a16="http://schemas.microsoft.com/office/drawing/2014/main" id="{A57027E5-5F9E-C763-B95C-B22574D44196}"/>
              </a:ext>
            </a:extLst>
          </p:cNvPr>
          <p:cNvSpPr>
            <a:spLocks noGrp="1"/>
          </p:cNvSpPr>
          <p:nvPr/>
        </p:nvSpPr>
        <p:spPr bwMode="auto">
          <a:xfrm>
            <a:off x="1094207" y="5828034"/>
            <a:ext cx="88741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659E1FFD-6865-4443-BE3D-B4125362364B}" type="datetime'''''F''''o''''ss''''''i''''l f''''''''u''els'''">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Fossil fuels</a:t>
            </a:fld>
            <a:endParaRPr lang="en-US" sz="1100">
              <a:latin typeface="Akkurat LL" panose="020B0504010101010104" pitchFamily="34" charset="0"/>
              <a:cs typeface="Akkurat LL" panose="020B0504010101010104" pitchFamily="34" charset="0"/>
            </a:endParaRPr>
          </a:p>
        </p:txBody>
      </p:sp>
      <p:sp>
        <p:nvSpPr>
          <p:cNvPr id="78" name="Text Placeholder 8">
            <a:extLst>
              <a:ext uri="{FF2B5EF4-FFF2-40B4-BE49-F238E27FC236}">
                <a16:creationId xmlns:a16="http://schemas.microsoft.com/office/drawing/2014/main" id="{10BE2798-4E27-C6FD-33A1-4EA0C253342A}"/>
              </a:ext>
            </a:extLst>
          </p:cNvPr>
          <p:cNvSpPr>
            <a:spLocks noGrp="1"/>
          </p:cNvSpPr>
          <p:nvPr/>
        </p:nvSpPr>
        <p:spPr>
          <a:xfrm>
            <a:off x="586089" y="6263656"/>
            <a:ext cx="9487694" cy="107722"/>
          </a:xfrm>
          <a:prstGeom prst="rect">
            <a:avLst/>
          </a:prstGeom>
          <a:noFill/>
        </p:spPr>
        <p:txBody>
          <a:bodyPr vert="horz" wrap="square" lIns="0" tIns="0" rIns="0" bIns="0" rtlCol="0" anchor="b">
            <a:noAutofit/>
          </a:bodyPr>
          <a:lstStyle>
            <a:lvl1pPr marL="0" indent="0" algn="l" defTabSz="914400" rtl="0" eaLnBrk="1" latinLnBrk="0" hangingPunct="1">
              <a:lnSpc>
                <a:spcPct val="100000"/>
              </a:lnSpc>
              <a:spcBef>
                <a:spcPts val="0"/>
              </a:spcBef>
              <a:buClr>
                <a:schemeClr val="tx1"/>
              </a:buClr>
              <a:buSzPct val="100000"/>
              <a:buFont typeface="Wingdings" panose="05000000000000000000" pitchFamily="2" charset="2"/>
              <a:buNone/>
              <a:defRPr sz="700" kern="1200">
                <a:solidFill>
                  <a:srgbClr val="A6A8AB"/>
                </a:solidFill>
                <a:latin typeface="+mn-lt"/>
                <a:ea typeface="+mn-ea"/>
                <a:cs typeface="+mn-cs"/>
              </a:defRPr>
            </a:lvl1pPr>
            <a:lvl2pPr marL="179994" indent="0" algn="l" defTabSz="914400" rtl="0" eaLnBrk="1" latinLnBrk="0" hangingPunct="1">
              <a:lnSpc>
                <a:spcPct val="100000"/>
              </a:lnSpc>
              <a:spcBef>
                <a:spcPts val="600"/>
              </a:spcBef>
              <a:buClr>
                <a:schemeClr val="tx1"/>
              </a:buClr>
              <a:buSzPct val="100000"/>
              <a:buFont typeface="Arial" panose="020B0604020202020204" pitchFamily="34" charset="0"/>
              <a:buNone/>
              <a:defRPr sz="1400" kern="1200">
                <a:solidFill>
                  <a:schemeClr val="tx1"/>
                </a:solidFill>
                <a:latin typeface="+mn-lt"/>
                <a:ea typeface="+mn-ea"/>
                <a:cs typeface="+mn-cs"/>
              </a:defRPr>
            </a:lvl2pPr>
            <a:lvl3pPr marL="359988" indent="0" algn="l" defTabSz="914400" rtl="0" eaLnBrk="1" latinLnBrk="0" hangingPunct="1">
              <a:lnSpc>
                <a:spcPct val="100000"/>
              </a:lnSpc>
              <a:spcBef>
                <a:spcPts val="600"/>
              </a:spcBef>
              <a:buClr>
                <a:schemeClr val="tx1"/>
              </a:buClr>
              <a:buSzPct val="100000"/>
              <a:buFont typeface="Arial" panose="020B0604020202020204" pitchFamily="34" charset="0"/>
              <a:buNone/>
              <a:tabLst/>
              <a:defRPr sz="1400" kern="1200">
                <a:solidFill>
                  <a:schemeClr val="tx1"/>
                </a:solidFill>
                <a:latin typeface="+mn-lt"/>
                <a:ea typeface="+mn-ea"/>
                <a:cs typeface="+mn-cs"/>
              </a:defRPr>
            </a:lvl3pPr>
            <a:lvl4pPr marL="539983" indent="0" algn="l" defTabSz="914400" rtl="0" eaLnBrk="1" latinLnBrk="0" hangingPunct="1">
              <a:lnSpc>
                <a:spcPct val="100000"/>
              </a:lnSpc>
              <a:spcBef>
                <a:spcPts val="600"/>
              </a:spcBef>
              <a:buClr>
                <a:schemeClr val="tx1"/>
              </a:buClr>
              <a:buSzPct val="100000"/>
              <a:buFont typeface="Arial" panose="020B0604020202020204" pitchFamily="34" charset="0"/>
              <a:buNone/>
              <a:defRPr sz="1400" kern="1200">
                <a:solidFill>
                  <a:schemeClr val="tx1"/>
                </a:solidFill>
                <a:latin typeface="+mn-lt"/>
                <a:ea typeface="+mn-ea"/>
                <a:cs typeface="+mn-cs"/>
              </a:defRPr>
            </a:lvl4pPr>
            <a:lvl5pPr marL="719977" indent="0" algn="l" defTabSz="914400" rtl="0" eaLnBrk="1" latinLnBrk="0" hangingPunct="1">
              <a:lnSpc>
                <a:spcPct val="100000"/>
              </a:lnSpc>
              <a:spcBef>
                <a:spcPts val="600"/>
              </a:spcBef>
              <a:buClr>
                <a:schemeClr val="tx1"/>
              </a:buClr>
              <a:buSzPct val="100000"/>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1"/>
                </a:solidFill>
              </a:rPr>
              <a:t>Sources: S&amp;P Global Commodity – Insights Base Case (2025). Compiled on August 27, 2025</a:t>
            </a:r>
          </a:p>
        </p:txBody>
      </p:sp>
      <p:sp>
        <p:nvSpPr>
          <p:cNvPr id="79" name="Text Placeholder 9">
            <a:extLst>
              <a:ext uri="{FF2B5EF4-FFF2-40B4-BE49-F238E27FC236}">
                <a16:creationId xmlns:a16="http://schemas.microsoft.com/office/drawing/2014/main" id="{9B8E3477-1A7E-42BF-9AAB-FDF97972C757}"/>
              </a:ext>
            </a:extLst>
          </p:cNvPr>
          <p:cNvSpPr>
            <a:spLocks noGrp="1"/>
          </p:cNvSpPr>
          <p:nvPr/>
        </p:nvSpPr>
        <p:spPr>
          <a:xfrm>
            <a:off x="586883" y="6133031"/>
            <a:ext cx="9486901" cy="128148"/>
          </a:xfrm>
          <a:prstGeom prst="rect">
            <a:avLst/>
          </a:prstGeom>
          <a:noFill/>
        </p:spPr>
        <p:txBody>
          <a:bodyPr vert="horz" wrap="square" lIns="0" tIns="0" rIns="0" bIns="0" rtlCol="0" anchor="b">
            <a:noAutofit/>
          </a:bodyPr>
          <a:lstStyle>
            <a:lvl1pPr marL="0" indent="0" algn="l" defTabSz="914400" rtl="0" eaLnBrk="1" latinLnBrk="0" hangingPunct="1">
              <a:lnSpc>
                <a:spcPct val="100000"/>
              </a:lnSpc>
              <a:spcBef>
                <a:spcPts val="0"/>
              </a:spcBef>
              <a:buClr>
                <a:schemeClr val="tx1"/>
              </a:buClr>
              <a:buSzPct val="100000"/>
              <a:buFont typeface="Wingdings" panose="05000000000000000000" pitchFamily="2" charset="2"/>
              <a:buNone/>
              <a:defRPr sz="700" kern="1200">
                <a:solidFill>
                  <a:srgbClr val="A6A8AB"/>
                </a:solidFill>
                <a:latin typeface="+mn-lt"/>
                <a:ea typeface="+mn-ea"/>
                <a:cs typeface="+mn-cs"/>
              </a:defRPr>
            </a:lvl1pPr>
            <a:lvl2pPr marL="179994" indent="0" algn="l" defTabSz="914400" rtl="0" eaLnBrk="1" latinLnBrk="0" hangingPunct="1">
              <a:lnSpc>
                <a:spcPct val="100000"/>
              </a:lnSpc>
              <a:spcBef>
                <a:spcPts val="600"/>
              </a:spcBef>
              <a:buClr>
                <a:schemeClr val="tx1"/>
              </a:buClr>
              <a:buSzPct val="100000"/>
              <a:buFont typeface="Arial" panose="020B0604020202020204" pitchFamily="34" charset="0"/>
              <a:buNone/>
              <a:defRPr sz="1400" kern="1200">
                <a:solidFill>
                  <a:schemeClr val="tx1"/>
                </a:solidFill>
                <a:latin typeface="+mn-lt"/>
                <a:ea typeface="+mn-ea"/>
                <a:cs typeface="+mn-cs"/>
              </a:defRPr>
            </a:lvl2pPr>
            <a:lvl3pPr marL="359988" indent="0" algn="l" defTabSz="914400" rtl="0" eaLnBrk="1" latinLnBrk="0" hangingPunct="1">
              <a:lnSpc>
                <a:spcPct val="100000"/>
              </a:lnSpc>
              <a:spcBef>
                <a:spcPts val="600"/>
              </a:spcBef>
              <a:buClr>
                <a:schemeClr val="tx1"/>
              </a:buClr>
              <a:buSzPct val="100000"/>
              <a:buFont typeface="Arial" panose="020B0604020202020204" pitchFamily="34" charset="0"/>
              <a:buNone/>
              <a:tabLst/>
              <a:defRPr sz="1400" kern="1200">
                <a:solidFill>
                  <a:schemeClr val="tx1"/>
                </a:solidFill>
                <a:latin typeface="+mn-lt"/>
                <a:ea typeface="+mn-ea"/>
                <a:cs typeface="+mn-cs"/>
              </a:defRPr>
            </a:lvl3pPr>
            <a:lvl4pPr marL="539983" indent="0" algn="l" defTabSz="914400" rtl="0" eaLnBrk="1" latinLnBrk="0" hangingPunct="1">
              <a:lnSpc>
                <a:spcPct val="100000"/>
              </a:lnSpc>
              <a:spcBef>
                <a:spcPts val="600"/>
              </a:spcBef>
              <a:buClr>
                <a:schemeClr val="tx1"/>
              </a:buClr>
              <a:buSzPct val="100000"/>
              <a:buFont typeface="Arial" panose="020B0604020202020204" pitchFamily="34" charset="0"/>
              <a:buNone/>
              <a:defRPr sz="1400" kern="1200">
                <a:solidFill>
                  <a:schemeClr val="tx1"/>
                </a:solidFill>
                <a:latin typeface="+mn-lt"/>
                <a:ea typeface="+mn-ea"/>
                <a:cs typeface="+mn-cs"/>
              </a:defRPr>
            </a:lvl4pPr>
            <a:lvl5pPr marL="719977" indent="0" algn="l" defTabSz="914400" rtl="0" eaLnBrk="1" latinLnBrk="0" hangingPunct="1">
              <a:lnSpc>
                <a:spcPct val="100000"/>
              </a:lnSpc>
              <a:spcBef>
                <a:spcPts val="600"/>
              </a:spcBef>
              <a:buClr>
                <a:schemeClr val="tx1"/>
              </a:buClr>
              <a:buSzPct val="100000"/>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1"/>
                </a:solidFill>
              </a:rPr>
              <a:t>1. The “Others” category includes hydro, geothermal, solar CSP, nuclear, biomass and waste, ocean power and hydrogen.</a:t>
            </a:r>
          </a:p>
        </p:txBody>
      </p:sp>
      <p:sp>
        <p:nvSpPr>
          <p:cNvPr id="80" name="Slide Number Placeholder 79">
            <a:extLst>
              <a:ext uri="{FF2B5EF4-FFF2-40B4-BE49-F238E27FC236}">
                <a16:creationId xmlns:a16="http://schemas.microsoft.com/office/drawing/2014/main" id="{50D627C5-2331-949D-14E5-05D91EE33D55}"/>
              </a:ext>
            </a:extLst>
          </p:cNvPr>
          <p:cNvSpPr>
            <a:spLocks noGrp="1"/>
          </p:cNvSpPr>
          <p:nvPr>
            <p:ph type="sldNum" sz="quarter" idx="12"/>
          </p:nvPr>
        </p:nvSpPr>
        <p:spPr/>
        <p:txBody>
          <a:bodyPr/>
          <a:lstStyle/>
          <a:p>
            <a:fld id="{5246FB18-5DF1-419A-B975-14AFDDD65B9F}" type="slidenum">
              <a:rPr lang="en-US" smtClean="0"/>
              <a:t>11</a:t>
            </a:fld>
            <a:endParaRPr lang="en-US"/>
          </a:p>
        </p:txBody>
      </p:sp>
    </p:spTree>
    <p:extLst>
      <p:ext uri="{BB962C8B-B14F-4D97-AF65-F5344CB8AC3E}">
        <p14:creationId xmlns:p14="http://schemas.microsoft.com/office/powerpoint/2010/main" val="22044063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0B0A5B60-59A1-60ED-549D-37EF3CC8BA6A}"/>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8" imgW="306" imgH="306" progId="TCLayout.ActiveDocument.1">
                  <p:embed/>
                </p:oleObj>
              </mc:Choice>
              <mc:Fallback>
                <p:oleObj name="think-cell Slide" r:id="rId68" imgW="306" imgH="306" progId="TCLayout.ActiveDocument.1">
                  <p:embed/>
                  <p:pic>
                    <p:nvPicPr>
                      <p:cNvPr id="16" name="think-cell data - do not delete" hidden="1">
                        <a:extLst>
                          <a:ext uri="{FF2B5EF4-FFF2-40B4-BE49-F238E27FC236}">
                            <a16:creationId xmlns:a16="http://schemas.microsoft.com/office/drawing/2014/main" id="{0B0A5B60-59A1-60ED-549D-37EF3CC8BA6A}"/>
                          </a:ext>
                        </a:extLst>
                      </p:cNvPr>
                      <p:cNvPicPr/>
                      <p:nvPr/>
                    </p:nvPicPr>
                    <p:blipFill>
                      <a:blip r:embed="rId69"/>
                      <a:stretch>
                        <a:fillRect/>
                      </a:stretch>
                    </p:blipFill>
                    <p:spPr>
                      <a:xfrm>
                        <a:off x="1588" y="1588"/>
                        <a:ext cx="1588" cy="1588"/>
                      </a:xfrm>
                      <a:prstGeom prst="rect">
                        <a:avLst/>
                      </a:prstGeom>
                    </p:spPr>
                  </p:pic>
                </p:oleObj>
              </mc:Fallback>
            </mc:AlternateContent>
          </a:graphicData>
        </a:graphic>
      </p:graphicFrame>
      <p:sp>
        <p:nvSpPr>
          <p:cNvPr id="13" name="Text Placeholder 12">
            <a:extLst>
              <a:ext uri="{FF2B5EF4-FFF2-40B4-BE49-F238E27FC236}">
                <a16:creationId xmlns:a16="http://schemas.microsoft.com/office/drawing/2014/main" id="{52E1612F-416D-BA66-FACC-9773D7DDB436}"/>
              </a:ext>
            </a:extLst>
          </p:cNvPr>
          <p:cNvSpPr>
            <a:spLocks noGrp="1"/>
          </p:cNvSpPr>
          <p:nvPr>
            <p:ph type="body" sz="quarter" idx="12"/>
          </p:nvPr>
        </p:nvSpPr>
        <p:spPr>
          <a:xfrm>
            <a:off x="366950" y="6236883"/>
            <a:ext cx="9487694" cy="107722"/>
          </a:xfrm>
        </p:spPr>
        <p:txBody>
          <a:bodyPr/>
          <a:lstStyle/>
          <a:p>
            <a:r>
              <a:rPr lang="en-US" dirty="0">
                <a:solidFill>
                  <a:schemeClr val="tx1"/>
                </a:solidFill>
              </a:rPr>
              <a:t>Sources: S&amp;P Global Commodity Insights Base Case (2025), S&amp;P Global – Global LCOE Outlooks. Compiled on July 20, 2025</a:t>
            </a:r>
          </a:p>
        </p:txBody>
      </p:sp>
      <p:sp>
        <p:nvSpPr>
          <p:cNvPr id="15" name="Text Placeholder 14">
            <a:extLst>
              <a:ext uri="{FF2B5EF4-FFF2-40B4-BE49-F238E27FC236}">
                <a16:creationId xmlns:a16="http://schemas.microsoft.com/office/drawing/2014/main" id="{9EC77DDD-B228-F756-8E8F-899BBB1863C6}"/>
              </a:ext>
            </a:extLst>
          </p:cNvPr>
          <p:cNvSpPr>
            <a:spLocks noGrp="1"/>
          </p:cNvSpPr>
          <p:nvPr>
            <p:ph type="body" sz="quarter" idx="14"/>
          </p:nvPr>
        </p:nvSpPr>
        <p:spPr>
          <a:xfrm>
            <a:off x="376793" y="5965420"/>
            <a:ext cx="9486901" cy="246984"/>
          </a:xfrm>
        </p:spPr>
        <p:txBody>
          <a:bodyPr/>
          <a:lstStyle/>
          <a:p>
            <a:r>
              <a:rPr lang="en-US" dirty="0">
                <a:solidFill>
                  <a:schemeClr val="tx1"/>
                </a:solidFill>
              </a:rPr>
              <a:t>1. Capital costs include the cost of modules, inverters, balance of plant components, installation, and development.</a:t>
            </a:r>
            <a:br>
              <a:rPr lang="en-US" dirty="0">
                <a:solidFill>
                  <a:schemeClr val="tx1"/>
                </a:solidFill>
              </a:rPr>
            </a:br>
            <a:r>
              <a:rPr lang="en-US" dirty="0">
                <a:solidFill>
                  <a:schemeClr val="tx1"/>
                </a:solidFill>
              </a:rPr>
              <a:t>2. Europe’s capital costs are based on Germany because it is the European country with the highest capacity additions in the CI Base Case.</a:t>
            </a:r>
          </a:p>
        </p:txBody>
      </p:sp>
      <p:sp>
        <p:nvSpPr>
          <p:cNvPr id="11" name="Title 10">
            <a:extLst>
              <a:ext uri="{FF2B5EF4-FFF2-40B4-BE49-F238E27FC236}">
                <a16:creationId xmlns:a16="http://schemas.microsoft.com/office/drawing/2014/main" id="{001964D8-178A-8F8C-45A8-1BBB3D958216}"/>
              </a:ext>
            </a:extLst>
          </p:cNvPr>
          <p:cNvSpPr>
            <a:spLocks noGrp="1"/>
          </p:cNvSpPr>
          <p:nvPr>
            <p:ph type="title"/>
          </p:nvPr>
        </p:nvSpPr>
        <p:spPr>
          <a:xfrm>
            <a:off x="367506" y="372533"/>
            <a:ext cx="11456988" cy="678392"/>
          </a:xfrm>
        </p:spPr>
        <p:txBody>
          <a:bodyPr vert="horz" rIns="0"/>
          <a:lstStyle/>
          <a:p>
            <a:r>
              <a:rPr lang="en-US" dirty="0"/>
              <a:t>Cost declines in solar components, led by modules, are driving global solar PV capacity growth at an 8% CAGR through 2040.</a:t>
            </a:r>
          </a:p>
        </p:txBody>
      </p:sp>
      <p:sp>
        <p:nvSpPr>
          <p:cNvPr id="1985" name="Text Placeholder 13">
            <a:extLst>
              <a:ext uri="{FF2B5EF4-FFF2-40B4-BE49-F238E27FC236}">
                <a16:creationId xmlns:a16="http://schemas.microsoft.com/office/drawing/2014/main" id="{7F36501A-A499-600D-0E8E-39DDF0C21E77}"/>
              </a:ext>
            </a:extLst>
          </p:cNvPr>
          <p:cNvSpPr txBox="1">
            <a:spLocks/>
          </p:cNvSpPr>
          <p:nvPr/>
        </p:nvSpPr>
        <p:spPr>
          <a:xfrm>
            <a:off x="367506" y="1329266"/>
            <a:ext cx="5541264" cy="499534"/>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r>
              <a:rPr lang="en-US">
                <a:latin typeface="Akkurat LL" panose="020B0504010101010104" pitchFamily="34" charset="0"/>
                <a:cs typeface="Akkurat LL" panose="020B0504010101010104" pitchFamily="34" charset="0"/>
              </a:rPr>
              <a:t>Capital costs of solar PV</a:t>
            </a:r>
            <a:r>
              <a:rPr lang="en-US" baseline="30000">
                <a:latin typeface="Akkurat LL" panose="020B0504010101010104" pitchFamily="34" charset="0"/>
                <a:cs typeface="Akkurat LL" panose="020B0504010101010104" pitchFamily="34" charset="0"/>
              </a:rPr>
              <a:t>1</a:t>
            </a:r>
          </a:p>
          <a:p>
            <a:r>
              <a:rPr lang="en-US" b="0">
                <a:latin typeface="Akkurat LL" panose="020B0504010101010104" pitchFamily="34" charset="0"/>
                <a:cs typeface="Akkurat LL" panose="020B0504010101010104" pitchFamily="34" charset="0"/>
              </a:rPr>
              <a:t>Real 2023 US$/MW</a:t>
            </a:r>
          </a:p>
        </p:txBody>
      </p:sp>
      <p:graphicFrame>
        <p:nvGraphicFramePr>
          <p:cNvPr id="23" name="Chart 22">
            <a:extLst>
              <a:ext uri="{FF2B5EF4-FFF2-40B4-BE49-F238E27FC236}">
                <a16:creationId xmlns:a16="http://schemas.microsoft.com/office/drawing/2014/main" id="{F0287B06-6967-92CF-58A9-012F4E5A1287}"/>
              </a:ext>
            </a:extLst>
          </p:cNvPr>
          <p:cNvGraphicFramePr/>
          <p:nvPr>
            <p:custDataLst>
              <p:tags r:id="rId2"/>
            </p:custDataLst>
          </p:nvPr>
        </p:nvGraphicFramePr>
        <p:xfrm>
          <a:off x="658813" y="2101850"/>
          <a:ext cx="5102225" cy="3219450"/>
        </p:xfrm>
        <a:graphic>
          <a:graphicData uri="http://schemas.openxmlformats.org/drawingml/2006/chart">
            <c:chart xmlns:c="http://schemas.openxmlformats.org/drawingml/2006/chart" xmlns:r="http://schemas.openxmlformats.org/officeDocument/2006/relationships" r:id="rId70"/>
          </a:graphicData>
        </a:graphic>
      </p:graphicFrame>
      <p:sp>
        <p:nvSpPr>
          <p:cNvPr id="83" name="BodyText">
            <a:extLst>
              <a:ext uri="{FF2B5EF4-FFF2-40B4-BE49-F238E27FC236}">
                <a16:creationId xmlns:a16="http://schemas.microsoft.com/office/drawing/2014/main" id="{E06546D2-8671-8C3E-EB3F-428017CE809E}"/>
              </a:ext>
            </a:extLst>
          </p:cNvPr>
          <p:cNvSpPr>
            <a:spLocks/>
          </p:cNvSpPr>
          <p:nvPr>
            <p:custDataLst>
              <p:tags r:id="rId3"/>
            </p:custDataLst>
          </p:nvPr>
        </p:nvSpPr>
        <p:spPr bwMode="gray">
          <a:xfrm>
            <a:off x="319088" y="5132389"/>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98A3BBB5-C912-4572-8677-C67EF8F6F1FA}" type="datetime'0''''''''''''''''''''''''''''''''''''.''''''''0'">
              <a:rPr lang="en-US" altLang="en-US" sz="1100" smtClean="0">
                <a:latin typeface="Akkurat LL" panose="020B0504010101010104" pitchFamily="34" charset="0"/>
                <a:cs typeface="Akkurat LL" panose="020B0504010101010104" pitchFamily="34" charset="0"/>
              </a:rPr>
              <a:pPr marL="0" lvl="0" indent="0" algn="r">
                <a:spcBef>
                  <a:spcPct val="0"/>
                </a:spcBef>
                <a:spcAft>
                  <a:spcPct val="0"/>
                </a:spcAft>
                <a:buNone/>
              </a:pPr>
              <a:t>0.0</a:t>
            </a:fld>
            <a:endParaRPr lang="en-US" sz="1100">
              <a:latin typeface="Akkurat LL" panose="020B0504010101010104" pitchFamily="34" charset="0"/>
              <a:cs typeface="Akkurat LL" panose="020B0504010101010104" pitchFamily="34" charset="0"/>
            </a:endParaRPr>
          </a:p>
        </p:txBody>
      </p:sp>
      <p:sp>
        <p:nvSpPr>
          <p:cNvPr id="84" name="BodyText">
            <a:extLst>
              <a:ext uri="{FF2B5EF4-FFF2-40B4-BE49-F238E27FC236}">
                <a16:creationId xmlns:a16="http://schemas.microsoft.com/office/drawing/2014/main" id="{E06546D2-8671-8C3E-EB3F-428017CE809E}"/>
              </a:ext>
            </a:extLst>
          </p:cNvPr>
          <p:cNvSpPr>
            <a:spLocks/>
          </p:cNvSpPr>
          <p:nvPr>
            <p:custDataLst>
              <p:tags r:id="rId4"/>
            </p:custDataLst>
          </p:nvPr>
        </p:nvSpPr>
        <p:spPr bwMode="gray">
          <a:xfrm>
            <a:off x="319088" y="4695826"/>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EB9FDFA8-B866-4BE5-BA2A-04709735D285}" type="datetime'''''''0.''''''''''''''''''2'''''''''''''''''">
              <a:rPr lang="en-US" altLang="en-US" sz="1100" smtClean="0">
                <a:latin typeface="Akkurat LL" panose="020B0504010101010104" pitchFamily="34" charset="0"/>
                <a:cs typeface="Akkurat LL" panose="020B0504010101010104" pitchFamily="34" charset="0"/>
              </a:rPr>
              <a:pPr marL="0" lvl="0" indent="0" algn="r">
                <a:spcBef>
                  <a:spcPct val="0"/>
                </a:spcBef>
                <a:spcAft>
                  <a:spcPct val="0"/>
                </a:spcAft>
                <a:buNone/>
              </a:pPr>
              <a:t>0.2</a:t>
            </a:fld>
            <a:endParaRPr lang="en-US" sz="1100">
              <a:latin typeface="Akkurat LL" panose="020B0504010101010104" pitchFamily="34" charset="0"/>
              <a:cs typeface="Akkurat LL" panose="020B0504010101010104" pitchFamily="34" charset="0"/>
            </a:endParaRPr>
          </a:p>
        </p:txBody>
      </p:sp>
      <p:sp>
        <p:nvSpPr>
          <p:cNvPr id="85" name="BodyText">
            <a:extLst>
              <a:ext uri="{FF2B5EF4-FFF2-40B4-BE49-F238E27FC236}">
                <a16:creationId xmlns:a16="http://schemas.microsoft.com/office/drawing/2014/main" id="{E06546D2-8671-8C3E-EB3F-428017CE809E}"/>
              </a:ext>
            </a:extLst>
          </p:cNvPr>
          <p:cNvSpPr>
            <a:spLocks/>
          </p:cNvSpPr>
          <p:nvPr>
            <p:custDataLst>
              <p:tags r:id="rId5"/>
            </p:custDataLst>
          </p:nvPr>
        </p:nvSpPr>
        <p:spPr bwMode="gray">
          <a:xfrm>
            <a:off x="319088" y="4259264"/>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BFC84E7D-E855-4602-8E16-FB8865B964BD}" type="datetime'''''''''''''''0''''''''''''''''''''''''''''.''''4'''''''''''">
              <a:rPr lang="en-US" altLang="en-US" sz="1100" smtClean="0">
                <a:latin typeface="Akkurat LL" panose="020B0504010101010104" pitchFamily="34" charset="0"/>
                <a:cs typeface="Akkurat LL" panose="020B0504010101010104" pitchFamily="34" charset="0"/>
              </a:rPr>
              <a:pPr marL="0" lvl="0" indent="0" algn="r">
                <a:spcBef>
                  <a:spcPct val="0"/>
                </a:spcBef>
                <a:spcAft>
                  <a:spcPct val="0"/>
                </a:spcAft>
                <a:buNone/>
              </a:pPr>
              <a:t>0.4</a:t>
            </a:fld>
            <a:endParaRPr lang="en-US" sz="1100">
              <a:latin typeface="Akkurat LL" panose="020B0504010101010104" pitchFamily="34" charset="0"/>
              <a:cs typeface="Akkurat LL" panose="020B0504010101010104" pitchFamily="34" charset="0"/>
            </a:endParaRPr>
          </a:p>
        </p:txBody>
      </p:sp>
      <p:sp>
        <p:nvSpPr>
          <p:cNvPr id="86" name="BodyText">
            <a:extLst>
              <a:ext uri="{FF2B5EF4-FFF2-40B4-BE49-F238E27FC236}">
                <a16:creationId xmlns:a16="http://schemas.microsoft.com/office/drawing/2014/main" id="{E06546D2-8671-8C3E-EB3F-428017CE809E}"/>
              </a:ext>
            </a:extLst>
          </p:cNvPr>
          <p:cNvSpPr>
            <a:spLocks/>
          </p:cNvSpPr>
          <p:nvPr>
            <p:custDataLst>
              <p:tags r:id="rId6"/>
            </p:custDataLst>
          </p:nvPr>
        </p:nvSpPr>
        <p:spPr bwMode="gray">
          <a:xfrm>
            <a:off x="319088" y="3822701"/>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259C803A-14DC-4D59-B99D-BE98F9810744}" type="datetime'''''''''''''''''0''''''''''''''''''.''6'''''''''''''''''''''''">
              <a:rPr lang="en-US" altLang="en-US" sz="1100" smtClean="0">
                <a:latin typeface="Akkurat LL" panose="020B0504010101010104" pitchFamily="34" charset="0"/>
                <a:cs typeface="Akkurat LL" panose="020B0504010101010104" pitchFamily="34" charset="0"/>
              </a:rPr>
              <a:pPr marL="0" lvl="0" indent="0" algn="r">
                <a:spcBef>
                  <a:spcPct val="0"/>
                </a:spcBef>
                <a:spcAft>
                  <a:spcPct val="0"/>
                </a:spcAft>
                <a:buNone/>
              </a:pPr>
              <a:t>0.6</a:t>
            </a:fld>
            <a:endParaRPr lang="en-US" sz="1100">
              <a:latin typeface="Akkurat LL" panose="020B0504010101010104" pitchFamily="34" charset="0"/>
              <a:cs typeface="Akkurat LL" panose="020B0504010101010104" pitchFamily="34" charset="0"/>
            </a:endParaRPr>
          </a:p>
        </p:txBody>
      </p:sp>
      <p:sp>
        <p:nvSpPr>
          <p:cNvPr id="88" name="BodyText">
            <a:extLst>
              <a:ext uri="{FF2B5EF4-FFF2-40B4-BE49-F238E27FC236}">
                <a16:creationId xmlns:a16="http://schemas.microsoft.com/office/drawing/2014/main" id="{E06546D2-8671-8C3E-EB3F-428017CE809E}"/>
              </a:ext>
            </a:extLst>
          </p:cNvPr>
          <p:cNvSpPr>
            <a:spLocks/>
          </p:cNvSpPr>
          <p:nvPr>
            <p:custDataLst>
              <p:tags r:id="rId7"/>
            </p:custDataLst>
          </p:nvPr>
        </p:nvSpPr>
        <p:spPr bwMode="gray">
          <a:xfrm>
            <a:off x="319088" y="3387726"/>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30A472D6-EA5E-4ECA-9760-FD4271C1E7BB}" type="datetime'0''''''.''''''''''''''''''''''''''8'''''''''''''''">
              <a:rPr lang="en-US" altLang="en-US" sz="1100" smtClean="0">
                <a:latin typeface="Akkurat LL" panose="020B0504010101010104" pitchFamily="34" charset="0"/>
                <a:cs typeface="Akkurat LL" panose="020B0504010101010104" pitchFamily="34" charset="0"/>
              </a:rPr>
              <a:pPr marL="0" lvl="0" indent="0" algn="r">
                <a:spcBef>
                  <a:spcPct val="0"/>
                </a:spcBef>
                <a:spcAft>
                  <a:spcPct val="0"/>
                </a:spcAft>
                <a:buNone/>
              </a:pPr>
              <a:t>0.8</a:t>
            </a:fld>
            <a:endParaRPr lang="en-US" sz="1100">
              <a:latin typeface="Akkurat LL" panose="020B0504010101010104" pitchFamily="34" charset="0"/>
              <a:cs typeface="Akkurat LL" panose="020B0504010101010104" pitchFamily="34" charset="0"/>
            </a:endParaRPr>
          </a:p>
        </p:txBody>
      </p:sp>
      <p:sp>
        <p:nvSpPr>
          <p:cNvPr id="89" name="BodyText">
            <a:extLst>
              <a:ext uri="{FF2B5EF4-FFF2-40B4-BE49-F238E27FC236}">
                <a16:creationId xmlns:a16="http://schemas.microsoft.com/office/drawing/2014/main" id="{E06546D2-8671-8C3E-EB3F-428017CE809E}"/>
              </a:ext>
            </a:extLst>
          </p:cNvPr>
          <p:cNvSpPr>
            <a:spLocks/>
          </p:cNvSpPr>
          <p:nvPr>
            <p:custDataLst>
              <p:tags r:id="rId8"/>
            </p:custDataLst>
          </p:nvPr>
        </p:nvSpPr>
        <p:spPr bwMode="gray">
          <a:xfrm>
            <a:off x="319088" y="2951164"/>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D66A9C74-7D29-4915-ABC6-565EE495D8C0}" type="datetime'''''1.''''''''''''''''''''''''''''''''''''''0'''''''''">
              <a:rPr lang="en-US" altLang="en-US" sz="1100" smtClean="0">
                <a:latin typeface="Akkurat LL" panose="020B0504010101010104" pitchFamily="34" charset="0"/>
                <a:cs typeface="Akkurat LL" panose="020B0504010101010104" pitchFamily="34" charset="0"/>
              </a:rPr>
              <a:pPr marL="0" lvl="0" indent="0" algn="r">
                <a:spcBef>
                  <a:spcPct val="0"/>
                </a:spcBef>
                <a:spcAft>
                  <a:spcPct val="0"/>
                </a:spcAft>
                <a:buNone/>
              </a:pPr>
              <a:t>1.0</a:t>
            </a:fld>
            <a:endParaRPr lang="en-US" sz="1100">
              <a:latin typeface="Akkurat LL" panose="020B0504010101010104" pitchFamily="34" charset="0"/>
              <a:cs typeface="Akkurat LL" panose="020B0504010101010104" pitchFamily="34" charset="0"/>
            </a:endParaRPr>
          </a:p>
        </p:txBody>
      </p:sp>
      <p:sp>
        <p:nvSpPr>
          <p:cNvPr id="90" name="BodyText">
            <a:extLst>
              <a:ext uri="{FF2B5EF4-FFF2-40B4-BE49-F238E27FC236}">
                <a16:creationId xmlns:a16="http://schemas.microsoft.com/office/drawing/2014/main" id="{E06546D2-8671-8C3E-EB3F-428017CE809E}"/>
              </a:ext>
            </a:extLst>
          </p:cNvPr>
          <p:cNvSpPr>
            <a:spLocks/>
          </p:cNvSpPr>
          <p:nvPr>
            <p:custDataLst>
              <p:tags r:id="rId9"/>
            </p:custDataLst>
          </p:nvPr>
        </p:nvSpPr>
        <p:spPr bwMode="gray">
          <a:xfrm>
            <a:off x="319088" y="2514601"/>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D01C3FAC-32CF-4C63-B50F-F70EED751A6B}" type="datetime'''''''1''''''''''''''''''.''''''''''''''''''''2'''''''''''">
              <a:rPr lang="en-US" altLang="en-US" sz="1100" smtClean="0">
                <a:latin typeface="Akkurat LL" panose="020B0504010101010104" pitchFamily="34" charset="0"/>
                <a:cs typeface="Akkurat LL" panose="020B0504010101010104" pitchFamily="34" charset="0"/>
              </a:rPr>
              <a:pPr marL="0" lvl="0" indent="0" algn="r">
                <a:spcBef>
                  <a:spcPct val="0"/>
                </a:spcBef>
                <a:spcAft>
                  <a:spcPct val="0"/>
                </a:spcAft>
                <a:buNone/>
              </a:pPr>
              <a:t>1.2</a:t>
            </a:fld>
            <a:endParaRPr lang="en-US" sz="1100">
              <a:latin typeface="Akkurat LL" panose="020B0504010101010104" pitchFamily="34" charset="0"/>
              <a:cs typeface="Akkurat LL" panose="020B0504010101010104" pitchFamily="34" charset="0"/>
            </a:endParaRPr>
          </a:p>
        </p:txBody>
      </p:sp>
      <p:sp>
        <p:nvSpPr>
          <p:cNvPr id="91" name="BodyText">
            <a:extLst>
              <a:ext uri="{FF2B5EF4-FFF2-40B4-BE49-F238E27FC236}">
                <a16:creationId xmlns:a16="http://schemas.microsoft.com/office/drawing/2014/main" id="{E06546D2-8671-8C3E-EB3F-428017CE809E}"/>
              </a:ext>
            </a:extLst>
          </p:cNvPr>
          <p:cNvSpPr>
            <a:spLocks/>
          </p:cNvSpPr>
          <p:nvPr>
            <p:custDataLst>
              <p:tags r:id="rId10"/>
            </p:custDataLst>
          </p:nvPr>
        </p:nvSpPr>
        <p:spPr bwMode="gray">
          <a:xfrm>
            <a:off x="319088" y="2078039"/>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A8567F0C-BB24-44C5-9002-EA89412806D8}" type="datetime'''''''''''''1''''.''''''''''''''''''''''''''''''''4'''''''">
              <a:rPr lang="en-US" altLang="en-US" sz="1100" smtClean="0">
                <a:latin typeface="Akkurat LL" panose="020B0504010101010104" pitchFamily="34" charset="0"/>
                <a:cs typeface="Akkurat LL" panose="020B0504010101010104" pitchFamily="34" charset="0"/>
              </a:rPr>
              <a:pPr marL="0" lvl="0" indent="0" algn="r">
                <a:spcBef>
                  <a:spcPct val="0"/>
                </a:spcBef>
                <a:spcAft>
                  <a:spcPct val="0"/>
                </a:spcAft>
                <a:buNone/>
              </a:pPr>
              <a:t>1.4</a:t>
            </a:fld>
            <a:endParaRPr lang="en-US" sz="1100">
              <a:latin typeface="Akkurat LL" panose="020B0504010101010104" pitchFamily="34" charset="0"/>
              <a:cs typeface="Akkurat LL" panose="020B0504010101010104" pitchFamily="34" charset="0"/>
            </a:endParaRPr>
          </a:p>
        </p:txBody>
      </p:sp>
      <p:sp>
        <p:nvSpPr>
          <p:cNvPr id="2011" name="BodyText">
            <a:extLst>
              <a:ext uri="{FF2B5EF4-FFF2-40B4-BE49-F238E27FC236}">
                <a16:creationId xmlns:a16="http://schemas.microsoft.com/office/drawing/2014/main" id="{E06546D2-8671-8C3E-EB3F-428017CE809E}"/>
              </a:ext>
            </a:extLst>
          </p:cNvPr>
          <p:cNvSpPr>
            <a:spLocks/>
          </p:cNvSpPr>
          <p:nvPr>
            <p:custDataLst>
              <p:tags r:id="rId11"/>
            </p:custDataLst>
          </p:nvPr>
        </p:nvSpPr>
        <p:spPr bwMode="auto">
          <a:xfrm>
            <a:off x="538163" y="529748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DB434A82-DB48-4A4E-8C08-E0CB665E337C}" type="datetime'''''''2''''''''''''''''''0''''''20'''''''''''''''">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2020</a:t>
            </a:fld>
            <a:endParaRPr lang="en-US" sz="1100">
              <a:latin typeface="Akkurat LL" panose="020B0504010101010104" pitchFamily="34" charset="0"/>
              <a:cs typeface="Akkurat LL" panose="020B0504010101010104" pitchFamily="34" charset="0"/>
            </a:endParaRPr>
          </a:p>
        </p:txBody>
      </p:sp>
      <p:sp>
        <p:nvSpPr>
          <p:cNvPr id="22" name="BodyText">
            <a:extLst>
              <a:ext uri="{FF2B5EF4-FFF2-40B4-BE49-F238E27FC236}">
                <a16:creationId xmlns:a16="http://schemas.microsoft.com/office/drawing/2014/main" id="{4DCFDBCD-1739-0A5B-D2AC-A6FF63DBA465}"/>
              </a:ext>
            </a:extLst>
          </p:cNvPr>
          <p:cNvSpPr>
            <a:spLocks/>
          </p:cNvSpPr>
          <p:nvPr>
            <p:custDataLst>
              <p:tags r:id="rId12"/>
            </p:custDataLst>
          </p:nvPr>
        </p:nvSpPr>
        <p:spPr bwMode="auto">
          <a:xfrm>
            <a:off x="1773238" y="529748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5C688C8C-3FE4-49A4-903B-65EA36423971}" type="datetime'''''''''''2''''''''''''''0''''''''''''''''''''25'''''">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2025</a:t>
            </a:fld>
            <a:endParaRPr lang="en-US" sz="1100">
              <a:latin typeface="Akkurat LL" panose="020B0504010101010104" pitchFamily="34" charset="0"/>
              <a:cs typeface="Akkurat LL" panose="020B0504010101010104" pitchFamily="34" charset="0"/>
            </a:endParaRPr>
          </a:p>
        </p:txBody>
      </p:sp>
      <p:sp>
        <p:nvSpPr>
          <p:cNvPr id="25" name="BodyText">
            <a:extLst>
              <a:ext uri="{FF2B5EF4-FFF2-40B4-BE49-F238E27FC236}">
                <a16:creationId xmlns:a16="http://schemas.microsoft.com/office/drawing/2014/main" id="{48E650E6-AD06-34D7-D208-2FFAA0162945}"/>
              </a:ext>
            </a:extLst>
          </p:cNvPr>
          <p:cNvSpPr>
            <a:spLocks/>
          </p:cNvSpPr>
          <p:nvPr>
            <p:custDataLst>
              <p:tags r:id="rId13"/>
            </p:custDataLst>
          </p:nvPr>
        </p:nvSpPr>
        <p:spPr bwMode="auto">
          <a:xfrm>
            <a:off x="3006725" y="529748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023A1BE1-47D5-485A-AE29-136C04E756E8}" type="datetime'''''''''''2''''0''''''''''''''''3''''''''''''0'''''">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2030</a:t>
            </a:fld>
            <a:endParaRPr lang="en-US" sz="1100">
              <a:latin typeface="Akkurat LL" panose="020B0504010101010104" pitchFamily="34" charset="0"/>
              <a:cs typeface="Akkurat LL" panose="020B0504010101010104" pitchFamily="34" charset="0"/>
            </a:endParaRPr>
          </a:p>
        </p:txBody>
      </p:sp>
      <p:sp>
        <p:nvSpPr>
          <p:cNvPr id="28" name="BodyText">
            <a:extLst>
              <a:ext uri="{FF2B5EF4-FFF2-40B4-BE49-F238E27FC236}">
                <a16:creationId xmlns:a16="http://schemas.microsoft.com/office/drawing/2014/main" id="{E5F0BDE7-0C90-8BDA-4C22-9042D7AB2798}"/>
              </a:ext>
            </a:extLst>
          </p:cNvPr>
          <p:cNvSpPr>
            <a:spLocks/>
          </p:cNvSpPr>
          <p:nvPr>
            <p:custDataLst>
              <p:tags r:id="rId14"/>
            </p:custDataLst>
          </p:nvPr>
        </p:nvSpPr>
        <p:spPr bwMode="auto">
          <a:xfrm>
            <a:off x="4241800" y="529748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D893B428-5E85-4A43-AA51-909B5F2CBDDB}" type="datetime'''20''''''''''3''''''''''''''''''''''''''''''''''''''''5'">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2035</a:t>
            </a:fld>
            <a:endParaRPr lang="en-US" sz="1100">
              <a:latin typeface="Akkurat LL" panose="020B0504010101010104" pitchFamily="34" charset="0"/>
              <a:cs typeface="Akkurat LL" panose="020B0504010101010104" pitchFamily="34" charset="0"/>
            </a:endParaRPr>
          </a:p>
        </p:txBody>
      </p:sp>
      <p:sp>
        <p:nvSpPr>
          <p:cNvPr id="31" name="BodyText">
            <a:extLst>
              <a:ext uri="{FF2B5EF4-FFF2-40B4-BE49-F238E27FC236}">
                <a16:creationId xmlns:a16="http://schemas.microsoft.com/office/drawing/2014/main" id="{39C43F9F-F2FA-FF2C-F498-85233F6041C1}"/>
              </a:ext>
            </a:extLst>
          </p:cNvPr>
          <p:cNvSpPr>
            <a:spLocks/>
          </p:cNvSpPr>
          <p:nvPr>
            <p:custDataLst>
              <p:tags r:id="rId15"/>
            </p:custDataLst>
          </p:nvPr>
        </p:nvSpPr>
        <p:spPr bwMode="auto">
          <a:xfrm>
            <a:off x="5475288" y="529748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EB81030D-CCB7-4A4E-9302-40EB148AB3F9}" type="datetime'''''''20''''''''''''4''''''''''''''''0'''''''''''''''">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2040</a:t>
            </a:fld>
            <a:endParaRPr lang="en-US" sz="1100">
              <a:latin typeface="Akkurat LL" panose="020B0504010101010104" pitchFamily="34" charset="0"/>
              <a:cs typeface="Akkurat LL" panose="020B0504010101010104" pitchFamily="34" charset="0"/>
            </a:endParaRPr>
          </a:p>
        </p:txBody>
      </p:sp>
      <p:cxnSp>
        <p:nvCxnSpPr>
          <p:cNvPr id="102" name="Straight Connector 101">
            <a:extLst>
              <a:ext uri="{FF2B5EF4-FFF2-40B4-BE49-F238E27FC236}">
                <a16:creationId xmlns:a16="http://schemas.microsoft.com/office/drawing/2014/main" id="{55BF4BD3-2505-F9BF-0FED-DAFE53BCCB82}"/>
              </a:ext>
            </a:extLst>
          </p:cNvPr>
          <p:cNvCxnSpPr/>
          <p:nvPr>
            <p:custDataLst>
              <p:tags r:id="rId16"/>
            </p:custDataLst>
          </p:nvPr>
        </p:nvCxnSpPr>
        <p:spPr bwMode="gray">
          <a:xfrm>
            <a:off x="1641474" y="5684433"/>
            <a:ext cx="231775" cy="0"/>
          </a:xfrm>
          <a:prstGeom prst="line">
            <a:avLst/>
          </a:prstGeom>
          <a:ln w="19050" cap="rnd" cmpd="sng" algn="ctr">
            <a:solidFill>
              <a:srgbClr val="B9205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3" name="Straight Connector 102">
            <a:extLst>
              <a:ext uri="{FF2B5EF4-FFF2-40B4-BE49-F238E27FC236}">
                <a16:creationId xmlns:a16="http://schemas.microsoft.com/office/drawing/2014/main" id="{26986FB2-3A2E-9D11-A3A2-9A2E001D9E73}"/>
              </a:ext>
            </a:extLst>
          </p:cNvPr>
          <p:cNvCxnSpPr/>
          <p:nvPr>
            <p:custDataLst>
              <p:tags r:id="rId17"/>
            </p:custDataLst>
          </p:nvPr>
        </p:nvCxnSpPr>
        <p:spPr bwMode="gray">
          <a:xfrm>
            <a:off x="2508249" y="5684433"/>
            <a:ext cx="231775" cy="0"/>
          </a:xfrm>
          <a:prstGeom prst="line">
            <a:avLst/>
          </a:prstGeom>
          <a:ln w="19050" cap="rnd" cmpd="sng" algn="ctr">
            <a:solidFill>
              <a:srgbClr val="006D89"/>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4" name="Straight Connector 103">
            <a:extLst>
              <a:ext uri="{FF2B5EF4-FFF2-40B4-BE49-F238E27FC236}">
                <a16:creationId xmlns:a16="http://schemas.microsoft.com/office/drawing/2014/main" id="{0EB225C1-32DE-8504-DB8C-7EB735DAACD6}"/>
              </a:ext>
            </a:extLst>
          </p:cNvPr>
          <p:cNvCxnSpPr/>
          <p:nvPr>
            <p:custDataLst>
              <p:tags r:id="rId18"/>
            </p:custDataLst>
          </p:nvPr>
        </p:nvCxnSpPr>
        <p:spPr bwMode="gray">
          <a:xfrm>
            <a:off x="3976686" y="5684433"/>
            <a:ext cx="231775" cy="0"/>
          </a:xfrm>
          <a:prstGeom prst="line">
            <a:avLst/>
          </a:prstGeom>
          <a:ln w="19050" cap="rnd" cmpd="sng" algn="ctr">
            <a:solidFill>
              <a:srgbClr val="0F9E7A"/>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7" name="BodyText">
            <a:extLst>
              <a:ext uri="{FF2B5EF4-FFF2-40B4-BE49-F238E27FC236}">
                <a16:creationId xmlns:a16="http://schemas.microsoft.com/office/drawing/2014/main" id="{E06546D2-8671-8C3E-EB3F-428017CE809E}"/>
              </a:ext>
            </a:extLst>
          </p:cNvPr>
          <p:cNvSpPr>
            <a:spLocks/>
          </p:cNvSpPr>
          <p:nvPr>
            <p:custDataLst>
              <p:tags r:id="rId19"/>
            </p:custDataLst>
          </p:nvPr>
        </p:nvSpPr>
        <p:spPr bwMode="auto">
          <a:xfrm>
            <a:off x="1933574" y="5586008"/>
            <a:ext cx="4635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EE4406C6-6EB2-4DB4-A219-FB4E79DABA36}" type="datetime'''C''''''''''''h''''''''''i''''''''''''''''''''''''n''''a'''">
              <a:rPr lang="en-US" altLang="en-US" sz="1200" smtClean="0">
                <a:effectLst/>
                <a:latin typeface="Akkurat LL" panose="020B0504010101010104" pitchFamily="34" charset="0"/>
                <a:cs typeface="Akkurat LL" panose="020B0504010101010104" pitchFamily="34" charset="0"/>
              </a:rPr>
              <a:pPr marL="0" lvl="0" indent="0">
                <a:spcBef>
                  <a:spcPct val="0"/>
                </a:spcBef>
                <a:spcAft>
                  <a:spcPct val="0"/>
                </a:spcAft>
                <a:buNone/>
              </a:pPr>
              <a:t>China</a:t>
            </a:fld>
            <a:endParaRPr lang="en-US" sz="1200">
              <a:latin typeface="Akkurat LL" panose="020B0504010101010104" pitchFamily="34" charset="0"/>
              <a:cs typeface="Akkurat LL" panose="020B0504010101010104" pitchFamily="34" charset="0"/>
            </a:endParaRPr>
          </a:p>
        </p:txBody>
      </p:sp>
      <p:sp>
        <p:nvSpPr>
          <p:cNvPr id="99" name="BodyText">
            <a:extLst>
              <a:ext uri="{FF2B5EF4-FFF2-40B4-BE49-F238E27FC236}">
                <a16:creationId xmlns:a16="http://schemas.microsoft.com/office/drawing/2014/main" id="{E06546D2-8671-8C3E-EB3F-428017CE809E}"/>
              </a:ext>
            </a:extLst>
          </p:cNvPr>
          <p:cNvSpPr>
            <a:spLocks/>
          </p:cNvSpPr>
          <p:nvPr>
            <p:custDataLst>
              <p:tags r:id="rId20"/>
            </p:custDataLst>
          </p:nvPr>
        </p:nvSpPr>
        <p:spPr bwMode="auto">
          <a:xfrm>
            <a:off x="2800349" y="5586008"/>
            <a:ext cx="106521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6673F5D4-39A6-44A1-8C51-99493EE1279B}" type="datetime'''U''ni''''t''''''''''e''d'''''''' ''S''''t''''a''''''''t''es'">
              <a:rPr lang="en-US" altLang="en-US" sz="1200" smtClean="0">
                <a:effectLst/>
                <a:latin typeface="Akkurat LL" panose="020B0504010101010104" pitchFamily="34" charset="0"/>
                <a:cs typeface="Akkurat LL" panose="020B0504010101010104" pitchFamily="34" charset="0"/>
              </a:rPr>
              <a:pPr marL="0" lvl="0" indent="0">
                <a:spcBef>
                  <a:spcPct val="0"/>
                </a:spcBef>
                <a:spcAft>
                  <a:spcPct val="0"/>
                </a:spcAft>
                <a:buNone/>
              </a:pPr>
              <a:t>United States</a:t>
            </a:fld>
            <a:endParaRPr lang="en-US" sz="1200">
              <a:latin typeface="Akkurat LL" panose="020B0504010101010104" pitchFamily="34" charset="0"/>
              <a:cs typeface="Akkurat LL" panose="020B0504010101010104" pitchFamily="34" charset="0"/>
            </a:endParaRPr>
          </a:p>
        </p:txBody>
      </p:sp>
      <p:sp>
        <p:nvSpPr>
          <p:cNvPr id="100" name="BodyText">
            <a:extLst>
              <a:ext uri="{FF2B5EF4-FFF2-40B4-BE49-F238E27FC236}">
                <a16:creationId xmlns:a16="http://schemas.microsoft.com/office/drawing/2014/main" id="{E06546D2-8671-8C3E-EB3F-428017CE809E}"/>
              </a:ext>
            </a:extLst>
          </p:cNvPr>
          <p:cNvSpPr>
            <a:spLocks/>
          </p:cNvSpPr>
          <p:nvPr>
            <p:custDataLst>
              <p:tags r:id="rId21"/>
            </p:custDataLst>
          </p:nvPr>
        </p:nvSpPr>
        <p:spPr bwMode="auto">
          <a:xfrm>
            <a:off x="4268786" y="5586008"/>
            <a:ext cx="6381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0B53D2F5-C424-4C00-8BCE-F0D59DA9B6EC}" type="datetime'''''Eu''''''''''''''''r''''''''o''''''''''''p''''''e'''''''">
              <a:rPr lang="en-US" altLang="en-US" sz="1200" smtClean="0">
                <a:effectLst/>
                <a:latin typeface="Akkurat LL" panose="020B0504010101010104" pitchFamily="34" charset="0"/>
                <a:cs typeface="Akkurat LL" panose="020B0504010101010104" pitchFamily="34" charset="0"/>
              </a:rPr>
              <a:pPr marL="0" lvl="0" indent="0">
                <a:spcBef>
                  <a:spcPct val="0"/>
                </a:spcBef>
                <a:spcAft>
                  <a:spcPct val="0"/>
                </a:spcAft>
                <a:buNone/>
              </a:pPr>
              <a:t>Europe</a:t>
            </a:fld>
            <a:r>
              <a:rPr lang="en-US" altLang="en-US" sz="1200" baseline="30000">
                <a:effectLst/>
                <a:latin typeface="Akkurat LL" panose="020B0504010101010104" pitchFamily="34" charset="0"/>
                <a:cs typeface="Akkurat LL" panose="020B0504010101010104" pitchFamily="34" charset="0"/>
              </a:rPr>
              <a:t>2</a:t>
            </a:r>
            <a:endParaRPr lang="en-US" sz="1200" baseline="30000">
              <a:latin typeface="Akkurat LL" panose="020B0504010101010104" pitchFamily="34" charset="0"/>
              <a:cs typeface="Akkurat LL" panose="020B0504010101010104" pitchFamily="34" charset="0"/>
            </a:endParaRPr>
          </a:p>
        </p:txBody>
      </p:sp>
      <p:graphicFrame>
        <p:nvGraphicFramePr>
          <p:cNvPr id="33" name="Chart 32">
            <a:extLst>
              <a:ext uri="{FF2B5EF4-FFF2-40B4-BE49-F238E27FC236}">
                <a16:creationId xmlns:a16="http://schemas.microsoft.com/office/drawing/2014/main" id="{AC820942-91F0-1584-929D-7E2F49E7F71D}"/>
              </a:ext>
            </a:extLst>
          </p:cNvPr>
          <p:cNvGraphicFramePr/>
          <p:nvPr>
            <p:custDataLst>
              <p:tags r:id="rId22"/>
            </p:custDataLst>
          </p:nvPr>
        </p:nvGraphicFramePr>
        <p:xfrm>
          <a:off x="6572250" y="2101850"/>
          <a:ext cx="4445000" cy="3219450"/>
        </p:xfrm>
        <a:graphic>
          <a:graphicData uri="http://schemas.openxmlformats.org/drawingml/2006/chart">
            <c:chart xmlns:c="http://schemas.openxmlformats.org/drawingml/2006/chart" xmlns:r="http://schemas.openxmlformats.org/officeDocument/2006/relationships" r:id="rId71"/>
          </a:graphicData>
        </a:graphic>
      </p:graphicFrame>
      <p:sp>
        <p:nvSpPr>
          <p:cNvPr id="4" name="BodyText">
            <a:extLst>
              <a:ext uri="{FF2B5EF4-FFF2-40B4-BE49-F238E27FC236}">
                <a16:creationId xmlns:a16="http://schemas.microsoft.com/office/drawing/2014/main" id="{192082CD-ED0F-30D3-0646-C6D17CA72D5B}"/>
              </a:ext>
            </a:extLst>
          </p:cNvPr>
          <p:cNvSpPr>
            <a:spLocks/>
          </p:cNvSpPr>
          <p:nvPr>
            <p:custDataLst>
              <p:tags r:id="rId23"/>
            </p:custDataLst>
          </p:nvPr>
        </p:nvSpPr>
        <p:spPr bwMode="gray">
          <a:xfrm>
            <a:off x="6380163" y="5132389"/>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7FD9C94C-68D8-469E-B7D8-B6BFD527A870}" type="datetime'''''''''''''''''''''''''''0'''">
              <a:rPr lang="en-US" altLang="en-US" sz="1100" smtClean="0">
                <a:latin typeface="Akkurat LL" panose="020B0504010101010104" pitchFamily="34" charset="0"/>
                <a:cs typeface="Akkurat LL" panose="020B0504010101010104" pitchFamily="34" charset="0"/>
              </a:rPr>
              <a:pPr marL="0" lvl="0" indent="0" algn="r">
                <a:spcBef>
                  <a:spcPct val="0"/>
                </a:spcBef>
                <a:spcAft>
                  <a:spcPct val="0"/>
                </a:spcAft>
                <a:buNone/>
              </a:pPr>
              <a:t>0</a:t>
            </a:fld>
            <a:endParaRPr lang="en-US" sz="1100">
              <a:latin typeface="Akkurat LL" panose="020B0504010101010104" pitchFamily="34" charset="0"/>
              <a:cs typeface="Akkurat LL" panose="020B0504010101010104" pitchFamily="34" charset="0"/>
            </a:endParaRPr>
          </a:p>
        </p:txBody>
      </p:sp>
      <p:sp>
        <p:nvSpPr>
          <p:cNvPr id="2552" name="BodyText">
            <a:extLst>
              <a:ext uri="{FF2B5EF4-FFF2-40B4-BE49-F238E27FC236}">
                <a16:creationId xmlns:a16="http://schemas.microsoft.com/office/drawing/2014/main" id="{E06546D2-8671-8C3E-EB3F-428017CE809E}"/>
              </a:ext>
            </a:extLst>
          </p:cNvPr>
          <p:cNvSpPr>
            <a:spLocks/>
          </p:cNvSpPr>
          <p:nvPr>
            <p:custDataLst>
              <p:tags r:id="rId24"/>
            </p:custDataLst>
          </p:nvPr>
        </p:nvSpPr>
        <p:spPr bwMode="gray">
          <a:xfrm>
            <a:off x="6380163" y="4751389"/>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09BACE9E-8FEC-4A1D-A5A6-6EABADE63105}" type="datetime'1'''''''''''''''''">
              <a:rPr lang="en-US" altLang="en-US" sz="110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1</a:t>
            </a:fld>
            <a:endParaRPr lang="en-US" sz="1100">
              <a:latin typeface="Akkurat LL" panose="020B0504010101010104" pitchFamily="34" charset="0"/>
              <a:cs typeface="Akkurat LL" panose="020B0504010101010104" pitchFamily="34" charset="0"/>
            </a:endParaRPr>
          </a:p>
        </p:txBody>
      </p:sp>
      <p:sp>
        <p:nvSpPr>
          <p:cNvPr id="39" name="BodyText">
            <a:extLst>
              <a:ext uri="{FF2B5EF4-FFF2-40B4-BE49-F238E27FC236}">
                <a16:creationId xmlns:a16="http://schemas.microsoft.com/office/drawing/2014/main" id="{E06546D2-8671-8C3E-EB3F-428017CE809E}"/>
              </a:ext>
            </a:extLst>
          </p:cNvPr>
          <p:cNvSpPr>
            <a:spLocks/>
          </p:cNvSpPr>
          <p:nvPr>
            <p:custDataLst>
              <p:tags r:id="rId25"/>
            </p:custDataLst>
          </p:nvPr>
        </p:nvSpPr>
        <p:spPr bwMode="gray">
          <a:xfrm>
            <a:off x="6380163" y="4368801"/>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90727AEF-48B8-4C5B-B447-F65428337EBA}" type="datetime'''''2'''''''''''''''''''''''''''''''''''''''''''''''''''''">
              <a:rPr lang="en-US" altLang="en-US" sz="110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2</a:t>
            </a:fld>
            <a:endParaRPr lang="en-US" sz="1100">
              <a:latin typeface="Akkurat LL" panose="020B0504010101010104" pitchFamily="34" charset="0"/>
              <a:cs typeface="Akkurat LL" panose="020B0504010101010104" pitchFamily="34" charset="0"/>
            </a:endParaRPr>
          </a:p>
        </p:txBody>
      </p:sp>
      <p:sp>
        <p:nvSpPr>
          <p:cNvPr id="2553" name="BodyText">
            <a:extLst>
              <a:ext uri="{FF2B5EF4-FFF2-40B4-BE49-F238E27FC236}">
                <a16:creationId xmlns:a16="http://schemas.microsoft.com/office/drawing/2014/main" id="{E06546D2-8671-8C3E-EB3F-428017CE809E}"/>
              </a:ext>
            </a:extLst>
          </p:cNvPr>
          <p:cNvSpPr>
            <a:spLocks/>
          </p:cNvSpPr>
          <p:nvPr>
            <p:custDataLst>
              <p:tags r:id="rId26"/>
            </p:custDataLst>
          </p:nvPr>
        </p:nvSpPr>
        <p:spPr bwMode="gray">
          <a:xfrm>
            <a:off x="6380163" y="3987801"/>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76E5A995-6C22-4EBC-A4CA-C94796141153}" type="datetime'''''''''''''''3'''''''''">
              <a:rPr lang="en-US" altLang="en-US" sz="110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3</a:t>
            </a:fld>
            <a:endParaRPr lang="en-US" sz="1100">
              <a:latin typeface="Akkurat LL" panose="020B0504010101010104" pitchFamily="34" charset="0"/>
              <a:cs typeface="Akkurat LL" panose="020B0504010101010104" pitchFamily="34" charset="0"/>
            </a:endParaRPr>
          </a:p>
        </p:txBody>
      </p:sp>
      <p:sp>
        <p:nvSpPr>
          <p:cNvPr id="1998" name="BodyText">
            <a:extLst>
              <a:ext uri="{FF2B5EF4-FFF2-40B4-BE49-F238E27FC236}">
                <a16:creationId xmlns:a16="http://schemas.microsoft.com/office/drawing/2014/main" id="{E06546D2-8671-8C3E-EB3F-428017CE809E}"/>
              </a:ext>
            </a:extLst>
          </p:cNvPr>
          <p:cNvSpPr>
            <a:spLocks/>
          </p:cNvSpPr>
          <p:nvPr>
            <p:custDataLst>
              <p:tags r:id="rId27"/>
            </p:custDataLst>
          </p:nvPr>
        </p:nvSpPr>
        <p:spPr bwMode="gray">
          <a:xfrm>
            <a:off x="6380163" y="3605213"/>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6F9BB271-8AA0-4241-A94B-8E0FC90F30CA}" type="datetime'''''''4'''''''''''''''''''''''''''''''''''''''''''''''''''''''">
              <a:rPr lang="en-US" altLang="en-US" sz="110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4</a:t>
            </a:fld>
            <a:endParaRPr lang="en-US" sz="1100">
              <a:latin typeface="Akkurat LL" panose="020B0504010101010104" pitchFamily="34" charset="0"/>
              <a:cs typeface="Akkurat LL" panose="020B0504010101010104" pitchFamily="34" charset="0"/>
            </a:endParaRPr>
          </a:p>
        </p:txBody>
      </p:sp>
      <p:sp>
        <p:nvSpPr>
          <p:cNvPr id="2554" name="BodyText">
            <a:extLst>
              <a:ext uri="{FF2B5EF4-FFF2-40B4-BE49-F238E27FC236}">
                <a16:creationId xmlns:a16="http://schemas.microsoft.com/office/drawing/2014/main" id="{E06546D2-8671-8C3E-EB3F-428017CE809E}"/>
              </a:ext>
            </a:extLst>
          </p:cNvPr>
          <p:cNvSpPr>
            <a:spLocks/>
          </p:cNvSpPr>
          <p:nvPr>
            <p:custDataLst>
              <p:tags r:id="rId28"/>
            </p:custDataLst>
          </p:nvPr>
        </p:nvSpPr>
        <p:spPr bwMode="gray">
          <a:xfrm>
            <a:off x="6380163" y="3224214"/>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C42680CE-A01F-42DB-9D88-5DD3294318A6}" type="datetime'''''''''''''''''''''''''''''''''''5'''''''''''''''''''''''">
              <a:rPr lang="en-US" altLang="en-US" sz="110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5</a:t>
            </a:fld>
            <a:endParaRPr lang="en-US" sz="1100">
              <a:latin typeface="Akkurat LL" panose="020B0504010101010104" pitchFamily="34" charset="0"/>
              <a:cs typeface="Akkurat LL" panose="020B0504010101010104" pitchFamily="34" charset="0"/>
            </a:endParaRPr>
          </a:p>
        </p:txBody>
      </p:sp>
      <p:sp>
        <p:nvSpPr>
          <p:cNvPr id="40" name="BodyText">
            <a:extLst>
              <a:ext uri="{FF2B5EF4-FFF2-40B4-BE49-F238E27FC236}">
                <a16:creationId xmlns:a16="http://schemas.microsoft.com/office/drawing/2014/main" id="{E06546D2-8671-8C3E-EB3F-428017CE809E}"/>
              </a:ext>
            </a:extLst>
          </p:cNvPr>
          <p:cNvSpPr>
            <a:spLocks/>
          </p:cNvSpPr>
          <p:nvPr>
            <p:custDataLst>
              <p:tags r:id="rId29"/>
            </p:custDataLst>
          </p:nvPr>
        </p:nvSpPr>
        <p:spPr bwMode="gray">
          <a:xfrm>
            <a:off x="6380163" y="2841626"/>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D587305B-213F-4465-B720-4EC7AAE2B937}" type="datetime'''''''6'''''''''''''''''''''''''''''''''''''''''''''''''''''''">
              <a:rPr lang="en-US" altLang="en-US" sz="110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6</a:t>
            </a:fld>
            <a:endParaRPr lang="en-US" sz="1100">
              <a:latin typeface="Akkurat LL" panose="020B0504010101010104" pitchFamily="34" charset="0"/>
              <a:cs typeface="Akkurat LL" panose="020B0504010101010104" pitchFamily="34" charset="0"/>
            </a:endParaRPr>
          </a:p>
        </p:txBody>
      </p:sp>
      <p:sp>
        <p:nvSpPr>
          <p:cNvPr id="2555" name="BodyText">
            <a:extLst>
              <a:ext uri="{FF2B5EF4-FFF2-40B4-BE49-F238E27FC236}">
                <a16:creationId xmlns:a16="http://schemas.microsoft.com/office/drawing/2014/main" id="{E06546D2-8671-8C3E-EB3F-428017CE809E}"/>
              </a:ext>
            </a:extLst>
          </p:cNvPr>
          <p:cNvSpPr>
            <a:spLocks/>
          </p:cNvSpPr>
          <p:nvPr>
            <p:custDataLst>
              <p:tags r:id="rId30"/>
            </p:custDataLst>
          </p:nvPr>
        </p:nvSpPr>
        <p:spPr bwMode="gray">
          <a:xfrm>
            <a:off x="6380163" y="2460626"/>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2EADD74C-56E3-4C84-98B8-28F03A40B9EB}" type="datetime'''''7'''''''''''">
              <a:rPr lang="en-US" altLang="en-US" sz="110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7</a:t>
            </a:fld>
            <a:endParaRPr lang="en-US" sz="1100">
              <a:latin typeface="Akkurat LL" panose="020B0504010101010104" pitchFamily="34" charset="0"/>
              <a:cs typeface="Akkurat LL" panose="020B0504010101010104" pitchFamily="34" charset="0"/>
            </a:endParaRPr>
          </a:p>
        </p:txBody>
      </p:sp>
      <p:sp>
        <p:nvSpPr>
          <p:cNvPr id="1999" name="BodyText">
            <a:extLst>
              <a:ext uri="{FF2B5EF4-FFF2-40B4-BE49-F238E27FC236}">
                <a16:creationId xmlns:a16="http://schemas.microsoft.com/office/drawing/2014/main" id="{E06546D2-8671-8C3E-EB3F-428017CE809E}"/>
              </a:ext>
            </a:extLst>
          </p:cNvPr>
          <p:cNvSpPr>
            <a:spLocks/>
          </p:cNvSpPr>
          <p:nvPr>
            <p:custDataLst>
              <p:tags r:id="rId31"/>
            </p:custDataLst>
          </p:nvPr>
        </p:nvSpPr>
        <p:spPr bwMode="gray">
          <a:xfrm>
            <a:off x="6380163" y="2078038"/>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DAC98961-8510-4035-8DAF-EE28A60AB78C}" type="datetime'''''''8'''''''''''''''''''">
              <a:rPr lang="en-US" altLang="en-US" sz="110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8</a:t>
            </a:fld>
            <a:endParaRPr lang="en-US" sz="1100">
              <a:latin typeface="Akkurat LL" panose="020B0504010101010104" pitchFamily="34" charset="0"/>
              <a:cs typeface="Akkurat LL" panose="020B0504010101010104" pitchFamily="34" charset="0"/>
            </a:endParaRPr>
          </a:p>
        </p:txBody>
      </p:sp>
      <p:cxnSp>
        <p:nvCxnSpPr>
          <p:cNvPr id="24" name="Straight Connector 23">
            <a:extLst>
              <a:ext uri="{FF2B5EF4-FFF2-40B4-BE49-F238E27FC236}">
                <a16:creationId xmlns:a16="http://schemas.microsoft.com/office/drawing/2014/main" id="{914A77A1-A1B0-C149-4831-32D8A1B387DA}"/>
              </a:ext>
            </a:extLst>
          </p:cNvPr>
          <p:cNvCxnSpPr/>
          <p:nvPr>
            <p:custDataLst>
              <p:tags r:id="rId32"/>
            </p:custDataLst>
          </p:nvPr>
        </p:nvCxnSpPr>
        <p:spPr bwMode="auto">
          <a:xfrm flipV="1">
            <a:off x="7775576" y="1765300"/>
            <a:ext cx="3057525" cy="1998663"/>
          </a:xfrm>
          <a:prstGeom prst="line">
            <a:avLst/>
          </a:prstGeom>
          <a:ln w="3175" cap="flat" cmpd="sng" algn="ctr">
            <a:solidFill>
              <a:schemeClr val="tx1"/>
            </a:solidFill>
            <a:prstDash val="solid"/>
            <a:miter lim="800000"/>
            <a:headEnd type="none" w="med" len="med"/>
            <a:tailEnd type="triangle" w="med" len="med"/>
          </a:ln>
          <a:effectLst/>
        </p:spPr>
        <p:style>
          <a:lnRef idx="1">
            <a:schemeClr val="dk1"/>
          </a:lnRef>
          <a:fillRef idx="0">
            <a:schemeClr val="dk1"/>
          </a:fillRef>
          <a:effectRef idx="0">
            <a:schemeClr val="dk1"/>
          </a:effectRef>
          <a:fontRef idx="minor">
            <a:schemeClr val="tx1"/>
          </a:fontRef>
        </p:style>
      </p:cxnSp>
      <p:sp>
        <p:nvSpPr>
          <p:cNvPr id="26" name="BodyText">
            <a:extLst>
              <a:ext uri="{FF2B5EF4-FFF2-40B4-BE49-F238E27FC236}">
                <a16:creationId xmlns:a16="http://schemas.microsoft.com/office/drawing/2014/main" id="{F765EBF7-F470-CD46-48DF-7FC7EF328C66}"/>
              </a:ext>
            </a:extLst>
          </p:cNvPr>
          <p:cNvSpPr>
            <a:spLocks/>
          </p:cNvSpPr>
          <p:nvPr>
            <p:custDataLst>
              <p:tags r:id="rId33"/>
            </p:custDataLst>
          </p:nvPr>
        </p:nvSpPr>
        <p:spPr bwMode="auto">
          <a:xfrm>
            <a:off x="6553200" y="529748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E3C054C1-51C4-470B-BBFD-CF0080B8C7EE}" type="datetime'''''''''''2''''''0''''''''''''''''''''''2''''0'''''''''">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2020</a:t>
            </a:fld>
            <a:endParaRPr lang="en-US" sz="1100">
              <a:latin typeface="Akkurat LL" panose="020B0504010101010104" pitchFamily="34" charset="0"/>
              <a:cs typeface="Akkurat LL" panose="020B0504010101010104" pitchFamily="34" charset="0"/>
            </a:endParaRPr>
          </a:p>
        </p:txBody>
      </p:sp>
      <p:sp>
        <p:nvSpPr>
          <p:cNvPr id="27" name="BodyText">
            <a:extLst>
              <a:ext uri="{FF2B5EF4-FFF2-40B4-BE49-F238E27FC236}">
                <a16:creationId xmlns:a16="http://schemas.microsoft.com/office/drawing/2014/main" id="{7F63AA20-823E-8DDD-9C50-1F145A5A233D}"/>
              </a:ext>
            </a:extLst>
          </p:cNvPr>
          <p:cNvSpPr>
            <a:spLocks/>
          </p:cNvSpPr>
          <p:nvPr>
            <p:custDataLst>
              <p:tags r:id="rId34"/>
            </p:custDataLst>
          </p:nvPr>
        </p:nvSpPr>
        <p:spPr bwMode="auto">
          <a:xfrm>
            <a:off x="7572375" y="529748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F7B38142-72D1-4DE1-9F63-242B91D4A9BF}" type="datetime'''''2''''''''''''''''''''''''''''''''''''0''''''''''''25'''">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2025</a:t>
            </a:fld>
            <a:endParaRPr lang="en-US" sz="1100">
              <a:latin typeface="Akkurat LL" panose="020B0504010101010104" pitchFamily="34" charset="0"/>
              <a:cs typeface="Akkurat LL" panose="020B0504010101010104" pitchFamily="34" charset="0"/>
            </a:endParaRPr>
          </a:p>
        </p:txBody>
      </p:sp>
      <p:sp>
        <p:nvSpPr>
          <p:cNvPr id="29" name="BodyText">
            <a:extLst>
              <a:ext uri="{FF2B5EF4-FFF2-40B4-BE49-F238E27FC236}">
                <a16:creationId xmlns:a16="http://schemas.microsoft.com/office/drawing/2014/main" id="{30E7AF91-095F-6AA7-400E-F679A1DB0C11}"/>
              </a:ext>
            </a:extLst>
          </p:cNvPr>
          <p:cNvSpPr>
            <a:spLocks/>
          </p:cNvSpPr>
          <p:nvPr>
            <p:custDataLst>
              <p:tags r:id="rId35"/>
            </p:custDataLst>
          </p:nvPr>
        </p:nvSpPr>
        <p:spPr bwMode="auto">
          <a:xfrm>
            <a:off x="8591550" y="529748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3CF38990-A8E0-4F8B-AB09-846FCC17759C}" type="datetime'2''''0''''''''''3''''''0'''''''''''''''">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2030</a:t>
            </a:fld>
            <a:endParaRPr lang="en-US" sz="1100">
              <a:latin typeface="Akkurat LL" panose="020B0504010101010104" pitchFamily="34" charset="0"/>
              <a:cs typeface="Akkurat LL" panose="020B0504010101010104" pitchFamily="34" charset="0"/>
            </a:endParaRPr>
          </a:p>
        </p:txBody>
      </p:sp>
      <p:sp>
        <p:nvSpPr>
          <p:cNvPr id="30" name="BodyText">
            <a:extLst>
              <a:ext uri="{FF2B5EF4-FFF2-40B4-BE49-F238E27FC236}">
                <a16:creationId xmlns:a16="http://schemas.microsoft.com/office/drawing/2014/main" id="{42D47A41-9E22-DB67-EDBF-446488693ABC}"/>
              </a:ext>
            </a:extLst>
          </p:cNvPr>
          <p:cNvSpPr>
            <a:spLocks/>
          </p:cNvSpPr>
          <p:nvPr>
            <p:custDataLst>
              <p:tags r:id="rId36"/>
            </p:custDataLst>
          </p:nvPr>
        </p:nvSpPr>
        <p:spPr bwMode="auto">
          <a:xfrm>
            <a:off x="9610725" y="529748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58647676-C566-495D-A919-1EFE8792A92D}" type="datetime'''''''''''2''''''03''''''''''''''''''''''''''''''5'''''''">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2035</a:t>
            </a:fld>
            <a:endParaRPr lang="en-US" sz="1100">
              <a:latin typeface="Akkurat LL" panose="020B0504010101010104" pitchFamily="34" charset="0"/>
              <a:cs typeface="Akkurat LL" panose="020B0504010101010104" pitchFamily="34" charset="0"/>
            </a:endParaRPr>
          </a:p>
        </p:txBody>
      </p:sp>
      <p:sp>
        <p:nvSpPr>
          <p:cNvPr id="32" name="BodyText">
            <a:extLst>
              <a:ext uri="{FF2B5EF4-FFF2-40B4-BE49-F238E27FC236}">
                <a16:creationId xmlns:a16="http://schemas.microsoft.com/office/drawing/2014/main" id="{67F73F9B-228C-158D-B1A0-75D91789E1F6}"/>
              </a:ext>
            </a:extLst>
          </p:cNvPr>
          <p:cNvSpPr>
            <a:spLocks/>
          </p:cNvSpPr>
          <p:nvPr>
            <p:custDataLst>
              <p:tags r:id="rId37"/>
            </p:custDataLst>
          </p:nvPr>
        </p:nvSpPr>
        <p:spPr bwMode="auto">
          <a:xfrm>
            <a:off x="10629900" y="529748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6192D242-FCC0-40CD-82DF-3ECD5B170ADC}" type="datetime'''''''''''''''20''''''''''''''4''''''''0'''''''">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2040</a:t>
            </a:fld>
            <a:endParaRPr lang="en-US" sz="1100">
              <a:latin typeface="Akkurat LL" panose="020B0504010101010104" pitchFamily="34" charset="0"/>
              <a:cs typeface="Akkurat LL" panose="020B0504010101010104" pitchFamily="34" charset="0"/>
            </a:endParaRPr>
          </a:p>
        </p:txBody>
      </p:sp>
      <p:sp useBgFill="1">
        <p:nvSpPr>
          <p:cNvPr id="2004" name="BodyText">
            <a:extLst>
              <a:ext uri="{FF2B5EF4-FFF2-40B4-BE49-F238E27FC236}">
                <a16:creationId xmlns:a16="http://schemas.microsoft.com/office/drawing/2014/main" id="{E06546D2-8671-8C3E-EB3F-428017CE809E}"/>
              </a:ext>
            </a:extLst>
          </p:cNvPr>
          <p:cNvSpPr>
            <a:spLocks/>
          </p:cNvSpPr>
          <p:nvPr>
            <p:custDataLst>
              <p:tags r:id="rId38"/>
            </p:custDataLst>
          </p:nvPr>
        </p:nvSpPr>
        <p:spPr bwMode="gray">
          <a:xfrm>
            <a:off x="6629400" y="4735513"/>
            <a:ext cx="296863" cy="212725"/>
          </a:xfrm>
          <a:prstGeom prst="rect">
            <a:avLst/>
          </a:prstGeom>
          <a:ln>
            <a:noFill/>
          </a:ln>
          <a:effec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DFB447A0-9EFB-496C-BD63-A16EF7D2D77E}" type="datetime'''0''''''''''''''''''''''.''7'">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0.7</a:t>
            </a:fld>
            <a:endParaRPr lang="en-US" sz="1100">
              <a:latin typeface="Akkurat LL" panose="020B0504010101010104" pitchFamily="34" charset="0"/>
              <a:cs typeface="Akkurat LL" panose="020B0504010101010104" pitchFamily="34" charset="0"/>
            </a:endParaRPr>
          </a:p>
        </p:txBody>
      </p:sp>
      <p:sp>
        <p:nvSpPr>
          <p:cNvPr id="2005" name="BodyText">
            <a:extLst>
              <a:ext uri="{FF2B5EF4-FFF2-40B4-BE49-F238E27FC236}">
                <a16:creationId xmlns:a16="http://schemas.microsoft.com/office/drawing/2014/main" id="{E06546D2-8671-8C3E-EB3F-428017CE809E}"/>
              </a:ext>
            </a:extLst>
          </p:cNvPr>
          <p:cNvSpPr>
            <a:spLocks/>
          </p:cNvSpPr>
          <p:nvPr>
            <p:custDataLst>
              <p:tags r:id="rId39"/>
            </p:custDataLst>
          </p:nvPr>
        </p:nvSpPr>
        <p:spPr bwMode="gray">
          <a:xfrm>
            <a:off x="7627938" y="4110038"/>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1BCE5A2C-2243-48E5-92FA-9078E758605D}" type="datetime'''''''''''''2''.3'''''''''''''''''''''''''''">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2.3</a:t>
            </a:fld>
            <a:endParaRPr lang="en-US" sz="1100">
              <a:latin typeface="Akkurat LL" panose="020B0504010101010104" pitchFamily="34" charset="0"/>
              <a:cs typeface="Akkurat LL" panose="020B0504010101010104" pitchFamily="34" charset="0"/>
            </a:endParaRPr>
          </a:p>
        </p:txBody>
      </p:sp>
      <p:sp>
        <p:nvSpPr>
          <p:cNvPr id="2006" name="BodyText">
            <a:extLst>
              <a:ext uri="{FF2B5EF4-FFF2-40B4-BE49-F238E27FC236}">
                <a16:creationId xmlns:a16="http://schemas.microsoft.com/office/drawing/2014/main" id="{E06546D2-8671-8C3E-EB3F-428017CE809E}"/>
              </a:ext>
            </a:extLst>
          </p:cNvPr>
          <p:cNvSpPr>
            <a:spLocks/>
          </p:cNvSpPr>
          <p:nvPr>
            <p:custDataLst>
              <p:tags r:id="rId40"/>
            </p:custDataLst>
          </p:nvPr>
        </p:nvSpPr>
        <p:spPr bwMode="gray">
          <a:xfrm>
            <a:off x="8647113" y="3295650"/>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3280BF44-8EC1-4FD4-9AE7-0D89E2E89326}" type="datetime'''''''''4''''''.''''''''''''''''''''''''''''''''''5'''">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4.5</a:t>
            </a:fld>
            <a:endParaRPr lang="en-US" sz="1100">
              <a:latin typeface="Akkurat LL" panose="020B0504010101010104" pitchFamily="34" charset="0"/>
              <a:cs typeface="Akkurat LL" panose="020B0504010101010104" pitchFamily="34" charset="0"/>
            </a:endParaRPr>
          </a:p>
        </p:txBody>
      </p:sp>
      <p:sp>
        <p:nvSpPr>
          <p:cNvPr id="2007" name="BodyText">
            <a:extLst>
              <a:ext uri="{FF2B5EF4-FFF2-40B4-BE49-F238E27FC236}">
                <a16:creationId xmlns:a16="http://schemas.microsoft.com/office/drawing/2014/main" id="{E06546D2-8671-8C3E-EB3F-428017CE809E}"/>
              </a:ext>
            </a:extLst>
          </p:cNvPr>
          <p:cNvSpPr>
            <a:spLocks/>
          </p:cNvSpPr>
          <p:nvPr>
            <p:custDataLst>
              <p:tags r:id="rId41"/>
            </p:custDataLst>
          </p:nvPr>
        </p:nvSpPr>
        <p:spPr bwMode="gray">
          <a:xfrm>
            <a:off x="9666288" y="2667000"/>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AEC078DF-AE94-49E4-91A6-2C24E6B12646}" type="datetime'6''''''''''.''''''1'''''''''''''''">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6.1</a:t>
            </a:fld>
            <a:endParaRPr lang="en-US" sz="1100">
              <a:latin typeface="Akkurat LL" panose="020B0504010101010104" pitchFamily="34" charset="0"/>
              <a:cs typeface="Akkurat LL" panose="020B0504010101010104" pitchFamily="34" charset="0"/>
            </a:endParaRPr>
          </a:p>
        </p:txBody>
      </p:sp>
      <p:sp>
        <p:nvSpPr>
          <p:cNvPr id="2008" name="BodyText">
            <a:extLst>
              <a:ext uri="{FF2B5EF4-FFF2-40B4-BE49-F238E27FC236}">
                <a16:creationId xmlns:a16="http://schemas.microsoft.com/office/drawing/2014/main" id="{E06546D2-8671-8C3E-EB3F-428017CE809E}"/>
              </a:ext>
            </a:extLst>
          </p:cNvPr>
          <p:cNvSpPr>
            <a:spLocks/>
          </p:cNvSpPr>
          <p:nvPr>
            <p:custDataLst>
              <p:tags r:id="rId42"/>
            </p:custDataLst>
          </p:nvPr>
        </p:nvSpPr>
        <p:spPr bwMode="gray">
          <a:xfrm>
            <a:off x="10685463" y="2111375"/>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4E8BABF8-F614-435C-A700-192299D862AF}" type="datetime'''''''7''''.''''''''''''''''''''''''''''''''''''''''6'''">
              <a:rPr lang="en-US" altLang="en-US" sz="1100" smtClean="0">
                <a:latin typeface="Akkurat LL" panose="020B0504010101010104" pitchFamily="34" charset="0"/>
                <a:cs typeface="Akkurat LL" panose="020B0504010101010104" pitchFamily="34" charset="0"/>
              </a:rPr>
              <a:pPr marL="0" lvl="0" indent="0" algn="ctr">
                <a:spcBef>
                  <a:spcPct val="0"/>
                </a:spcBef>
                <a:spcAft>
                  <a:spcPct val="0"/>
                </a:spcAft>
                <a:buNone/>
              </a:pPr>
              <a:t>7.6</a:t>
            </a:fld>
            <a:endParaRPr lang="en-US" sz="1100">
              <a:latin typeface="Akkurat LL" panose="020B0504010101010104" pitchFamily="34" charset="0"/>
              <a:cs typeface="Akkurat LL" panose="020B0504010101010104" pitchFamily="34" charset="0"/>
            </a:endParaRPr>
          </a:p>
        </p:txBody>
      </p:sp>
      <p:sp>
        <p:nvSpPr>
          <p:cNvPr id="38" name="Text Placeholder 13">
            <a:extLst>
              <a:ext uri="{FF2B5EF4-FFF2-40B4-BE49-F238E27FC236}">
                <a16:creationId xmlns:a16="http://schemas.microsoft.com/office/drawing/2014/main" id="{DA6E20D4-1D20-F54E-89E7-094B5418119A}"/>
              </a:ext>
            </a:extLst>
          </p:cNvPr>
          <p:cNvSpPr txBox="1">
            <a:spLocks/>
          </p:cNvSpPr>
          <p:nvPr/>
        </p:nvSpPr>
        <p:spPr>
          <a:xfrm>
            <a:off x="6282436" y="1329266"/>
            <a:ext cx="5541264" cy="499534"/>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r>
              <a:rPr lang="en-US">
                <a:latin typeface="Akkurat LL" panose="020B0504010101010104" pitchFamily="34" charset="0"/>
                <a:cs typeface="Akkurat LL" panose="020B0504010101010104" pitchFamily="34" charset="0"/>
              </a:rPr>
              <a:t>Global solar PV installed capacity </a:t>
            </a:r>
          </a:p>
          <a:p>
            <a:r>
              <a:rPr lang="en-US" b="0">
                <a:latin typeface="Akkurat LL" panose="020B0504010101010104" pitchFamily="34" charset="0"/>
                <a:cs typeface="Akkurat LL" panose="020B0504010101010104" pitchFamily="34" charset="0"/>
              </a:rPr>
              <a:t>TW</a:t>
            </a:r>
          </a:p>
        </p:txBody>
      </p:sp>
      <p:sp>
        <p:nvSpPr>
          <p:cNvPr id="45" name="Rectangle 44">
            <a:extLst>
              <a:ext uri="{FF2B5EF4-FFF2-40B4-BE49-F238E27FC236}">
                <a16:creationId xmlns:a16="http://schemas.microsoft.com/office/drawing/2014/main" id="{788CBA91-05FB-F6C5-9875-B553B0AB2F97}"/>
              </a:ext>
            </a:extLst>
          </p:cNvPr>
          <p:cNvSpPr/>
          <p:nvPr>
            <p:custDataLst>
              <p:tags r:id="rId43"/>
            </p:custDataLst>
          </p:nvPr>
        </p:nvSpPr>
        <p:spPr bwMode="auto">
          <a:xfrm>
            <a:off x="9493250" y="6208713"/>
            <a:ext cx="250825" cy="187325"/>
          </a:xfrm>
          <a:prstGeom prst="rect">
            <a:avLst/>
          </a:prstGeom>
          <a:solidFill>
            <a:srgbClr val="7820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47" name="Rectangle 46">
            <a:extLst>
              <a:ext uri="{FF2B5EF4-FFF2-40B4-BE49-F238E27FC236}">
                <a16:creationId xmlns:a16="http://schemas.microsoft.com/office/drawing/2014/main" id="{62788618-926D-3622-2C42-FD33B663EA00}"/>
              </a:ext>
            </a:extLst>
          </p:cNvPr>
          <p:cNvSpPr/>
          <p:nvPr>
            <p:custDataLst>
              <p:tags r:id="rId44"/>
            </p:custDataLst>
          </p:nvPr>
        </p:nvSpPr>
        <p:spPr bwMode="auto">
          <a:xfrm>
            <a:off x="9493250" y="5945188"/>
            <a:ext cx="250825" cy="187325"/>
          </a:xfrm>
          <a:prstGeom prst="rect">
            <a:avLst/>
          </a:prstGeom>
          <a:solidFill>
            <a:srgbClr val="1D3BA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57" name="Rectangle 56">
            <a:extLst>
              <a:ext uri="{FF2B5EF4-FFF2-40B4-BE49-F238E27FC236}">
                <a16:creationId xmlns:a16="http://schemas.microsoft.com/office/drawing/2014/main" id="{C9D2B27E-9A80-D732-1E74-5B304B52AF0A}"/>
              </a:ext>
            </a:extLst>
          </p:cNvPr>
          <p:cNvSpPr/>
          <p:nvPr>
            <p:custDataLst>
              <p:tags r:id="rId45"/>
            </p:custDataLst>
          </p:nvPr>
        </p:nvSpPr>
        <p:spPr bwMode="auto">
          <a:xfrm>
            <a:off x="9493250" y="5681663"/>
            <a:ext cx="250825" cy="187325"/>
          </a:xfrm>
          <a:prstGeom prst="rect">
            <a:avLst/>
          </a:prstGeom>
          <a:solidFill>
            <a:srgbClr val="9294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58" name="Rectangle 57">
            <a:extLst>
              <a:ext uri="{FF2B5EF4-FFF2-40B4-BE49-F238E27FC236}">
                <a16:creationId xmlns:a16="http://schemas.microsoft.com/office/drawing/2014/main" id="{86E67B71-0649-A9C9-3FE4-4B61A39A7A9E}"/>
              </a:ext>
            </a:extLst>
          </p:cNvPr>
          <p:cNvSpPr/>
          <p:nvPr>
            <p:custDataLst>
              <p:tags r:id="rId46"/>
            </p:custDataLst>
          </p:nvPr>
        </p:nvSpPr>
        <p:spPr bwMode="auto">
          <a:xfrm>
            <a:off x="7700963" y="6208713"/>
            <a:ext cx="250825" cy="187325"/>
          </a:xfrm>
          <a:prstGeom prst="rect">
            <a:avLst/>
          </a:prstGeom>
          <a:solidFill>
            <a:srgbClr val="DC79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59" name="Rectangle 58">
            <a:extLst>
              <a:ext uri="{FF2B5EF4-FFF2-40B4-BE49-F238E27FC236}">
                <a16:creationId xmlns:a16="http://schemas.microsoft.com/office/drawing/2014/main" id="{8FD48925-7DBE-E44C-D7BF-5D384ADC1881}"/>
              </a:ext>
            </a:extLst>
          </p:cNvPr>
          <p:cNvSpPr/>
          <p:nvPr>
            <p:custDataLst>
              <p:tags r:id="rId47"/>
            </p:custDataLst>
          </p:nvPr>
        </p:nvSpPr>
        <p:spPr bwMode="auto">
          <a:xfrm>
            <a:off x="7700963" y="5945188"/>
            <a:ext cx="250825" cy="187325"/>
          </a:xfrm>
          <a:prstGeom prst="rect">
            <a:avLst/>
          </a:prstGeom>
          <a:solidFill>
            <a:srgbClr val="6CABB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60" name="Rectangle 59">
            <a:extLst>
              <a:ext uri="{FF2B5EF4-FFF2-40B4-BE49-F238E27FC236}">
                <a16:creationId xmlns:a16="http://schemas.microsoft.com/office/drawing/2014/main" id="{DBBED1DE-D4D2-03B5-8F82-6F3C4D603F0D}"/>
              </a:ext>
            </a:extLst>
          </p:cNvPr>
          <p:cNvSpPr/>
          <p:nvPr>
            <p:custDataLst>
              <p:tags r:id="rId48"/>
            </p:custDataLst>
          </p:nvPr>
        </p:nvSpPr>
        <p:spPr bwMode="auto">
          <a:xfrm>
            <a:off x="7700963" y="5681663"/>
            <a:ext cx="250825" cy="187325"/>
          </a:xfrm>
          <a:prstGeom prst="rect">
            <a:avLst/>
          </a:prstGeom>
          <a:solidFill>
            <a:srgbClr val="E19F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61" name="Rectangle 60">
            <a:extLst>
              <a:ext uri="{FF2B5EF4-FFF2-40B4-BE49-F238E27FC236}">
                <a16:creationId xmlns:a16="http://schemas.microsoft.com/office/drawing/2014/main" id="{6B2F2771-3AB1-FE7F-3E38-5AE62DA98F0A}"/>
              </a:ext>
            </a:extLst>
          </p:cNvPr>
          <p:cNvSpPr/>
          <p:nvPr>
            <p:custDataLst>
              <p:tags r:id="rId49"/>
            </p:custDataLst>
          </p:nvPr>
        </p:nvSpPr>
        <p:spPr bwMode="auto">
          <a:xfrm>
            <a:off x="6726238" y="6208713"/>
            <a:ext cx="250825" cy="187325"/>
          </a:xfrm>
          <a:prstGeom prst="rect">
            <a:avLst/>
          </a:prstGeom>
          <a:solidFill>
            <a:srgbClr val="0F9E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43" name="Rectangle 42">
            <a:extLst>
              <a:ext uri="{FF2B5EF4-FFF2-40B4-BE49-F238E27FC236}">
                <a16:creationId xmlns:a16="http://schemas.microsoft.com/office/drawing/2014/main" id="{9D2B7762-8B1B-0253-4554-0625322B66E1}"/>
              </a:ext>
            </a:extLst>
          </p:cNvPr>
          <p:cNvSpPr/>
          <p:nvPr>
            <p:custDataLst>
              <p:tags r:id="rId50"/>
            </p:custDataLst>
          </p:nvPr>
        </p:nvSpPr>
        <p:spPr bwMode="auto">
          <a:xfrm>
            <a:off x="6726238" y="5945188"/>
            <a:ext cx="250825" cy="187325"/>
          </a:xfrm>
          <a:prstGeom prst="rect">
            <a:avLst/>
          </a:prstGeom>
          <a:solidFill>
            <a:srgbClr val="006D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46" name="Rectangle 45">
            <a:extLst>
              <a:ext uri="{FF2B5EF4-FFF2-40B4-BE49-F238E27FC236}">
                <a16:creationId xmlns:a16="http://schemas.microsoft.com/office/drawing/2014/main" id="{B787AD38-C644-565E-0F85-3A324B4A67D4}"/>
              </a:ext>
            </a:extLst>
          </p:cNvPr>
          <p:cNvSpPr/>
          <p:nvPr>
            <p:custDataLst>
              <p:tags r:id="rId51"/>
            </p:custDataLst>
          </p:nvPr>
        </p:nvSpPr>
        <p:spPr bwMode="auto">
          <a:xfrm>
            <a:off x="6726238" y="5681663"/>
            <a:ext cx="250825" cy="187325"/>
          </a:xfrm>
          <a:prstGeom prst="rect">
            <a:avLst/>
          </a:prstGeom>
          <a:solidFill>
            <a:srgbClr val="B920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err="1">
              <a:solidFill>
                <a:schemeClr val="tx1"/>
              </a:solidFill>
              <a:latin typeface="Akkurat LL" panose="020B0504010101010104" pitchFamily="34" charset="0"/>
              <a:cs typeface="Akkurat LL" panose="020B0504010101010104" pitchFamily="34" charset="0"/>
            </a:endParaRPr>
          </a:p>
        </p:txBody>
      </p:sp>
      <p:sp>
        <p:nvSpPr>
          <p:cNvPr id="63" name="BodyText">
            <a:extLst>
              <a:ext uri="{FF2B5EF4-FFF2-40B4-BE49-F238E27FC236}">
                <a16:creationId xmlns:a16="http://schemas.microsoft.com/office/drawing/2014/main" id="{799E9A73-6235-20DC-C5FF-206719511C10}"/>
              </a:ext>
            </a:extLst>
          </p:cNvPr>
          <p:cNvSpPr>
            <a:spLocks/>
          </p:cNvSpPr>
          <p:nvPr>
            <p:custDataLst>
              <p:tags r:id="rId52"/>
            </p:custDataLst>
          </p:nvPr>
        </p:nvSpPr>
        <p:spPr bwMode="auto">
          <a:xfrm>
            <a:off x="9794875" y="6203950"/>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28D487E2-11E4-4331-8592-DB4F89723C25}" type="datetime'''''''''''''''''''CI''''''''S'''''''''''''">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CIS</a:t>
            </a:fld>
            <a:endParaRPr lang="en-US" sz="1100">
              <a:latin typeface="Akkurat LL" panose="020B0504010101010104" pitchFamily="34" charset="0"/>
              <a:cs typeface="Akkurat LL" panose="020B0504010101010104" pitchFamily="34" charset="0"/>
            </a:endParaRPr>
          </a:p>
        </p:txBody>
      </p:sp>
      <p:sp>
        <p:nvSpPr>
          <p:cNvPr id="65" name="BodyText">
            <a:extLst>
              <a:ext uri="{FF2B5EF4-FFF2-40B4-BE49-F238E27FC236}">
                <a16:creationId xmlns:a16="http://schemas.microsoft.com/office/drawing/2014/main" id="{BCDE83A1-FF53-FFCC-2D7B-B10D7D0CD5FB}"/>
              </a:ext>
            </a:extLst>
          </p:cNvPr>
          <p:cNvSpPr>
            <a:spLocks/>
          </p:cNvSpPr>
          <p:nvPr>
            <p:custDataLst>
              <p:tags r:id="rId53"/>
            </p:custDataLst>
          </p:nvPr>
        </p:nvSpPr>
        <p:spPr bwMode="auto">
          <a:xfrm>
            <a:off x="9794875" y="5940425"/>
            <a:ext cx="4540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5837FA70-CBEF-47A2-9F36-29C7D6CFF04C}" type="datetime'''''''''''''A''f''ri''''''''''''c''''''a'''''">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Africa</a:t>
            </a:fld>
            <a:endParaRPr lang="en-US" sz="1100">
              <a:latin typeface="Akkurat LL" panose="020B0504010101010104" pitchFamily="34" charset="0"/>
              <a:cs typeface="Akkurat LL" panose="020B0504010101010104" pitchFamily="34" charset="0"/>
            </a:endParaRPr>
          </a:p>
        </p:txBody>
      </p:sp>
      <p:sp>
        <p:nvSpPr>
          <p:cNvPr id="66" name="BodyText">
            <a:extLst>
              <a:ext uri="{FF2B5EF4-FFF2-40B4-BE49-F238E27FC236}">
                <a16:creationId xmlns:a16="http://schemas.microsoft.com/office/drawing/2014/main" id="{031129EC-D9ED-9D77-2A50-7B04D208A593}"/>
              </a:ext>
            </a:extLst>
          </p:cNvPr>
          <p:cNvSpPr>
            <a:spLocks/>
          </p:cNvSpPr>
          <p:nvPr>
            <p:custDataLst>
              <p:tags r:id="rId54"/>
            </p:custDataLst>
          </p:nvPr>
        </p:nvSpPr>
        <p:spPr bwMode="auto">
          <a:xfrm>
            <a:off x="9794875" y="5676900"/>
            <a:ext cx="9271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199E3827-BD05-4297-81BF-296C472ABE98}" type="datetime'''''''M''''''''''id''''''d''''''le ''E''''''ast'''''''''''">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Middle East</a:t>
            </a:fld>
            <a:endParaRPr lang="en-US" sz="1100">
              <a:latin typeface="Akkurat LL" panose="020B0504010101010104" pitchFamily="34" charset="0"/>
              <a:cs typeface="Akkurat LL" panose="020B0504010101010104" pitchFamily="34" charset="0"/>
            </a:endParaRPr>
          </a:p>
        </p:txBody>
      </p:sp>
      <p:sp>
        <p:nvSpPr>
          <p:cNvPr id="67" name="BodyText">
            <a:extLst>
              <a:ext uri="{FF2B5EF4-FFF2-40B4-BE49-F238E27FC236}">
                <a16:creationId xmlns:a16="http://schemas.microsoft.com/office/drawing/2014/main" id="{3A856137-9846-92FC-E17C-C0DFC367075F}"/>
              </a:ext>
            </a:extLst>
          </p:cNvPr>
          <p:cNvSpPr>
            <a:spLocks/>
          </p:cNvSpPr>
          <p:nvPr>
            <p:custDataLst>
              <p:tags r:id="rId55"/>
            </p:custDataLst>
          </p:nvPr>
        </p:nvSpPr>
        <p:spPr bwMode="auto">
          <a:xfrm>
            <a:off x="8002588" y="6203950"/>
            <a:ext cx="5651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704FD858-D455-4FE4-953D-8F0DE8E2E45C}" type="datetime'''LA''''T''''''''''AM'''''''''''''''''''''''''''''''''''''''">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LATAM</a:t>
            </a:fld>
            <a:endParaRPr lang="en-US" sz="1100">
              <a:latin typeface="Akkurat LL" panose="020B0504010101010104" pitchFamily="34" charset="0"/>
              <a:cs typeface="Akkurat LL" panose="020B0504010101010104" pitchFamily="34" charset="0"/>
            </a:endParaRPr>
          </a:p>
        </p:txBody>
      </p:sp>
      <p:sp>
        <p:nvSpPr>
          <p:cNvPr id="68" name="BodyText">
            <a:extLst>
              <a:ext uri="{FF2B5EF4-FFF2-40B4-BE49-F238E27FC236}">
                <a16:creationId xmlns:a16="http://schemas.microsoft.com/office/drawing/2014/main" id="{4D025B87-8311-0454-C197-2EA8C30DB808}"/>
              </a:ext>
            </a:extLst>
          </p:cNvPr>
          <p:cNvSpPr>
            <a:spLocks/>
          </p:cNvSpPr>
          <p:nvPr>
            <p:custDataLst>
              <p:tags r:id="rId56"/>
            </p:custDataLst>
          </p:nvPr>
        </p:nvSpPr>
        <p:spPr bwMode="auto">
          <a:xfrm>
            <a:off x="8002588" y="5940425"/>
            <a:ext cx="10572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8EFA2AB7-5664-40D7-A9E3-EA0B9DA6144F}" type="datetime'''''N''''''''A ''''''(''e''''''x''. ''''US''''''A'''')'''''''">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NA (ex. USA)</a:t>
            </a:fld>
            <a:endParaRPr lang="en-US" sz="1100">
              <a:latin typeface="Akkurat LL" panose="020B0504010101010104" pitchFamily="34" charset="0"/>
              <a:cs typeface="Akkurat LL" panose="020B0504010101010104" pitchFamily="34" charset="0"/>
            </a:endParaRPr>
          </a:p>
        </p:txBody>
      </p:sp>
      <p:sp>
        <p:nvSpPr>
          <p:cNvPr id="69" name="BodyText">
            <a:extLst>
              <a:ext uri="{FF2B5EF4-FFF2-40B4-BE49-F238E27FC236}">
                <a16:creationId xmlns:a16="http://schemas.microsoft.com/office/drawing/2014/main" id="{B1E60EC8-9939-E635-B918-E925ED148B6B}"/>
              </a:ext>
            </a:extLst>
          </p:cNvPr>
          <p:cNvSpPr>
            <a:spLocks/>
          </p:cNvSpPr>
          <p:nvPr>
            <p:custDataLst>
              <p:tags r:id="rId57"/>
            </p:custDataLst>
          </p:nvPr>
        </p:nvSpPr>
        <p:spPr bwMode="auto">
          <a:xfrm>
            <a:off x="8002588" y="5676900"/>
            <a:ext cx="1389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9EF06BCD-2CB5-4936-8074-C7E976829DC4}" type="datetime'A''PAC'''''''' (e''''''x.'''''' Ch''''''''''''''''''ina'')'''">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APAC (ex. China)</a:t>
            </a:fld>
            <a:endParaRPr lang="en-US" sz="1100">
              <a:latin typeface="Akkurat LL" panose="020B0504010101010104" pitchFamily="34" charset="0"/>
              <a:cs typeface="Akkurat LL" panose="020B0504010101010104" pitchFamily="34" charset="0"/>
            </a:endParaRPr>
          </a:p>
        </p:txBody>
      </p:sp>
      <p:sp>
        <p:nvSpPr>
          <p:cNvPr id="70" name="BodyText">
            <a:extLst>
              <a:ext uri="{FF2B5EF4-FFF2-40B4-BE49-F238E27FC236}">
                <a16:creationId xmlns:a16="http://schemas.microsoft.com/office/drawing/2014/main" id="{D2AB84A6-7337-50DA-806F-FDEA580623A9}"/>
              </a:ext>
            </a:extLst>
          </p:cNvPr>
          <p:cNvSpPr>
            <a:spLocks/>
          </p:cNvSpPr>
          <p:nvPr>
            <p:custDataLst>
              <p:tags r:id="rId58"/>
            </p:custDataLst>
          </p:nvPr>
        </p:nvSpPr>
        <p:spPr bwMode="auto">
          <a:xfrm>
            <a:off x="7027863" y="6203950"/>
            <a:ext cx="5715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D31B48CD-FAF8-44C6-8454-7AE7496C5814}" type="datetime'E''''ur''''o''''''''''''''''''p''''''''''''''''''''e'">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Europe</a:t>
            </a:fld>
            <a:endParaRPr lang="en-US" sz="1100">
              <a:latin typeface="Akkurat LL" panose="020B0504010101010104" pitchFamily="34" charset="0"/>
              <a:cs typeface="Akkurat LL" panose="020B0504010101010104" pitchFamily="34" charset="0"/>
            </a:endParaRPr>
          </a:p>
        </p:txBody>
      </p:sp>
      <p:sp>
        <p:nvSpPr>
          <p:cNvPr id="20" name="BodyText">
            <a:extLst>
              <a:ext uri="{FF2B5EF4-FFF2-40B4-BE49-F238E27FC236}">
                <a16:creationId xmlns:a16="http://schemas.microsoft.com/office/drawing/2014/main" id="{01B38133-3B7B-C290-7584-70522DD37C49}"/>
              </a:ext>
            </a:extLst>
          </p:cNvPr>
          <p:cNvSpPr>
            <a:spLocks/>
          </p:cNvSpPr>
          <p:nvPr>
            <p:custDataLst>
              <p:tags r:id="rId59"/>
            </p:custDataLst>
          </p:nvPr>
        </p:nvSpPr>
        <p:spPr bwMode="auto">
          <a:xfrm>
            <a:off x="7027863" y="5940425"/>
            <a:ext cx="36671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DBCD0BB7-A384-4F9F-93A6-537B8F5EF204}" type="datetime'''''U''S''''''''''A'''''''">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USA</a:t>
            </a:fld>
            <a:endParaRPr lang="en-US" sz="1100">
              <a:latin typeface="Akkurat LL" panose="020B0504010101010104" pitchFamily="34" charset="0"/>
              <a:cs typeface="Akkurat LL" panose="020B0504010101010104" pitchFamily="34" charset="0"/>
            </a:endParaRPr>
          </a:p>
        </p:txBody>
      </p:sp>
      <p:sp>
        <p:nvSpPr>
          <p:cNvPr id="21" name="BodyText">
            <a:extLst>
              <a:ext uri="{FF2B5EF4-FFF2-40B4-BE49-F238E27FC236}">
                <a16:creationId xmlns:a16="http://schemas.microsoft.com/office/drawing/2014/main" id="{654980A2-0A6B-69AA-77F8-45D1B20E97CC}"/>
              </a:ext>
            </a:extLst>
          </p:cNvPr>
          <p:cNvSpPr>
            <a:spLocks/>
          </p:cNvSpPr>
          <p:nvPr>
            <p:custDataLst>
              <p:tags r:id="rId60"/>
            </p:custDataLst>
          </p:nvPr>
        </p:nvSpPr>
        <p:spPr bwMode="auto">
          <a:xfrm>
            <a:off x="7027863" y="5676900"/>
            <a:ext cx="4635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391F17CF-BBC9-410F-AAC1-4511C15A26A7}" type="datetime'''''C''''''''''''''''h''''''''''''i''''''''n''''''''''''''a'''">
              <a:rPr lang="en-US" altLang="en-US" sz="1100" smtClean="0">
                <a:latin typeface="Akkurat LL" panose="020B0504010101010104" pitchFamily="34" charset="0"/>
                <a:cs typeface="Akkurat LL" panose="020B0504010101010104" pitchFamily="34" charset="0"/>
              </a:rPr>
              <a:pPr marL="0" lvl="0" indent="0">
                <a:spcBef>
                  <a:spcPct val="0"/>
                </a:spcBef>
                <a:spcAft>
                  <a:spcPct val="0"/>
                </a:spcAft>
                <a:buNone/>
              </a:pPr>
              <a:t>China</a:t>
            </a:fld>
            <a:endParaRPr lang="en-US" sz="1100">
              <a:latin typeface="Akkurat LL" panose="020B0504010101010104" pitchFamily="34" charset="0"/>
              <a:cs typeface="Akkurat LL" panose="020B0504010101010104" pitchFamily="34" charset="0"/>
            </a:endParaRPr>
          </a:p>
        </p:txBody>
      </p:sp>
      <p:graphicFrame>
        <p:nvGraphicFramePr>
          <p:cNvPr id="34" name="Chart 33">
            <a:extLst>
              <a:ext uri="{FF2B5EF4-FFF2-40B4-BE49-F238E27FC236}">
                <a16:creationId xmlns:a16="http://schemas.microsoft.com/office/drawing/2014/main" id="{3C568F75-C07D-9FD1-9F77-79EA00E574D4}"/>
              </a:ext>
            </a:extLst>
          </p:cNvPr>
          <p:cNvGraphicFramePr/>
          <p:nvPr>
            <p:custDataLst>
              <p:tags r:id="rId61"/>
            </p:custDataLst>
          </p:nvPr>
        </p:nvGraphicFramePr>
        <p:xfrm>
          <a:off x="11117263" y="2101850"/>
          <a:ext cx="792162" cy="3219450"/>
        </p:xfrm>
        <a:graphic>
          <a:graphicData uri="http://schemas.openxmlformats.org/drawingml/2006/chart">
            <c:chart xmlns:c="http://schemas.openxmlformats.org/drawingml/2006/chart" xmlns:r="http://schemas.openxmlformats.org/officeDocument/2006/relationships" r:id="rId72"/>
          </a:graphicData>
        </a:graphic>
      </p:graphicFrame>
      <p:sp>
        <p:nvSpPr>
          <p:cNvPr id="2041" name="BodyText">
            <a:extLst>
              <a:ext uri="{FF2B5EF4-FFF2-40B4-BE49-F238E27FC236}">
                <a16:creationId xmlns:a16="http://schemas.microsoft.com/office/drawing/2014/main" id="{E06546D2-8671-8C3E-EB3F-428017CE809E}"/>
              </a:ext>
            </a:extLst>
          </p:cNvPr>
          <p:cNvSpPr>
            <a:spLocks/>
          </p:cNvSpPr>
          <p:nvPr>
            <p:custDataLst>
              <p:tags r:id="rId62"/>
            </p:custDataLst>
          </p:nvPr>
        </p:nvSpPr>
        <p:spPr bwMode="gray">
          <a:xfrm>
            <a:off x="11358563" y="2747964"/>
            <a:ext cx="3079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r>
              <a:rPr lang="en-US" altLang="en-US" sz="1100">
                <a:effectLst/>
                <a:latin typeface="Akkurat LL" panose="020B0504010101010104" pitchFamily="34" charset="0"/>
                <a:cs typeface="Akkurat LL" panose="020B0504010101010104" pitchFamily="34" charset="0"/>
              </a:rPr>
              <a:t>8%</a:t>
            </a:r>
            <a:endParaRPr lang="en-US" sz="1100">
              <a:latin typeface="Akkurat LL" panose="020B0504010101010104" pitchFamily="34" charset="0"/>
              <a:cs typeface="Akkurat LL" panose="020B0504010101010104" pitchFamily="34" charset="0"/>
            </a:endParaRPr>
          </a:p>
        </p:txBody>
      </p:sp>
      <p:sp>
        <p:nvSpPr>
          <p:cNvPr id="2042" name="BodyText">
            <a:extLst>
              <a:ext uri="{FF2B5EF4-FFF2-40B4-BE49-F238E27FC236}">
                <a16:creationId xmlns:a16="http://schemas.microsoft.com/office/drawing/2014/main" id="{E06546D2-8671-8C3E-EB3F-428017CE809E}"/>
              </a:ext>
            </a:extLst>
          </p:cNvPr>
          <p:cNvSpPr>
            <a:spLocks/>
          </p:cNvSpPr>
          <p:nvPr>
            <p:custDataLst>
              <p:tags r:id="rId63"/>
            </p:custDataLst>
          </p:nvPr>
        </p:nvSpPr>
        <p:spPr bwMode="gray">
          <a:xfrm>
            <a:off x="11358563" y="3222626"/>
            <a:ext cx="3079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r>
              <a:rPr lang="en-US" altLang="en-US" sz="1100">
                <a:solidFill>
                  <a:schemeClr val="bg1"/>
                </a:solidFill>
                <a:effectLst/>
                <a:latin typeface="Akkurat LL" panose="020B0504010101010104" pitchFamily="34" charset="0"/>
                <a:cs typeface="Akkurat LL" panose="020B0504010101010104" pitchFamily="34" charset="0"/>
              </a:rPr>
              <a:t>7%</a:t>
            </a:r>
            <a:endParaRPr lang="en-US" sz="1100">
              <a:solidFill>
                <a:schemeClr val="bg1"/>
              </a:solidFill>
              <a:latin typeface="Akkurat LL" panose="020B0504010101010104" pitchFamily="34" charset="0"/>
              <a:cs typeface="Akkurat LL" panose="020B0504010101010104" pitchFamily="34" charset="0"/>
            </a:endParaRPr>
          </a:p>
        </p:txBody>
      </p:sp>
      <p:sp>
        <p:nvSpPr>
          <p:cNvPr id="2043" name="BodyText">
            <a:extLst>
              <a:ext uri="{FF2B5EF4-FFF2-40B4-BE49-F238E27FC236}">
                <a16:creationId xmlns:a16="http://schemas.microsoft.com/office/drawing/2014/main" id="{E06546D2-8671-8C3E-EB3F-428017CE809E}"/>
              </a:ext>
            </a:extLst>
          </p:cNvPr>
          <p:cNvSpPr>
            <a:spLocks/>
          </p:cNvSpPr>
          <p:nvPr>
            <p:custDataLst>
              <p:tags r:id="rId64"/>
            </p:custDataLst>
          </p:nvPr>
        </p:nvSpPr>
        <p:spPr bwMode="gray">
          <a:xfrm>
            <a:off x="11358563" y="3625851"/>
            <a:ext cx="3079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r>
              <a:rPr lang="en-US" altLang="en-US" sz="1100">
                <a:solidFill>
                  <a:schemeClr val="bg1"/>
                </a:solidFill>
                <a:effectLst/>
                <a:latin typeface="Akkurat LL" panose="020B0504010101010104" pitchFamily="34" charset="0"/>
                <a:cs typeface="Akkurat LL" panose="020B0504010101010104" pitchFamily="34" charset="0"/>
              </a:rPr>
              <a:t>9%</a:t>
            </a:r>
            <a:endParaRPr lang="en-US" sz="1100">
              <a:solidFill>
                <a:schemeClr val="bg1"/>
              </a:solidFill>
              <a:latin typeface="Akkurat LL" panose="020B0504010101010104" pitchFamily="34" charset="0"/>
              <a:cs typeface="Akkurat LL" panose="020B0504010101010104" pitchFamily="34" charset="0"/>
            </a:endParaRPr>
          </a:p>
        </p:txBody>
      </p:sp>
      <p:sp>
        <p:nvSpPr>
          <p:cNvPr id="2044" name="BodyText">
            <a:extLst>
              <a:ext uri="{FF2B5EF4-FFF2-40B4-BE49-F238E27FC236}">
                <a16:creationId xmlns:a16="http://schemas.microsoft.com/office/drawing/2014/main" id="{E06546D2-8671-8C3E-EB3F-428017CE809E}"/>
              </a:ext>
            </a:extLst>
          </p:cNvPr>
          <p:cNvSpPr>
            <a:spLocks/>
          </p:cNvSpPr>
          <p:nvPr>
            <p:custDataLst>
              <p:tags r:id="rId65"/>
            </p:custDataLst>
          </p:nvPr>
        </p:nvSpPr>
        <p:spPr bwMode="gray">
          <a:xfrm>
            <a:off x="11358563" y="4457701"/>
            <a:ext cx="3079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r>
              <a:rPr lang="en-US" altLang="en-US" sz="1100">
                <a:solidFill>
                  <a:schemeClr val="bg1"/>
                </a:solidFill>
                <a:effectLst/>
                <a:latin typeface="Akkurat LL" panose="020B0504010101010104" pitchFamily="34" charset="0"/>
                <a:cs typeface="Akkurat LL" panose="020B0504010101010104" pitchFamily="34" charset="0"/>
              </a:rPr>
              <a:t>8%</a:t>
            </a:r>
            <a:endParaRPr lang="en-US" sz="1100">
              <a:solidFill>
                <a:schemeClr val="bg1"/>
              </a:solidFill>
              <a:latin typeface="Akkurat LL" panose="020B0504010101010104" pitchFamily="34" charset="0"/>
              <a:cs typeface="Akkurat LL" panose="020B0504010101010104" pitchFamily="34" charset="0"/>
            </a:endParaRPr>
          </a:p>
        </p:txBody>
      </p:sp>
      <p:sp>
        <p:nvSpPr>
          <p:cNvPr id="2550" name="TextBox 2549">
            <a:extLst>
              <a:ext uri="{FF2B5EF4-FFF2-40B4-BE49-F238E27FC236}">
                <a16:creationId xmlns:a16="http://schemas.microsoft.com/office/drawing/2014/main" id="{15926BCE-EAF7-289F-48E5-5B2CC0C7CE19}"/>
              </a:ext>
            </a:extLst>
          </p:cNvPr>
          <p:cNvSpPr txBox="1"/>
          <p:nvPr>
            <p:custDataLst>
              <p:tags r:id="rId66"/>
            </p:custDataLst>
          </p:nvPr>
        </p:nvSpPr>
        <p:spPr>
          <a:xfrm>
            <a:off x="10937081" y="1559044"/>
            <a:ext cx="1150938" cy="338554"/>
          </a:xfrm>
          <a:prstGeom prst="rect">
            <a:avLst/>
          </a:prstGeom>
          <a:noFill/>
        </p:spPr>
        <p:txBody>
          <a:bodyPr wrap="square" lIns="0" tIns="0" rIns="0" bIns="0">
            <a:spAutoFit/>
          </a:bodyPr>
          <a:lstStyle/>
          <a:p>
            <a:pPr algn="ctr"/>
            <a:r>
              <a:rPr lang="en-US" sz="1100" b="1">
                <a:latin typeface="Akkurat LL" panose="020B0504010101010104" pitchFamily="34" charset="0"/>
                <a:cs typeface="Akkurat LL" panose="020B0504010101010104" pitchFamily="34" charset="0"/>
              </a:rPr>
              <a:t>CAGR</a:t>
            </a:r>
          </a:p>
          <a:p>
            <a:pPr algn="ctr"/>
            <a:r>
              <a:rPr lang="en-US" sz="1100">
                <a:latin typeface="Akkurat LL" panose="020B0504010101010104" pitchFamily="34" charset="0"/>
                <a:cs typeface="Akkurat LL" panose="020B0504010101010104" pitchFamily="34" charset="0"/>
              </a:rPr>
              <a:t>(2025 – 2040)</a:t>
            </a:r>
          </a:p>
        </p:txBody>
      </p:sp>
      <p:sp>
        <p:nvSpPr>
          <p:cNvPr id="5" name="BodyText">
            <a:extLst>
              <a:ext uri="{FF2B5EF4-FFF2-40B4-BE49-F238E27FC236}">
                <a16:creationId xmlns:a16="http://schemas.microsoft.com/office/drawing/2014/main" id="{71AFB056-55E9-093C-D3AD-50451D438E6C}"/>
              </a:ext>
            </a:extLst>
          </p:cNvPr>
          <p:cNvSpPr>
            <a:spLocks/>
          </p:cNvSpPr>
          <p:nvPr/>
        </p:nvSpPr>
        <p:spPr bwMode="auto">
          <a:xfrm>
            <a:off x="9068594" y="2620963"/>
            <a:ext cx="365125" cy="301625"/>
          </a:xfrm>
          <a:prstGeom prst="ellipse">
            <a:avLst/>
          </a:prstGeom>
          <a:solidFill>
            <a:srgbClr val="92C0CC"/>
          </a:solidFill>
          <a:ln w="3175" cmpd="sng" algn="ctr">
            <a:solidFill>
              <a:srgbClr val="000000"/>
            </a:solidFill>
          </a:ln>
          <a:effectLst/>
        </p:spPr>
        <p:txBody>
          <a:bodyPr vert="horz" wrap="none" lIns="0" tIns="0" rIns="0" bIns="0" rtlCol="0" anchor="ctr">
            <a:noAutofit/>
          </a:bodyPr>
          <a:lstStyle>
            <a:defPPr>
              <a:defRPr lang="en-US"/>
            </a:defPPr>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BEE0D9C7-B2FB-41BE-B395-6F8A89F00D7C}" type="datetime'''''''''8''''''''''''''''''''''''''''''''''''''''%'">
              <a:rPr kumimoji="0" lang="en-US" altLang="en-US" sz="14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8%</a:t>
            </a:fld>
            <a:endParaRPr kumimoji="0" lang="en-US" sz="14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 name="Slide Number Placeholder 2">
            <a:extLst>
              <a:ext uri="{FF2B5EF4-FFF2-40B4-BE49-F238E27FC236}">
                <a16:creationId xmlns:a16="http://schemas.microsoft.com/office/drawing/2014/main" id="{B83605CD-30B9-E437-143D-F3851069304C}"/>
              </a:ext>
            </a:extLst>
          </p:cNvPr>
          <p:cNvSpPr txBox="1">
            <a:spLocks/>
          </p:cNvSpPr>
          <p:nvPr/>
        </p:nvSpPr>
        <p:spPr>
          <a:xfrm>
            <a:off x="11354962" y="6512362"/>
            <a:ext cx="311576" cy="214804"/>
          </a:xfrm>
          <a:prstGeom prst="rect">
            <a:avLst/>
          </a:prstGeom>
        </p:spPr>
        <p:txBody>
          <a:bodyPr vert="horz" wrap="square" lIns="0" tIns="0" rIns="0" bIns="0" rtlCol="0" anchor="b">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700" kern="1200">
                <a:solidFill>
                  <a:srgbClr val="A6A8AB"/>
                </a:solidFill>
                <a:latin typeface="+mn-lt"/>
                <a:ea typeface="+mn-ea"/>
                <a:cs typeface="+mn-cs"/>
              </a:defRPr>
            </a:lvl1pPr>
            <a:lvl2pPr marL="179994"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2pPr>
            <a:lvl3pPr marL="359988"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539983" indent="0" algn="l" defTabSz="914400" rtl="0" eaLnBrk="1" latinLnBrk="0" hangingPunct="1">
              <a:lnSpc>
                <a:spcPct val="100000"/>
              </a:lnSpc>
              <a:spcBef>
                <a:spcPts val="0"/>
              </a:spcBef>
              <a:spcAft>
                <a:spcPts val="600"/>
              </a:spcAft>
              <a:buFont typeface="Arial" panose="020B0604020202020204" pitchFamily="34" charset="0"/>
              <a:buNone/>
              <a:defRPr sz="1050" kern="1200">
                <a:solidFill>
                  <a:schemeClr val="tx1"/>
                </a:solidFill>
                <a:latin typeface="+mn-lt"/>
                <a:ea typeface="+mn-ea"/>
                <a:cs typeface="+mn-cs"/>
              </a:defRPr>
            </a:lvl4pPr>
            <a:lvl5pPr marL="719977" indent="0" algn="l" defTabSz="914400" rtl="0" eaLnBrk="1" latinLnBrk="0" hangingPunct="1">
              <a:lnSpc>
                <a:spcPct val="100000"/>
              </a:lnSpc>
              <a:spcBef>
                <a:spcPts val="0"/>
              </a:spcBef>
              <a:spcAft>
                <a:spcPts val="600"/>
              </a:spcAft>
              <a:buFont typeface="Arial" panose="020B0604020202020204" pitchFamily="34" charset="0"/>
              <a:buNone/>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fld id="{5246FB18-5DF1-419A-B975-14AFDDD65B9F}" type="slidenum">
              <a:rPr lang="en-US" smtClean="0">
                <a:solidFill>
                  <a:schemeClr val="tx1"/>
                </a:solidFill>
              </a:rPr>
              <a:pPr algn="r"/>
              <a:t>12</a:t>
            </a:fld>
            <a:endParaRPr lang="en-US" dirty="0">
              <a:solidFill>
                <a:schemeClr val="tx1"/>
              </a:solidFill>
            </a:endParaRPr>
          </a:p>
        </p:txBody>
      </p:sp>
    </p:spTree>
    <p:extLst>
      <p:ext uri="{BB962C8B-B14F-4D97-AF65-F5344CB8AC3E}">
        <p14:creationId xmlns:p14="http://schemas.microsoft.com/office/powerpoint/2010/main" val="2170818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80F242C9-383E-3F50-06A6-333E301E678E}"/>
              </a:ext>
            </a:extLst>
          </p:cNvPr>
          <p:cNvSpPr txBox="1">
            <a:spLocks/>
          </p:cNvSpPr>
          <p:nvPr/>
        </p:nvSpPr>
        <p:spPr>
          <a:xfrm>
            <a:off x="564645" y="304600"/>
            <a:ext cx="11062709" cy="460551"/>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r>
              <a:rPr lang="en-US" dirty="0"/>
              <a:t>Energy transition technologies will continue to drive battery metals demand at speed and scale.</a:t>
            </a:r>
          </a:p>
        </p:txBody>
      </p:sp>
      <p:graphicFrame>
        <p:nvGraphicFramePr>
          <p:cNvPr id="7" name="Chart 6">
            <a:extLst>
              <a:ext uri="{FF2B5EF4-FFF2-40B4-BE49-F238E27FC236}">
                <a16:creationId xmlns:a16="http://schemas.microsoft.com/office/drawing/2014/main" id="{C33BA23D-4B21-B3A8-D695-3D3B66633094}"/>
              </a:ext>
            </a:extLst>
          </p:cNvPr>
          <p:cNvGraphicFramePr>
            <a:graphicFrameLocks/>
          </p:cNvGraphicFramePr>
          <p:nvPr>
            <p:extLst>
              <p:ext uri="{D42A27DB-BD31-4B8C-83A1-F6EECF244321}">
                <p14:modId xmlns:p14="http://schemas.microsoft.com/office/powerpoint/2010/main" val="1279778139"/>
              </p:ext>
            </p:extLst>
          </p:nvPr>
        </p:nvGraphicFramePr>
        <p:xfrm>
          <a:off x="487852" y="1226961"/>
          <a:ext cx="5168669" cy="4896579"/>
        </p:xfrm>
        <a:graphic>
          <a:graphicData uri="http://schemas.openxmlformats.org/drawingml/2006/chart">
            <c:chart xmlns:c="http://schemas.openxmlformats.org/drawingml/2006/chart" xmlns:r="http://schemas.openxmlformats.org/officeDocument/2006/relationships" r:id="rId51"/>
          </a:graphicData>
        </a:graphic>
      </p:graphicFrame>
      <p:sp>
        <p:nvSpPr>
          <p:cNvPr id="8" name="TextBox 7">
            <a:extLst>
              <a:ext uri="{FF2B5EF4-FFF2-40B4-BE49-F238E27FC236}">
                <a16:creationId xmlns:a16="http://schemas.microsoft.com/office/drawing/2014/main" id="{B2318108-7A18-5778-B4C3-F4BA79339C22}"/>
              </a:ext>
            </a:extLst>
          </p:cNvPr>
          <p:cNvSpPr txBox="1"/>
          <p:nvPr/>
        </p:nvSpPr>
        <p:spPr>
          <a:xfrm>
            <a:off x="437052" y="1162916"/>
            <a:ext cx="8284673" cy="523220"/>
          </a:xfrm>
          <a:prstGeom prst="rect">
            <a:avLst/>
          </a:prstGeom>
          <a:noFill/>
        </p:spPr>
        <p:txBody>
          <a:bodyPr wrap="square">
            <a:spAutoFit/>
          </a:bodyPr>
          <a:lstStyle/>
          <a:p>
            <a:r>
              <a:rPr lang="en-US" sz="1400" b="1" dirty="0">
                <a:latin typeface="Akkurat LL" panose="020B0504010101010104" pitchFamily="34" charset="0"/>
                <a:cs typeface="Akkurat LL" panose="020B0504010101010104" pitchFamily="34" charset="0"/>
              </a:rPr>
              <a:t>Global passenger plug-in electric vehicle sales </a:t>
            </a:r>
            <a:br>
              <a:rPr lang="en-US" sz="1400" b="1" dirty="0">
                <a:latin typeface="Akkurat LL" panose="020B0504010101010104" pitchFamily="34" charset="0"/>
                <a:cs typeface="Akkurat LL" panose="020B0504010101010104" pitchFamily="34" charset="0"/>
              </a:rPr>
            </a:br>
            <a:r>
              <a:rPr lang="en-US" sz="1400" dirty="0">
                <a:latin typeface="Akkurat LL" panose="020B0504010101010104" pitchFamily="34" charset="0"/>
                <a:cs typeface="Akkurat LL" panose="020B0504010101010104" pitchFamily="34" charset="0"/>
              </a:rPr>
              <a:t>million units </a:t>
            </a:r>
          </a:p>
        </p:txBody>
      </p:sp>
      <p:sp>
        <p:nvSpPr>
          <p:cNvPr id="9" name="Text Placeholder 13">
            <a:extLst>
              <a:ext uri="{FF2B5EF4-FFF2-40B4-BE49-F238E27FC236}">
                <a16:creationId xmlns:a16="http://schemas.microsoft.com/office/drawing/2014/main" id="{6115AC72-DCEF-23C1-D592-588287249BB5}"/>
              </a:ext>
            </a:extLst>
          </p:cNvPr>
          <p:cNvSpPr txBox="1">
            <a:spLocks/>
          </p:cNvSpPr>
          <p:nvPr/>
        </p:nvSpPr>
        <p:spPr>
          <a:xfrm>
            <a:off x="6233668" y="1208591"/>
            <a:ext cx="5541264" cy="499534"/>
          </a:xfrm>
          <a:prstGeom prst="rect">
            <a:avLst/>
          </a:prstGeom>
          <a:noFill/>
        </p:spPr>
        <p:txBody>
          <a:bodyPr vert="horz" wrap="square" lIns="0" tIns="0" rIns="0" bIns="0" rtlCol="0">
            <a:noAutofit/>
          </a:bodyPr>
          <a:lstStyle>
            <a:defPPr>
              <a:defRPr lang="en-US"/>
            </a:defPPr>
            <a:lvl1pPr indent="0" defTabSz="914400">
              <a:lnSpc>
                <a:spcPct val="100000"/>
              </a:lnSpc>
              <a:spcBef>
                <a:spcPts val="0"/>
              </a:spcBef>
              <a:buClr>
                <a:schemeClr val="tx1"/>
              </a:buClr>
              <a:buSzPct val="100000"/>
              <a:buFont typeface="Arial" panose="020B0604020202020204" pitchFamily="34" charset="0"/>
              <a:buChar char="​"/>
              <a:defRPr sz="1400" b="1"/>
            </a:lvl1pPr>
            <a:lvl2pPr marL="0" indent="0" defTabSz="914400">
              <a:lnSpc>
                <a:spcPct val="100000"/>
              </a:lnSpc>
              <a:spcBef>
                <a:spcPts val="0"/>
              </a:spcBef>
              <a:buClr>
                <a:schemeClr val="tx1"/>
              </a:buClr>
              <a:buSzPct val="100000"/>
              <a:buFont typeface="Arial" panose="020B0604020202020204" pitchFamily="34" charset="0"/>
              <a:buChar char="​"/>
              <a:defRPr sz="1400"/>
            </a:lvl2pPr>
            <a:lvl3pPr marL="0" indent="0" defTabSz="914400">
              <a:lnSpc>
                <a:spcPct val="100000"/>
              </a:lnSpc>
              <a:spcBef>
                <a:spcPts val="0"/>
              </a:spcBef>
              <a:buClr>
                <a:schemeClr val="tx1"/>
              </a:buClr>
              <a:buSzPct val="100000"/>
              <a:buFont typeface="Arial" panose="020B0604020202020204" pitchFamily="34" charset="0"/>
              <a:buChar char="​"/>
              <a:tabLst/>
              <a:defRPr sz="1400"/>
            </a:lvl3pPr>
            <a:lvl4pPr marL="0" indent="0" defTabSz="914400">
              <a:lnSpc>
                <a:spcPct val="100000"/>
              </a:lnSpc>
              <a:spcBef>
                <a:spcPts val="0"/>
              </a:spcBef>
              <a:buClr>
                <a:schemeClr val="tx1"/>
              </a:buClr>
              <a:buSzPct val="100000"/>
              <a:buFont typeface="Arial" panose="020B0604020202020204" pitchFamily="34" charset="0"/>
              <a:buChar char="​"/>
              <a:defRPr sz="1400"/>
            </a:lvl4pPr>
            <a:lvl5pPr marL="0" indent="0" defTabSz="914400">
              <a:lnSpc>
                <a:spcPct val="100000"/>
              </a:lnSpc>
              <a:spcBef>
                <a:spcPts val="0"/>
              </a:spcBef>
              <a:buClr>
                <a:schemeClr val="tx1"/>
              </a:buClr>
              <a:buSzPct val="100000"/>
              <a:buFont typeface="Arial" panose="020B0604020202020204" pitchFamily="34" charset="0"/>
              <a:buChar char="​"/>
              <a:defRPr sz="1400"/>
            </a:lvl5pPr>
            <a:lvl6pPr marL="0" indent="0" defTabSz="914400">
              <a:lnSpc>
                <a:spcPct val="90000"/>
              </a:lnSpc>
              <a:spcBef>
                <a:spcPts val="0"/>
              </a:spcBef>
              <a:buFont typeface="Arial" panose="020B0604020202020204" pitchFamily="34" charset="0"/>
              <a:buChar char="​"/>
              <a:defRPr sz="1400"/>
            </a:lvl6pPr>
            <a:lvl7pPr marL="0" indent="0" defTabSz="914400">
              <a:lnSpc>
                <a:spcPct val="90000"/>
              </a:lnSpc>
              <a:spcBef>
                <a:spcPts val="0"/>
              </a:spcBef>
              <a:buFont typeface="Arial" panose="020B0604020202020204" pitchFamily="34" charset="0"/>
              <a:buChar char="​"/>
              <a:defRPr sz="1400"/>
            </a:lvl7pPr>
            <a:lvl8pPr marL="0" indent="0" defTabSz="914400">
              <a:lnSpc>
                <a:spcPct val="90000"/>
              </a:lnSpc>
              <a:spcBef>
                <a:spcPts val="0"/>
              </a:spcBef>
              <a:buFont typeface="Arial" panose="020B0604020202020204" pitchFamily="34" charset="0"/>
              <a:buChar char="​"/>
              <a:defRPr sz="1400"/>
            </a:lvl8pPr>
            <a:lvl9pPr marL="0" indent="0" defTabSz="914400">
              <a:lnSpc>
                <a:spcPct val="90000"/>
              </a:lnSpc>
              <a:spcBef>
                <a:spcPts val="0"/>
              </a:spcBef>
              <a:buFont typeface="Arial" panose="020B0604020202020204" pitchFamily="34" charset="0"/>
              <a:buChar char="​"/>
              <a:defRPr sz="1400"/>
            </a:lvl9pPr>
          </a:lstStyle>
          <a:p>
            <a:r>
              <a:rPr lang="en-US">
                <a:latin typeface="Akkurat LL" panose="020B0504010101010104" pitchFamily="34" charset="0"/>
                <a:cs typeface="Akkurat LL" panose="020B0504010101010104" pitchFamily="34" charset="0"/>
              </a:rPr>
              <a:t>Global installed capacity of Battery Energy Storage Systems </a:t>
            </a:r>
          </a:p>
          <a:p>
            <a:r>
              <a:rPr lang="en-US" b="0">
                <a:latin typeface="Akkurat LL" panose="020B0504010101010104" pitchFamily="34" charset="0"/>
                <a:cs typeface="Akkurat LL" panose="020B0504010101010104" pitchFamily="34" charset="0"/>
              </a:rPr>
              <a:t>TW</a:t>
            </a:r>
          </a:p>
        </p:txBody>
      </p:sp>
      <p:grpSp>
        <p:nvGrpSpPr>
          <p:cNvPr id="10" name="Group 9">
            <a:extLst>
              <a:ext uri="{FF2B5EF4-FFF2-40B4-BE49-F238E27FC236}">
                <a16:creationId xmlns:a16="http://schemas.microsoft.com/office/drawing/2014/main" id="{AD18D3FE-5920-2B80-B310-55807D4D0C1E}"/>
              </a:ext>
            </a:extLst>
          </p:cNvPr>
          <p:cNvGrpSpPr/>
          <p:nvPr/>
        </p:nvGrpSpPr>
        <p:grpSpPr>
          <a:xfrm>
            <a:off x="6232525" y="1792288"/>
            <a:ext cx="5848158" cy="4250195"/>
            <a:chOff x="6232525" y="1792288"/>
            <a:chExt cx="5848158" cy="4250195"/>
          </a:xfrm>
        </p:grpSpPr>
        <p:graphicFrame>
          <p:nvGraphicFramePr>
            <p:cNvPr id="11" name="Chart 10">
              <a:extLst>
                <a:ext uri="{FF2B5EF4-FFF2-40B4-BE49-F238E27FC236}">
                  <a16:creationId xmlns:a16="http://schemas.microsoft.com/office/drawing/2014/main" id="{70350C62-CC1A-1630-D226-F8DF4A815390}"/>
                </a:ext>
              </a:extLst>
            </p:cNvPr>
            <p:cNvGraphicFramePr/>
            <p:nvPr>
              <p:custDataLst>
                <p:tags r:id="rId1"/>
              </p:custDataLst>
              <p:extLst>
                <p:ext uri="{D42A27DB-BD31-4B8C-83A1-F6EECF244321}">
                  <p14:modId xmlns:p14="http://schemas.microsoft.com/office/powerpoint/2010/main" val="1187224061"/>
                </p:ext>
              </p:extLst>
            </p:nvPr>
          </p:nvGraphicFramePr>
          <p:xfrm>
            <a:off x="6572250" y="2101850"/>
            <a:ext cx="4445000" cy="3219450"/>
          </p:xfrm>
          <a:graphic>
            <a:graphicData uri="http://schemas.openxmlformats.org/drawingml/2006/chart">
              <c:chart xmlns:c="http://schemas.openxmlformats.org/drawingml/2006/chart" xmlns:r="http://schemas.openxmlformats.org/officeDocument/2006/relationships" r:id="rId52"/>
            </a:graphicData>
          </a:graphic>
        </p:graphicFrame>
        <p:sp>
          <p:nvSpPr>
            <p:cNvPr id="12" name="BodyText">
              <a:extLst>
                <a:ext uri="{FF2B5EF4-FFF2-40B4-BE49-F238E27FC236}">
                  <a16:creationId xmlns:a16="http://schemas.microsoft.com/office/drawing/2014/main" id="{0194B95A-D19F-CA33-0F1C-0B5AA678364C}"/>
                </a:ext>
              </a:extLst>
            </p:cNvPr>
            <p:cNvSpPr>
              <a:spLocks/>
            </p:cNvSpPr>
            <p:nvPr>
              <p:custDataLst>
                <p:tags r:id="rId2"/>
              </p:custDataLst>
            </p:nvPr>
          </p:nvSpPr>
          <p:spPr bwMode="gray">
            <a:xfrm>
              <a:off x="6232525" y="5132389"/>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785A737A-1AF7-4406-9BFA-FF9CAC5618DF}" type="datetime'''''''0''''''''''''.''''''''''''''''''0'''''''''''">
                <a:rPr lang="en-US" altLang="en-US" sz="1050" smtClean="0">
                  <a:latin typeface="Akkurat LL" panose="020B0504010101010104" pitchFamily="34" charset="0"/>
                  <a:cs typeface="Akkurat LL" panose="020B0504010101010104" pitchFamily="34" charset="0"/>
                </a:rPr>
                <a:pPr marL="0" lvl="0" indent="0" algn="r">
                  <a:spcBef>
                    <a:spcPct val="0"/>
                  </a:spcBef>
                  <a:spcAft>
                    <a:spcPct val="0"/>
                  </a:spcAft>
                  <a:buNone/>
                </a:pPr>
                <a:t>0.0</a:t>
              </a:fld>
              <a:endParaRPr lang="en-US" sz="1050">
                <a:latin typeface="Akkurat LL" panose="020B0504010101010104" pitchFamily="34" charset="0"/>
                <a:cs typeface="Akkurat LL" panose="020B0504010101010104" pitchFamily="34" charset="0"/>
              </a:endParaRPr>
            </a:p>
          </p:txBody>
        </p:sp>
        <p:sp>
          <p:nvSpPr>
            <p:cNvPr id="13" name="BodyText">
              <a:extLst>
                <a:ext uri="{FF2B5EF4-FFF2-40B4-BE49-F238E27FC236}">
                  <a16:creationId xmlns:a16="http://schemas.microsoft.com/office/drawing/2014/main" id="{8A62392E-242B-1A27-3528-E668AB77D1B1}"/>
                </a:ext>
              </a:extLst>
            </p:cNvPr>
            <p:cNvSpPr>
              <a:spLocks/>
            </p:cNvSpPr>
            <p:nvPr>
              <p:custDataLst>
                <p:tags r:id="rId3"/>
              </p:custDataLst>
            </p:nvPr>
          </p:nvSpPr>
          <p:spPr bwMode="gray">
            <a:xfrm>
              <a:off x="6232525" y="4751388"/>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558719D1-5A2F-4D60-91AC-41F0F3C0122A}" type="datetime'0''''''''''''''''''''''''''.''''2'''">
                <a:rPr lang="en-US" altLang="en-US" sz="105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0.2</a:t>
              </a:fld>
              <a:endParaRPr lang="en-US" sz="1050">
                <a:latin typeface="Akkurat LL" panose="020B0504010101010104" pitchFamily="34" charset="0"/>
                <a:cs typeface="Akkurat LL" panose="020B0504010101010104" pitchFamily="34" charset="0"/>
              </a:endParaRPr>
            </a:p>
          </p:txBody>
        </p:sp>
        <p:sp>
          <p:nvSpPr>
            <p:cNvPr id="14" name="BodyText">
              <a:extLst>
                <a:ext uri="{FF2B5EF4-FFF2-40B4-BE49-F238E27FC236}">
                  <a16:creationId xmlns:a16="http://schemas.microsoft.com/office/drawing/2014/main" id="{3B01C36A-A0E2-2465-8F53-9BEDDF35D130}"/>
                </a:ext>
              </a:extLst>
            </p:cNvPr>
            <p:cNvSpPr>
              <a:spLocks/>
            </p:cNvSpPr>
            <p:nvPr>
              <p:custDataLst>
                <p:tags r:id="rId4"/>
              </p:custDataLst>
            </p:nvPr>
          </p:nvSpPr>
          <p:spPr bwMode="gray">
            <a:xfrm>
              <a:off x="6232525" y="4368800"/>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4ADBF39D-A195-4C0E-AD83-47B72CF476CA}" type="datetime'0.''''''''''''''''''''''''''''''''''''4'''''''''''''''">
                <a:rPr lang="en-US" altLang="en-US" sz="105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0.4</a:t>
              </a:fld>
              <a:endParaRPr lang="en-US" sz="1050">
                <a:latin typeface="Akkurat LL" panose="020B0504010101010104" pitchFamily="34" charset="0"/>
                <a:cs typeface="Akkurat LL" panose="020B0504010101010104" pitchFamily="34" charset="0"/>
              </a:endParaRPr>
            </a:p>
          </p:txBody>
        </p:sp>
        <p:sp>
          <p:nvSpPr>
            <p:cNvPr id="15" name="BodyText">
              <a:extLst>
                <a:ext uri="{FF2B5EF4-FFF2-40B4-BE49-F238E27FC236}">
                  <a16:creationId xmlns:a16="http://schemas.microsoft.com/office/drawing/2014/main" id="{C57C2685-7C94-DE58-7876-71D2509F33C3}"/>
                </a:ext>
              </a:extLst>
            </p:cNvPr>
            <p:cNvSpPr>
              <a:spLocks/>
            </p:cNvSpPr>
            <p:nvPr>
              <p:custDataLst>
                <p:tags r:id="rId5"/>
              </p:custDataLst>
            </p:nvPr>
          </p:nvSpPr>
          <p:spPr bwMode="gray">
            <a:xfrm>
              <a:off x="6232525" y="3987800"/>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AB8B670A-85A1-48F5-A05B-C7CB592765F0}" type="datetime'''''0.''''''6'''''''''''''''''''''''''''''''''">
                <a:rPr lang="en-US" altLang="en-US" sz="105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0.6</a:t>
              </a:fld>
              <a:endParaRPr lang="en-US" sz="1050">
                <a:latin typeface="Akkurat LL" panose="020B0504010101010104" pitchFamily="34" charset="0"/>
                <a:cs typeface="Akkurat LL" panose="020B0504010101010104" pitchFamily="34" charset="0"/>
              </a:endParaRPr>
            </a:p>
          </p:txBody>
        </p:sp>
        <p:sp>
          <p:nvSpPr>
            <p:cNvPr id="16" name="BodyText">
              <a:extLst>
                <a:ext uri="{FF2B5EF4-FFF2-40B4-BE49-F238E27FC236}">
                  <a16:creationId xmlns:a16="http://schemas.microsoft.com/office/drawing/2014/main" id="{CADEC3E8-D9E6-FD77-38EC-838938868FE6}"/>
                </a:ext>
              </a:extLst>
            </p:cNvPr>
            <p:cNvSpPr>
              <a:spLocks/>
            </p:cNvSpPr>
            <p:nvPr>
              <p:custDataLst>
                <p:tags r:id="rId6"/>
              </p:custDataLst>
            </p:nvPr>
          </p:nvSpPr>
          <p:spPr bwMode="gray">
            <a:xfrm>
              <a:off x="6232525" y="3605213"/>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E5C5653E-D8F5-4448-BD82-938A087D0938}" type="datetime'''''''''''''''''''''''0.''''8'''''''''''''''''''''''''''''''''">
                <a:rPr lang="en-US" altLang="en-US" sz="105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0.8</a:t>
              </a:fld>
              <a:endParaRPr lang="en-US" sz="1050">
                <a:latin typeface="Akkurat LL" panose="020B0504010101010104" pitchFamily="34" charset="0"/>
                <a:cs typeface="Akkurat LL" panose="020B0504010101010104" pitchFamily="34" charset="0"/>
              </a:endParaRPr>
            </a:p>
          </p:txBody>
        </p:sp>
        <p:sp>
          <p:nvSpPr>
            <p:cNvPr id="17" name="BodyText">
              <a:extLst>
                <a:ext uri="{FF2B5EF4-FFF2-40B4-BE49-F238E27FC236}">
                  <a16:creationId xmlns:a16="http://schemas.microsoft.com/office/drawing/2014/main" id="{16013B59-403B-0602-A540-212F6F9F951B}"/>
                </a:ext>
              </a:extLst>
            </p:cNvPr>
            <p:cNvSpPr>
              <a:spLocks/>
            </p:cNvSpPr>
            <p:nvPr>
              <p:custDataLst>
                <p:tags r:id="rId7"/>
              </p:custDataLst>
            </p:nvPr>
          </p:nvSpPr>
          <p:spPr bwMode="gray">
            <a:xfrm>
              <a:off x="6232525" y="3224213"/>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8864AA9E-34FA-4209-81A4-08F2E87D77CD}" type="datetime'''''''''1''''''''''''''''''''''''''''''''''''''.''''''0'''">
                <a:rPr lang="en-US" altLang="en-US" sz="105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1.0</a:t>
              </a:fld>
              <a:endParaRPr lang="en-US" sz="1050">
                <a:latin typeface="Akkurat LL" panose="020B0504010101010104" pitchFamily="34" charset="0"/>
                <a:cs typeface="Akkurat LL" panose="020B0504010101010104" pitchFamily="34" charset="0"/>
              </a:endParaRPr>
            </a:p>
          </p:txBody>
        </p:sp>
        <p:sp>
          <p:nvSpPr>
            <p:cNvPr id="18" name="BodyText">
              <a:extLst>
                <a:ext uri="{FF2B5EF4-FFF2-40B4-BE49-F238E27FC236}">
                  <a16:creationId xmlns:a16="http://schemas.microsoft.com/office/drawing/2014/main" id="{7F913840-D222-19CB-295A-1199236220E8}"/>
                </a:ext>
              </a:extLst>
            </p:cNvPr>
            <p:cNvSpPr>
              <a:spLocks/>
            </p:cNvSpPr>
            <p:nvPr>
              <p:custDataLst>
                <p:tags r:id="rId8"/>
              </p:custDataLst>
            </p:nvPr>
          </p:nvSpPr>
          <p:spPr bwMode="gray">
            <a:xfrm>
              <a:off x="6232525" y="2841625"/>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DB1DAC9D-DA72-4DA1-AF9A-90A4D6151DC1}" type="datetime'''''''1''''''''''''''''''''''''''''''''''''''''.''2'''''">
                <a:rPr lang="en-US" altLang="en-US" sz="105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1.2</a:t>
              </a:fld>
              <a:endParaRPr lang="en-US" sz="1050">
                <a:latin typeface="Akkurat LL" panose="020B0504010101010104" pitchFamily="34" charset="0"/>
                <a:cs typeface="Akkurat LL" panose="020B0504010101010104" pitchFamily="34" charset="0"/>
              </a:endParaRPr>
            </a:p>
          </p:txBody>
        </p:sp>
        <p:sp>
          <p:nvSpPr>
            <p:cNvPr id="19" name="BodyText">
              <a:extLst>
                <a:ext uri="{FF2B5EF4-FFF2-40B4-BE49-F238E27FC236}">
                  <a16:creationId xmlns:a16="http://schemas.microsoft.com/office/drawing/2014/main" id="{9EDE47FF-4FE0-61C9-37EE-D49F8D7859A4}"/>
                </a:ext>
              </a:extLst>
            </p:cNvPr>
            <p:cNvSpPr>
              <a:spLocks/>
            </p:cNvSpPr>
            <p:nvPr>
              <p:custDataLst>
                <p:tags r:id="rId9"/>
              </p:custDataLst>
            </p:nvPr>
          </p:nvSpPr>
          <p:spPr bwMode="gray">
            <a:xfrm>
              <a:off x="6232525" y="2460625"/>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AD5B42F5-BBFA-4EC3-BEB7-4359C47B699E}" type="datetime'''''''''''''''''''''1''''''''.''''''''''''4'''''">
                <a:rPr lang="en-US" altLang="en-US" sz="105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1.4</a:t>
              </a:fld>
              <a:endParaRPr lang="en-US" sz="1050">
                <a:latin typeface="Akkurat LL" panose="020B0504010101010104" pitchFamily="34" charset="0"/>
                <a:cs typeface="Akkurat LL" panose="020B0504010101010104" pitchFamily="34" charset="0"/>
              </a:endParaRPr>
            </a:p>
          </p:txBody>
        </p:sp>
        <p:sp>
          <p:nvSpPr>
            <p:cNvPr id="20" name="BodyText">
              <a:extLst>
                <a:ext uri="{FF2B5EF4-FFF2-40B4-BE49-F238E27FC236}">
                  <a16:creationId xmlns:a16="http://schemas.microsoft.com/office/drawing/2014/main" id="{E89F0339-1988-EA4F-F2B5-D4031824F663}"/>
                </a:ext>
              </a:extLst>
            </p:cNvPr>
            <p:cNvSpPr>
              <a:spLocks/>
            </p:cNvSpPr>
            <p:nvPr>
              <p:custDataLst>
                <p:tags r:id="rId10"/>
              </p:custDataLst>
            </p:nvPr>
          </p:nvSpPr>
          <p:spPr bwMode="gray">
            <a:xfrm>
              <a:off x="6232525" y="2078038"/>
              <a:ext cx="246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A5EE6D64-996B-4AB9-A5C3-1B77BFF56EE7}" type="datetime'''''''''''''1''''.6'''''''''">
                <a:rPr lang="en-US" altLang="en-US" sz="1050" smtClean="0">
                  <a:effectLst/>
                  <a:latin typeface="Akkurat LL" panose="020B0504010101010104" pitchFamily="34" charset="0"/>
                  <a:cs typeface="Akkurat LL" panose="020B0504010101010104" pitchFamily="34" charset="0"/>
                </a:rPr>
                <a:pPr marL="0" lvl="0" indent="0" algn="r">
                  <a:spcBef>
                    <a:spcPct val="0"/>
                  </a:spcBef>
                  <a:spcAft>
                    <a:spcPct val="0"/>
                  </a:spcAft>
                  <a:buNone/>
                </a:pPr>
                <a:t>1.6</a:t>
              </a:fld>
              <a:endParaRPr lang="en-US" sz="1050">
                <a:latin typeface="Akkurat LL" panose="020B0504010101010104" pitchFamily="34" charset="0"/>
                <a:cs typeface="Akkurat LL" panose="020B0504010101010104" pitchFamily="34" charset="0"/>
              </a:endParaRPr>
            </a:p>
          </p:txBody>
        </p:sp>
        <p:cxnSp>
          <p:nvCxnSpPr>
            <p:cNvPr id="21" name="Straight Connector 20">
              <a:extLst>
                <a:ext uri="{FF2B5EF4-FFF2-40B4-BE49-F238E27FC236}">
                  <a16:creationId xmlns:a16="http://schemas.microsoft.com/office/drawing/2014/main" id="{6C362504-70E7-D93D-79E5-ADEB410510B6}"/>
                </a:ext>
              </a:extLst>
            </p:cNvPr>
            <p:cNvCxnSpPr/>
            <p:nvPr>
              <p:custDataLst>
                <p:tags r:id="rId11"/>
              </p:custDataLst>
            </p:nvPr>
          </p:nvCxnSpPr>
          <p:spPr bwMode="auto">
            <a:xfrm flipV="1">
              <a:off x="6756400" y="1943099"/>
              <a:ext cx="0" cy="2986088"/>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D1EA694E-918E-783B-EEA8-52A73BD13F4F}"/>
                </a:ext>
              </a:extLst>
            </p:cNvPr>
            <p:cNvCxnSpPr>
              <a:cxnSpLocks/>
            </p:cNvCxnSpPr>
            <p:nvPr>
              <p:custDataLst>
                <p:tags r:id="rId12"/>
              </p:custDataLst>
            </p:nvPr>
          </p:nvCxnSpPr>
          <p:spPr bwMode="auto">
            <a:xfrm>
              <a:off x="6756400" y="1943100"/>
              <a:ext cx="4076700" cy="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591D953B-A499-74C8-BA9F-3B2ECD9FAFF0}"/>
                </a:ext>
              </a:extLst>
            </p:cNvPr>
            <p:cNvCxnSpPr/>
            <p:nvPr>
              <p:custDataLst>
                <p:tags r:id="rId13"/>
              </p:custDataLst>
            </p:nvPr>
          </p:nvCxnSpPr>
          <p:spPr bwMode="auto">
            <a:xfrm>
              <a:off x="10833100" y="1943100"/>
              <a:ext cx="0" cy="152400"/>
            </a:xfrm>
            <a:prstGeom prst="line">
              <a:avLst/>
            </a:prstGeom>
            <a:ln w="3175" cap="flat" cmpd="sng" algn="ctr">
              <a:solidFill>
                <a:schemeClr val="tx1"/>
              </a:solidFill>
              <a:prstDash val="solid"/>
              <a:miter lim="800000"/>
              <a:headEnd type="none" w="med" len="med"/>
              <a:tailEnd type="triangle" w="med" len="med"/>
            </a:ln>
            <a:effectLst/>
          </p:spPr>
          <p:style>
            <a:lnRef idx="1">
              <a:schemeClr val="dk1"/>
            </a:lnRef>
            <a:fillRef idx="0">
              <a:schemeClr val="dk1"/>
            </a:fillRef>
            <a:effectRef idx="0">
              <a:schemeClr val="dk1"/>
            </a:effectRef>
            <a:fontRef idx="minor">
              <a:schemeClr val="tx1"/>
            </a:fontRef>
          </p:style>
        </p:cxnSp>
        <p:sp>
          <p:nvSpPr>
            <p:cNvPr id="24" name="BodyText">
              <a:extLst>
                <a:ext uri="{FF2B5EF4-FFF2-40B4-BE49-F238E27FC236}">
                  <a16:creationId xmlns:a16="http://schemas.microsoft.com/office/drawing/2014/main" id="{A0A8DC6D-BA77-A0FB-9E33-4265EF3F32CE}"/>
                </a:ext>
              </a:extLst>
            </p:cNvPr>
            <p:cNvSpPr>
              <a:spLocks/>
            </p:cNvSpPr>
            <p:nvPr>
              <p:custDataLst>
                <p:tags r:id="rId14"/>
              </p:custDataLst>
            </p:nvPr>
          </p:nvSpPr>
          <p:spPr bwMode="auto">
            <a:xfrm>
              <a:off x="6553200" y="529748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3736ED1A-52ED-49BE-8140-BC4AEA65FEC2}" type="datetime'''''''''''''2''''''0''''''''''2''''''''''''0'''''''''">
                <a:rPr lang="en-US" altLang="en-US" sz="1050" smtClean="0">
                  <a:latin typeface="Akkurat LL" panose="020B0504010101010104" pitchFamily="34" charset="0"/>
                  <a:cs typeface="Akkurat LL" panose="020B0504010101010104" pitchFamily="34" charset="0"/>
                </a:rPr>
                <a:pPr marL="0" lvl="0" indent="0" algn="ctr">
                  <a:spcBef>
                    <a:spcPct val="0"/>
                  </a:spcBef>
                  <a:spcAft>
                    <a:spcPct val="0"/>
                  </a:spcAft>
                  <a:buNone/>
                </a:pPr>
                <a:t>2020</a:t>
              </a:fld>
              <a:endParaRPr lang="en-US" sz="1050">
                <a:latin typeface="Akkurat LL" panose="020B0504010101010104" pitchFamily="34" charset="0"/>
                <a:cs typeface="Akkurat LL" panose="020B0504010101010104" pitchFamily="34" charset="0"/>
              </a:endParaRPr>
            </a:p>
          </p:txBody>
        </p:sp>
        <p:sp>
          <p:nvSpPr>
            <p:cNvPr id="25" name="BodyText">
              <a:extLst>
                <a:ext uri="{FF2B5EF4-FFF2-40B4-BE49-F238E27FC236}">
                  <a16:creationId xmlns:a16="http://schemas.microsoft.com/office/drawing/2014/main" id="{AAB6CCD2-4926-7653-05FC-D258D7A8BA95}"/>
                </a:ext>
              </a:extLst>
            </p:cNvPr>
            <p:cNvSpPr>
              <a:spLocks/>
            </p:cNvSpPr>
            <p:nvPr>
              <p:custDataLst>
                <p:tags r:id="rId15"/>
              </p:custDataLst>
            </p:nvPr>
          </p:nvSpPr>
          <p:spPr bwMode="auto">
            <a:xfrm>
              <a:off x="7572375" y="529748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46B92028-CE56-4193-8199-48CFAAE24B32}" type="datetime'''''''''2''''''''''''0''''''2''''''''''''''''''''5'">
                <a:rPr lang="en-US" altLang="en-US" sz="1050" smtClean="0">
                  <a:latin typeface="Akkurat LL" panose="020B0504010101010104" pitchFamily="34" charset="0"/>
                  <a:cs typeface="Akkurat LL" panose="020B0504010101010104" pitchFamily="34" charset="0"/>
                </a:rPr>
                <a:pPr marL="0" lvl="0" indent="0" algn="ctr">
                  <a:spcBef>
                    <a:spcPct val="0"/>
                  </a:spcBef>
                  <a:spcAft>
                    <a:spcPct val="0"/>
                  </a:spcAft>
                  <a:buNone/>
                </a:pPr>
                <a:t>2025</a:t>
              </a:fld>
              <a:endParaRPr lang="en-US" sz="1050">
                <a:latin typeface="Akkurat LL" panose="020B0504010101010104" pitchFamily="34" charset="0"/>
                <a:cs typeface="Akkurat LL" panose="020B0504010101010104" pitchFamily="34" charset="0"/>
              </a:endParaRPr>
            </a:p>
          </p:txBody>
        </p:sp>
        <p:sp>
          <p:nvSpPr>
            <p:cNvPr id="26" name="BodyText">
              <a:extLst>
                <a:ext uri="{FF2B5EF4-FFF2-40B4-BE49-F238E27FC236}">
                  <a16:creationId xmlns:a16="http://schemas.microsoft.com/office/drawing/2014/main" id="{3A7E4F05-DDE1-F0B4-9073-A5CFB0CEA298}"/>
                </a:ext>
              </a:extLst>
            </p:cNvPr>
            <p:cNvSpPr>
              <a:spLocks/>
            </p:cNvSpPr>
            <p:nvPr>
              <p:custDataLst>
                <p:tags r:id="rId16"/>
              </p:custDataLst>
            </p:nvPr>
          </p:nvSpPr>
          <p:spPr bwMode="auto">
            <a:xfrm>
              <a:off x="8591550" y="529748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03F0DBED-686A-4D32-8132-B181ECFEA823}" type="datetime'''''2''''''''0''''''''''''''30'''''''''''''''''">
                <a:rPr lang="en-US" altLang="en-US" sz="1050" smtClean="0">
                  <a:latin typeface="Akkurat LL" panose="020B0504010101010104" pitchFamily="34" charset="0"/>
                  <a:cs typeface="Akkurat LL" panose="020B0504010101010104" pitchFamily="34" charset="0"/>
                </a:rPr>
                <a:pPr marL="0" lvl="0" indent="0" algn="ctr">
                  <a:spcBef>
                    <a:spcPct val="0"/>
                  </a:spcBef>
                  <a:spcAft>
                    <a:spcPct val="0"/>
                  </a:spcAft>
                  <a:buNone/>
                </a:pPr>
                <a:t>2030</a:t>
              </a:fld>
              <a:endParaRPr lang="en-US" sz="1050">
                <a:latin typeface="Akkurat LL" panose="020B0504010101010104" pitchFamily="34" charset="0"/>
                <a:cs typeface="Akkurat LL" panose="020B0504010101010104" pitchFamily="34" charset="0"/>
              </a:endParaRPr>
            </a:p>
          </p:txBody>
        </p:sp>
        <p:sp>
          <p:nvSpPr>
            <p:cNvPr id="27" name="BodyText">
              <a:extLst>
                <a:ext uri="{FF2B5EF4-FFF2-40B4-BE49-F238E27FC236}">
                  <a16:creationId xmlns:a16="http://schemas.microsoft.com/office/drawing/2014/main" id="{549E43B1-9DAD-7C5A-25FD-BDB961404E33}"/>
                </a:ext>
              </a:extLst>
            </p:cNvPr>
            <p:cNvSpPr>
              <a:spLocks/>
            </p:cNvSpPr>
            <p:nvPr>
              <p:custDataLst>
                <p:tags r:id="rId17"/>
              </p:custDataLst>
            </p:nvPr>
          </p:nvSpPr>
          <p:spPr bwMode="auto">
            <a:xfrm>
              <a:off x="9610725" y="529748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5F70F079-8A71-4DF7-AC4E-58052EA56E00}" type="datetime'''''''''''''''2''0''''''''''''''''''''''''''3''5'''''''''''''">
                <a:rPr lang="en-US" altLang="en-US" sz="1050" smtClean="0">
                  <a:latin typeface="Akkurat LL" panose="020B0504010101010104" pitchFamily="34" charset="0"/>
                  <a:cs typeface="Akkurat LL" panose="020B0504010101010104" pitchFamily="34" charset="0"/>
                </a:rPr>
                <a:pPr marL="0" lvl="0" indent="0" algn="ctr">
                  <a:spcBef>
                    <a:spcPct val="0"/>
                  </a:spcBef>
                  <a:spcAft>
                    <a:spcPct val="0"/>
                  </a:spcAft>
                  <a:buNone/>
                </a:pPr>
                <a:t>2035</a:t>
              </a:fld>
              <a:endParaRPr lang="en-US" sz="1050">
                <a:latin typeface="Akkurat LL" panose="020B0504010101010104" pitchFamily="34" charset="0"/>
                <a:cs typeface="Akkurat LL" panose="020B0504010101010104" pitchFamily="34" charset="0"/>
              </a:endParaRPr>
            </a:p>
          </p:txBody>
        </p:sp>
        <p:sp>
          <p:nvSpPr>
            <p:cNvPr id="28" name="BodyText">
              <a:extLst>
                <a:ext uri="{FF2B5EF4-FFF2-40B4-BE49-F238E27FC236}">
                  <a16:creationId xmlns:a16="http://schemas.microsoft.com/office/drawing/2014/main" id="{0F5C1827-CA25-FBED-2DFE-791384A8C692}"/>
                </a:ext>
              </a:extLst>
            </p:cNvPr>
            <p:cNvSpPr>
              <a:spLocks/>
            </p:cNvSpPr>
            <p:nvPr>
              <p:custDataLst>
                <p:tags r:id="rId18"/>
              </p:custDataLst>
            </p:nvPr>
          </p:nvSpPr>
          <p:spPr bwMode="auto">
            <a:xfrm>
              <a:off x="10629900" y="5297489"/>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D6123DBD-67C3-4197-856F-C84B7A68F028}" type="datetime'''2''0''''''''''4''''''''''''''0'''''''''''''''''">
                <a:rPr lang="en-US" altLang="en-US" sz="1050" smtClean="0">
                  <a:latin typeface="Akkurat LL" panose="020B0504010101010104" pitchFamily="34" charset="0"/>
                  <a:cs typeface="Akkurat LL" panose="020B0504010101010104" pitchFamily="34" charset="0"/>
                </a:rPr>
                <a:pPr marL="0" lvl="0" indent="0" algn="ctr">
                  <a:spcBef>
                    <a:spcPct val="0"/>
                  </a:spcBef>
                  <a:spcAft>
                    <a:spcPct val="0"/>
                  </a:spcAft>
                  <a:buNone/>
                </a:pPr>
                <a:t>2040</a:t>
              </a:fld>
              <a:endParaRPr lang="en-US" sz="1050">
                <a:latin typeface="Akkurat LL" panose="020B0504010101010104" pitchFamily="34" charset="0"/>
                <a:cs typeface="Akkurat LL" panose="020B0504010101010104" pitchFamily="34" charset="0"/>
              </a:endParaRPr>
            </a:p>
          </p:txBody>
        </p:sp>
        <p:sp useBgFill="1">
          <p:nvSpPr>
            <p:cNvPr id="29" name="BodyText">
              <a:extLst>
                <a:ext uri="{FF2B5EF4-FFF2-40B4-BE49-F238E27FC236}">
                  <a16:creationId xmlns:a16="http://schemas.microsoft.com/office/drawing/2014/main" id="{5906637B-D047-914A-DA8F-32322D958C1B}"/>
                </a:ext>
              </a:extLst>
            </p:cNvPr>
            <p:cNvSpPr>
              <a:spLocks/>
            </p:cNvSpPr>
            <p:nvPr>
              <p:custDataLst>
                <p:tags r:id="rId19"/>
              </p:custDataLst>
            </p:nvPr>
          </p:nvSpPr>
          <p:spPr bwMode="gray">
            <a:xfrm>
              <a:off x="6629400" y="4967288"/>
              <a:ext cx="296863" cy="212725"/>
            </a:xfrm>
            <a:prstGeom prst="rect">
              <a:avLst/>
            </a:prstGeom>
            <a:ln>
              <a:noFill/>
            </a:ln>
            <a:effec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C848A3CC-512C-4825-A96F-4EE1C0B0101E}" type="datetime'0''''''''''''.''''''''0'''''''''''''''''''">
                <a:rPr lang="en-US" altLang="en-US" sz="1050" smtClean="0">
                  <a:latin typeface="Akkurat LL" panose="020B0504010101010104" pitchFamily="34" charset="0"/>
                  <a:cs typeface="Akkurat LL" panose="020B0504010101010104" pitchFamily="34" charset="0"/>
                </a:rPr>
                <a:pPr marL="0" lvl="0" indent="0" algn="ctr">
                  <a:spcBef>
                    <a:spcPct val="0"/>
                  </a:spcBef>
                  <a:spcAft>
                    <a:spcPct val="0"/>
                  </a:spcAft>
                  <a:buNone/>
                </a:pPr>
                <a:t>0.0</a:t>
              </a:fld>
              <a:endParaRPr lang="en-US" sz="1050">
                <a:latin typeface="Akkurat LL" panose="020B0504010101010104" pitchFamily="34" charset="0"/>
                <a:cs typeface="Akkurat LL" panose="020B0504010101010104" pitchFamily="34" charset="0"/>
              </a:endParaRPr>
            </a:p>
          </p:txBody>
        </p:sp>
        <p:sp>
          <p:nvSpPr>
            <p:cNvPr id="30" name="BodyText">
              <a:extLst>
                <a:ext uri="{FF2B5EF4-FFF2-40B4-BE49-F238E27FC236}">
                  <a16:creationId xmlns:a16="http://schemas.microsoft.com/office/drawing/2014/main" id="{EA93EFB8-68A0-B998-A058-33C04B5AFD8C}"/>
                </a:ext>
              </a:extLst>
            </p:cNvPr>
            <p:cNvSpPr>
              <a:spLocks/>
            </p:cNvSpPr>
            <p:nvPr>
              <p:custDataLst>
                <p:tags r:id="rId20"/>
              </p:custDataLst>
            </p:nvPr>
          </p:nvSpPr>
          <p:spPr bwMode="gray">
            <a:xfrm>
              <a:off x="7627938" y="4530725"/>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D85A6938-A62F-4BFE-A758-FB6E54B1D0A8}" type="datetime'''''''''''''''''''''0''''''''''''''''.''''''''''2'''''''''''">
                <a:rPr lang="en-US" altLang="en-US" sz="1050" smtClean="0">
                  <a:latin typeface="Akkurat LL" panose="020B0504010101010104" pitchFamily="34" charset="0"/>
                  <a:cs typeface="Akkurat LL" panose="020B0504010101010104" pitchFamily="34" charset="0"/>
                </a:rPr>
                <a:pPr marL="0" lvl="0" indent="0" algn="ctr">
                  <a:spcBef>
                    <a:spcPct val="0"/>
                  </a:spcBef>
                  <a:spcAft>
                    <a:spcPct val="0"/>
                  </a:spcAft>
                  <a:buNone/>
                </a:pPr>
                <a:t>0.2</a:t>
              </a:fld>
              <a:endParaRPr lang="en-US" sz="1050">
                <a:latin typeface="Akkurat LL" panose="020B0504010101010104" pitchFamily="34" charset="0"/>
                <a:cs typeface="Akkurat LL" panose="020B0504010101010104" pitchFamily="34" charset="0"/>
              </a:endParaRPr>
            </a:p>
          </p:txBody>
        </p:sp>
        <p:sp>
          <p:nvSpPr>
            <p:cNvPr id="31" name="BodyText">
              <a:extLst>
                <a:ext uri="{FF2B5EF4-FFF2-40B4-BE49-F238E27FC236}">
                  <a16:creationId xmlns:a16="http://schemas.microsoft.com/office/drawing/2014/main" id="{583B2FE0-64DA-40F9-B1EB-2C42D1D28452}"/>
                </a:ext>
              </a:extLst>
            </p:cNvPr>
            <p:cNvSpPr>
              <a:spLocks/>
            </p:cNvSpPr>
            <p:nvPr>
              <p:custDataLst>
                <p:tags r:id="rId21"/>
              </p:custDataLst>
            </p:nvPr>
          </p:nvSpPr>
          <p:spPr bwMode="gray">
            <a:xfrm>
              <a:off x="8647113" y="3576638"/>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1F5290B1-C6BD-47AE-9002-B9CD90F3D7C0}" type="datetime'0''''''''''.''''''''7'''''''''''''">
                <a:rPr lang="en-US" altLang="en-US" sz="1050" smtClean="0">
                  <a:latin typeface="Akkurat LL" panose="020B0504010101010104" pitchFamily="34" charset="0"/>
                  <a:cs typeface="Akkurat LL" panose="020B0504010101010104" pitchFamily="34" charset="0"/>
                </a:rPr>
                <a:pPr marL="0" lvl="0" indent="0" algn="ctr">
                  <a:spcBef>
                    <a:spcPct val="0"/>
                  </a:spcBef>
                  <a:spcAft>
                    <a:spcPct val="0"/>
                  </a:spcAft>
                  <a:buNone/>
                </a:pPr>
                <a:t>0.7</a:t>
              </a:fld>
              <a:endParaRPr lang="en-US" sz="1050">
                <a:latin typeface="Akkurat LL" panose="020B0504010101010104" pitchFamily="34" charset="0"/>
                <a:cs typeface="Akkurat LL" panose="020B0504010101010104" pitchFamily="34" charset="0"/>
              </a:endParaRPr>
            </a:p>
          </p:txBody>
        </p:sp>
        <p:sp>
          <p:nvSpPr>
            <p:cNvPr id="32" name="BodyText">
              <a:extLst>
                <a:ext uri="{FF2B5EF4-FFF2-40B4-BE49-F238E27FC236}">
                  <a16:creationId xmlns:a16="http://schemas.microsoft.com/office/drawing/2014/main" id="{693C41ED-D65F-9763-AD64-AEAAB5EA1532}"/>
                </a:ext>
              </a:extLst>
            </p:cNvPr>
            <p:cNvSpPr>
              <a:spLocks/>
            </p:cNvSpPr>
            <p:nvPr>
              <p:custDataLst>
                <p:tags r:id="rId22"/>
              </p:custDataLst>
            </p:nvPr>
          </p:nvSpPr>
          <p:spPr bwMode="gray">
            <a:xfrm>
              <a:off x="9666288" y="2840038"/>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194A8007-8827-4720-966A-82985AB6B894}" type="datetime'''1''''''''''.''''1'''''''''''''">
                <a:rPr lang="en-US" altLang="en-US" sz="1050" smtClean="0">
                  <a:latin typeface="Akkurat LL" panose="020B0504010101010104" pitchFamily="34" charset="0"/>
                  <a:cs typeface="Akkurat LL" panose="020B0504010101010104" pitchFamily="34" charset="0"/>
                </a:rPr>
                <a:pPr marL="0" lvl="0" indent="0" algn="ctr">
                  <a:spcBef>
                    <a:spcPct val="0"/>
                  </a:spcBef>
                  <a:spcAft>
                    <a:spcPct val="0"/>
                  </a:spcAft>
                  <a:buNone/>
                </a:pPr>
                <a:t>1.1</a:t>
              </a:fld>
              <a:endParaRPr lang="en-US" sz="1050">
                <a:latin typeface="Akkurat LL" panose="020B0504010101010104" pitchFamily="34" charset="0"/>
                <a:cs typeface="Akkurat LL" panose="020B0504010101010104" pitchFamily="34" charset="0"/>
              </a:endParaRPr>
            </a:p>
          </p:txBody>
        </p:sp>
        <p:sp>
          <p:nvSpPr>
            <p:cNvPr id="33" name="BodyText">
              <a:extLst>
                <a:ext uri="{FF2B5EF4-FFF2-40B4-BE49-F238E27FC236}">
                  <a16:creationId xmlns:a16="http://schemas.microsoft.com/office/drawing/2014/main" id="{7675BE78-3A2C-77BE-4D61-9FEFB5E79563}"/>
                </a:ext>
              </a:extLst>
            </p:cNvPr>
            <p:cNvSpPr>
              <a:spLocks/>
            </p:cNvSpPr>
            <p:nvPr>
              <p:custDataLst>
                <p:tags r:id="rId23"/>
              </p:custDataLst>
            </p:nvPr>
          </p:nvSpPr>
          <p:spPr bwMode="gray">
            <a:xfrm>
              <a:off x="10685463" y="2133600"/>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FDE52B0E-553F-412A-B8F2-7A3FC0BA0F87}" type="datetime'''''''''''''1''''''.''5'''''''''''''''''''''''''''''''''">
                <a:rPr lang="en-US" altLang="en-US" sz="1050" smtClean="0">
                  <a:latin typeface="Akkurat LL" panose="020B0504010101010104" pitchFamily="34" charset="0"/>
                  <a:cs typeface="Akkurat LL" panose="020B0504010101010104" pitchFamily="34" charset="0"/>
                </a:rPr>
                <a:pPr marL="0" lvl="0" indent="0" algn="ctr">
                  <a:spcBef>
                    <a:spcPct val="0"/>
                  </a:spcBef>
                  <a:spcAft>
                    <a:spcPct val="0"/>
                  </a:spcAft>
                  <a:buNone/>
                </a:pPr>
                <a:t>1.5</a:t>
              </a:fld>
              <a:endParaRPr lang="en-US" sz="1050">
                <a:latin typeface="Akkurat LL" panose="020B0504010101010104" pitchFamily="34" charset="0"/>
                <a:cs typeface="Akkurat LL" panose="020B0504010101010104" pitchFamily="34" charset="0"/>
              </a:endParaRPr>
            </a:p>
          </p:txBody>
        </p:sp>
        <p:sp>
          <p:nvSpPr>
            <p:cNvPr id="34" name="BodyText">
              <a:extLst>
                <a:ext uri="{FF2B5EF4-FFF2-40B4-BE49-F238E27FC236}">
                  <a16:creationId xmlns:a16="http://schemas.microsoft.com/office/drawing/2014/main" id="{8D8C48D8-FE87-9FE7-41A8-AE7A0ED30E38}"/>
                </a:ext>
              </a:extLst>
            </p:cNvPr>
            <p:cNvSpPr>
              <a:spLocks/>
            </p:cNvSpPr>
            <p:nvPr>
              <p:custDataLst>
                <p:tags r:id="rId24"/>
              </p:custDataLst>
            </p:nvPr>
          </p:nvSpPr>
          <p:spPr bwMode="auto">
            <a:xfrm>
              <a:off x="8585200" y="1792288"/>
              <a:ext cx="419100" cy="301625"/>
            </a:xfrm>
            <a:prstGeom prst="ellipse">
              <a:avLst/>
            </a:prstGeom>
            <a:solidFill>
              <a:schemeClr val="accent2"/>
            </a:solidFill>
            <a:ln w="3175" cmpd="sng" algn="ctr">
              <a:solidFill>
                <a:schemeClr val="tx1"/>
              </a:solidFill>
            </a:ln>
            <a:effec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r>
                <a:rPr lang="en-US" altLang="en-US" sz="1050" b="1">
                  <a:solidFill>
                    <a:schemeClr val="bg1"/>
                  </a:solidFill>
                  <a:effectLst/>
                  <a:latin typeface="Akkurat LL" panose="020B0504010101010104" pitchFamily="34" charset="0"/>
                  <a:cs typeface="Akkurat LL" panose="020B0504010101010104" pitchFamily="34" charset="0"/>
                </a:rPr>
                <a:t>84x</a:t>
              </a:r>
              <a:endParaRPr lang="en-US" sz="1050" b="1">
                <a:solidFill>
                  <a:schemeClr val="bg1"/>
                </a:solidFill>
                <a:latin typeface="Akkurat LL" panose="020B0504010101010104" pitchFamily="34" charset="0"/>
                <a:cs typeface="Akkurat LL" panose="020B0504010101010104" pitchFamily="34" charset="0"/>
              </a:endParaRPr>
            </a:p>
          </p:txBody>
        </p:sp>
        <p:sp>
          <p:nvSpPr>
            <p:cNvPr id="35" name="Rectangle 34">
              <a:extLst>
                <a:ext uri="{FF2B5EF4-FFF2-40B4-BE49-F238E27FC236}">
                  <a16:creationId xmlns:a16="http://schemas.microsoft.com/office/drawing/2014/main" id="{0263F607-6FBA-EEBB-4008-6753F6C2A2D7}"/>
                </a:ext>
              </a:extLst>
            </p:cNvPr>
            <p:cNvSpPr/>
            <p:nvPr>
              <p:custDataLst>
                <p:tags r:id="rId25"/>
              </p:custDataLst>
            </p:nvPr>
          </p:nvSpPr>
          <p:spPr bwMode="auto">
            <a:xfrm>
              <a:off x="6232525" y="5570996"/>
              <a:ext cx="250825" cy="187325"/>
            </a:xfrm>
            <a:prstGeom prst="rect">
              <a:avLst/>
            </a:prstGeom>
            <a:solidFill>
              <a:srgbClr val="7820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err="1">
                <a:solidFill>
                  <a:schemeClr val="tx1"/>
                </a:solidFill>
                <a:latin typeface="Akkurat LL" panose="020B0504010101010104" pitchFamily="34" charset="0"/>
                <a:cs typeface="Akkurat LL" panose="020B0504010101010104" pitchFamily="34" charset="0"/>
              </a:endParaRPr>
            </a:p>
          </p:txBody>
        </p:sp>
        <p:sp>
          <p:nvSpPr>
            <p:cNvPr id="36" name="Rectangle 35">
              <a:extLst>
                <a:ext uri="{FF2B5EF4-FFF2-40B4-BE49-F238E27FC236}">
                  <a16:creationId xmlns:a16="http://schemas.microsoft.com/office/drawing/2014/main" id="{5BDB2D64-CCE2-6556-7B49-D238AF84FA96}"/>
                </a:ext>
              </a:extLst>
            </p:cNvPr>
            <p:cNvSpPr/>
            <p:nvPr>
              <p:custDataLst>
                <p:tags r:id="rId26"/>
              </p:custDataLst>
            </p:nvPr>
          </p:nvSpPr>
          <p:spPr bwMode="auto">
            <a:xfrm>
              <a:off x="6232525" y="5834521"/>
              <a:ext cx="250825" cy="187325"/>
            </a:xfrm>
            <a:prstGeom prst="rect">
              <a:avLst/>
            </a:prstGeom>
            <a:solidFill>
              <a:srgbClr val="1D3BA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err="1">
                <a:solidFill>
                  <a:schemeClr val="tx1"/>
                </a:solidFill>
                <a:latin typeface="Akkurat LL" panose="020B0504010101010104" pitchFamily="34" charset="0"/>
                <a:cs typeface="Akkurat LL" panose="020B0504010101010104" pitchFamily="34" charset="0"/>
              </a:endParaRPr>
            </a:p>
          </p:txBody>
        </p:sp>
        <p:sp>
          <p:nvSpPr>
            <p:cNvPr id="37" name="Rectangle 36">
              <a:extLst>
                <a:ext uri="{FF2B5EF4-FFF2-40B4-BE49-F238E27FC236}">
                  <a16:creationId xmlns:a16="http://schemas.microsoft.com/office/drawing/2014/main" id="{DB6879E4-987F-AFEB-CC55-0371A22BC5B6}"/>
                </a:ext>
              </a:extLst>
            </p:cNvPr>
            <p:cNvSpPr/>
            <p:nvPr>
              <p:custDataLst>
                <p:tags r:id="rId27"/>
              </p:custDataLst>
            </p:nvPr>
          </p:nvSpPr>
          <p:spPr bwMode="auto">
            <a:xfrm>
              <a:off x="7089775" y="5570996"/>
              <a:ext cx="250825" cy="187325"/>
            </a:xfrm>
            <a:prstGeom prst="rect">
              <a:avLst/>
            </a:prstGeom>
            <a:solidFill>
              <a:srgbClr val="9294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err="1">
                <a:solidFill>
                  <a:schemeClr val="tx1"/>
                </a:solidFill>
                <a:latin typeface="Akkurat LL" panose="020B0504010101010104" pitchFamily="34" charset="0"/>
                <a:cs typeface="Akkurat LL" panose="020B0504010101010104" pitchFamily="34" charset="0"/>
              </a:endParaRPr>
            </a:p>
          </p:txBody>
        </p:sp>
        <p:sp>
          <p:nvSpPr>
            <p:cNvPr id="38" name="Rectangle 37">
              <a:extLst>
                <a:ext uri="{FF2B5EF4-FFF2-40B4-BE49-F238E27FC236}">
                  <a16:creationId xmlns:a16="http://schemas.microsoft.com/office/drawing/2014/main" id="{2720FDF0-D2FE-D1C2-5BC6-7C808A9DCEBA}"/>
                </a:ext>
              </a:extLst>
            </p:cNvPr>
            <p:cNvSpPr/>
            <p:nvPr>
              <p:custDataLst>
                <p:tags r:id="rId28"/>
              </p:custDataLst>
            </p:nvPr>
          </p:nvSpPr>
          <p:spPr bwMode="auto">
            <a:xfrm>
              <a:off x="7089775" y="5834521"/>
              <a:ext cx="250825" cy="187325"/>
            </a:xfrm>
            <a:prstGeom prst="rect">
              <a:avLst/>
            </a:prstGeom>
            <a:solidFill>
              <a:srgbClr val="DC79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err="1">
                <a:solidFill>
                  <a:schemeClr val="tx1"/>
                </a:solidFill>
                <a:latin typeface="Akkurat LL" panose="020B0504010101010104" pitchFamily="34" charset="0"/>
                <a:cs typeface="Akkurat LL" panose="020B0504010101010104" pitchFamily="34" charset="0"/>
              </a:endParaRPr>
            </a:p>
          </p:txBody>
        </p:sp>
        <p:sp>
          <p:nvSpPr>
            <p:cNvPr id="39" name="Rectangle 38">
              <a:extLst>
                <a:ext uri="{FF2B5EF4-FFF2-40B4-BE49-F238E27FC236}">
                  <a16:creationId xmlns:a16="http://schemas.microsoft.com/office/drawing/2014/main" id="{874AA33C-C8D0-75D8-2A11-96FE284AA7AD}"/>
                </a:ext>
              </a:extLst>
            </p:cNvPr>
            <p:cNvSpPr/>
            <p:nvPr>
              <p:custDataLst>
                <p:tags r:id="rId29"/>
              </p:custDataLst>
            </p:nvPr>
          </p:nvSpPr>
          <p:spPr bwMode="auto">
            <a:xfrm>
              <a:off x="8420100" y="5570996"/>
              <a:ext cx="250825" cy="187325"/>
            </a:xfrm>
            <a:prstGeom prst="rect">
              <a:avLst/>
            </a:prstGeom>
            <a:solidFill>
              <a:srgbClr val="6CABB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err="1">
                <a:solidFill>
                  <a:schemeClr val="tx1"/>
                </a:solidFill>
                <a:latin typeface="Akkurat LL" panose="020B0504010101010104" pitchFamily="34" charset="0"/>
                <a:cs typeface="Akkurat LL" panose="020B0504010101010104" pitchFamily="34" charset="0"/>
              </a:endParaRPr>
            </a:p>
          </p:txBody>
        </p:sp>
        <p:sp>
          <p:nvSpPr>
            <p:cNvPr id="40" name="Rectangle 39">
              <a:extLst>
                <a:ext uri="{FF2B5EF4-FFF2-40B4-BE49-F238E27FC236}">
                  <a16:creationId xmlns:a16="http://schemas.microsoft.com/office/drawing/2014/main" id="{1F5CDCAC-F784-1085-3DFD-0141F1560011}"/>
                </a:ext>
              </a:extLst>
            </p:cNvPr>
            <p:cNvSpPr/>
            <p:nvPr>
              <p:custDataLst>
                <p:tags r:id="rId30"/>
              </p:custDataLst>
            </p:nvPr>
          </p:nvSpPr>
          <p:spPr bwMode="auto">
            <a:xfrm>
              <a:off x="8420100" y="5834521"/>
              <a:ext cx="250825" cy="187325"/>
            </a:xfrm>
            <a:prstGeom prst="rect">
              <a:avLst/>
            </a:prstGeom>
            <a:solidFill>
              <a:srgbClr val="E19F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err="1">
                <a:solidFill>
                  <a:schemeClr val="tx1"/>
                </a:solidFill>
                <a:latin typeface="Akkurat LL" panose="020B0504010101010104" pitchFamily="34" charset="0"/>
                <a:cs typeface="Akkurat LL" panose="020B0504010101010104" pitchFamily="34" charset="0"/>
              </a:endParaRPr>
            </a:p>
          </p:txBody>
        </p:sp>
        <p:sp>
          <p:nvSpPr>
            <p:cNvPr id="41" name="Rectangle 40">
              <a:extLst>
                <a:ext uri="{FF2B5EF4-FFF2-40B4-BE49-F238E27FC236}">
                  <a16:creationId xmlns:a16="http://schemas.microsoft.com/office/drawing/2014/main" id="{778ABE47-B0AF-B190-9C65-7EE748E5CA6F}"/>
                </a:ext>
              </a:extLst>
            </p:cNvPr>
            <p:cNvSpPr/>
            <p:nvPr>
              <p:custDataLst>
                <p:tags r:id="rId31"/>
              </p:custDataLst>
            </p:nvPr>
          </p:nvSpPr>
          <p:spPr bwMode="auto">
            <a:xfrm>
              <a:off x="10212388" y="5570996"/>
              <a:ext cx="250825" cy="187325"/>
            </a:xfrm>
            <a:prstGeom prst="rect">
              <a:avLst/>
            </a:prstGeom>
            <a:solidFill>
              <a:srgbClr val="0F9E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err="1">
                <a:solidFill>
                  <a:schemeClr val="tx1"/>
                </a:solidFill>
                <a:latin typeface="Akkurat LL" panose="020B0504010101010104" pitchFamily="34" charset="0"/>
                <a:cs typeface="Akkurat LL" panose="020B0504010101010104" pitchFamily="34" charset="0"/>
              </a:endParaRPr>
            </a:p>
          </p:txBody>
        </p:sp>
        <p:sp>
          <p:nvSpPr>
            <p:cNvPr id="42" name="Rectangle 41">
              <a:extLst>
                <a:ext uri="{FF2B5EF4-FFF2-40B4-BE49-F238E27FC236}">
                  <a16:creationId xmlns:a16="http://schemas.microsoft.com/office/drawing/2014/main" id="{BEC5E709-985E-4155-4D6D-6C9414A68EA2}"/>
                </a:ext>
              </a:extLst>
            </p:cNvPr>
            <p:cNvSpPr/>
            <p:nvPr>
              <p:custDataLst>
                <p:tags r:id="rId32"/>
              </p:custDataLst>
            </p:nvPr>
          </p:nvSpPr>
          <p:spPr bwMode="auto">
            <a:xfrm>
              <a:off x="10212388" y="5834521"/>
              <a:ext cx="250825" cy="187325"/>
            </a:xfrm>
            <a:prstGeom prst="rect">
              <a:avLst/>
            </a:prstGeom>
            <a:solidFill>
              <a:srgbClr val="006D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err="1">
                <a:solidFill>
                  <a:schemeClr val="tx1"/>
                </a:solidFill>
                <a:latin typeface="Akkurat LL" panose="020B0504010101010104" pitchFamily="34" charset="0"/>
                <a:cs typeface="Akkurat LL" panose="020B0504010101010104" pitchFamily="34" charset="0"/>
              </a:endParaRPr>
            </a:p>
          </p:txBody>
        </p:sp>
        <p:sp>
          <p:nvSpPr>
            <p:cNvPr id="43" name="Rectangle 42">
              <a:extLst>
                <a:ext uri="{FF2B5EF4-FFF2-40B4-BE49-F238E27FC236}">
                  <a16:creationId xmlns:a16="http://schemas.microsoft.com/office/drawing/2014/main" id="{E6AECFD6-541C-11E2-41B6-74236F2D31AA}"/>
                </a:ext>
              </a:extLst>
            </p:cNvPr>
            <p:cNvSpPr/>
            <p:nvPr>
              <p:custDataLst>
                <p:tags r:id="rId33"/>
              </p:custDataLst>
            </p:nvPr>
          </p:nvSpPr>
          <p:spPr bwMode="auto">
            <a:xfrm>
              <a:off x="11187113" y="5570996"/>
              <a:ext cx="250825" cy="187325"/>
            </a:xfrm>
            <a:prstGeom prst="rect">
              <a:avLst/>
            </a:prstGeom>
            <a:solidFill>
              <a:srgbClr val="B920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err="1">
                <a:solidFill>
                  <a:schemeClr val="tx1"/>
                </a:solidFill>
                <a:latin typeface="Akkurat LL" panose="020B0504010101010104" pitchFamily="34" charset="0"/>
                <a:cs typeface="Akkurat LL" panose="020B0504010101010104" pitchFamily="34" charset="0"/>
              </a:endParaRPr>
            </a:p>
          </p:txBody>
        </p:sp>
        <p:sp>
          <p:nvSpPr>
            <p:cNvPr id="44" name="BodyText">
              <a:extLst>
                <a:ext uri="{FF2B5EF4-FFF2-40B4-BE49-F238E27FC236}">
                  <a16:creationId xmlns:a16="http://schemas.microsoft.com/office/drawing/2014/main" id="{93B505F1-06B0-1163-432D-DC2B62B42CB3}"/>
                </a:ext>
              </a:extLst>
            </p:cNvPr>
            <p:cNvSpPr>
              <a:spLocks/>
            </p:cNvSpPr>
            <p:nvPr>
              <p:custDataLst>
                <p:tags r:id="rId34"/>
              </p:custDataLst>
            </p:nvPr>
          </p:nvSpPr>
          <p:spPr bwMode="auto">
            <a:xfrm>
              <a:off x="6534150" y="5566233"/>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034BFBC8-E4AF-4768-937A-8A9063CB7085}" type="datetime'''C''I''''''''''''''''''''''''''''''''S'''''''''''''''''''">
                <a:rPr lang="en-US" altLang="en-US" sz="1050" smtClean="0">
                  <a:latin typeface="Akkurat LL" panose="020B0504010101010104" pitchFamily="34" charset="0"/>
                  <a:cs typeface="Akkurat LL" panose="020B0504010101010104" pitchFamily="34" charset="0"/>
                </a:rPr>
                <a:pPr marL="0" lvl="0" indent="0">
                  <a:spcBef>
                    <a:spcPct val="0"/>
                  </a:spcBef>
                  <a:spcAft>
                    <a:spcPct val="0"/>
                  </a:spcAft>
                  <a:buNone/>
                </a:pPr>
                <a:t>CIS</a:t>
              </a:fld>
              <a:endParaRPr lang="en-US" sz="1050">
                <a:latin typeface="Akkurat LL" panose="020B0504010101010104" pitchFamily="34" charset="0"/>
                <a:cs typeface="Akkurat LL" panose="020B0504010101010104" pitchFamily="34" charset="0"/>
              </a:endParaRPr>
            </a:p>
          </p:txBody>
        </p:sp>
        <p:sp>
          <p:nvSpPr>
            <p:cNvPr id="45" name="BodyText">
              <a:extLst>
                <a:ext uri="{FF2B5EF4-FFF2-40B4-BE49-F238E27FC236}">
                  <a16:creationId xmlns:a16="http://schemas.microsoft.com/office/drawing/2014/main" id="{1C70D05E-1823-3B9E-DED1-596B453DE69A}"/>
                </a:ext>
              </a:extLst>
            </p:cNvPr>
            <p:cNvSpPr>
              <a:spLocks/>
            </p:cNvSpPr>
            <p:nvPr>
              <p:custDataLst>
                <p:tags r:id="rId35"/>
              </p:custDataLst>
            </p:nvPr>
          </p:nvSpPr>
          <p:spPr bwMode="auto">
            <a:xfrm>
              <a:off x="6534150" y="5829758"/>
              <a:ext cx="4540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A13A98E2-5BE6-407D-8206-CA6FC9A45F01}" type="datetime'''''''''''''''''A''''''''''f''ri''''''c''''''''''''''''a'''">
                <a:rPr lang="en-US" altLang="en-US" sz="1050" smtClean="0">
                  <a:latin typeface="Akkurat LL" panose="020B0504010101010104" pitchFamily="34" charset="0"/>
                  <a:cs typeface="Akkurat LL" panose="020B0504010101010104" pitchFamily="34" charset="0"/>
                </a:rPr>
                <a:pPr marL="0" lvl="0" indent="0">
                  <a:spcBef>
                    <a:spcPct val="0"/>
                  </a:spcBef>
                  <a:spcAft>
                    <a:spcPct val="0"/>
                  </a:spcAft>
                  <a:buNone/>
                </a:pPr>
                <a:t>Africa</a:t>
              </a:fld>
              <a:endParaRPr lang="en-US" sz="1050">
                <a:latin typeface="Akkurat LL" panose="020B0504010101010104" pitchFamily="34" charset="0"/>
                <a:cs typeface="Akkurat LL" panose="020B0504010101010104" pitchFamily="34" charset="0"/>
              </a:endParaRPr>
            </a:p>
          </p:txBody>
        </p:sp>
        <p:sp>
          <p:nvSpPr>
            <p:cNvPr id="46" name="BodyText">
              <a:extLst>
                <a:ext uri="{FF2B5EF4-FFF2-40B4-BE49-F238E27FC236}">
                  <a16:creationId xmlns:a16="http://schemas.microsoft.com/office/drawing/2014/main" id="{17BB01F2-A639-353E-5453-376DB952512A}"/>
                </a:ext>
              </a:extLst>
            </p:cNvPr>
            <p:cNvSpPr>
              <a:spLocks/>
            </p:cNvSpPr>
            <p:nvPr>
              <p:custDataLst>
                <p:tags r:id="rId36"/>
              </p:custDataLst>
            </p:nvPr>
          </p:nvSpPr>
          <p:spPr bwMode="auto">
            <a:xfrm>
              <a:off x="7391400" y="5566233"/>
              <a:ext cx="9271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3FE12A51-C3BA-4561-B97D-5FFAC1C72D94}" type="datetime'Mi''''''''''''''d''''''d''''l''e'''''''' ''''''E''a''st'''">
                <a:rPr lang="en-US" altLang="en-US" sz="1050" smtClean="0">
                  <a:latin typeface="Akkurat LL" panose="020B0504010101010104" pitchFamily="34" charset="0"/>
                  <a:cs typeface="Akkurat LL" panose="020B0504010101010104" pitchFamily="34" charset="0"/>
                </a:rPr>
                <a:pPr marL="0" lvl="0" indent="0">
                  <a:spcBef>
                    <a:spcPct val="0"/>
                  </a:spcBef>
                  <a:spcAft>
                    <a:spcPct val="0"/>
                  </a:spcAft>
                  <a:buNone/>
                </a:pPr>
                <a:t>Middle East</a:t>
              </a:fld>
              <a:endParaRPr lang="en-US" sz="1050">
                <a:latin typeface="Akkurat LL" panose="020B0504010101010104" pitchFamily="34" charset="0"/>
                <a:cs typeface="Akkurat LL" panose="020B0504010101010104" pitchFamily="34" charset="0"/>
              </a:endParaRPr>
            </a:p>
          </p:txBody>
        </p:sp>
        <p:sp>
          <p:nvSpPr>
            <p:cNvPr id="47" name="BodyText">
              <a:extLst>
                <a:ext uri="{FF2B5EF4-FFF2-40B4-BE49-F238E27FC236}">
                  <a16:creationId xmlns:a16="http://schemas.microsoft.com/office/drawing/2014/main" id="{1689816C-B4AF-DD23-E41A-DFE7DB0807D8}"/>
                </a:ext>
              </a:extLst>
            </p:cNvPr>
            <p:cNvSpPr>
              <a:spLocks/>
            </p:cNvSpPr>
            <p:nvPr>
              <p:custDataLst>
                <p:tags r:id="rId37"/>
              </p:custDataLst>
            </p:nvPr>
          </p:nvSpPr>
          <p:spPr bwMode="auto">
            <a:xfrm>
              <a:off x="7391400" y="5829758"/>
              <a:ext cx="5651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64F85857-E5B6-47F8-9710-13B2C5AF3717}" type="datetime'''''''''''''''''''L''''''''AT''AM'''">
                <a:rPr lang="en-US" altLang="en-US" sz="1050" smtClean="0">
                  <a:latin typeface="Akkurat LL" panose="020B0504010101010104" pitchFamily="34" charset="0"/>
                  <a:cs typeface="Akkurat LL" panose="020B0504010101010104" pitchFamily="34" charset="0"/>
                </a:rPr>
                <a:pPr marL="0" lvl="0" indent="0">
                  <a:spcBef>
                    <a:spcPct val="0"/>
                  </a:spcBef>
                  <a:spcAft>
                    <a:spcPct val="0"/>
                  </a:spcAft>
                  <a:buNone/>
                </a:pPr>
                <a:t>LATAM</a:t>
              </a:fld>
              <a:endParaRPr lang="en-US" sz="1050">
                <a:latin typeface="Akkurat LL" panose="020B0504010101010104" pitchFamily="34" charset="0"/>
                <a:cs typeface="Akkurat LL" panose="020B0504010101010104" pitchFamily="34" charset="0"/>
              </a:endParaRPr>
            </a:p>
          </p:txBody>
        </p:sp>
        <p:sp>
          <p:nvSpPr>
            <p:cNvPr id="48" name="BodyText">
              <a:extLst>
                <a:ext uri="{FF2B5EF4-FFF2-40B4-BE49-F238E27FC236}">
                  <a16:creationId xmlns:a16="http://schemas.microsoft.com/office/drawing/2014/main" id="{C4104FE2-0AC3-E1BE-A2EA-42DA32C1FC12}"/>
                </a:ext>
              </a:extLst>
            </p:cNvPr>
            <p:cNvSpPr>
              <a:spLocks/>
            </p:cNvSpPr>
            <p:nvPr>
              <p:custDataLst>
                <p:tags r:id="rId38"/>
              </p:custDataLst>
            </p:nvPr>
          </p:nvSpPr>
          <p:spPr bwMode="auto">
            <a:xfrm>
              <a:off x="8721725" y="5566233"/>
              <a:ext cx="10572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8E33213F-746F-4B72-B445-28450F43DF87}" type="datetime'N''''A ''''(e''x''''''''. U''S''''''A'''''''''''')'">
                <a:rPr lang="en-US" altLang="en-US" sz="1050" smtClean="0">
                  <a:latin typeface="Akkurat LL" panose="020B0504010101010104" pitchFamily="34" charset="0"/>
                  <a:cs typeface="Akkurat LL" panose="020B0504010101010104" pitchFamily="34" charset="0"/>
                </a:rPr>
                <a:pPr marL="0" lvl="0" indent="0">
                  <a:spcBef>
                    <a:spcPct val="0"/>
                  </a:spcBef>
                  <a:spcAft>
                    <a:spcPct val="0"/>
                  </a:spcAft>
                  <a:buNone/>
                </a:pPr>
                <a:t>NA (ex. USA)</a:t>
              </a:fld>
              <a:endParaRPr lang="en-US" sz="1050">
                <a:latin typeface="Akkurat LL" panose="020B0504010101010104" pitchFamily="34" charset="0"/>
                <a:cs typeface="Akkurat LL" panose="020B0504010101010104" pitchFamily="34" charset="0"/>
              </a:endParaRPr>
            </a:p>
          </p:txBody>
        </p:sp>
        <p:sp>
          <p:nvSpPr>
            <p:cNvPr id="49" name="BodyText">
              <a:extLst>
                <a:ext uri="{FF2B5EF4-FFF2-40B4-BE49-F238E27FC236}">
                  <a16:creationId xmlns:a16="http://schemas.microsoft.com/office/drawing/2014/main" id="{8424A01A-9E1F-E081-F5B1-7C53AFB1FEE9}"/>
                </a:ext>
              </a:extLst>
            </p:cNvPr>
            <p:cNvSpPr>
              <a:spLocks/>
            </p:cNvSpPr>
            <p:nvPr>
              <p:custDataLst>
                <p:tags r:id="rId39"/>
              </p:custDataLst>
            </p:nvPr>
          </p:nvSpPr>
          <p:spPr bwMode="auto">
            <a:xfrm>
              <a:off x="8721725" y="5829758"/>
              <a:ext cx="13890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32E29CC3-D5D6-4471-99CC-FF23DC34CDEC}" type="datetime'''''APAC'''' ''(e''x. ''C''h''''''i''n''''''''''''''a)'''''">
                <a:rPr lang="en-US" altLang="en-US" sz="1050" smtClean="0">
                  <a:latin typeface="Akkurat LL" panose="020B0504010101010104" pitchFamily="34" charset="0"/>
                  <a:cs typeface="Akkurat LL" panose="020B0504010101010104" pitchFamily="34" charset="0"/>
                </a:rPr>
                <a:pPr marL="0" lvl="0" indent="0">
                  <a:spcBef>
                    <a:spcPct val="0"/>
                  </a:spcBef>
                  <a:spcAft>
                    <a:spcPct val="0"/>
                  </a:spcAft>
                  <a:buNone/>
                </a:pPr>
                <a:t>APAC (ex. China)</a:t>
              </a:fld>
              <a:endParaRPr lang="en-US" sz="1050">
                <a:latin typeface="Akkurat LL" panose="020B0504010101010104" pitchFamily="34" charset="0"/>
                <a:cs typeface="Akkurat LL" panose="020B0504010101010104" pitchFamily="34" charset="0"/>
              </a:endParaRPr>
            </a:p>
          </p:txBody>
        </p:sp>
        <p:sp>
          <p:nvSpPr>
            <p:cNvPr id="50" name="BodyText">
              <a:extLst>
                <a:ext uri="{FF2B5EF4-FFF2-40B4-BE49-F238E27FC236}">
                  <a16:creationId xmlns:a16="http://schemas.microsoft.com/office/drawing/2014/main" id="{722469C2-1FC2-0A83-87E3-F7556767BC23}"/>
                </a:ext>
              </a:extLst>
            </p:cNvPr>
            <p:cNvSpPr>
              <a:spLocks/>
            </p:cNvSpPr>
            <p:nvPr>
              <p:custDataLst>
                <p:tags r:id="rId40"/>
              </p:custDataLst>
            </p:nvPr>
          </p:nvSpPr>
          <p:spPr bwMode="auto">
            <a:xfrm>
              <a:off x="10514013" y="5566233"/>
              <a:ext cx="5715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22C00F52-50EF-42FC-80D6-96E06D1E9A81}" type="datetime'''''''''''Eu''''''''r''''''''''''o''''p''''''''''''''e'">
                <a:rPr lang="en-US" altLang="en-US" sz="1050" smtClean="0">
                  <a:latin typeface="Akkurat LL" panose="020B0504010101010104" pitchFamily="34" charset="0"/>
                  <a:cs typeface="Akkurat LL" panose="020B0504010101010104" pitchFamily="34" charset="0"/>
                </a:rPr>
                <a:pPr marL="0" lvl="0" indent="0">
                  <a:spcBef>
                    <a:spcPct val="0"/>
                  </a:spcBef>
                  <a:spcAft>
                    <a:spcPct val="0"/>
                  </a:spcAft>
                  <a:buNone/>
                </a:pPr>
                <a:t>Europe</a:t>
              </a:fld>
              <a:endParaRPr lang="en-US" sz="1050">
                <a:latin typeface="Akkurat LL" panose="020B0504010101010104" pitchFamily="34" charset="0"/>
                <a:cs typeface="Akkurat LL" panose="020B0504010101010104" pitchFamily="34" charset="0"/>
              </a:endParaRPr>
            </a:p>
          </p:txBody>
        </p:sp>
        <p:sp>
          <p:nvSpPr>
            <p:cNvPr id="51" name="BodyText">
              <a:extLst>
                <a:ext uri="{FF2B5EF4-FFF2-40B4-BE49-F238E27FC236}">
                  <a16:creationId xmlns:a16="http://schemas.microsoft.com/office/drawing/2014/main" id="{64198286-17C3-DE8E-075B-EEC868859158}"/>
                </a:ext>
              </a:extLst>
            </p:cNvPr>
            <p:cNvSpPr>
              <a:spLocks/>
            </p:cNvSpPr>
            <p:nvPr>
              <p:custDataLst>
                <p:tags r:id="rId41"/>
              </p:custDataLst>
            </p:nvPr>
          </p:nvSpPr>
          <p:spPr bwMode="auto">
            <a:xfrm>
              <a:off x="10514013" y="5829758"/>
              <a:ext cx="36671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39E38EB3-C567-4219-8130-EBBF32AC53C0}" type="datetime'''''''''''''U''S''''''''''A'''''''''''''''">
                <a:rPr lang="en-US" altLang="en-US" sz="1050" smtClean="0">
                  <a:latin typeface="Akkurat LL" panose="020B0504010101010104" pitchFamily="34" charset="0"/>
                  <a:cs typeface="Akkurat LL" panose="020B0504010101010104" pitchFamily="34" charset="0"/>
                </a:rPr>
                <a:pPr marL="0" lvl="0" indent="0">
                  <a:spcBef>
                    <a:spcPct val="0"/>
                  </a:spcBef>
                  <a:spcAft>
                    <a:spcPct val="0"/>
                  </a:spcAft>
                  <a:buNone/>
                </a:pPr>
                <a:t>USA</a:t>
              </a:fld>
              <a:endParaRPr lang="en-US" sz="1050">
                <a:latin typeface="Akkurat LL" panose="020B0504010101010104" pitchFamily="34" charset="0"/>
                <a:cs typeface="Akkurat LL" panose="020B0504010101010104" pitchFamily="34" charset="0"/>
              </a:endParaRPr>
            </a:p>
          </p:txBody>
        </p:sp>
        <p:sp>
          <p:nvSpPr>
            <p:cNvPr id="52" name="BodyText">
              <a:extLst>
                <a:ext uri="{FF2B5EF4-FFF2-40B4-BE49-F238E27FC236}">
                  <a16:creationId xmlns:a16="http://schemas.microsoft.com/office/drawing/2014/main" id="{D802BBD4-78D8-C87A-F1A8-3625EDA8FB79}"/>
                </a:ext>
              </a:extLst>
            </p:cNvPr>
            <p:cNvSpPr>
              <a:spLocks/>
            </p:cNvSpPr>
            <p:nvPr>
              <p:custDataLst>
                <p:tags r:id="rId42"/>
              </p:custDataLst>
            </p:nvPr>
          </p:nvSpPr>
          <p:spPr bwMode="auto">
            <a:xfrm>
              <a:off x="11488738" y="5566233"/>
              <a:ext cx="4635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DE721A10-ECC9-4F98-AEB1-AFBA6F248D28}" type="datetime'''C''''''''''''''''h''''''''''''''''''''i''na'''''''''''''''''">
                <a:rPr lang="en-US" altLang="en-US" sz="1050" smtClean="0">
                  <a:latin typeface="Akkurat LL" panose="020B0504010101010104" pitchFamily="34" charset="0"/>
                  <a:cs typeface="Akkurat LL" panose="020B0504010101010104" pitchFamily="34" charset="0"/>
                </a:rPr>
                <a:pPr marL="0" lvl="0" indent="0">
                  <a:spcBef>
                    <a:spcPct val="0"/>
                  </a:spcBef>
                  <a:spcAft>
                    <a:spcPct val="0"/>
                  </a:spcAft>
                  <a:buNone/>
                </a:pPr>
                <a:t>China</a:t>
              </a:fld>
              <a:endParaRPr lang="en-US" sz="1050">
                <a:latin typeface="Akkurat LL" panose="020B0504010101010104" pitchFamily="34" charset="0"/>
                <a:cs typeface="Akkurat LL" panose="020B0504010101010104" pitchFamily="34" charset="0"/>
              </a:endParaRPr>
            </a:p>
          </p:txBody>
        </p:sp>
        <p:graphicFrame>
          <p:nvGraphicFramePr>
            <p:cNvPr id="53" name="Chart 52">
              <a:extLst>
                <a:ext uri="{FF2B5EF4-FFF2-40B4-BE49-F238E27FC236}">
                  <a16:creationId xmlns:a16="http://schemas.microsoft.com/office/drawing/2014/main" id="{56D712DF-A366-0B23-D647-78B2497BE767}"/>
                </a:ext>
              </a:extLst>
            </p:cNvPr>
            <p:cNvGraphicFramePr/>
            <p:nvPr>
              <p:custDataLst>
                <p:tags r:id="rId43"/>
              </p:custDataLst>
            </p:nvPr>
          </p:nvGraphicFramePr>
          <p:xfrm>
            <a:off x="11117263" y="2101850"/>
            <a:ext cx="792162" cy="3219450"/>
          </p:xfrm>
          <a:graphic>
            <a:graphicData uri="http://schemas.openxmlformats.org/drawingml/2006/chart">
              <c:chart xmlns:c="http://schemas.openxmlformats.org/drawingml/2006/chart" xmlns:r="http://schemas.openxmlformats.org/officeDocument/2006/relationships" r:id="rId53"/>
            </a:graphicData>
          </a:graphic>
        </p:graphicFrame>
        <p:sp>
          <p:nvSpPr>
            <p:cNvPr id="54" name="BodyText">
              <a:extLst>
                <a:ext uri="{FF2B5EF4-FFF2-40B4-BE49-F238E27FC236}">
                  <a16:creationId xmlns:a16="http://schemas.microsoft.com/office/drawing/2014/main" id="{2A00F32D-9B83-3E2B-8F57-18595F415971}"/>
                </a:ext>
              </a:extLst>
            </p:cNvPr>
            <p:cNvSpPr>
              <a:spLocks/>
            </p:cNvSpPr>
            <p:nvPr>
              <p:custDataLst>
                <p:tags r:id="rId44"/>
              </p:custDataLst>
            </p:nvPr>
          </p:nvSpPr>
          <p:spPr bwMode="gray">
            <a:xfrm>
              <a:off x="11410506" y="2668588"/>
              <a:ext cx="189416" cy="178118"/>
            </a:xfrm>
            <a:prstGeom prst="rect">
              <a:avLst/>
            </a:prstGeom>
            <a:solidFill>
              <a:srgbClr val="E19FB4"/>
            </a:solidFill>
            <a:ln>
              <a:noFill/>
            </a:ln>
            <a:effec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r>
                <a:rPr lang="en-US" altLang="en-US" sz="1050">
                  <a:effectLst/>
                  <a:latin typeface="Akkurat LL" panose="020B0504010101010104" pitchFamily="34" charset="0"/>
                  <a:cs typeface="Akkurat LL" panose="020B0504010101010104" pitchFamily="34" charset="0"/>
                </a:rPr>
                <a:t>14%</a:t>
              </a:r>
              <a:endParaRPr lang="en-US" sz="1050">
                <a:latin typeface="Akkurat LL" panose="020B0504010101010104" pitchFamily="34" charset="0"/>
                <a:cs typeface="Akkurat LL" panose="020B0504010101010104" pitchFamily="34" charset="0"/>
              </a:endParaRPr>
            </a:p>
          </p:txBody>
        </p:sp>
        <p:sp>
          <p:nvSpPr>
            <p:cNvPr id="55" name="BodyText">
              <a:extLst>
                <a:ext uri="{FF2B5EF4-FFF2-40B4-BE49-F238E27FC236}">
                  <a16:creationId xmlns:a16="http://schemas.microsoft.com/office/drawing/2014/main" id="{1E20C39D-CD1B-392B-92E0-64A816EAC949}"/>
                </a:ext>
              </a:extLst>
            </p:cNvPr>
            <p:cNvSpPr>
              <a:spLocks/>
            </p:cNvSpPr>
            <p:nvPr>
              <p:custDataLst>
                <p:tags r:id="rId45"/>
              </p:custDataLst>
            </p:nvPr>
          </p:nvSpPr>
          <p:spPr bwMode="gray">
            <a:xfrm>
              <a:off x="11315699" y="3065463"/>
              <a:ext cx="393700" cy="18288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r>
                <a:rPr lang="en-US" altLang="en-US" sz="1050">
                  <a:solidFill>
                    <a:schemeClr val="bg1"/>
                  </a:solidFill>
                  <a:effectLst/>
                  <a:latin typeface="Akkurat LL" panose="020B0504010101010104" pitchFamily="34" charset="0"/>
                  <a:cs typeface="Akkurat LL" panose="020B0504010101010104" pitchFamily="34" charset="0"/>
                </a:rPr>
                <a:t>11%</a:t>
              </a:r>
              <a:endParaRPr lang="en-US" sz="1050">
                <a:solidFill>
                  <a:schemeClr val="bg1"/>
                </a:solidFill>
                <a:latin typeface="Akkurat LL" panose="020B0504010101010104" pitchFamily="34" charset="0"/>
                <a:cs typeface="Akkurat LL" panose="020B0504010101010104" pitchFamily="34" charset="0"/>
              </a:endParaRPr>
            </a:p>
          </p:txBody>
        </p:sp>
        <p:sp>
          <p:nvSpPr>
            <p:cNvPr id="56" name="BodyText">
              <a:extLst>
                <a:ext uri="{FF2B5EF4-FFF2-40B4-BE49-F238E27FC236}">
                  <a16:creationId xmlns:a16="http://schemas.microsoft.com/office/drawing/2014/main" id="{D2B99F7A-B678-A8E2-B9C2-793F655DC23C}"/>
                </a:ext>
              </a:extLst>
            </p:cNvPr>
            <p:cNvSpPr>
              <a:spLocks/>
            </p:cNvSpPr>
            <p:nvPr>
              <p:custDataLst>
                <p:tags r:id="rId46"/>
              </p:custDataLst>
            </p:nvPr>
          </p:nvSpPr>
          <p:spPr bwMode="gray">
            <a:xfrm>
              <a:off x="11315699" y="3467100"/>
              <a:ext cx="393700" cy="18288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r>
                <a:rPr lang="en-US" altLang="en-US" sz="1050">
                  <a:solidFill>
                    <a:schemeClr val="bg1"/>
                  </a:solidFill>
                  <a:effectLst/>
                  <a:latin typeface="Akkurat LL" panose="020B0504010101010104" pitchFamily="34" charset="0"/>
                  <a:cs typeface="Akkurat LL" panose="020B0504010101010104" pitchFamily="34" charset="0"/>
                </a:rPr>
                <a:t>11%</a:t>
              </a:r>
              <a:endParaRPr lang="en-US" sz="1050">
                <a:solidFill>
                  <a:schemeClr val="bg1"/>
                </a:solidFill>
                <a:latin typeface="Akkurat LL" panose="020B0504010101010104" pitchFamily="34" charset="0"/>
                <a:cs typeface="Akkurat LL" panose="020B0504010101010104" pitchFamily="34" charset="0"/>
              </a:endParaRPr>
            </a:p>
          </p:txBody>
        </p:sp>
        <p:sp>
          <p:nvSpPr>
            <p:cNvPr id="57" name="BodyText">
              <a:extLst>
                <a:ext uri="{FF2B5EF4-FFF2-40B4-BE49-F238E27FC236}">
                  <a16:creationId xmlns:a16="http://schemas.microsoft.com/office/drawing/2014/main" id="{40718873-7AE2-EBC4-02BB-B7EB93E882CD}"/>
                </a:ext>
              </a:extLst>
            </p:cNvPr>
            <p:cNvSpPr>
              <a:spLocks/>
            </p:cNvSpPr>
            <p:nvPr>
              <p:custDataLst>
                <p:tags r:id="rId47"/>
              </p:custDataLst>
            </p:nvPr>
          </p:nvSpPr>
          <p:spPr bwMode="gray">
            <a:xfrm>
              <a:off x="11355069" y="4398963"/>
              <a:ext cx="318005" cy="182880"/>
            </a:xfrm>
            <a:prstGeom prst="rect">
              <a:avLst/>
            </a:prstGeom>
            <a:solidFill>
              <a:srgbClr val="B92051"/>
            </a:solidFill>
            <a:ln>
              <a:noFill/>
            </a:ln>
            <a:effec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r>
                <a:rPr lang="en-US" altLang="en-US" sz="1050">
                  <a:solidFill>
                    <a:schemeClr val="bg1"/>
                  </a:solidFill>
                  <a:effectLst/>
                  <a:latin typeface="Akkurat LL" panose="020B0504010101010104" pitchFamily="34" charset="0"/>
                  <a:cs typeface="Akkurat LL" panose="020B0504010101010104" pitchFamily="34" charset="0"/>
                </a:rPr>
                <a:t>13%</a:t>
              </a:r>
              <a:endParaRPr lang="en-US" sz="1050">
                <a:solidFill>
                  <a:schemeClr val="bg1"/>
                </a:solidFill>
                <a:latin typeface="Akkurat LL" panose="020B0504010101010104" pitchFamily="34" charset="0"/>
                <a:cs typeface="Akkurat LL" panose="020B0504010101010104" pitchFamily="34" charset="0"/>
              </a:endParaRPr>
            </a:p>
          </p:txBody>
        </p:sp>
        <p:sp>
          <p:nvSpPr>
            <p:cNvPr id="58" name="TextBox 57">
              <a:extLst>
                <a:ext uri="{FF2B5EF4-FFF2-40B4-BE49-F238E27FC236}">
                  <a16:creationId xmlns:a16="http://schemas.microsoft.com/office/drawing/2014/main" id="{F6D8E0B3-E52C-2744-AAAD-68329685C725}"/>
                </a:ext>
              </a:extLst>
            </p:cNvPr>
            <p:cNvSpPr txBox="1"/>
            <p:nvPr>
              <p:custDataLst>
                <p:tags r:id="rId48"/>
              </p:custDataLst>
            </p:nvPr>
          </p:nvSpPr>
          <p:spPr>
            <a:xfrm>
              <a:off x="10929745" y="1796660"/>
              <a:ext cx="1150938" cy="323165"/>
            </a:xfrm>
            <a:prstGeom prst="rect">
              <a:avLst/>
            </a:prstGeom>
            <a:noFill/>
          </p:spPr>
          <p:txBody>
            <a:bodyPr wrap="square" lIns="0" tIns="0" rIns="0" bIns="0">
              <a:spAutoFit/>
            </a:bodyPr>
            <a:lstStyle/>
            <a:p>
              <a:pPr algn="ctr"/>
              <a:r>
                <a:rPr lang="en-US" sz="1050" b="1">
                  <a:latin typeface="Akkurat LL" panose="020B0504010101010104" pitchFamily="34" charset="0"/>
                  <a:cs typeface="Akkurat LL" panose="020B0504010101010104" pitchFamily="34" charset="0"/>
                </a:rPr>
                <a:t>CAGR</a:t>
              </a:r>
            </a:p>
            <a:p>
              <a:pPr algn="ctr"/>
              <a:r>
                <a:rPr lang="en-US" sz="1050">
                  <a:latin typeface="Akkurat LL" panose="020B0504010101010104" pitchFamily="34" charset="0"/>
                  <a:cs typeface="Akkurat LL" panose="020B0504010101010104" pitchFamily="34" charset="0"/>
                </a:rPr>
                <a:t>(2025 – 2040)</a:t>
              </a:r>
            </a:p>
          </p:txBody>
        </p:sp>
      </p:grpSp>
      <p:sp>
        <p:nvSpPr>
          <p:cNvPr id="59" name="Text Placeholder 5">
            <a:extLst>
              <a:ext uri="{FF2B5EF4-FFF2-40B4-BE49-F238E27FC236}">
                <a16:creationId xmlns:a16="http://schemas.microsoft.com/office/drawing/2014/main" id="{659989DE-2D94-7320-8AA6-7655DE0B3D58}"/>
              </a:ext>
            </a:extLst>
          </p:cNvPr>
          <p:cNvSpPr txBox="1">
            <a:spLocks/>
          </p:cNvSpPr>
          <p:nvPr/>
        </p:nvSpPr>
        <p:spPr>
          <a:xfrm>
            <a:off x="566442" y="6008017"/>
            <a:ext cx="5090079" cy="333522"/>
          </a:xfrm>
          <a:prstGeom prst="rect">
            <a:avLst/>
          </a:prstGeom>
        </p:spPr>
        <p:txBody>
          <a:bodyPr vert="horz" lIns="0" tIns="0" rIns="0" bIns="0" rtlCol="0" anchor="b">
            <a:noAutofit/>
          </a:bodyPr>
          <a:lstStyle>
            <a:lvl1pPr marL="0" indent="0" algn="l" defTabSz="914400" rtl="0" eaLnBrk="1" latinLnBrk="0" hangingPunct="1">
              <a:lnSpc>
                <a:spcPct val="100000"/>
              </a:lnSpc>
              <a:spcBef>
                <a:spcPts val="0"/>
              </a:spcBef>
              <a:spcAft>
                <a:spcPts val="200"/>
              </a:spcAft>
              <a:buSzPct val="25000"/>
              <a:buFont typeface="Arial" panose="020B0604020202020204" pitchFamily="34" charset="0"/>
              <a:buNone/>
              <a:defRPr sz="700" kern="1200">
                <a:solidFill>
                  <a:schemeClr val="tx1"/>
                </a:solidFill>
                <a:latin typeface="+mn-lt"/>
                <a:ea typeface="+mn-ea"/>
                <a:cs typeface="+mn-cs"/>
              </a:defRPr>
            </a:lvl1pPr>
            <a:lvl2pPr marL="169863" indent="-112713" algn="l" defTabSz="914400" rtl="0" eaLnBrk="1" latinLnBrk="0" hangingPunct="1">
              <a:lnSpc>
                <a:spcPct val="70000"/>
              </a:lnSpc>
              <a:spcBef>
                <a:spcPts val="0"/>
              </a:spcBef>
              <a:spcAft>
                <a:spcPts val="600"/>
              </a:spcAft>
              <a:buFont typeface="Arial" panose="020B0604020202020204" pitchFamily="34" charset="0"/>
              <a:buChar char="•"/>
              <a:defRPr sz="700" kern="1200">
                <a:solidFill>
                  <a:schemeClr val="tx1"/>
                </a:solidFill>
                <a:latin typeface="+mn-lt"/>
                <a:ea typeface="+mn-ea"/>
                <a:cs typeface="+mn-cs"/>
              </a:defRPr>
            </a:lvl2pPr>
            <a:lvl3pPr marL="341312"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r>
              <a:rPr lang="en-US" dirty="0"/>
              <a:t>As of Feb. 16, 2026.</a:t>
            </a:r>
          </a:p>
          <a:p>
            <a:r>
              <a:rPr lang="en-US" dirty="0"/>
              <a:t>f = forecast; BEV = battery-electric vehicle; PEV = plug-in electric vehicle; PHEV = plug-in hybrid electric vehicle.</a:t>
            </a:r>
          </a:p>
          <a:p>
            <a:r>
              <a:rPr lang="en-US" dirty="0"/>
              <a:t>Historical passenger PEV sales figures draw on official releases and the International Energy Agency. </a:t>
            </a:r>
            <a:br>
              <a:rPr lang="en-US" dirty="0"/>
            </a:br>
            <a:r>
              <a:rPr lang="en-US" dirty="0"/>
              <a:t>Sources: S&amp;P Global Market Intelligence; S&amp;P Global Mobility; Batteries and Energy Storage – Commodity Insights Base Case (2025).</a:t>
            </a:r>
          </a:p>
        </p:txBody>
      </p:sp>
      <p:sp>
        <p:nvSpPr>
          <p:cNvPr id="60" name="Text Placeholder 5">
            <a:extLst>
              <a:ext uri="{FF2B5EF4-FFF2-40B4-BE49-F238E27FC236}">
                <a16:creationId xmlns:a16="http://schemas.microsoft.com/office/drawing/2014/main" id="{9E0BF261-017B-4424-70B6-5DE64884C23A}"/>
              </a:ext>
            </a:extLst>
          </p:cNvPr>
          <p:cNvSpPr txBox="1">
            <a:spLocks/>
          </p:cNvSpPr>
          <p:nvPr/>
        </p:nvSpPr>
        <p:spPr>
          <a:xfrm>
            <a:off x="6244476" y="5715249"/>
            <a:ext cx="11060912" cy="525368"/>
          </a:xfrm>
          <a:prstGeom prst="rect">
            <a:avLst/>
          </a:prstGeom>
        </p:spPr>
        <p:txBody>
          <a:bodyPr vert="horz" lIns="0" tIns="0" rIns="0" bIns="0" rtlCol="0" anchor="b">
            <a:noAutofit/>
          </a:bodyPr>
          <a:lstStyle>
            <a:lvl1pPr marL="0" indent="0" algn="l" defTabSz="914400" rtl="0" eaLnBrk="1" latinLnBrk="0" hangingPunct="1">
              <a:lnSpc>
                <a:spcPct val="100000"/>
              </a:lnSpc>
              <a:spcBef>
                <a:spcPts val="0"/>
              </a:spcBef>
              <a:spcAft>
                <a:spcPts val="200"/>
              </a:spcAft>
              <a:buSzPct val="25000"/>
              <a:buFont typeface="Arial" panose="020B0604020202020204" pitchFamily="34" charset="0"/>
              <a:buNone/>
              <a:defRPr sz="700" kern="1200">
                <a:solidFill>
                  <a:schemeClr val="tx1"/>
                </a:solidFill>
                <a:latin typeface="+mn-lt"/>
                <a:ea typeface="+mn-ea"/>
                <a:cs typeface="+mn-cs"/>
              </a:defRPr>
            </a:lvl1pPr>
            <a:lvl2pPr marL="169863" indent="-112713" algn="l" defTabSz="914400" rtl="0" eaLnBrk="1" latinLnBrk="0" hangingPunct="1">
              <a:lnSpc>
                <a:spcPct val="70000"/>
              </a:lnSpc>
              <a:spcBef>
                <a:spcPts val="0"/>
              </a:spcBef>
              <a:spcAft>
                <a:spcPts val="600"/>
              </a:spcAft>
              <a:buFont typeface="Arial" panose="020B0604020202020204" pitchFamily="34" charset="0"/>
              <a:buChar char="•"/>
              <a:defRPr sz="700" kern="1200">
                <a:solidFill>
                  <a:schemeClr val="tx1"/>
                </a:solidFill>
                <a:latin typeface="+mn-lt"/>
                <a:ea typeface="+mn-ea"/>
                <a:cs typeface="+mn-cs"/>
              </a:defRPr>
            </a:lvl2pPr>
            <a:lvl3pPr marL="341312"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r>
              <a:rPr lang="en-US" dirty="0"/>
              <a:t>Sources: Batteries and Energy Storage – Commodity Insights Base Case (2025). Compiled on July 20, 2025.</a:t>
            </a:r>
          </a:p>
        </p:txBody>
      </p:sp>
      <p:sp>
        <p:nvSpPr>
          <p:cNvPr id="61" name="Slide Number Placeholder 60">
            <a:extLst>
              <a:ext uri="{FF2B5EF4-FFF2-40B4-BE49-F238E27FC236}">
                <a16:creationId xmlns:a16="http://schemas.microsoft.com/office/drawing/2014/main" id="{69A2E678-4F99-E7FE-ACBD-9249B1C6DE15}"/>
              </a:ext>
            </a:extLst>
          </p:cNvPr>
          <p:cNvSpPr>
            <a:spLocks noGrp="1"/>
          </p:cNvSpPr>
          <p:nvPr>
            <p:ph type="sldNum" sz="quarter" idx="12"/>
          </p:nvPr>
        </p:nvSpPr>
        <p:spPr/>
        <p:txBody>
          <a:bodyPr/>
          <a:lstStyle/>
          <a:p>
            <a:fld id="{5246FB18-5DF1-419A-B975-14AFDDD65B9F}" type="slidenum">
              <a:rPr lang="en-US" smtClean="0"/>
              <a:t>13</a:t>
            </a:fld>
            <a:endParaRPr lang="en-US"/>
          </a:p>
        </p:txBody>
      </p:sp>
    </p:spTree>
    <p:extLst>
      <p:ext uri="{BB962C8B-B14F-4D97-AF65-F5344CB8AC3E}">
        <p14:creationId xmlns:p14="http://schemas.microsoft.com/office/powerpoint/2010/main" val="2382069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A5BF069-C2DF-0F17-8C41-514D057DB821}"/>
              </a:ext>
            </a:extLst>
          </p:cNvPr>
          <p:cNvSpPr>
            <a:spLocks noGrp="1"/>
          </p:cNvSpPr>
          <p:nvPr>
            <p:ph type="title"/>
          </p:nvPr>
        </p:nvSpPr>
        <p:spPr>
          <a:xfrm>
            <a:off x="567039" y="342900"/>
            <a:ext cx="11062709" cy="460551"/>
          </a:xfrm>
        </p:spPr>
        <p:txBody>
          <a:bodyPr/>
          <a:lstStyle/>
          <a:p>
            <a:r>
              <a:rPr kumimoji="0" lang="en-US" b="0" i="0" u="none" strike="noStrike" kern="1200" cap="none" spc="0" normalizeH="0" baseline="0" noProof="0" dirty="0">
                <a:ln>
                  <a:noFill/>
                </a:ln>
                <a:solidFill>
                  <a:srgbClr val="000000"/>
                </a:solidFill>
                <a:effectLst/>
                <a:uLnTx/>
                <a:uFillTx/>
                <a:latin typeface="Arial" panose="020B0604020202020204"/>
                <a:ea typeface="+mj-ea"/>
                <a:cs typeface="+mj-cs"/>
              </a:rPr>
              <a:t>China solidifying its battery production lead and rapidly expanding LFP adoption.</a:t>
            </a:r>
            <a:endParaRPr lang="en-US" sz="2800" dirty="0"/>
          </a:p>
        </p:txBody>
      </p:sp>
      <p:sp>
        <p:nvSpPr>
          <p:cNvPr id="8" name="Text Placeholder 4">
            <a:extLst>
              <a:ext uri="{FF2B5EF4-FFF2-40B4-BE49-F238E27FC236}">
                <a16:creationId xmlns:a16="http://schemas.microsoft.com/office/drawing/2014/main" id="{F165D300-D87F-B5A2-D5B1-69C322E2C99F}"/>
              </a:ext>
            </a:extLst>
          </p:cNvPr>
          <p:cNvSpPr txBox="1">
            <a:spLocks/>
          </p:cNvSpPr>
          <p:nvPr/>
        </p:nvSpPr>
        <p:spPr>
          <a:xfrm>
            <a:off x="6736094" y="1216990"/>
            <a:ext cx="5029200" cy="278706"/>
          </a:xfrm>
          <a:prstGeom prst="rect">
            <a:avLst/>
          </a:prstGeom>
        </p:spPr>
        <p:txBody>
          <a:bodyPr/>
          <a:lstStyle>
            <a:lvl1pPr marL="169863" indent="-169863"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1pPr>
            <a:lvl2pPr marL="341313" indent="-171450" algn="l" defTabSz="914400"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2pPr>
            <a:lvl3pPr marL="517525" indent="-176213" algn="l" defTabSz="914400" rtl="0" eaLnBrk="1" latinLnBrk="0" hangingPunct="1">
              <a:lnSpc>
                <a:spcPct val="100000"/>
              </a:lnSpc>
              <a:spcBef>
                <a:spcPts val="0"/>
              </a:spcBef>
              <a:spcAft>
                <a:spcPts val="600"/>
              </a:spcAft>
              <a:buFont typeface="Arial" panose="020B0604020202020204" pitchFamily="34" charset="0"/>
              <a:buChar char="•"/>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latin typeface="Akkurat LL" panose="020B0504010101010104" pitchFamily="34" charset="0"/>
                <a:cs typeface="Akkurat LL" panose="020B0504010101010104" pitchFamily="34" charset="0"/>
              </a:rPr>
              <a:t>Demand by battery cathode </a:t>
            </a:r>
            <a:br>
              <a:rPr lang="en-US" sz="1400" b="1" dirty="0">
                <a:latin typeface="Akkurat LL" panose="020B0504010101010104" pitchFamily="34" charset="0"/>
                <a:cs typeface="Akkurat LL" panose="020B0504010101010104" pitchFamily="34" charset="0"/>
              </a:rPr>
            </a:br>
            <a:r>
              <a:rPr lang="en-US" sz="1400" dirty="0">
                <a:latin typeface="Akkurat LL" panose="020B0504010101010104" pitchFamily="34" charset="0"/>
                <a:cs typeface="Akkurat LL" panose="020B0504010101010104" pitchFamily="34" charset="0"/>
              </a:rPr>
              <a:t>TWh</a:t>
            </a:r>
          </a:p>
        </p:txBody>
      </p:sp>
      <p:graphicFrame>
        <p:nvGraphicFramePr>
          <p:cNvPr id="9" name="Chart 8">
            <a:extLst>
              <a:ext uri="{FF2B5EF4-FFF2-40B4-BE49-F238E27FC236}">
                <a16:creationId xmlns:a16="http://schemas.microsoft.com/office/drawing/2014/main" id="{B89C3E2E-7315-7B59-72E1-1587D41C36F4}"/>
              </a:ext>
            </a:extLst>
          </p:cNvPr>
          <p:cNvGraphicFramePr>
            <a:graphicFrameLocks/>
          </p:cNvGraphicFramePr>
          <p:nvPr>
            <p:extLst>
              <p:ext uri="{D42A27DB-BD31-4B8C-83A1-F6EECF244321}">
                <p14:modId xmlns:p14="http://schemas.microsoft.com/office/powerpoint/2010/main" val="1556760732"/>
              </p:ext>
            </p:extLst>
          </p:nvPr>
        </p:nvGraphicFramePr>
        <p:xfrm>
          <a:off x="6736094" y="1530442"/>
          <a:ext cx="1606163" cy="4199747"/>
        </p:xfrm>
        <a:graphic>
          <a:graphicData uri="http://schemas.openxmlformats.org/drawingml/2006/chart">
            <c:chart xmlns:c="http://schemas.openxmlformats.org/drawingml/2006/chart" xmlns:r="http://schemas.openxmlformats.org/officeDocument/2006/relationships" r:id="rId20"/>
          </a:graphicData>
        </a:graphic>
      </p:graphicFrame>
      <p:graphicFrame>
        <p:nvGraphicFramePr>
          <p:cNvPr id="10" name="Chart 9">
            <a:extLst>
              <a:ext uri="{FF2B5EF4-FFF2-40B4-BE49-F238E27FC236}">
                <a16:creationId xmlns:a16="http://schemas.microsoft.com/office/drawing/2014/main" id="{03B031E5-1530-F6C1-6464-EC2BCA50517B}"/>
              </a:ext>
            </a:extLst>
          </p:cNvPr>
          <p:cNvGraphicFramePr>
            <a:graphicFrameLocks/>
          </p:cNvGraphicFramePr>
          <p:nvPr>
            <p:extLst>
              <p:ext uri="{D42A27DB-BD31-4B8C-83A1-F6EECF244321}">
                <p14:modId xmlns:p14="http://schemas.microsoft.com/office/powerpoint/2010/main" val="3597251583"/>
              </p:ext>
            </p:extLst>
          </p:nvPr>
        </p:nvGraphicFramePr>
        <p:xfrm>
          <a:off x="8301586" y="1491942"/>
          <a:ext cx="1606163" cy="4199747"/>
        </p:xfrm>
        <a:graphic>
          <a:graphicData uri="http://schemas.openxmlformats.org/drawingml/2006/chart">
            <c:chart xmlns:c="http://schemas.openxmlformats.org/drawingml/2006/chart" xmlns:r="http://schemas.openxmlformats.org/officeDocument/2006/relationships" r:id="rId21"/>
          </a:graphicData>
        </a:graphic>
      </p:graphicFrame>
      <p:graphicFrame>
        <p:nvGraphicFramePr>
          <p:cNvPr id="11" name="Chart 10">
            <a:extLst>
              <a:ext uri="{FF2B5EF4-FFF2-40B4-BE49-F238E27FC236}">
                <a16:creationId xmlns:a16="http://schemas.microsoft.com/office/drawing/2014/main" id="{3B9A1703-CE47-D411-81B2-D407F16D7EE7}"/>
              </a:ext>
            </a:extLst>
          </p:cNvPr>
          <p:cNvGraphicFramePr>
            <a:graphicFrameLocks/>
          </p:cNvGraphicFramePr>
          <p:nvPr>
            <p:extLst>
              <p:ext uri="{D42A27DB-BD31-4B8C-83A1-F6EECF244321}">
                <p14:modId xmlns:p14="http://schemas.microsoft.com/office/powerpoint/2010/main" val="3304621109"/>
              </p:ext>
            </p:extLst>
          </p:nvPr>
        </p:nvGraphicFramePr>
        <p:xfrm>
          <a:off x="9703354" y="1491941"/>
          <a:ext cx="1606163" cy="4199747"/>
        </p:xfrm>
        <a:graphic>
          <a:graphicData uri="http://schemas.openxmlformats.org/drawingml/2006/chart">
            <c:chart xmlns:c="http://schemas.openxmlformats.org/drawingml/2006/chart" xmlns:r="http://schemas.openxmlformats.org/officeDocument/2006/relationships" r:id="rId22"/>
          </a:graphicData>
        </a:graphic>
      </p:graphicFrame>
      <p:sp>
        <p:nvSpPr>
          <p:cNvPr id="12" name="Rectangle 11">
            <a:extLst>
              <a:ext uri="{FF2B5EF4-FFF2-40B4-BE49-F238E27FC236}">
                <a16:creationId xmlns:a16="http://schemas.microsoft.com/office/drawing/2014/main" id="{75AC3A56-2B75-C3A4-D9F5-E3D7F1C9CB63}"/>
              </a:ext>
            </a:extLst>
          </p:cNvPr>
          <p:cNvSpPr/>
          <p:nvPr>
            <p:custDataLst>
              <p:tags r:id="rId1"/>
            </p:custDataLst>
          </p:nvPr>
        </p:nvSpPr>
        <p:spPr bwMode="auto">
          <a:xfrm>
            <a:off x="8459575" y="2458536"/>
            <a:ext cx="250825" cy="187325"/>
          </a:xfrm>
          <a:prstGeom prst="rect">
            <a:avLst/>
          </a:prstGeom>
          <a:solidFill>
            <a:srgbClr val="006D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13" name="Rectangle 12">
            <a:extLst>
              <a:ext uri="{FF2B5EF4-FFF2-40B4-BE49-F238E27FC236}">
                <a16:creationId xmlns:a16="http://schemas.microsoft.com/office/drawing/2014/main" id="{FD94CBE8-AD21-03D2-6518-9D12FD4CD405}"/>
              </a:ext>
            </a:extLst>
          </p:cNvPr>
          <p:cNvSpPr/>
          <p:nvPr>
            <p:custDataLst>
              <p:tags r:id="rId2"/>
            </p:custDataLst>
          </p:nvPr>
        </p:nvSpPr>
        <p:spPr bwMode="auto">
          <a:xfrm>
            <a:off x="9188238" y="2458536"/>
            <a:ext cx="250825" cy="187325"/>
          </a:xfrm>
          <a:prstGeom prst="rect">
            <a:avLst/>
          </a:prstGeom>
          <a:solidFill>
            <a:srgbClr val="B920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14" name="Rectangle 13">
            <a:extLst>
              <a:ext uri="{FF2B5EF4-FFF2-40B4-BE49-F238E27FC236}">
                <a16:creationId xmlns:a16="http://schemas.microsoft.com/office/drawing/2014/main" id="{523324DF-6F99-5DF1-C3DE-8C04C1AD7AB2}"/>
              </a:ext>
            </a:extLst>
          </p:cNvPr>
          <p:cNvSpPr/>
          <p:nvPr>
            <p:custDataLst>
              <p:tags r:id="rId3"/>
            </p:custDataLst>
          </p:nvPr>
        </p:nvSpPr>
        <p:spPr bwMode="auto">
          <a:xfrm>
            <a:off x="10420138" y="2458536"/>
            <a:ext cx="250825" cy="187325"/>
          </a:xfrm>
          <a:prstGeom prst="rect">
            <a:avLst/>
          </a:prstGeom>
          <a:solidFill>
            <a:srgbClr val="DC79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15" name="BodyText">
            <a:extLst>
              <a:ext uri="{FF2B5EF4-FFF2-40B4-BE49-F238E27FC236}">
                <a16:creationId xmlns:a16="http://schemas.microsoft.com/office/drawing/2014/main" id="{EE548D56-456E-01B1-7642-E38D475724F0}"/>
              </a:ext>
            </a:extLst>
          </p:cNvPr>
          <p:cNvSpPr>
            <a:spLocks/>
          </p:cNvSpPr>
          <p:nvPr>
            <p:custDataLst>
              <p:tags r:id="rId4"/>
            </p:custDataLst>
          </p:nvPr>
        </p:nvSpPr>
        <p:spPr bwMode="auto">
          <a:xfrm>
            <a:off x="8761200" y="2453773"/>
            <a:ext cx="32543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B198A8DC-6A87-43A5-A28B-F3F02CBFB77C}" type="datetime'''''''''''''''''''''L''FP'''''''''">
              <a:rPr kumimoji="0" lang="en-US" altLang="en-US" sz="9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LFP</a:t>
            </a:fld>
            <a:endParaRPr kumimoji="0" lang="en-US" sz="9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16" name="BodyText">
            <a:extLst>
              <a:ext uri="{FF2B5EF4-FFF2-40B4-BE49-F238E27FC236}">
                <a16:creationId xmlns:a16="http://schemas.microsoft.com/office/drawing/2014/main" id="{F4886D81-1399-67F7-0621-BF103020A22F}"/>
              </a:ext>
            </a:extLst>
          </p:cNvPr>
          <p:cNvSpPr>
            <a:spLocks/>
          </p:cNvSpPr>
          <p:nvPr>
            <p:custDataLst>
              <p:tags r:id="rId5"/>
            </p:custDataLst>
          </p:nvPr>
        </p:nvSpPr>
        <p:spPr bwMode="auto">
          <a:xfrm>
            <a:off x="9489863" y="2453773"/>
            <a:ext cx="8286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F0D3E637-F249-4ED7-A156-040625ACC14B}" type="datetime'''''N''i''''''c''k''e''l-''r''''''''''''i''c''''h'''''''">
              <a:rPr kumimoji="0" lang="en-US" altLang="en-US" sz="9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Nickel-rich</a:t>
            </a:fld>
            <a:endParaRPr kumimoji="0" lang="en-US" sz="9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17" name="BodyText">
            <a:extLst>
              <a:ext uri="{FF2B5EF4-FFF2-40B4-BE49-F238E27FC236}">
                <a16:creationId xmlns:a16="http://schemas.microsoft.com/office/drawing/2014/main" id="{39255335-6E19-7945-0EF0-8CEB4E045EFB}"/>
              </a:ext>
            </a:extLst>
          </p:cNvPr>
          <p:cNvSpPr>
            <a:spLocks/>
          </p:cNvSpPr>
          <p:nvPr>
            <p:custDataLst>
              <p:tags r:id="rId6"/>
            </p:custDataLst>
          </p:nvPr>
        </p:nvSpPr>
        <p:spPr bwMode="auto">
          <a:xfrm>
            <a:off x="10721763" y="2453773"/>
            <a:ext cx="5984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B3B2490D-542C-45E1-8852-7F285C9B3D22}" type="datetime'''''''''''''''''''''''''O''''''''th''''ers'''''''''''''">
              <a:rPr kumimoji="0" lang="en-US" altLang="en-US" sz="9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Others</a:t>
            </a:fld>
            <a:r>
              <a:rPr kumimoji="0" lang="en-US" altLang="en-US" sz="900" b="0" i="0" u="none" strike="noStrike" kern="1200" cap="none" spc="0" normalizeH="0" baseline="30000" noProof="0">
                <a:ln>
                  <a:noFill/>
                </a:ln>
                <a:solidFill>
                  <a:srgbClr val="000000"/>
                </a:solidFill>
                <a:effectLst/>
                <a:uLnTx/>
                <a:uFillTx/>
                <a:latin typeface="Akkurat LL" panose="020B0504010101010104" pitchFamily="34" charset="0"/>
                <a:cs typeface="Akkurat LL" panose="020B0504010101010104" pitchFamily="34" charset="0"/>
              </a:rPr>
              <a:t>1</a:t>
            </a:r>
            <a:endParaRPr kumimoji="0" lang="en-US" sz="900" b="0" i="0" u="none" strike="noStrike" kern="1200" cap="none" spc="0" normalizeH="0" baseline="3000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18" name="Text Placeholder 33">
            <a:extLst>
              <a:ext uri="{FF2B5EF4-FFF2-40B4-BE49-F238E27FC236}">
                <a16:creationId xmlns:a16="http://schemas.microsoft.com/office/drawing/2014/main" id="{40ED12F8-1751-D2AC-0531-7DC086060856}"/>
              </a:ext>
            </a:extLst>
          </p:cNvPr>
          <p:cNvSpPr txBox="1">
            <a:spLocks/>
          </p:cNvSpPr>
          <p:nvPr/>
        </p:nvSpPr>
        <p:spPr>
          <a:xfrm>
            <a:off x="567039" y="5769186"/>
            <a:ext cx="10785619" cy="525368"/>
          </a:xfrm>
          <a:prstGeom prst="rect">
            <a:avLst/>
          </a:prstGeom>
        </p:spPr>
        <p:txBody>
          <a:bodyPr vert="horz" lIns="0" tIns="0" rIns="0" bIns="0" rtlCol="0" anchor="b">
            <a:noAutofit/>
          </a:bodyPr>
          <a:lstStyle>
            <a:lvl1pPr marL="0" indent="0" algn="l" defTabSz="914400" rtl="0" eaLnBrk="1" latinLnBrk="0" hangingPunct="1">
              <a:lnSpc>
                <a:spcPct val="100000"/>
              </a:lnSpc>
              <a:spcBef>
                <a:spcPts val="0"/>
              </a:spcBef>
              <a:spcAft>
                <a:spcPts val="200"/>
              </a:spcAft>
              <a:buSzPct val="25000"/>
              <a:buFont typeface="Arial" panose="020B0604020202020204" pitchFamily="34" charset="0"/>
              <a:buNone/>
              <a:defRPr sz="700" kern="1200">
                <a:solidFill>
                  <a:schemeClr val="tx1"/>
                </a:solidFill>
                <a:latin typeface="+mn-lt"/>
                <a:ea typeface="+mn-ea"/>
                <a:cs typeface="+mn-cs"/>
              </a:defRPr>
            </a:lvl1pPr>
            <a:lvl2pPr marL="169863" indent="-112713" algn="l" defTabSz="914400" rtl="0" eaLnBrk="1" latinLnBrk="0" hangingPunct="1">
              <a:lnSpc>
                <a:spcPct val="70000"/>
              </a:lnSpc>
              <a:spcBef>
                <a:spcPts val="0"/>
              </a:spcBef>
              <a:spcAft>
                <a:spcPts val="600"/>
              </a:spcAft>
              <a:buFont typeface="Arial" panose="020B0604020202020204" pitchFamily="34" charset="0"/>
              <a:buChar char="•"/>
              <a:defRPr sz="700" kern="1200">
                <a:solidFill>
                  <a:schemeClr val="tx1"/>
                </a:solidFill>
                <a:latin typeface="+mn-lt"/>
                <a:ea typeface="+mn-ea"/>
                <a:cs typeface="+mn-cs"/>
              </a:defRPr>
            </a:lvl2pPr>
            <a:lvl3pPr marL="341312"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spcAft>
                <a:spcPts val="0"/>
              </a:spcAft>
              <a:buSzTx/>
              <a:buAutoNum type="arabicPeriod"/>
              <a:defRPr/>
            </a:pPr>
            <a:r>
              <a:rPr lang="en-US" dirty="0">
                <a:latin typeface="Arial"/>
              </a:rPr>
              <a:t>The 2022 Li-ion cell cost in $/kWh was calculated by summing cathode, anode, separator/electrolyte, secondary materials, manufacturing, and additional costs, each derived from material prices ($/kg) × intensities (kg/kWh) plus processing costs and margins, using S&amp;P Global metal price forecasts, </a:t>
            </a:r>
            <a:r>
              <a:rPr lang="en-US" dirty="0" err="1">
                <a:latin typeface="Arial"/>
              </a:rPr>
              <a:t>BatPaC</a:t>
            </a:r>
            <a:r>
              <a:rPr lang="en-US" dirty="0">
                <a:latin typeface="Arial"/>
              </a:rPr>
              <a:t> 5.1 defaults, and Commodity Insights adjustments. </a:t>
            </a:r>
          </a:p>
          <a:p>
            <a:pPr marL="228600" indent="-228600">
              <a:spcAft>
                <a:spcPts val="600"/>
              </a:spcAft>
              <a:buSzTx/>
              <a:buAutoNum type="arabicPeriod"/>
              <a:defRPr/>
            </a:pPr>
            <a:r>
              <a:rPr lang="en-US" dirty="0"/>
              <a:t>The “Others” category includes the LMO (Lithium Manganese Oxide) batteries</a:t>
            </a:r>
            <a:br>
              <a:rPr lang="en-US" dirty="0">
                <a:latin typeface="Arial"/>
              </a:rPr>
            </a:br>
            <a:r>
              <a:rPr lang="en-US" dirty="0"/>
              <a:t>Sources: Batteries and Energy Storage – Commodity Insights Base Case (2025). Compiled on July 20, 2025</a:t>
            </a:r>
            <a:r>
              <a:rPr lang="en-US" dirty="0">
                <a:latin typeface="Arial"/>
              </a:rPr>
              <a:t>.</a:t>
            </a:r>
            <a:endParaRPr lang="en-US" dirty="0"/>
          </a:p>
        </p:txBody>
      </p:sp>
      <p:sp>
        <p:nvSpPr>
          <p:cNvPr id="19" name="Text Placeholder 13">
            <a:extLst>
              <a:ext uri="{FF2B5EF4-FFF2-40B4-BE49-F238E27FC236}">
                <a16:creationId xmlns:a16="http://schemas.microsoft.com/office/drawing/2014/main" id="{55F12781-C254-B14A-8114-E945D3F68929}"/>
              </a:ext>
            </a:extLst>
          </p:cNvPr>
          <p:cNvSpPr txBox="1">
            <a:spLocks/>
          </p:cNvSpPr>
          <p:nvPr/>
        </p:nvSpPr>
        <p:spPr>
          <a:xfrm>
            <a:off x="567039" y="1242174"/>
            <a:ext cx="5541264" cy="499534"/>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r>
              <a:rPr lang="en-US" dirty="0">
                <a:latin typeface="Akkurat LL" panose="020B0504010101010104" pitchFamily="34" charset="0"/>
                <a:cs typeface="Akkurat LL" panose="020B0504010101010104" pitchFamily="34" charset="0"/>
              </a:rPr>
              <a:t>Costs of Li-ion cells for LFP batteries</a:t>
            </a:r>
            <a:r>
              <a:rPr lang="en-US" baseline="30000" dirty="0">
                <a:latin typeface="Akkurat LL" panose="020B0504010101010104" pitchFamily="34" charset="0"/>
                <a:cs typeface="Akkurat LL" panose="020B0504010101010104" pitchFamily="34" charset="0"/>
              </a:rPr>
              <a:t>1 </a:t>
            </a:r>
            <a:br>
              <a:rPr lang="en-US" baseline="30000" dirty="0">
                <a:latin typeface="Akkurat LL" panose="020B0504010101010104" pitchFamily="34" charset="0"/>
                <a:cs typeface="Akkurat LL" panose="020B0504010101010104" pitchFamily="34" charset="0"/>
              </a:rPr>
            </a:br>
            <a:r>
              <a:rPr lang="en-US" b="0" dirty="0">
                <a:latin typeface="Akkurat LL" panose="020B0504010101010104" pitchFamily="34" charset="0"/>
                <a:cs typeface="Akkurat LL" panose="020B0504010101010104" pitchFamily="34" charset="0"/>
              </a:rPr>
              <a:t>Real 2022 US$/kWh</a:t>
            </a:r>
          </a:p>
        </p:txBody>
      </p:sp>
      <p:graphicFrame>
        <p:nvGraphicFramePr>
          <p:cNvPr id="20" name="Chart 19">
            <a:extLst>
              <a:ext uri="{FF2B5EF4-FFF2-40B4-BE49-F238E27FC236}">
                <a16:creationId xmlns:a16="http://schemas.microsoft.com/office/drawing/2014/main" id="{A6BB7F93-856D-8E84-E47F-73BBF95F69A3}"/>
              </a:ext>
            </a:extLst>
          </p:cNvPr>
          <p:cNvGraphicFramePr/>
          <p:nvPr>
            <p:custDataLst>
              <p:tags r:id="rId7"/>
            </p:custDataLst>
            <p:extLst>
              <p:ext uri="{D42A27DB-BD31-4B8C-83A1-F6EECF244321}">
                <p14:modId xmlns:p14="http://schemas.microsoft.com/office/powerpoint/2010/main" val="4123479537"/>
              </p:ext>
            </p:extLst>
          </p:nvPr>
        </p:nvGraphicFramePr>
        <p:xfrm>
          <a:off x="360547" y="1706097"/>
          <a:ext cx="5561013" cy="3909612"/>
        </p:xfrm>
        <a:graphic>
          <a:graphicData uri="http://schemas.openxmlformats.org/drawingml/2006/chart">
            <c:chart xmlns:c="http://schemas.openxmlformats.org/drawingml/2006/chart" xmlns:r="http://schemas.openxmlformats.org/officeDocument/2006/relationships" r:id="rId23"/>
          </a:graphicData>
        </a:graphic>
      </p:graphicFrame>
      <p:sp>
        <p:nvSpPr>
          <p:cNvPr id="21" name="BodyText">
            <a:extLst>
              <a:ext uri="{FF2B5EF4-FFF2-40B4-BE49-F238E27FC236}">
                <a16:creationId xmlns:a16="http://schemas.microsoft.com/office/drawing/2014/main" id="{2903D1AD-907C-39F1-16EA-4E36A167C459}"/>
              </a:ext>
            </a:extLst>
          </p:cNvPr>
          <p:cNvSpPr>
            <a:spLocks/>
          </p:cNvSpPr>
          <p:nvPr>
            <p:custDataLst>
              <p:tags r:id="rId8"/>
            </p:custDataLst>
          </p:nvPr>
        </p:nvSpPr>
        <p:spPr bwMode="auto">
          <a:xfrm>
            <a:off x="1197160" y="5468071"/>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97C8854B-615E-461E-A6FE-BCF19E69C53C}" type="datetime'''''''20''''''''''''''''2''''''''0'''''''''''''">
              <a:rPr lang="en-US" altLang="en-US" sz="1200" smtClean="0">
                <a:latin typeface="Akkurat LL" panose="020B0504010101010104" pitchFamily="34" charset="0"/>
                <a:cs typeface="Akkurat LL" panose="020B0504010101010104" pitchFamily="34" charset="0"/>
              </a:rPr>
              <a:pPr marL="0" lvl="0" indent="0" algn="ctr">
                <a:spcBef>
                  <a:spcPct val="0"/>
                </a:spcBef>
                <a:spcAft>
                  <a:spcPct val="0"/>
                </a:spcAft>
                <a:buNone/>
              </a:pPr>
              <a:t>2020</a:t>
            </a:fld>
            <a:endParaRPr lang="en-US" sz="1200" dirty="0">
              <a:latin typeface="Akkurat LL" panose="020B0504010101010104" pitchFamily="34" charset="0"/>
              <a:cs typeface="Akkurat LL" panose="020B0504010101010104" pitchFamily="34" charset="0"/>
            </a:endParaRPr>
          </a:p>
        </p:txBody>
      </p:sp>
      <p:sp>
        <p:nvSpPr>
          <p:cNvPr id="22" name="BodyText">
            <a:extLst>
              <a:ext uri="{FF2B5EF4-FFF2-40B4-BE49-F238E27FC236}">
                <a16:creationId xmlns:a16="http://schemas.microsoft.com/office/drawing/2014/main" id="{964CE282-BAAF-247D-5CE2-4146C7E888A7}"/>
              </a:ext>
            </a:extLst>
          </p:cNvPr>
          <p:cNvSpPr>
            <a:spLocks/>
          </p:cNvSpPr>
          <p:nvPr>
            <p:custDataLst>
              <p:tags r:id="rId9"/>
            </p:custDataLst>
          </p:nvPr>
        </p:nvSpPr>
        <p:spPr bwMode="auto">
          <a:xfrm>
            <a:off x="2084572" y="5468071"/>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A7BAD258-3CA6-42B4-82B9-C5307F53A469}" type="datetime'''''''''''''''''''''''''''2''0''2''2'''''''''''''''''">
              <a:rPr lang="en-US" altLang="en-US" sz="1200" smtClean="0">
                <a:latin typeface="Akkurat LL" panose="020B0504010101010104" pitchFamily="34" charset="0"/>
                <a:cs typeface="Akkurat LL" panose="020B0504010101010104" pitchFamily="34" charset="0"/>
              </a:rPr>
              <a:pPr marL="0" lvl="0" indent="0" algn="ctr">
                <a:spcBef>
                  <a:spcPct val="0"/>
                </a:spcBef>
                <a:spcAft>
                  <a:spcPct val="0"/>
                </a:spcAft>
                <a:buNone/>
              </a:pPr>
              <a:t>2022</a:t>
            </a:fld>
            <a:endParaRPr lang="en-US" sz="1200">
              <a:latin typeface="Akkurat LL" panose="020B0504010101010104" pitchFamily="34" charset="0"/>
              <a:cs typeface="Akkurat LL" panose="020B0504010101010104" pitchFamily="34" charset="0"/>
            </a:endParaRPr>
          </a:p>
        </p:txBody>
      </p:sp>
      <p:sp>
        <p:nvSpPr>
          <p:cNvPr id="23" name="BodyText">
            <a:extLst>
              <a:ext uri="{FF2B5EF4-FFF2-40B4-BE49-F238E27FC236}">
                <a16:creationId xmlns:a16="http://schemas.microsoft.com/office/drawing/2014/main" id="{29235CDE-CC26-FE19-428F-8B2A0FD261EA}"/>
              </a:ext>
            </a:extLst>
          </p:cNvPr>
          <p:cNvSpPr>
            <a:spLocks/>
          </p:cNvSpPr>
          <p:nvPr>
            <p:custDataLst>
              <p:tags r:id="rId10"/>
            </p:custDataLst>
          </p:nvPr>
        </p:nvSpPr>
        <p:spPr bwMode="auto">
          <a:xfrm>
            <a:off x="2971985" y="5468071"/>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A8CDDD01-73F2-4D24-B2EA-4D909299A104}" type="datetime'''''''''''20''''''''''''''''''2''''4'''''''''">
              <a:rPr lang="en-US" altLang="en-US" sz="1200" smtClean="0">
                <a:latin typeface="Akkurat LL" panose="020B0504010101010104" pitchFamily="34" charset="0"/>
                <a:cs typeface="Akkurat LL" panose="020B0504010101010104" pitchFamily="34" charset="0"/>
              </a:rPr>
              <a:pPr marL="0" lvl="0" indent="0" algn="ctr">
                <a:spcBef>
                  <a:spcPct val="0"/>
                </a:spcBef>
                <a:spcAft>
                  <a:spcPct val="0"/>
                </a:spcAft>
                <a:buNone/>
              </a:pPr>
              <a:t>2024</a:t>
            </a:fld>
            <a:endParaRPr lang="en-US" sz="1200">
              <a:latin typeface="Akkurat LL" panose="020B0504010101010104" pitchFamily="34" charset="0"/>
              <a:cs typeface="Akkurat LL" panose="020B0504010101010104" pitchFamily="34" charset="0"/>
            </a:endParaRPr>
          </a:p>
        </p:txBody>
      </p:sp>
      <p:sp>
        <p:nvSpPr>
          <p:cNvPr id="24" name="BodyText">
            <a:extLst>
              <a:ext uri="{FF2B5EF4-FFF2-40B4-BE49-F238E27FC236}">
                <a16:creationId xmlns:a16="http://schemas.microsoft.com/office/drawing/2014/main" id="{75C5F9DB-E5CD-E9AE-6D1A-6C0FFE74E79F}"/>
              </a:ext>
            </a:extLst>
          </p:cNvPr>
          <p:cNvSpPr>
            <a:spLocks/>
          </p:cNvSpPr>
          <p:nvPr>
            <p:custDataLst>
              <p:tags r:id="rId11"/>
            </p:custDataLst>
          </p:nvPr>
        </p:nvSpPr>
        <p:spPr bwMode="auto">
          <a:xfrm>
            <a:off x="3859397" y="5468071"/>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D2A6D4A4-3D74-4B7C-8090-DF2555B2D90C}" type="datetime'''''''2''''0''''''''''''''''''2''''''''''''''''''''''''6'">
              <a:rPr lang="en-US" altLang="en-US" sz="1200" smtClean="0">
                <a:latin typeface="Akkurat LL" panose="020B0504010101010104" pitchFamily="34" charset="0"/>
                <a:cs typeface="Akkurat LL" panose="020B0504010101010104" pitchFamily="34" charset="0"/>
              </a:rPr>
              <a:pPr marL="0" lvl="0" indent="0" algn="ctr">
                <a:spcBef>
                  <a:spcPct val="0"/>
                </a:spcBef>
                <a:spcAft>
                  <a:spcPct val="0"/>
                </a:spcAft>
                <a:buNone/>
              </a:pPr>
              <a:t>2026</a:t>
            </a:fld>
            <a:endParaRPr lang="en-US" sz="1200" dirty="0">
              <a:latin typeface="Akkurat LL" panose="020B0504010101010104" pitchFamily="34" charset="0"/>
              <a:cs typeface="Akkurat LL" panose="020B0504010101010104" pitchFamily="34" charset="0"/>
            </a:endParaRPr>
          </a:p>
        </p:txBody>
      </p:sp>
      <p:sp>
        <p:nvSpPr>
          <p:cNvPr id="25" name="BodyText">
            <a:extLst>
              <a:ext uri="{FF2B5EF4-FFF2-40B4-BE49-F238E27FC236}">
                <a16:creationId xmlns:a16="http://schemas.microsoft.com/office/drawing/2014/main" id="{3B4FEF49-B98F-9C59-2F43-5DF0C47CF744}"/>
              </a:ext>
            </a:extLst>
          </p:cNvPr>
          <p:cNvSpPr>
            <a:spLocks/>
          </p:cNvSpPr>
          <p:nvPr>
            <p:custDataLst>
              <p:tags r:id="rId12"/>
            </p:custDataLst>
          </p:nvPr>
        </p:nvSpPr>
        <p:spPr bwMode="auto">
          <a:xfrm>
            <a:off x="4748397" y="5468071"/>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1FBFBAC8-9AED-48AF-9FFC-37D0DD9B77FB}" type="datetime'''''''''''''''''''''2''''''''''''02''''''8'''''''''''''''''">
              <a:rPr lang="en-US" altLang="en-US" sz="1200" smtClean="0">
                <a:latin typeface="Akkurat LL" panose="020B0504010101010104" pitchFamily="34" charset="0"/>
                <a:cs typeface="Akkurat LL" panose="020B0504010101010104" pitchFamily="34" charset="0"/>
              </a:rPr>
              <a:pPr marL="0" lvl="0" indent="0" algn="ctr">
                <a:spcBef>
                  <a:spcPct val="0"/>
                </a:spcBef>
                <a:spcAft>
                  <a:spcPct val="0"/>
                </a:spcAft>
                <a:buNone/>
              </a:pPr>
              <a:t>2028</a:t>
            </a:fld>
            <a:endParaRPr lang="en-US" sz="1200">
              <a:latin typeface="Akkurat LL" panose="020B0504010101010104" pitchFamily="34" charset="0"/>
              <a:cs typeface="Akkurat LL" panose="020B0504010101010104" pitchFamily="34" charset="0"/>
            </a:endParaRPr>
          </a:p>
        </p:txBody>
      </p:sp>
      <p:sp>
        <p:nvSpPr>
          <p:cNvPr id="26" name="BodyText">
            <a:extLst>
              <a:ext uri="{FF2B5EF4-FFF2-40B4-BE49-F238E27FC236}">
                <a16:creationId xmlns:a16="http://schemas.microsoft.com/office/drawing/2014/main" id="{1B38BDB5-6CB1-68DB-A87C-AA0E33303497}"/>
              </a:ext>
            </a:extLst>
          </p:cNvPr>
          <p:cNvSpPr>
            <a:spLocks/>
          </p:cNvSpPr>
          <p:nvPr>
            <p:custDataLst>
              <p:tags r:id="rId13"/>
            </p:custDataLst>
          </p:nvPr>
        </p:nvSpPr>
        <p:spPr bwMode="auto">
          <a:xfrm>
            <a:off x="5635810" y="5468071"/>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fld id="{61332708-C257-489B-A989-BB50314E154A}" type="datetime'''''''''''''2''''''''''''''''''''''''''''''''''03''''''0'">
              <a:rPr lang="en-US" altLang="en-US" sz="1200" smtClean="0">
                <a:latin typeface="Akkurat LL" panose="020B0504010101010104" pitchFamily="34" charset="0"/>
                <a:cs typeface="Akkurat LL" panose="020B0504010101010104" pitchFamily="34" charset="0"/>
              </a:rPr>
              <a:pPr marL="0" lvl="0" indent="0" algn="ctr">
                <a:spcBef>
                  <a:spcPct val="0"/>
                </a:spcBef>
                <a:spcAft>
                  <a:spcPct val="0"/>
                </a:spcAft>
                <a:buNone/>
              </a:pPr>
              <a:t>2030</a:t>
            </a:fld>
            <a:endParaRPr lang="en-US" sz="1200" dirty="0">
              <a:latin typeface="Akkurat LL" panose="020B0504010101010104" pitchFamily="34" charset="0"/>
              <a:cs typeface="Akkurat LL" panose="020B0504010101010104" pitchFamily="34" charset="0"/>
            </a:endParaRPr>
          </a:p>
        </p:txBody>
      </p:sp>
      <p:cxnSp>
        <p:nvCxnSpPr>
          <p:cNvPr id="27" name="Straight Connector 26">
            <a:extLst>
              <a:ext uri="{FF2B5EF4-FFF2-40B4-BE49-F238E27FC236}">
                <a16:creationId xmlns:a16="http://schemas.microsoft.com/office/drawing/2014/main" id="{C9C0B7C3-064D-09E2-63B9-2E6E9EDFDB78}"/>
              </a:ext>
            </a:extLst>
          </p:cNvPr>
          <p:cNvCxnSpPr/>
          <p:nvPr>
            <p:custDataLst>
              <p:tags r:id="rId14"/>
            </p:custDataLst>
          </p:nvPr>
        </p:nvCxnSpPr>
        <p:spPr bwMode="gray">
          <a:xfrm>
            <a:off x="4034195" y="2562359"/>
            <a:ext cx="231775" cy="0"/>
          </a:xfrm>
          <a:prstGeom prst="line">
            <a:avLst/>
          </a:prstGeom>
          <a:ln w="19050" cap="rnd" cmpd="sng" algn="ctr">
            <a:solidFill>
              <a:srgbClr val="006D89"/>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8" name="BodyText">
            <a:extLst>
              <a:ext uri="{FF2B5EF4-FFF2-40B4-BE49-F238E27FC236}">
                <a16:creationId xmlns:a16="http://schemas.microsoft.com/office/drawing/2014/main" id="{2ABAA7AF-1E46-A7B7-05FD-B3A7427633FF}"/>
              </a:ext>
            </a:extLst>
          </p:cNvPr>
          <p:cNvSpPr>
            <a:spLocks/>
          </p:cNvSpPr>
          <p:nvPr>
            <p:custDataLst>
              <p:tags r:id="rId15"/>
            </p:custDataLst>
          </p:nvPr>
        </p:nvSpPr>
        <p:spPr bwMode="auto">
          <a:xfrm>
            <a:off x="4326295" y="2463934"/>
            <a:ext cx="106521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E5369F0C-F4EC-4A10-89E6-DE5CA7616670}" type="datetime'''''Un''''i''''te''''''''''''d'''''''' State''''s'''''''''''">
              <a:rPr lang="en-US" altLang="en-US" smtClean="0">
                <a:latin typeface="Akkurat LL" panose="020B0504010101010104" pitchFamily="34" charset="0"/>
                <a:cs typeface="Akkurat LL" panose="020B0504010101010104" pitchFamily="34" charset="0"/>
              </a:rPr>
              <a:pPr marL="0" lvl="0" indent="0">
                <a:spcBef>
                  <a:spcPct val="0"/>
                </a:spcBef>
                <a:spcAft>
                  <a:spcPct val="0"/>
                </a:spcAft>
                <a:buNone/>
              </a:pPr>
              <a:t>United States</a:t>
            </a:fld>
            <a:endParaRPr lang="en-US" sz="2400" dirty="0">
              <a:latin typeface="Akkurat LL" panose="020B0504010101010104" pitchFamily="34" charset="0"/>
              <a:cs typeface="Akkurat LL" panose="020B0504010101010104" pitchFamily="34" charset="0"/>
            </a:endParaRPr>
          </a:p>
        </p:txBody>
      </p:sp>
      <p:cxnSp>
        <p:nvCxnSpPr>
          <p:cNvPr id="29" name="Straight Connector 28">
            <a:extLst>
              <a:ext uri="{FF2B5EF4-FFF2-40B4-BE49-F238E27FC236}">
                <a16:creationId xmlns:a16="http://schemas.microsoft.com/office/drawing/2014/main" id="{0546D91C-7992-5D8B-BAAB-18B770A1DFD9}"/>
              </a:ext>
            </a:extLst>
          </p:cNvPr>
          <p:cNvCxnSpPr/>
          <p:nvPr>
            <p:custDataLst>
              <p:tags r:id="rId16"/>
            </p:custDataLst>
          </p:nvPr>
        </p:nvCxnSpPr>
        <p:spPr bwMode="gray">
          <a:xfrm>
            <a:off x="4031271" y="2904886"/>
            <a:ext cx="231775" cy="0"/>
          </a:xfrm>
          <a:prstGeom prst="line">
            <a:avLst/>
          </a:prstGeom>
          <a:ln w="19050" cap="rnd" cmpd="sng" algn="ctr">
            <a:solidFill>
              <a:srgbClr val="B9205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0" name="BodyText">
            <a:extLst>
              <a:ext uri="{FF2B5EF4-FFF2-40B4-BE49-F238E27FC236}">
                <a16:creationId xmlns:a16="http://schemas.microsoft.com/office/drawing/2014/main" id="{1AD86A3A-F417-9979-3D5B-013973B08E41}"/>
              </a:ext>
            </a:extLst>
          </p:cNvPr>
          <p:cNvSpPr>
            <a:spLocks/>
          </p:cNvSpPr>
          <p:nvPr>
            <p:custDataLst>
              <p:tags r:id="rId17"/>
            </p:custDataLst>
          </p:nvPr>
        </p:nvSpPr>
        <p:spPr bwMode="auto">
          <a:xfrm>
            <a:off x="4323371" y="2806461"/>
            <a:ext cx="4635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85A4C2FE-D97F-4F00-BBCF-A3C45095F208}" type="datetime'''''''''''''''Chi''''n''''''''''''''''''''a'''''''''''''">
              <a:rPr lang="en-US" altLang="en-US" smtClean="0">
                <a:latin typeface="Akkurat LL" panose="020B0504010101010104" pitchFamily="34" charset="0"/>
                <a:cs typeface="Akkurat LL" panose="020B0504010101010104" pitchFamily="34" charset="0"/>
              </a:rPr>
              <a:pPr marL="0" lvl="0" indent="0">
                <a:spcBef>
                  <a:spcPct val="0"/>
                </a:spcBef>
                <a:spcAft>
                  <a:spcPct val="0"/>
                </a:spcAft>
                <a:buNone/>
              </a:pPr>
              <a:t>China</a:t>
            </a:fld>
            <a:endParaRPr lang="en-US" sz="2400" dirty="0">
              <a:latin typeface="Akkurat LL" panose="020B0504010101010104" pitchFamily="34" charset="0"/>
              <a:cs typeface="Akkurat LL" panose="020B0504010101010104" pitchFamily="34" charset="0"/>
            </a:endParaRPr>
          </a:p>
        </p:txBody>
      </p:sp>
      <p:sp>
        <p:nvSpPr>
          <p:cNvPr id="4" name="TextBox 3">
            <a:extLst>
              <a:ext uri="{FF2B5EF4-FFF2-40B4-BE49-F238E27FC236}">
                <a16:creationId xmlns:a16="http://schemas.microsoft.com/office/drawing/2014/main" id="{CB68C73B-8B4B-A6E1-B4E8-C7BF40019923}"/>
              </a:ext>
            </a:extLst>
          </p:cNvPr>
          <p:cNvSpPr txBox="1"/>
          <p:nvPr/>
        </p:nvSpPr>
        <p:spPr>
          <a:xfrm>
            <a:off x="505090" y="800839"/>
            <a:ext cx="11062709" cy="369332"/>
          </a:xfrm>
          <a:prstGeom prst="rect">
            <a:avLst/>
          </a:prstGeom>
          <a:noFill/>
        </p:spPr>
        <p:txBody>
          <a:bodyPr wrap="square">
            <a:spAutoFit/>
          </a:bodyPr>
          <a:lstStyle/>
          <a:p>
            <a:r>
              <a:rPr lang="en-US" dirty="0"/>
              <a:t>Despite increasing adoption of LFP batteries, </a:t>
            </a:r>
            <a:r>
              <a:rPr lang="en-US" sz="1800" dirty="0"/>
              <a:t>Battery nickel demand to rise by 16% CAGR, 2026–28</a:t>
            </a:r>
          </a:p>
        </p:txBody>
      </p:sp>
      <p:sp>
        <p:nvSpPr>
          <p:cNvPr id="3" name="Slide Number Placeholder 2">
            <a:extLst>
              <a:ext uri="{FF2B5EF4-FFF2-40B4-BE49-F238E27FC236}">
                <a16:creationId xmlns:a16="http://schemas.microsoft.com/office/drawing/2014/main" id="{F884D371-F06E-B53D-D41A-0E3A8C13117A}"/>
              </a:ext>
            </a:extLst>
          </p:cNvPr>
          <p:cNvSpPr>
            <a:spLocks noGrp="1"/>
          </p:cNvSpPr>
          <p:nvPr>
            <p:ph type="sldNum" sz="quarter" idx="12"/>
          </p:nvPr>
        </p:nvSpPr>
        <p:spPr/>
        <p:txBody>
          <a:bodyPr/>
          <a:lstStyle/>
          <a:p>
            <a:fld id="{5246FB18-5DF1-419A-B975-14AFDDD65B9F}" type="slidenum">
              <a:rPr lang="en-US" smtClean="0"/>
              <a:t>14</a:t>
            </a:fld>
            <a:endParaRPr lang="en-US" dirty="0"/>
          </a:p>
        </p:txBody>
      </p:sp>
    </p:spTree>
    <p:extLst>
      <p:ext uri="{BB962C8B-B14F-4D97-AF65-F5344CB8AC3E}">
        <p14:creationId xmlns:p14="http://schemas.microsoft.com/office/powerpoint/2010/main" val="1753158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2">
            <a:extLst>
              <a:ext uri="{FF2B5EF4-FFF2-40B4-BE49-F238E27FC236}">
                <a16:creationId xmlns:a16="http://schemas.microsoft.com/office/drawing/2014/main" id="{5A6E0937-72E3-D8A9-1A47-5F87A091D10A}"/>
              </a:ext>
            </a:extLst>
          </p:cNvPr>
          <p:cNvSpPr>
            <a:spLocks noGrp="1"/>
          </p:cNvSpPr>
          <p:nvPr>
            <p:ph type="title"/>
          </p:nvPr>
        </p:nvSpPr>
        <p:spPr/>
        <p:txBody>
          <a:bodyPr/>
          <a:lstStyle/>
          <a:p>
            <a:r>
              <a:rPr lang="en-US" sz="2400" b="0" dirty="0">
                <a:latin typeface="Arial" panose="020B0604020202020204" pitchFamily="34" charset="0"/>
                <a:cs typeface="Arial" panose="020B0604020202020204" pitchFamily="34" charset="0"/>
              </a:rPr>
              <a:t>Global data center capacity is projected to quintuple to roughly 550 GW by 2040.</a:t>
            </a:r>
          </a:p>
        </p:txBody>
      </p:sp>
      <p:sp>
        <p:nvSpPr>
          <p:cNvPr id="3" name="Text Placeholder 2">
            <a:extLst>
              <a:ext uri="{FF2B5EF4-FFF2-40B4-BE49-F238E27FC236}">
                <a16:creationId xmlns:a16="http://schemas.microsoft.com/office/drawing/2014/main" id="{29520FAD-9890-5F54-7CB8-8375A8E18C56}"/>
              </a:ext>
            </a:extLst>
          </p:cNvPr>
          <p:cNvSpPr>
            <a:spLocks noGrp="1"/>
          </p:cNvSpPr>
          <p:nvPr>
            <p:ph type="body" sz="quarter" idx="13"/>
          </p:nvPr>
        </p:nvSpPr>
        <p:spPr>
          <a:xfrm>
            <a:off x="566928" y="804333"/>
            <a:ext cx="11064240" cy="278706"/>
          </a:xfrm>
        </p:spPr>
        <p:txBody>
          <a:bodyPr/>
          <a:lstStyle/>
          <a:p>
            <a:r>
              <a:rPr lang="en-US" dirty="0"/>
              <a:t>MW of IT power: 59t steel, 32t of copper, 16t aluminum, 28kg rare earths  </a:t>
            </a:r>
          </a:p>
        </p:txBody>
      </p:sp>
      <p:sp>
        <p:nvSpPr>
          <p:cNvPr id="44" name="Text Placeholder 13">
            <a:extLst>
              <a:ext uri="{FF2B5EF4-FFF2-40B4-BE49-F238E27FC236}">
                <a16:creationId xmlns:a16="http://schemas.microsoft.com/office/drawing/2014/main" id="{3A2B1A2D-F4C1-D5A5-7A57-E237FF0D7A9D}"/>
              </a:ext>
            </a:extLst>
          </p:cNvPr>
          <p:cNvSpPr>
            <a:spLocks noGrp="1"/>
          </p:cNvSpPr>
          <p:nvPr/>
        </p:nvSpPr>
        <p:spPr>
          <a:xfrm>
            <a:off x="554735" y="1259096"/>
            <a:ext cx="5541264" cy="499534"/>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r>
              <a:rPr lang="en-US" dirty="0">
                <a:latin typeface="Akkurat LL" panose="020B0504010101010104" pitchFamily="34" charset="0"/>
                <a:cs typeface="Akkurat LL" panose="020B0504010101010104" pitchFamily="34" charset="0"/>
              </a:rPr>
              <a:t>Global data center annual capacity additions 2020 – 2040</a:t>
            </a:r>
          </a:p>
          <a:p>
            <a:r>
              <a:rPr lang="en-US" b="0" dirty="0">
                <a:latin typeface="Akkurat LL" panose="020B0504010101010104" pitchFamily="34" charset="0"/>
                <a:cs typeface="Akkurat LL" panose="020B0504010101010104" pitchFamily="34" charset="0"/>
              </a:rPr>
              <a:t>GW capacity additions (annual)</a:t>
            </a:r>
          </a:p>
        </p:txBody>
      </p:sp>
      <p:graphicFrame>
        <p:nvGraphicFramePr>
          <p:cNvPr id="45" name="Chart 44">
            <a:extLst>
              <a:ext uri="{FF2B5EF4-FFF2-40B4-BE49-F238E27FC236}">
                <a16:creationId xmlns:a16="http://schemas.microsoft.com/office/drawing/2014/main" id="{42770903-D60F-1E08-9409-EAC13AD7905D}"/>
              </a:ext>
            </a:extLst>
          </p:cNvPr>
          <p:cNvGraphicFramePr/>
          <p:nvPr>
            <p:custDataLst>
              <p:tags r:id="rId1"/>
            </p:custDataLst>
          </p:nvPr>
        </p:nvGraphicFramePr>
        <p:xfrm>
          <a:off x="1568695" y="2058226"/>
          <a:ext cx="8970718" cy="3076575"/>
        </p:xfrm>
        <a:graphic>
          <a:graphicData uri="http://schemas.openxmlformats.org/drawingml/2006/chart">
            <c:chart xmlns:c="http://schemas.openxmlformats.org/drawingml/2006/chart" xmlns:r="http://schemas.openxmlformats.org/officeDocument/2006/relationships" r:id="rId28"/>
          </a:graphicData>
        </a:graphic>
      </p:graphicFrame>
      <p:sp>
        <p:nvSpPr>
          <p:cNvPr id="46" name="BodyText">
            <a:extLst>
              <a:ext uri="{FF2B5EF4-FFF2-40B4-BE49-F238E27FC236}">
                <a16:creationId xmlns:a16="http://schemas.microsoft.com/office/drawing/2014/main" id="{E9AA629F-E52A-CF60-EDA0-458E50FC0D3C}"/>
              </a:ext>
            </a:extLst>
          </p:cNvPr>
          <p:cNvSpPr>
            <a:spLocks noGrp="1"/>
          </p:cNvSpPr>
          <p:nvPr>
            <p:custDataLst>
              <p:tags r:id="rId2"/>
            </p:custDataLst>
          </p:nvPr>
        </p:nvSpPr>
        <p:spPr bwMode="gray">
          <a:xfrm>
            <a:off x="1440148" y="4940339"/>
            <a:ext cx="90496"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AE8F0C15-E8F6-4E4B-820F-A64BA1298DB2}" type="datetime'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0</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47" name="BodyText">
            <a:extLst>
              <a:ext uri="{FF2B5EF4-FFF2-40B4-BE49-F238E27FC236}">
                <a16:creationId xmlns:a16="http://schemas.microsoft.com/office/drawing/2014/main" id="{6675F216-5328-518A-86B5-856A5E5E5D14}"/>
              </a:ext>
            </a:extLst>
          </p:cNvPr>
          <p:cNvSpPr>
            <a:spLocks noGrp="1"/>
          </p:cNvSpPr>
          <p:nvPr>
            <p:custDataLst>
              <p:tags r:id="rId3"/>
            </p:custDataLst>
          </p:nvPr>
        </p:nvSpPr>
        <p:spPr bwMode="gray">
          <a:xfrm>
            <a:off x="1349652" y="4213263"/>
            <a:ext cx="180991"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D8058654-F442-4C1E-8C3F-EC93C1742EC5}" type="datetime'''''''''''''1''''''''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10</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48" name="BodyText">
            <a:extLst>
              <a:ext uri="{FF2B5EF4-FFF2-40B4-BE49-F238E27FC236}">
                <a16:creationId xmlns:a16="http://schemas.microsoft.com/office/drawing/2014/main" id="{45DFD51B-9FCF-88FD-B917-1F4293250F62}"/>
              </a:ext>
            </a:extLst>
          </p:cNvPr>
          <p:cNvSpPr>
            <a:spLocks noGrp="1"/>
          </p:cNvSpPr>
          <p:nvPr>
            <p:custDataLst>
              <p:tags r:id="rId4"/>
            </p:custDataLst>
          </p:nvPr>
        </p:nvSpPr>
        <p:spPr bwMode="gray">
          <a:xfrm>
            <a:off x="1349652" y="3484601"/>
            <a:ext cx="180991"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38FE7DAB-296D-4EE8-9255-369D342BCABE}" type="datetime'''''''''''''''2''''''''''''''''''''''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49" name="BodyText">
            <a:extLst>
              <a:ext uri="{FF2B5EF4-FFF2-40B4-BE49-F238E27FC236}">
                <a16:creationId xmlns:a16="http://schemas.microsoft.com/office/drawing/2014/main" id="{372CFAAC-B34F-4467-8BC3-55C3AB4909F6}"/>
              </a:ext>
            </a:extLst>
          </p:cNvPr>
          <p:cNvSpPr>
            <a:spLocks noGrp="1"/>
          </p:cNvSpPr>
          <p:nvPr>
            <p:custDataLst>
              <p:tags r:id="rId5"/>
            </p:custDataLst>
          </p:nvPr>
        </p:nvSpPr>
        <p:spPr bwMode="gray">
          <a:xfrm>
            <a:off x="1349652" y="2757526"/>
            <a:ext cx="180991"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B78E59F0-8081-4E26-836B-AA4A2AA2D735}" type="datetime'''''''''''''''3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30</a:t>
            </a:fld>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0" name="BodyText">
            <a:extLst>
              <a:ext uri="{FF2B5EF4-FFF2-40B4-BE49-F238E27FC236}">
                <a16:creationId xmlns:a16="http://schemas.microsoft.com/office/drawing/2014/main" id="{9B583F13-A213-6F5F-5E70-07892A2DF990}"/>
              </a:ext>
            </a:extLst>
          </p:cNvPr>
          <p:cNvSpPr>
            <a:spLocks noGrp="1"/>
          </p:cNvSpPr>
          <p:nvPr>
            <p:custDataLst>
              <p:tags r:id="rId6"/>
            </p:custDataLst>
          </p:nvPr>
        </p:nvSpPr>
        <p:spPr bwMode="gray">
          <a:xfrm>
            <a:off x="1349652" y="2028863"/>
            <a:ext cx="180991"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145194CE-72A5-4F70-96A1-4DEC4C331FDB}" type="datetime'''''''''''''''''''4''''''''''''''''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40</a:t>
            </a:fld>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1" name="BodyText">
            <a:extLst>
              <a:ext uri="{FF2B5EF4-FFF2-40B4-BE49-F238E27FC236}">
                <a16:creationId xmlns:a16="http://schemas.microsoft.com/office/drawing/2014/main" id="{34BEF7FA-DB1E-5A79-C7B2-D1BA11A49475}"/>
              </a:ext>
            </a:extLst>
          </p:cNvPr>
          <p:cNvSpPr>
            <a:spLocks noGrp="1"/>
          </p:cNvSpPr>
          <p:nvPr>
            <p:custDataLst>
              <p:tags r:id="rId7"/>
            </p:custDataLst>
          </p:nvPr>
        </p:nvSpPr>
        <p:spPr bwMode="auto">
          <a:xfrm>
            <a:off x="1727696" y="5099251"/>
            <a:ext cx="37365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F728B14D-E807-4C20-880D-DEA680B9726E}" type="datetime'''''''''''2''''''''''''0''''''''2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2020</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2" name="BodyText">
            <a:extLst>
              <a:ext uri="{FF2B5EF4-FFF2-40B4-BE49-F238E27FC236}">
                <a16:creationId xmlns:a16="http://schemas.microsoft.com/office/drawing/2014/main" id="{F165FCD1-D0A1-A577-97C1-B428C3352CC9}"/>
              </a:ext>
            </a:extLst>
          </p:cNvPr>
          <p:cNvSpPr>
            <a:spLocks noGrp="1"/>
          </p:cNvSpPr>
          <p:nvPr>
            <p:custDataLst>
              <p:tags r:id="rId8"/>
            </p:custDataLst>
          </p:nvPr>
        </p:nvSpPr>
        <p:spPr bwMode="auto">
          <a:xfrm>
            <a:off x="3802062" y="5088667"/>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C36B33CC-E0F0-4D8C-A34F-82DD46FBFEDE}" type="datetime'2''''''''''02''5'''">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2025</a:t>
            </a:fld>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3" name="BodyText">
            <a:extLst>
              <a:ext uri="{FF2B5EF4-FFF2-40B4-BE49-F238E27FC236}">
                <a16:creationId xmlns:a16="http://schemas.microsoft.com/office/drawing/2014/main" id="{5EE8EA39-08F6-566F-B696-A3FAAD5B16CD}"/>
              </a:ext>
            </a:extLst>
          </p:cNvPr>
          <p:cNvSpPr>
            <a:spLocks noGrp="1"/>
          </p:cNvSpPr>
          <p:nvPr>
            <p:custDataLst>
              <p:tags r:id="rId9"/>
            </p:custDataLst>
          </p:nvPr>
        </p:nvSpPr>
        <p:spPr bwMode="auto">
          <a:xfrm>
            <a:off x="5830887" y="5099251"/>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FF7984F2-595E-43F6-AFF4-8799951A4FCF}" type="datetime'''''''''''''''''2''''''''''''''''''''''''0''''''''''3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2030</a:t>
            </a:fld>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4" name="BodyText">
            <a:extLst>
              <a:ext uri="{FF2B5EF4-FFF2-40B4-BE49-F238E27FC236}">
                <a16:creationId xmlns:a16="http://schemas.microsoft.com/office/drawing/2014/main" id="{8B620F3D-AB11-2760-A8E1-F7CA6909A152}"/>
              </a:ext>
            </a:extLst>
          </p:cNvPr>
          <p:cNvSpPr>
            <a:spLocks noGrp="1"/>
          </p:cNvSpPr>
          <p:nvPr>
            <p:custDataLst>
              <p:tags r:id="rId10"/>
            </p:custDataLst>
          </p:nvPr>
        </p:nvSpPr>
        <p:spPr bwMode="auto">
          <a:xfrm>
            <a:off x="7931784" y="5099251"/>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12B4B39-109A-4416-AD75-01E30C3DEC7C}" type="datetime'''''''20''''''''35'''''''''''''''''''''''''''''''''''''''">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2035</a:t>
            </a:fld>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5" name="BodyText">
            <a:extLst>
              <a:ext uri="{FF2B5EF4-FFF2-40B4-BE49-F238E27FC236}">
                <a16:creationId xmlns:a16="http://schemas.microsoft.com/office/drawing/2014/main" id="{37078127-AE46-3D91-7BE1-9A2DFE17B41C}"/>
              </a:ext>
            </a:extLst>
          </p:cNvPr>
          <p:cNvSpPr>
            <a:spLocks noGrp="1"/>
          </p:cNvSpPr>
          <p:nvPr>
            <p:custDataLst>
              <p:tags r:id="rId11"/>
            </p:custDataLst>
          </p:nvPr>
        </p:nvSpPr>
        <p:spPr bwMode="auto">
          <a:xfrm>
            <a:off x="9991229" y="5069617"/>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7551EBEB-36BE-46D6-AED9-60B6D501B7CE}" type="datetime'''''''''2''''''''''0''''''''4''''''''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2040</a:t>
            </a:fld>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cxnSp>
        <p:nvCxnSpPr>
          <p:cNvPr id="56" name="Straight Connector 55">
            <a:extLst>
              <a:ext uri="{FF2B5EF4-FFF2-40B4-BE49-F238E27FC236}">
                <a16:creationId xmlns:a16="http://schemas.microsoft.com/office/drawing/2014/main" id="{5AF8A322-0ECF-5318-9587-0AAED69BAF8C}"/>
              </a:ext>
            </a:extLst>
          </p:cNvPr>
          <p:cNvCxnSpPr>
            <a:cxnSpLocks/>
          </p:cNvCxnSpPr>
          <p:nvPr/>
        </p:nvCxnSpPr>
        <p:spPr>
          <a:xfrm>
            <a:off x="1724025" y="2020037"/>
            <a:ext cx="4893835" cy="0"/>
          </a:xfrm>
          <a:prstGeom prst="line">
            <a:avLst/>
          </a:prstGeom>
          <a:noFill/>
          <a:ln w="6350" cap="flat" cmpd="sng" algn="ctr">
            <a:solidFill>
              <a:srgbClr val="000000"/>
            </a:solidFill>
            <a:prstDash val="solid"/>
            <a:miter lim="800000"/>
          </a:ln>
          <a:effectLst/>
        </p:spPr>
      </p:cxnSp>
      <p:sp>
        <p:nvSpPr>
          <p:cNvPr id="57" name="TextBox 56">
            <a:extLst>
              <a:ext uri="{FF2B5EF4-FFF2-40B4-BE49-F238E27FC236}">
                <a16:creationId xmlns:a16="http://schemas.microsoft.com/office/drawing/2014/main" id="{BC5DA460-CA8E-8BE1-AB9A-B6834F0CDCDE}"/>
              </a:ext>
            </a:extLst>
          </p:cNvPr>
          <p:cNvSpPr txBox="1"/>
          <p:nvPr/>
        </p:nvSpPr>
        <p:spPr>
          <a:xfrm>
            <a:off x="3760796" y="1768870"/>
            <a:ext cx="773175" cy="538993"/>
          </a:xfrm>
          <a:prstGeom prst="rect">
            <a:avLst/>
          </a:prstGeom>
          <a:solidFill>
            <a:srgbClr val="FFFFFF"/>
          </a:solid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Gen-AI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wave</a:t>
            </a:r>
          </a:p>
        </p:txBody>
      </p:sp>
      <p:cxnSp>
        <p:nvCxnSpPr>
          <p:cNvPr id="58" name="Straight Connector 57">
            <a:extLst>
              <a:ext uri="{FF2B5EF4-FFF2-40B4-BE49-F238E27FC236}">
                <a16:creationId xmlns:a16="http://schemas.microsoft.com/office/drawing/2014/main" id="{8345CB93-E665-EB1F-0B40-9D4B1C752AEF}"/>
              </a:ext>
            </a:extLst>
          </p:cNvPr>
          <p:cNvCxnSpPr>
            <a:cxnSpLocks/>
          </p:cNvCxnSpPr>
          <p:nvPr/>
        </p:nvCxnSpPr>
        <p:spPr>
          <a:xfrm>
            <a:off x="6821863" y="2020037"/>
            <a:ext cx="3482282" cy="0"/>
          </a:xfrm>
          <a:prstGeom prst="line">
            <a:avLst/>
          </a:prstGeom>
          <a:noFill/>
          <a:ln w="6350" cap="flat" cmpd="sng" algn="ctr">
            <a:solidFill>
              <a:srgbClr val="000000"/>
            </a:solidFill>
            <a:prstDash val="solid"/>
            <a:miter lim="800000"/>
          </a:ln>
          <a:effectLst/>
        </p:spPr>
      </p:cxnSp>
      <p:sp>
        <p:nvSpPr>
          <p:cNvPr id="59" name="TextBox 58">
            <a:extLst>
              <a:ext uri="{FF2B5EF4-FFF2-40B4-BE49-F238E27FC236}">
                <a16:creationId xmlns:a16="http://schemas.microsoft.com/office/drawing/2014/main" id="{F45F9597-4BF8-EA51-A517-1B78839A755F}"/>
              </a:ext>
            </a:extLst>
          </p:cNvPr>
          <p:cNvSpPr txBox="1"/>
          <p:nvPr/>
        </p:nvSpPr>
        <p:spPr>
          <a:xfrm>
            <a:off x="8044617" y="1768870"/>
            <a:ext cx="922083" cy="556344"/>
          </a:xfrm>
          <a:prstGeom prst="rect">
            <a:avLst/>
          </a:prstGeom>
          <a:solidFill>
            <a:srgbClr val="FFFFFF"/>
          </a:solid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Robotics  </a:t>
            </a:r>
            <a:br>
              <a:rPr kumimoji="0" lang="en-US" sz="1400" b="0" i="0" u="none" strike="noStrike" kern="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br>
            <a:r>
              <a:rPr kumimoji="0" lang="en-US" sz="1400" b="0" i="0" u="none" strike="noStrike" kern="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New Wave</a:t>
            </a:r>
            <a:r>
              <a:rPr kumimoji="0" lang="en-US" sz="1400" b="0" i="0" u="none" strike="noStrike" kern="0" cap="none" spc="0" normalizeH="0" baseline="30000" noProof="0" dirty="0">
                <a:ln>
                  <a:noFill/>
                </a:ln>
                <a:solidFill>
                  <a:srgbClr val="000000"/>
                </a:solidFill>
                <a:effectLst/>
                <a:uLnTx/>
                <a:uFillTx/>
                <a:latin typeface="Akkurat LL" panose="020B0504010101010104" pitchFamily="34" charset="0"/>
                <a:cs typeface="Akkurat LL" panose="020B0504010101010104" pitchFamily="34" charset="0"/>
              </a:rPr>
              <a:t>1</a:t>
            </a:r>
            <a:endParaRPr kumimoji="0" lang="en-US" sz="1400" b="0" i="0" u="none" strike="noStrike" kern="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60" name="Rectangle 59">
            <a:extLst>
              <a:ext uri="{FF2B5EF4-FFF2-40B4-BE49-F238E27FC236}">
                <a16:creationId xmlns:a16="http://schemas.microsoft.com/office/drawing/2014/main" id="{C0A30F32-80EC-4CBD-D68E-47258F15578A}"/>
              </a:ext>
            </a:extLst>
          </p:cNvPr>
          <p:cNvSpPr/>
          <p:nvPr/>
        </p:nvSpPr>
        <p:spPr>
          <a:xfrm>
            <a:off x="2563812" y="2384764"/>
            <a:ext cx="3267075" cy="621727"/>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Additions represent an unconstrained growth scenario, assuming no limitations on power availability</a:t>
            </a:r>
          </a:p>
        </p:txBody>
      </p:sp>
      <p:sp>
        <p:nvSpPr>
          <p:cNvPr id="61" name="Rectangle 60">
            <a:extLst>
              <a:ext uri="{FF2B5EF4-FFF2-40B4-BE49-F238E27FC236}">
                <a16:creationId xmlns:a16="http://schemas.microsoft.com/office/drawing/2014/main" id="{2D6E76F8-49B2-CD2B-8274-7EA894B45AD1}"/>
              </a:ext>
            </a:extLst>
          </p:cNvPr>
          <p:cNvSpPr/>
          <p:nvPr>
            <p:custDataLst>
              <p:tags r:id="rId12"/>
            </p:custDataLst>
          </p:nvPr>
        </p:nvSpPr>
        <p:spPr bwMode="auto">
          <a:xfrm>
            <a:off x="1753759" y="5380520"/>
            <a:ext cx="250825" cy="187325"/>
          </a:xfrm>
          <a:prstGeom prst="rect">
            <a:avLst/>
          </a:prstGeom>
          <a:solidFill>
            <a:srgbClr val="EF942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err="1">
              <a:solidFill>
                <a:schemeClr val="tx1"/>
              </a:solidFill>
              <a:latin typeface="Akkurat LL" panose="020B0504010101010104" pitchFamily="34" charset="0"/>
              <a:cs typeface="Akkurat LL" panose="020B0504010101010104" pitchFamily="34" charset="0"/>
            </a:endParaRPr>
          </a:p>
        </p:txBody>
      </p:sp>
      <p:sp>
        <p:nvSpPr>
          <p:cNvPr id="62" name="Rectangle 61">
            <a:extLst>
              <a:ext uri="{FF2B5EF4-FFF2-40B4-BE49-F238E27FC236}">
                <a16:creationId xmlns:a16="http://schemas.microsoft.com/office/drawing/2014/main" id="{9D5AE02D-7019-96BA-41E3-75788DD92FFB}"/>
              </a:ext>
            </a:extLst>
          </p:cNvPr>
          <p:cNvSpPr/>
          <p:nvPr>
            <p:custDataLst>
              <p:tags r:id="rId13"/>
            </p:custDataLst>
          </p:nvPr>
        </p:nvSpPr>
        <p:spPr bwMode="auto">
          <a:xfrm>
            <a:off x="2945972" y="5380520"/>
            <a:ext cx="250825" cy="187325"/>
          </a:xfrm>
          <a:prstGeom prst="rect">
            <a:avLst/>
          </a:prstGeom>
          <a:solidFill>
            <a:srgbClr val="F7C9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err="1">
              <a:solidFill>
                <a:schemeClr val="tx1"/>
              </a:solidFill>
              <a:latin typeface="Akkurat LL" panose="020B0504010101010104" pitchFamily="34" charset="0"/>
              <a:cs typeface="Akkurat LL" panose="020B0504010101010104" pitchFamily="34" charset="0"/>
            </a:endParaRPr>
          </a:p>
        </p:txBody>
      </p:sp>
      <p:sp>
        <p:nvSpPr>
          <p:cNvPr id="63" name="Rectangle 62">
            <a:extLst>
              <a:ext uri="{FF2B5EF4-FFF2-40B4-BE49-F238E27FC236}">
                <a16:creationId xmlns:a16="http://schemas.microsoft.com/office/drawing/2014/main" id="{E94A82C1-664B-2D3B-78F7-D5B03D80608E}"/>
              </a:ext>
            </a:extLst>
          </p:cNvPr>
          <p:cNvSpPr/>
          <p:nvPr>
            <p:custDataLst>
              <p:tags r:id="rId14"/>
            </p:custDataLst>
          </p:nvPr>
        </p:nvSpPr>
        <p:spPr bwMode="auto">
          <a:xfrm>
            <a:off x="4444572" y="5380520"/>
            <a:ext cx="250825" cy="187325"/>
          </a:xfrm>
          <a:prstGeom prst="rect">
            <a:avLst/>
          </a:prstGeom>
          <a:solidFill>
            <a:srgbClr val="006D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err="1">
              <a:solidFill>
                <a:schemeClr val="tx1"/>
              </a:solidFill>
              <a:latin typeface="Akkurat LL" panose="020B0504010101010104" pitchFamily="34" charset="0"/>
              <a:cs typeface="Akkurat LL" panose="020B0504010101010104" pitchFamily="34" charset="0"/>
            </a:endParaRPr>
          </a:p>
        </p:txBody>
      </p:sp>
      <p:sp>
        <p:nvSpPr>
          <p:cNvPr id="64" name="Rectangle 63">
            <a:extLst>
              <a:ext uri="{FF2B5EF4-FFF2-40B4-BE49-F238E27FC236}">
                <a16:creationId xmlns:a16="http://schemas.microsoft.com/office/drawing/2014/main" id="{D6B6AF27-14D4-D986-480B-DB7C84588A57}"/>
              </a:ext>
            </a:extLst>
          </p:cNvPr>
          <p:cNvSpPr/>
          <p:nvPr>
            <p:custDataLst>
              <p:tags r:id="rId15"/>
            </p:custDataLst>
          </p:nvPr>
        </p:nvSpPr>
        <p:spPr bwMode="auto">
          <a:xfrm>
            <a:off x="5428822" y="5380520"/>
            <a:ext cx="250825" cy="187325"/>
          </a:xfrm>
          <a:prstGeom prst="rect">
            <a:avLst/>
          </a:prstGeom>
          <a:solidFill>
            <a:srgbClr val="4997A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err="1">
              <a:solidFill>
                <a:schemeClr val="tx1"/>
              </a:solidFill>
              <a:latin typeface="Akkurat LL" panose="020B0504010101010104" pitchFamily="34" charset="0"/>
              <a:cs typeface="Akkurat LL" panose="020B0504010101010104" pitchFamily="34" charset="0"/>
            </a:endParaRPr>
          </a:p>
        </p:txBody>
      </p:sp>
      <p:sp>
        <p:nvSpPr>
          <p:cNvPr id="65" name="Rectangle 64">
            <a:extLst>
              <a:ext uri="{FF2B5EF4-FFF2-40B4-BE49-F238E27FC236}">
                <a16:creationId xmlns:a16="http://schemas.microsoft.com/office/drawing/2014/main" id="{B872D1E9-B4D6-C29F-EA99-3A2E8A4C5FE1}"/>
              </a:ext>
            </a:extLst>
          </p:cNvPr>
          <p:cNvSpPr/>
          <p:nvPr>
            <p:custDataLst>
              <p:tags r:id="rId16"/>
            </p:custDataLst>
          </p:nvPr>
        </p:nvSpPr>
        <p:spPr bwMode="auto">
          <a:xfrm>
            <a:off x="6571038" y="5385074"/>
            <a:ext cx="250825" cy="187325"/>
          </a:xfrm>
          <a:prstGeom prst="rect">
            <a:avLst/>
          </a:prstGeom>
          <a:solidFill>
            <a:srgbClr val="92C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err="1">
              <a:solidFill>
                <a:schemeClr val="tx1"/>
              </a:solidFill>
              <a:latin typeface="Akkurat LL" panose="020B0504010101010104" pitchFamily="34" charset="0"/>
              <a:cs typeface="Akkurat LL" panose="020B0504010101010104" pitchFamily="34" charset="0"/>
            </a:endParaRPr>
          </a:p>
        </p:txBody>
      </p:sp>
      <p:sp>
        <p:nvSpPr>
          <p:cNvPr id="66" name="Rectangle 65">
            <a:extLst>
              <a:ext uri="{FF2B5EF4-FFF2-40B4-BE49-F238E27FC236}">
                <a16:creationId xmlns:a16="http://schemas.microsoft.com/office/drawing/2014/main" id="{B3DD6E45-C686-4B63-B91E-558F4AB5A089}"/>
              </a:ext>
            </a:extLst>
          </p:cNvPr>
          <p:cNvSpPr/>
          <p:nvPr>
            <p:custDataLst>
              <p:tags r:id="rId17"/>
            </p:custDataLst>
          </p:nvPr>
        </p:nvSpPr>
        <p:spPr bwMode="auto">
          <a:xfrm>
            <a:off x="7763025" y="5375758"/>
            <a:ext cx="250825" cy="187325"/>
          </a:xfrm>
          <a:prstGeom prst="rect">
            <a:avLst/>
          </a:prstGeom>
          <a:solidFill>
            <a:srgbClr val="DBEAE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err="1">
              <a:solidFill>
                <a:schemeClr val="tx1"/>
              </a:solidFill>
              <a:latin typeface="Akkurat LL" panose="020B0504010101010104" pitchFamily="34" charset="0"/>
              <a:cs typeface="Akkurat LL" panose="020B0504010101010104" pitchFamily="34" charset="0"/>
            </a:endParaRPr>
          </a:p>
        </p:txBody>
      </p:sp>
      <p:sp>
        <p:nvSpPr>
          <p:cNvPr id="67" name="BodyText">
            <a:extLst>
              <a:ext uri="{FF2B5EF4-FFF2-40B4-BE49-F238E27FC236}">
                <a16:creationId xmlns:a16="http://schemas.microsoft.com/office/drawing/2014/main" id="{CDEF7DD5-3EBF-1F1B-298E-F98D3AB44AEA}"/>
              </a:ext>
            </a:extLst>
          </p:cNvPr>
          <p:cNvSpPr>
            <a:spLocks noGrp="1"/>
          </p:cNvSpPr>
          <p:nvPr>
            <p:custDataLst>
              <p:tags r:id="rId18"/>
            </p:custDataLst>
          </p:nvPr>
        </p:nvSpPr>
        <p:spPr bwMode="auto">
          <a:xfrm>
            <a:off x="2055384" y="5375758"/>
            <a:ext cx="7889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226F3200-4D51-44C3-A0FF-920184E59061}" type="datetime'L''e''''''''''a''s''e''d'''''''''''''''''''' A''''''I'''">
              <a:rPr lang="en-US" altLang="en-US" sz="1200" smtClean="0">
                <a:latin typeface="Akkurat LL" panose="020B0504010101010104" pitchFamily="34" charset="0"/>
                <a:cs typeface="Akkurat LL" panose="020B0504010101010104" pitchFamily="34" charset="0"/>
              </a:rPr>
              <a:pPr marL="0" lvl="0" indent="0">
                <a:spcBef>
                  <a:spcPct val="0"/>
                </a:spcBef>
                <a:spcAft>
                  <a:spcPct val="0"/>
                </a:spcAft>
                <a:buNone/>
              </a:pPr>
              <a:t>Leased AI</a:t>
            </a:fld>
            <a:endParaRPr lang="en-US" sz="1200">
              <a:latin typeface="Akkurat LL" panose="020B0504010101010104" pitchFamily="34" charset="0"/>
              <a:cs typeface="Akkurat LL" panose="020B0504010101010104" pitchFamily="34" charset="0"/>
            </a:endParaRPr>
          </a:p>
        </p:txBody>
      </p:sp>
      <p:sp>
        <p:nvSpPr>
          <p:cNvPr id="68" name="BodyText">
            <a:extLst>
              <a:ext uri="{FF2B5EF4-FFF2-40B4-BE49-F238E27FC236}">
                <a16:creationId xmlns:a16="http://schemas.microsoft.com/office/drawing/2014/main" id="{9AACEC47-B11A-E140-8BA6-2E15CEF4B027}"/>
              </a:ext>
            </a:extLst>
          </p:cNvPr>
          <p:cNvSpPr>
            <a:spLocks noGrp="1"/>
          </p:cNvSpPr>
          <p:nvPr>
            <p:custDataLst>
              <p:tags r:id="rId19"/>
            </p:custDataLst>
          </p:nvPr>
        </p:nvSpPr>
        <p:spPr bwMode="auto">
          <a:xfrm>
            <a:off x="3247597" y="5375758"/>
            <a:ext cx="10953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27776DCF-9DE0-4555-89AD-2222E91AD1FE}" type="datetime'''Hy''p''e''''r''''sc''a''''''''''''''''''l''e'' AI'''''">
              <a:rPr lang="en-US" altLang="en-US" sz="1200" smtClean="0">
                <a:latin typeface="Akkurat LL" panose="020B0504010101010104" pitchFamily="34" charset="0"/>
                <a:cs typeface="Akkurat LL" panose="020B0504010101010104" pitchFamily="34" charset="0"/>
              </a:rPr>
              <a:pPr marL="0" lvl="0" indent="0">
                <a:spcBef>
                  <a:spcPct val="0"/>
                </a:spcBef>
                <a:spcAft>
                  <a:spcPct val="0"/>
                </a:spcAft>
                <a:buNone/>
              </a:pPr>
              <a:t>Hyperscale AI</a:t>
            </a:fld>
            <a:endParaRPr lang="en-US" sz="1200">
              <a:latin typeface="Akkurat LL" panose="020B0504010101010104" pitchFamily="34" charset="0"/>
              <a:cs typeface="Akkurat LL" panose="020B0504010101010104" pitchFamily="34" charset="0"/>
            </a:endParaRPr>
          </a:p>
        </p:txBody>
      </p:sp>
      <p:sp>
        <p:nvSpPr>
          <p:cNvPr id="69" name="BodyText">
            <a:extLst>
              <a:ext uri="{FF2B5EF4-FFF2-40B4-BE49-F238E27FC236}">
                <a16:creationId xmlns:a16="http://schemas.microsoft.com/office/drawing/2014/main" id="{5C35E37D-B577-6494-CD1F-0C25435D777D}"/>
              </a:ext>
            </a:extLst>
          </p:cNvPr>
          <p:cNvSpPr>
            <a:spLocks noGrp="1"/>
          </p:cNvSpPr>
          <p:nvPr>
            <p:custDataLst>
              <p:tags r:id="rId20"/>
            </p:custDataLst>
          </p:nvPr>
        </p:nvSpPr>
        <p:spPr bwMode="auto">
          <a:xfrm>
            <a:off x="4746197" y="5375758"/>
            <a:ext cx="5810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085700AF-9DAC-4F5B-8DD7-8E097AE25C00}" type="datetime'''''''''''''L''''''''''e''''a''''''''''''''''''''s''e''''''d'">
              <a:rPr lang="en-US" altLang="en-US" sz="1200" smtClean="0">
                <a:latin typeface="Akkurat LL" panose="020B0504010101010104" pitchFamily="34" charset="0"/>
                <a:cs typeface="Akkurat LL" panose="020B0504010101010104" pitchFamily="34" charset="0"/>
              </a:rPr>
              <a:pPr marL="0" lvl="0" indent="0">
                <a:spcBef>
                  <a:spcPct val="0"/>
                </a:spcBef>
                <a:spcAft>
                  <a:spcPct val="0"/>
                </a:spcAft>
                <a:buNone/>
              </a:pPr>
              <a:t>Leased</a:t>
            </a:fld>
            <a:endParaRPr lang="en-US" sz="1200">
              <a:latin typeface="Akkurat LL" panose="020B0504010101010104" pitchFamily="34" charset="0"/>
              <a:cs typeface="Akkurat LL" panose="020B0504010101010104" pitchFamily="34" charset="0"/>
            </a:endParaRPr>
          </a:p>
        </p:txBody>
      </p:sp>
      <p:sp>
        <p:nvSpPr>
          <p:cNvPr id="70" name="BodyText">
            <a:extLst>
              <a:ext uri="{FF2B5EF4-FFF2-40B4-BE49-F238E27FC236}">
                <a16:creationId xmlns:a16="http://schemas.microsoft.com/office/drawing/2014/main" id="{3C4C320E-4877-5827-55B4-F31D7E75EDD9}"/>
              </a:ext>
            </a:extLst>
          </p:cNvPr>
          <p:cNvSpPr>
            <a:spLocks noGrp="1"/>
          </p:cNvSpPr>
          <p:nvPr>
            <p:custDataLst>
              <p:tags r:id="rId21"/>
            </p:custDataLst>
          </p:nvPr>
        </p:nvSpPr>
        <p:spPr bwMode="auto">
          <a:xfrm>
            <a:off x="5730447" y="5375758"/>
            <a:ext cx="88741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16CDCBFC-848E-41CC-8458-D375B768BC7D}" type="datetime'Hy''''pe''''''''''''''r''sc''''''''''''''''''al''e'''''''''">
              <a:rPr lang="en-US" altLang="en-US" sz="1200" smtClean="0">
                <a:latin typeface="Akkurat LL" panose="020B0504010101010104" pitchFamily="34" charset="0"/>
                <a:cs typeface="Akkurat LL" panose="020B0504010101010104" pitchFamily="34" charset="0"/>
              </a:rPr>
              <a:pPr marL="0" lvl="0" indent="0">
                <a:spcBef>
                  <a:spcPct val="0"/>
                </a:spcBef>
                <a:spcAft>
                  <a:spcPct val="0"/>
                </a:spcAft>
                <a:buNone/>
              </a:pPr>
              <a:t>Hyperscale</a:t>
            </a:fld>
            <a:endParaRPr lang="en-US" sz="1200">
              <a:latin typeface="Akkurat LL" panose="020B0504010101010104" pitchFamily="34" charset="0"/>
              <a:cs typeface="Akkurat LL" panose="020B0504010101010104" pitchFamily="34" charset="0"/>
            </a:endParaRPr>
          </a:p>
        </p:txBody>
      </p:sp>
      <p:sp>
        <p:nvSpPr>
          <p:cNvPr id="71" name="BodyText">
            <a:extLst>
              <a:ext uri="{FF2B5EF4-FFF2-40B4-BE49-F238E27FC236}">
                <a16:creationId xmlns:a16="http://schemas.microsoft.com/office/drawing/2014/main" id="{177591F6-B605-1C2B-EBA8-2EAE1A6567D7}"/>
              </a:ext>
            </a:extLst>
          </p:cNvPr>
          <p:cNvSpPr>
            <a:spLocks noGrp="1"/>
          </p:cNvSpPr>
          <p:nvPr>
            <p:custDataLst>
              <p:tags r:id="rId22"/>
            </p:custDataLst>
          </p:nvPr>
        </p:nvSpPr>
        <p:spPr bwMode="auto">
          <a:xfrm>
            <a:off x="6872663" y="5380312"/>
            <a:ext cx="80803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368E8509-15C7-4790-9803-C18FD6121A53}" type="datetime'E''n''''''''''''''''''terpr''''''''i''''''''''''s''''e'''''''">
              <a:rPr lang="en-US" altLang="en-US" sz="1200" smtClean="0">
                <a:latin typeface="Akkurat LL" panose="020B0504010101010104" pitchFamily="34" charset="0"/>
                <a:cs typeface="Akkurat LL" panose="020B0504010101010104" pitchFamily="34" charset="0"/>
              </a:rPr>
              <a:pPr marL="0" lvl="0" indent="0">
                <a:spcBef>
                  <a:spcPct val="0"/>
                </a:spcBef>
                <a:spcAft>
                  <a:spcPct val="0"/>
                </a:spcAft>
                <a:buNone/>
              </a:pPr>
              <a:t>Enterprise</a:t>
            </a:fld>
            <a:endParaRPr lang="en-US" sz="1200">
              <a:latin typeface="Akkurat LL" panose="020B0504010101010104" pitchFamily="34" charset="0"/>
              <a:cs typeface="Akkurat LL" panose="020B0504010101010104" pitchFamily="34" charset="0"/>
            </a:endParaRPr>
          </a:p>
        </p:txBody>
      </p:sp>
      <p:sp>
        <p:nvSpPr>
          <p:cNvPr id="72" name="BodyText">
            <a:extLst>
              <a:ext uri="{FF2B5EF4-FFF2-40B4-BE49-F238E27FC236}">
                <a16:creationId xmlns:a16="http://schemas.microsoft.com/office/drawing/2014/main" id="{5E698EB1-0F76-0EB9-DEB1-7D4EEBA95A01}"/>
              </a:ext>
            </a:extLst>
          </p:cNvPr>
          <p:cNvSpPr>
            <a:spLocks noGrp="1"/>
          </p:cNvSpPr>
          <p:nvPr>
            <p:custDataLst>
              <p:tags r:id="rId23"/>
            </p:custDataLst>
          </p:nvPr>
        </p:nvSpPr>
        <p:spPr bwMode="auto">
          <a:xfrm>
            <a:off x="8064650" y="5380312"/>
            <a:ext cx="5222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D626C56B-4D7D-49FA-AC5A-B9032E4E3897}" type="datetime'''''''''C''''''r''y''''''''''''p''''''''''t''''''''o'">
              <a:rPr lang="en-US" altLang="en-US" sz="1200" smtClean="0">
                <a:latin typeface="Akkurat LL" panose="020B0504010101010104" pitchFamily="34" charset="0"/>
                <a:cs typeface="Akkurat LL" panose="020B0504010101010104" pitchFamily="34" charset="0"/>
              </a:rPr>
              <a:pPr marL="0" lvl="0" indent="0">
                <a:spcBef>
                  <a:spcPct val="0"/>
                </a:spcBef>
                <a:spcAft>
                  <a:spcPct val="0"/>
                </a:spcAft>
                <a:buNone/>
              </a:pPr>
              <a:t>Crypto</a:t>
            </a:fld>
            <a:endParaRPr lang="en-US" sz="1200" dirty="0">
              <a:latin typeface="Akkurat LL" panose="020B0504010101010104" pitchFamily="34" charset="0"/>
              <a:cs typeface="Akkurat LL" panose="020B0504010101010104" pitchFamily="34" charset="0"/>
            </a:endParaRPr>
          </a:p>
        </p:txBody>
      </p:sp>
      <p:sp>
        <p:nvSpPr>
          <p:cNvPr id="73" name="Rectangle 72">
            <a:extLst>
              <a:ext uri="{FF2B5EF4-FFF2-40B4-BE49-F238E27FC236}">
                <a16:creationId xmlns:a16="http://schemas.microsoft.com/office/drawing/2014/main" id="{A29BA879-1C73-6493-1DAC-E506B5CC3FEE}"/>
              </a:ext>
            </a:extLst>
          </p:cNvPr>
          <p:cNvSpPr/>
          <p:nvPr>
            <p:custDataLst>
              <p:tags r:id="rId24"/>
            </p:custDataLst>
          </p:nvPr>
        </p:nvSpPr>
        <p:spPr bwMode="auto">
          <a:xfrm>
            <a:off x="8749088" y="5385074"/>
            <a:ext cx="250825" cy="187325"/>
          </a:xfrm>
          <a:prstGeom prst="rect">
            <a:avLst/>
          </a:prstGeom>
          <a:solidFill>
            <a:srgbClr val="C18B2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err="1">
              <a:solidFill>
                <a:schemeClr val="tx1"/>
              </a:solidFill>
              <a:latin typeface="Akkurat LL" panose="020B0504010101010104" pitchFamily="34" charset="0"/>
              <a:cs typeface="Akkurat LL" panose="020B0504010101010104" pitchFamily="34" charset="0"/>
            </a:endParaRPr>
          </a:p>
        </p:txBody>
      </p:sp>
      <p:sp>
        <p:nvSpPr>
          <p:cNvPr id="74" name="BodyText">
            <a:extLst>
              <a:ext uri="{FF2B5EF4-FFF2-40B4-BE49-F238E27FC236}">
                <a16:creationId xmlns:a16="http://schemas.microsoft.com/office/drawing/2014/main" id="{B996A5AC-F9FF-1B3F-5766-4E56AC37C5A3}"/>
              </a:ext>
            </a:extLst>
          </p:cNvPr>
          <p:cNvSpPr>
            <a:spLocks noGrp="1"/>
          </p:cNvSpPr>
          <p:nvPr>
            <p:custDataLst>
              <p:tags r:id="rId25"/>
            </p:custDataLst>
          </p:nvPr>
        </p:nvSpPr>
        <p:spPr bwMode="auto">
          <a:xfrm>
            <a:off x="9050713" y="5380312"/>
            <a:ext cx="15922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3C10F1D5-A948-43E2-938E-E8772A3AD3AD}" type="datetime'''R''o''b''''ot''ic''''''''''''s'''' ''N''''ew ''''''''Wave'''">
              <a:rPr lang="en-US" altLang="en-US" sz="1200" smtClean="0">
                <a:latin typeface="Akkurat LL" panose="020B0504010101010104" pitchFamily="34" charset="0"/>
                <a:cs typeface="Akkurat LL" panose="020B0504010101010104" pitchFamily="34" charset="0"/>
              </a:rPr>
              <a:pPr marL="0" lvl="0" indent="0">
                <a:spcBef>
                  <a:spcPct val="0"/>
                </a:spcBef>
                <a:spcAft>
                  <a:spcPct val="0"/>
                </a:spcAft>
                <a:buNone/>
              </a:pPr>
              <a:t>Robotics New Wave</a:t>
            </a:fld>
            <a:endParaRPr lang="en-US" sz="1200">
              <a:latin typeface="Akkurat LL" panose="020B0504010101010104" pitchFamily="34" charset="0"/>
              <a:cs typeface="Akkurat LL" panose="020B0504010101010104" pitchFamily="34" charset="0"/>
            </a:endParaRPr>
          </a:p>
        </p:txBody>
      </p:sp>
      <p:sp>
        <p:nvSpPr>
          <p:cNvPr id="75" name="Text Placeholder 100">
            <a:extLst>
              <a:ext uri="{FF2B5EF4-FFF2-40B4-BE49-F238E27FC236}">
                <a16:creationId xmlns:a16="http://schemas.microsoft.com/office/drawing/2014/main" id="{2CB6173C-1B10-9589-BEE8-98D49B886651}"/>
              </a:ext>
            </a:extLst>
          </p:cNvPr>
          <p:cNvSpPr txBox="1">
            <a:spLocks/>
          </p:cNvSpPr>
          <p:nvPr/>
        </p:nvSpPr>
        <p:spPr>
          <a:xfrm>
            <a:off x="552938" y="5703318"/>
            <a:ext cx="11060912" cy="639670"/>
          </a:xfrm>
          <a:prstGeom prst="rect">
            <a:avLst/>
          </a:prstGeom>
        </p:spPr>
        <p:txBody>
          <a:bodyPr vert="horz" lIns="0" tIns="0" rIns="0" bIns="0" rtlCol="0" anchor="b">
            <a:noAutofit/>
          </a:bodyPr>
          <a:lstStyle>
            <a:lvl1pPr marL="0" indent="0" algn="l" defTabSz="914400" rtl="0" eaLnBrk="1" latinLnBrk="0" hangingPunct="1">
              <a:lnSpc>
                <a:spcPct val="100000"/>
              </a:lnSpc>
              <a:spcBef>
                <a:spcPts val="0"/>
              </a:spcBef>
              <a:spcAft>
                <a:spcPts val="200"/>
              </a:spcAft>
              <a:buSzPct val="25000"/>
              <a:buFont typeface="Arial" panose="020B0604020202020204" pitchFamily="34" charset="0"/>
              <a:buNone/>
              <a:defRPr sz="700" kern="1200">
                <a:solidFill>
                  <a:schemeClr val="tx1"/>
                </a:solidFill>
                <a:latin typeface="+mn-lt"/>
                <a:ea typeface="+mn-ea"/>
                <a:cs typeface="+mn-cs"/>
              </a:defRPr>
            </a:lvl1pPr>
            <a:lvl2pPr marL="169863" indent="-112713" algn="l" defTabSz="914400" rtl="0" eaLnBrk="1" latinLnBrk="0" hangingPunct="1">
              <a:lnSpc>
                <a:spcPct val="70000"/>
              </a:lnSpc>
              <a:spcBef>
                <a:spcPts val="0"/>
              </a:spcBef>
              <a:spcAft>
                <a:spcPts val="600"/>
              </a:spcAft>
              <a:buFont typeface="Arial" panose="020B0604020202020204" pitchFamily="34" charset="0"/>
              <a:buChar char="•"/>
              <a:defRPr sz="700" kern="1200">
                <a:solidFill>
                  <a:schemeClr val="tx1"/>
                </a:solidFill>
                <a:latin typeface="+mn-lt"/>
                <a:ea typeface="+mn-ea"/>
                <a:cs typeface="+mn-cs"/>
              </a:defRPr>
            </a:lvl2pPr>
            <a:lvl3pPr marL="341312"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1. Robotics new wave assumes a new wave of capacity additions starting in 2037 mimicking new capacity additions taking the launch of ChatGPT in 2022 as the initial reference period. Assumes corresponding T&amp;D demand according to regional power load and T&amp;D spend. Also includes matching clean tech generation demand and 1 to 1 BESS to cover capacity. </a:t>
            </a:r>
            <a:br>
              <a:rPr lang="en-US" dirty="0"/>
            </a:br>
            <a:r>
              <a:rPr lang="en-US" dirty="0"/>
              <a:t>2. T&amp;D copper demand allocated to data centers is based on their share of national power load; due to their significant share of total electricity demand, data centers are assigned a proportional share of T&amp;D copper demand as an indirect driver of grid expansion and reliability costs</a:t>
            </a:r>
          </a:p>
          <a:p>
            <a:r>
              <a:rPr lang="en-US" dirty="0"/>
              <a:t>Source: Copper in the Age of AI: Challenges of Electrification. S&amp;P Global Energy.</a:t>
            </a:r>
          </a:p>
        </p:txBody>
      </p:sp>
      <p:sp>
        <p:nvSpPr>
          <p:cNvPr id="4" name="Slide Number Placeholder 3">
            <a:extLst>
              <a:ext uri="{FF2B5EF4-FFF2-40B4-BE49-F238E27FC236}">
                <a16:creationId xmlns:a16="http://schemas.microsoft.com/office/drawing/2014/main" id="{D095ADC8-A94B-F95A-5A1C-9286FD56DC40}"/>
              </a:ext>
            </a:extLst>
          </p:cNvPr>
          <p:cNvSpPr>
            <a:spLocks noGrp="1"/>
          </p:cNvSpPr>
          <p:nvPr>
            <p:ph type="sldNum" sz="quarter" idx="12"/>
          </p:nvPr>
        </p:nvSpPr>
        <p:spPr/>
        <p:txBody>
          <a:bodyPr/>
          <a:lstStyle/>
          <a:p>
            <a:fld id="{5246FB18-5DF1-419A-B975-14AFDDD65B9F}" type="slidenum">
              <a:rPr lang="en-US" smtClean="0"/>
              <a:t>15</a:t>
            </a:fld>
            <a:endParaRPr lang="en-US" dirty="0"/>
          </a:p>
        </p:txBody>
      </p:sp>
    </p:spTree>
    <p:extLst>
      <p:ext uri="{BB962C8B-B14F-4D97-AF65-F5344CB8AC3E}">
        <p14:creationId xmlns:p14="http://schemas.microsoft.com/office/powerpoint/2010/main" val="4121592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02B14-8B94-BDCE-BA56-9783CAF61191}"/>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F007C27B-AC2E-16FA-166A-E5EAA13A62B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6" imgW="395" imgH="396" progId="TCLayout.ActiveDocument.1">
                  <p:embed/>
                </p:oleObj>
              </mc:Choice>
              <mc:Fallback>
                <p:oleObj name="think-cell Slide" r:id="rId46" imgW="395" imgH="396" progId="TCLayout.ActiveDocument.1">
                  <p:embed/>
                  <p:pic>
                    <p:nvPicPr>
                      <p:cNvPr id="8" name="think-cell data - do not delete" hidden="1">
                        <a:extLst>
                          <a:ext uri="{FF2B5EF4-FFF2-40B4-BE49-F238E27FC236}">
                            <a16:creationId xmlns:a16="http://schemas.microsoft.com/office/drawing/2014/main" id="{F007C27B-AC2E-16FA-166A-E5EAA13A62B5}"/>
                          </a:ext>
                        </a:extLst>
                      </p:cNvPr>
                      <p:cNvPicPr/>
                      <p:nvPr/>
                    </p:nvPicPr>
                    <p:blipFill>
                      <a:blip r:embed="rId47"/>
                      <a:stretch>
                        <a:fillRect/>
                      </a:stretch>
                    </p:blipFill>
                    <p:spPr>
                      <a:xfrm>
                        <a:off x="1588" y="1588"/>
                        <a:ext cx="1588" cy="1588"/>
                      </a:xfrm>
                      <a:prstGeom prst="rect">
                        <a:avLst/>
                      </a:prstGeom>
                    </p:spPr>
                  </p:pic>
                </p:oleObj>
              </mc:Fallback>
            </mc:AlternateContent>
          </a:graphicData>
        </a:graphic>
      </p:graphicFrame>
      <p:grpSp>
        <p:nvGrpSpPr>
          <p:cNvPr id="16" name="Group 15">
            <a:extLst>
              <a:ext uri="{FF2B5EF4-FFF2-40B4-BE49-F238E27FC236}">
                <a16:creationId xmlns:a16="http://schemas.microsoft.com/office/drawing/2014/main" id="{B6BBFB00-7E9A-F149-457D-B91B1CC83A1F}"/>
              </a:ext>
            </a:extLst>
          </p:cNvPr>
          <p:cNvGrpSpPr/>
          <p:nvPr/>
        </p:nvGrpSpPr>
        <p:grpSpPr>
          <a:xfrm>
            <a:off x="4806457" y="1675771"/>
            <a:ext cx="2092877" cy="3484411"/>
            <a:chOff x="4837630" y="1644598"/>
            <a:chExt cx="2092877" cy="3484411"/>
          </a:xfrm>
        </p:grpSpPr>
        <p:sp>
          <p:nvSpPr>
            <p:cNvPr id="7" name="TextBox 6">
              <a:extLst>
                <a:ext uri="{FF2B5EF4-FFF2-40B4-BE49-F238E27FC236}">
                  <a16:creationId xmlns:a16="http://schemas.microsoft.com/office/drawing/2014/main" id="{8D12947A-9419-DB46-A5B1-323FEF642D21}"/>
                </a:ext>
              </a:extLst>
            </p:cNvPr>
            <p:cNvSpPr txBox="1"/>
            <p:nvPr/>
          </p:nvSpPr>
          <p:spPr>
            <a:xfrm>
              <a:off x="4944544" y="1708606"/>
              <a:ext cx="1985963" cy="369332"/>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NATO</a:t>
              </a:r>
              <a:r>
                <a:rPr kumimoji="0" lang="en-US" sz="1200" b="0" i="1" u="none" strike="noStrike" kern="1200" cap="none" spc="0" normalizeH="0" baseline="30000" noProof="0" dirty="0">
                  <a:ln>
                    <a:noFill/>
                  </a:ln>
                  <a:solidFill>
                    <a:srgbClr val="000000"/>
                  </a:solidFill>
                  <a:effectLst/>
                  <a:uLnTx/>
                  <a:uFillTx/>
                  <a:latin typeface="Akkurat LL Light" panose="020B0404010101010104" pitchFamily="34" charset="0"/>
                  <a:cs typeface="Akkurat LL Light" panose="020B0404010101010104" pitchFamily="34" charset="0"/>
                </a:rPr>
                <a:t>2</a:t>
              </a:r>
              <a:r>
                <a:rPr kumimoji="0" lang="en-US" sz="1200" b="0" i="1"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 spend = 5% of GDP by 2035 scenario</a:t>
              </a:r>
            </a:p>
          </p:txBody>
        </p:sp>
        <p:grpSp>
          <p:nvGrpSpPr>
            <p:cNvPr id="9" name="Group 8">
              <a:extLst>
                <a:ext uri="{FF2B5EF4-FFF2-40B4-BE49-F238E27FC236}">
                  <a16:creationId xmlns:a16="http://schemas.microsoft.com/office/drawing/2014/main" id="{8F9EE7D6-A425-9412-8F16-2024BC3D5496}"/>
                </a:ext>
              </a:extLst>
            </p:cNvPr>
            <p:cNvGrpSpPr/>
            <p:nvPr/>
          </p:nvGrpSpPr>
          <p:grpSpPr>
            <a:xfrm>
              <a:off x="4837630" y="1644598"/>
              <a:ext cx="742950" cy="3484411"/>
              <a:chOff x="7319010" y="2309494"/>
              <a:chExt cx="742950" cy="3240000"/>
            </a:xfrm>
          </p:grpSpPr>
          <p:cxnSp>
            <p:nvCxnSpPr>
              <p:cNvPr id="13" name="Straight Connector 12">
                <a:extLst>
                  <a:ext uri="{FF2B5EF4-FFF2-40B4-BE49-F238E27FC236}">
                    <a16:creationId xmlns:a16="http://schemas.microsoft.com/office/drawing/2014/main" id="{6BF5A53D-D557-21B5-878F-5A8BB9C9EFBC}"/>
                  </a:ext>
                </a:extLst>
              </p:cNvPr>
              <p:cNvCxnSpPr>
                <a:cxnSpLocks/>
              </p:cNvCxnSpPr>
              <p:nvPr/>
            </p:nvCxnSpPr>
            <p:spPr>
              <a:xfrm flipV="1">
                <a:off x="7319010" y="2309494"/>
                <a:ext cx="0" cy="324000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AB0DFDA-777A-C51E-3040-91EB07A88B6C}"/>
                  </a:ext>
                </a:extLst>
              </p:cNvPr>
              <p:cNvCxnSpPr/>
              <p:nvPr/>
            </p:nvCxnSpPr>
            <p:spPr>
              <a:xfrm>
                <a:off x="7319010" y="2309495"/>
                <a:ext cx="742950" cy="0"/>
              </a:xfrm>
              <a:prstGeom prst="straightConnector1">
                <a:avLst/>
              </a:prstGeom>
              <a:ln w="12700">
                <a:solidFill>
                  <a:schemeClr val="tx1"/>
                </a:solidFill>
                <a:prstDash val="lgDash"/>
                <a:tailEnd type="triangle"/>
              </a:ln>
            </p:spPr>
            <p:style>
              <a:lnRef idx="1">
                <a:schemeClr val="accent1"/>
              </a:lnRef>
              <a:fillRef idx="0">
                <a:schemeClr val="accent1"/>
              </a:fillRef>
              <a:effectRef idx="0">
                <a:schemeClr val="accent1"/>
              </a:effectRef>
              <a:fontRef idx="minor">
                <a:schemeClr val="tx1"/>
              </a:fontRef>
            </p:style>
          </p:cxnSp>
        </p:grpSp>
      </p:grpSp>
      <p:sp>
        <p:nvSpPr>
          <p:cNvPr id="2" name="Text Placeholder 1">
            <a:extLst>
              <a:ext uri="{FF2B5EF4-FFF2-40B4-BE49-F238E27FC236}">
                <a16:creationId xmlns:a16="http://schemas.microsoft.com/office/drawing/2014/main" id="{EB80BF09-DC21-EA93-35EB-353365A0DA6D}"/>
              </a:ext>
            </a:extLst>
          </p:cNvPr>
          <p:cNvSpPr>
            <a:spLocks noGrp="1"/>
          </p:cNvSpPr>
          <p:nvPr>
            <p:ph type="body" sz="quarter" idx="12"/>
          </p:nvPr>
        </p:nvSpPr>
        <p:spPr>
          <a:xfrm>
            <a:off x="567039" y="6055874"/>
            <a:ext cx="9487694" cy="107722"/>
          </a:xfrm>
        </p:spPr>
        <p:txBody>
          <a:bodyPr/>
          <a:lstStyle/>
          <a:p>
            <a:r>
              <a:rPr lang="en-US" dirty="0">
                <a:solidFill>
                  <a:schemeClr val="tx1"/>
                </a:solidFill>
                <a:cs typeface="Akkurat LL Light" panose="020B0404010101010104" pitchFamily="34" charset="0"/>
              </a:rPr>
              <a:t>Sources: NATO (2025), Stockholm International Peace Research Institute (2025). Compiled on August 8, 2025</a:t>
            </a:r>
          </a:p>
        </p:txBody>
      </p:sp>
      <p:sp>
        <p:nvSpPr>
          <p:cNvPr id="3" name="Text Placeholder 2">
            <a:extLst>
              <a:ext uri="{FF2B5EF4-FFF2-40B4-BE49-F238E27FC236}">
                <a16:creationId xmlns:a16="http://schemas.microsoft.com/office/drawing/2014/main" id="{C5F16DFC-0453-CF35-861C-CB048B52CBA1}"/>
              </a:ext>
            </a:extLst>
          </p:cNvPr>
          <p:cNvSpPr>
            <a:spLocks noGrp="1"/>
          </p:cNvSpPr>
          <p:nvPr>
            <p:ph type="body" sz="quarter" idx="14"/>
          </p:nvPr>
        </p:nvSpPr>
        <p:spPr>
          <a:xfrm>
            <a:off x="567832" y="6183313"/>
            <a:ext cx="9486901" cy="128148"/>
          </a:xfrm>
        </p:spPr>
        <p:txBody>
          <a:bodyPr/>
          <a:lstStyle/>
          <a:p>
            <a:r>
              <a:rPr lang="es-MX" dirty="0">
                <a:solidFill>
                  <a:schemeClr val="tx1"/>
                </a:solidFill>
              </a:rPr>
              <a:t>1. </a:t>
            </a:r>
            <a:r>
              <a:rPr lang="en-US" dirty="0">
                <a:solidFill>
                  <a:schemeClr val="tx1"/>
                </a:solidFill>
              </a:rPr>
              <a:t>Military expenditure is allocated across four main categories: Infrastructure, Equipment, Personnel, and Others; 2. NATO: North Atlantic Treaty Organization</a:t>
            </a:r>
          </a:p>
        </p:txBody>
      </p:sp>
      <p:sp>
        <p:nvSpPr>
          <p:cNvPr id="6" name="Title 5">
            <a:extLst>
              <a:ext uri="{FF2B5EF4-FFF2-40B4-BE49-F238E27FC236}">
                <a16:creationId xmlns:a16="http://schemas.microsoft.com/office/drawing/2014/main" id="{4C36629D-F36C-3139-0FA8-FBA284554436}"/>
              </a:ext>
            </a:extLst>
          </p:cNvPr>
          <p:cNvSpPr>
            <a:spLocks noGrp="1"/>
          </p:cNvSpPr>
          <p:nvPr>
            <p:ph type="title"/>
          </p:nvPr>
        </p:nvSpPr>
        <p:spPr/>
        <p:txBody>
          <a:bodyPr vert="horz"/>
          <a:lstStyle/>
          <a:p>
            <a:r>
              <a:rPr lang="en-US" dirty="0"/>
              <a:t>Defense spending is increasing, with a trend towards modern equipment and infrastructure rearmament, requiring additional copper and critical metals.</a:t>
            </a:r>
          </a:p>
        </p:txBody>
      </p:sp>
      <p:sp>
        <p:nvSpPr>
          <p:cNvPr id="10" name="Text Placeholder 342">
            <a:extLst>
              <a:ext uri="{FF2B5EF4-FFF2-40B4-BE49-F238E27FC236}">
                <a16:creationId xmlns:a16="http://schemas.microsoft.com/office/drawing/2014/main" id="{2091A653-9339-E258-3743-B96364B89747}"/>
              </a:ext>
            </a:extLst>
          </p:cNvPr>
          <p:cNvSpPr txBox="1">
            <a:spLocks/>
          </p:cNvSpPr>
          <p:nvPr/>
        </p:nvSpPr>
        <p:spPr>
          <a:xfrm>
            <a:off x="567039" y="1278467"/>
            <a:ext cx="5413375" cy="499534"/>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Pct val="100000"/>
              <a:buFont typeface="Arial" panose="020B0604020202020204" pitchFamily="34" charset="0"/>
              <a:buChar char="​"/>
              <a:tabLst/>
              <a:defRPr/>
            </a:pPr>
            <a:r>
              <a:rPr kumimoji="0" lang="en-US" sz="14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Global defense spending</a:t>
            </a:r>
            <a:r>
              <a:rPr kumimoji="0" lang="en-US" sz="1400" b="1" i="0" u="none" strike="noStrike" kern="1200" cap="none" spc="0" normalizeH="0" baseline="30000" noProof="0" dirty="0">
                <a:ln>
                  <a:noFill/>
                </a:ln>
                <a:solidFill>
                  <a:srgbClr val="000000"/>
                </a:solidFill>
                <a:effectLst/>
                <a:uLnTx/>
                <a:uFillTx/>
                <a:latin typeface="Akkurat LL" panose="020B0504010101010104" pitchFamily="34" charset="0"/>
                <a:cs typeface="Akkurat LL" panose="020B0504010101010104" pitchFamily="34" charset="0"/>
              </a:rPr>
              <a:t>1</a:t>
            </a:r>
          </a:p>
          <a:p>
            <a:pPr marL="0" marR="0" lvl="0" indent="0" algn="l" defTabSz="914400" rtl="0" eaLnBrk="1" fontAlgn="auto" latinLnBrk="0" hangingPunct="1">
              <a:lnSpc>
                <a:spcPct val="100000"/>
              </a:lnSpc>
              <a:spcBef>
                <a:spcPts val="0"/>
              </a:spcBef>
              <a:spcAft>
                <a:spcPts val="0"/>
              </a:spcAft>
              <a:buClr>
                <a:srgbClr val="000000"/>
              </a:buClr>
              <a:buSzPct val="10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Real 2024 US$, trillions</a:t>
            </a:r>
          </a:p>
        </p:txBody>
      </p:sp>
      <p:graphicFrame>
        <p:nvGraphicFramePr>
          <p:cNvPr id="29" name="Chart 28">
            <a:extLst>
              <a:ext uri="{FF2B5EF4-FFF2-40B4-BE49-F238E27FC236}">
                <a16:creationId xmlns:a16="http://schemas.microsoft.com/office/drawing/2014/main" id="{297CF3C8-2C33-4F47-AFF1-AEAEA8CCABE9}"/>
              </a:ext>
            </a:extLst>
          </p:cNvPr>
          <p:cNvGraphicFramePr/>
          <p:nvPr>
            <p:custDataLst>
              <p:tags r:id="rId2"/>
            </p:custDataLst>
            <p:extLst>
              <p:ext uri="{D42A27DB-BD31-4B8C-83A1-F6EECF244321}">
                <p14:modId xmlns:p14="http://schemas.microsoft.com/office/powerpoint/2010/main" val="3805505107"/>
              </p:ext>
            </p:extLst>
          </p:nvPr>
        </p:nvGraphicFramePr>
        <p:xfrm>
          <a:off x="706438" y="2039938"/>
          <a:ext cx="7977187" cy="3236912"/>
        </p:xfrm>
        <a:graphic>
          <a:graphicData uri="http://schemas.openxmlformats.org/drawingml/2006/chart">
            <c:chart xmlns:c="http://schemas.openxmlformats.org/drawingml/2006/chart" xmlns:r="http://schemas.openxmlformats.org/officeDocument/2006/relationships" r:id="rId48"/>
          </a:graphicData>
        </a:graphic>
      </p:graphicFrame>
      <p:sp>
        <p:nvSpPr>
          <p:cNvPr id="12" name="BodyText">
            <a:extLst>
              <a:ext uri="{FF2B5EF4-FFF2-40B4-BE49-F238E27FC236}">
                <a16:creationId xmlns:a16="http://schemas.microsoft.com/office/drawing/2014/main" id="{AEF03B95-78C5-DCD1-7396-7EBB6AB0EC1F}"/>
              </a:ext>
            </a:extLst>
          </p:cNvPr>
          <p:cNvSpPr>
            <a:spLocks noGrp="1"/>
          </p:cNvSpPr>
          <p:nvPr>
            <p:custDataLst>
              <p:tags r:id="rId3"/>
            </p:custDataLst>
          </p:nvPr>
        </p:nvSpPr>
        <p:spPr bwMode="gray">
          <a:xfrm>
            <a:off x="573088" y="5087938"/>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023C88DD-E4C7-4AAD-8F66-7964856F12CD}" type="datetime'''''''''''''''''''''''''''''''''''''0'''''''''''''''''">
              <a:rPr kumimoji="0" lang="en-US" altLang="en-US" sz="11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0</a:t>
            </a:fld>
            <a:endParaRPr kumimoji="0" lang="en-US" sz="11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10" name="BodyText">
            <a:extLst>
              <a:ext uri="{FF2B5EF4-FFF2-40B4-BE49-F238E27FC236}">
                <a16:creationId xmlns:a16="http://schemas.microsoft.com/office/drawing/2014/main" id="{EDF45F7B-993C-E1E8-A212-AD745AF24A0D}"/>
              </a:ext>
            </a:extLst>
          </p:cNvPr>
          <p:cNvSpPr>
            <a:spLocks noGrp="1"/>
          </p:cNvSpPr>
          <p:nvPr>
            <p:custDataLst>
              <p:tags r:id="rId4"/>
            </p:custDataLst>
          </p:nvPr>
        </p:nvSpPr>
        <p:spPr bwMode="gray">
          <a:xfrm>
            <a:off x="573088" y="4576763"/>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03B15FCE-1FF5-458D-8B88-2839E17AFFF1}" type="datetime'''''''''''''''''''''''''''''''''''''1'''''''''''''''''''''''''">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11" name="BodyText">
            <a:extLst>
              <a:ext uri="{FF2B5EF4-FFF2-40B4-BE49-F238E27FC236}">
                <a16:creationId xmlns:a16="http://schemas.microsoft.com/office/drawing/2014/main" id="{55F98F0F-96AA-0546-7508-CE3A9C0AA120}"/>
              </a:ext>
            </a:extLst>
          </p:cNvPr>
          <p:cNvSpPr>
            <a:spLocks noGrp="1"/>
          </p:cNvSpPr>
          <p:nvPr>
            <p:custDataLst>
              <p:tags r:id="rId5"/>
            </p:custDataLst>
          </p:nvPr>
        </p:nvSpPr>
        <p:spPr bwMode="gray">
          <a:xfrm>
            <a:off x="573088" y="4064000"/>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6A4C9E82-C8C5-4558-94E4-DA9386B94F8E}" type="datetime'''''''''2'''''''''''">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13" name="BodyText">
            <a:extLst>
              <a:ext uri="{FF2B5EF4-FFF2-40B4-BE49-F238E27FC236}">
                <a16:creationId xmlns:a16="http://schemas.microsoft.com/office/drawing/2014/main" id="{2590713A-6AB7-4C29-C3D4-41C717ACCF29}"/>
              </a:ext>
            </a:extLst>
          </p:cNvPr>
          <p:cNvSpPr>
            <a:spLocks noGrp="1"/>
          </p:cNvSpPr>
          <p:nvPr>
            <p:custDataLst>
              <p:tags r:id="rId6"/>
            </p:custDataLst>
          </p:nvPr>
        </p:nvSpPr>
        <p:spPr bwMode="gray">
          <a:xfrm>
            <a:off x="573088" y="3552825"/>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6BDB8343-13FE-4F72-8B61-255354C437A8}" type="datetime'''''''''''''''''''''3'''''''''''''''''''''''">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3</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25" name="BodyText">
            <a:extLst>
              <a:ext uri="{FF2B5EF4-FFF2-40B4-BE49-F238E27FC236}">
                <a16:creationId xmlns:a16="http://schemas.microsoft.com/office/drawing/2014/main" id="{83B63D64-EF05-D00D-51F8-613245AE72D0}"/>
              </a:ext>
            </a:extLst>
          </p:cNvPr>
          <p:cNvSpPr>
            <a:spLocks noGrp="1"/>
          </p:cNvSpPr>
          <p:nvPr>
            <p:custDataLst>
              <p:tags r:id="rId7"/>
            </p:custDataLst>
          </p:nvPr>
        </p:nvSpPr>
        <p:spPr bwMode="gray">
          <a:xfrm>
            <a:off x="573088" y="3040063"/>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DF0C5C6A-DE7E-4518-95AA-6CC29231587A}" type="datetime'''''''''''''''''''''''''''''''''''4'''''''''''''''''''''''''">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4</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56" name="BodyText">
            <a:extLst>
              <a:ext uri="{FF2B5EF4-FFF2-40B4-BE49-F238E27FC236}">
                <a16:creationId xmlns:a16="http://schemas.microsoft.com/office/drawing/2014/main" id="{42D38690-D8EB-5F10-004A-4602AA0BB21B}"/>
              </a:ext>
            </a:extLst>
          </p:cNvPr>
          <p:cNvSpPr>
            <a:spLocks noGrp="1"/>
          </p:cNvSpPr>
          <p:nvPr>
            <p:custDataLst>
              <p:tags r:id="rId8"/>
            </p:custDataLst>
          </p:nvPr>
        </p:nvSpPr>
        <p:spPr bwMode="gray">
          <a:xfrm>
            <a:off x="573088" y="2528888"/>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7A000562-1D06-4A96-80CA-9A957384E848}" type="datetime'''''''''''''''''''''''''5'''''''''''''''''''''''''''''">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5</a:t>
            </a:fld>
            <a:endParaRPr kumimoji="0" lang="en-US" sz="1200" b="1"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1" name="BodyText">
            <a:extLst>
              <a:ext uri="{FF2B5EF4-FFF2-40B4-BE49-F238E27FC236}">
                <a16:creationId xmlns:a16="http://schemas.microsoft.com/office/drawing/2014/main" id="{ABC89B9E-FEE2-7FFE-FF74-44E96C217A34}"/>
              </a:ext>
            </a:extLst>
          </p:cNvPr>
          <p:cNvSpPr>
            <a:spLocks noGrp="1"/>
          </p:cNvSpPr>
          <p:nvPr>
            <p:custDataLst>
              <p:tags r:id="rId9"/>
            </p:custDataLst>
          </p:nvPr>
        </p:nvSpPr>
        <p:spPr bwMode="gray">
          <a:xfrm>
            <a:off x="573088" y="2016126"/>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A0AC2C4E-5E00-4EBC-B55B-3398B908D428}" type="datetime'''6'''''''">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6</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23" name="BodyText">
            <a:extLst>
              <a:ext uri="{FF2B5EF4-FFF2-40B4-BE49-F238E27FC236}">
                <a16:creationId xmlns:a16="http://schemas.microsoft.com/office/drawing/2014/main" id="{634C7DDE-F06D-6582-D304-4961B2DC7F38}"/>
              </a:ext>
            </a:extLst>
          </p:cNvPr>
          <p:cNvSpPr>
            <a:spLocks noGrp="1"/>
          </p:cNvSpPr>
          <p:nvPr>
            <p:custDataLst>
              <p:tags r:id="rId10"/>
            </p:custDataLst>
          </p:nvPr>
        </p:nvSpPr>
        <p:spPr bwMode="auto">
          <a:xfrm>
            <a:off x="952500" y="525303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E28CC057-3260-4D98-B14B-D700CFBA55D4}" type="datetime'''''''''''''''''2''''''''0''''''''''''''''''''1''''''''0'''''">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2010</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24" name="BodyText">
            <a:extLst>
              <a:ext uri="{FF2B5EF4-FFF2-40B4-BE49-F238E27FC236}">
                <a16:creationId xmlns:a16="http://schemas.microsoft.com/office/drawing/2014/main" id="{77791C21-F5C6-9953-AF0C-6F4A84A09E9F}"/>
              </a:ext>
            </a:extLst>
          </p:cNvPr>
          <p:cNvSpPr>
            <a:spLocks noGrp="1"/>
          </p:cNvSpPr>
          <p:nvPr>
            <p:custDataLst>
              <p:tags r:id="rId11"/>
            </p:custDataLst>
          </p:nvPr>
        </p:nvSpPr>
        <p:spPr bwMode="auto">
          <a:xfrm>
            <a:off x="2171700" y="525303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30A5EC6-C766-4FE7-B60D-F512B2436774}" type="datetime'''''''''''''''''''2''''''''''''''0''15'''''''''''''''''''">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2015</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25" name="BodyText">
            <a:extLst>
              <a:ext uri="{FF2B5EF4-FFF2-40B4-BE49-F238E27FC236}">
                <a16:creationId xmlns:a16="http://schemas.microsoft.com/office/drawing/2014/main" id="{3C9AC40E-3AF3-BD2E-64F7-9AC4D9706E4F}"/>
              </a:ext>
            </a:extLst>
          </p:cNvPr>
          <p:cNvSpPr>
            <a:spLocks noGrp="1"/>
          </p:cNvSpPr>
          <p:nvPr>
            <p:custDataLst>
              <p:tags r:id="rId12"/>
            </p:custDataLst>
          </p:nvPr>
        </p:nvSpPr>
        <p:spPr bwMode="auto">
          <a:xfrm>
            <a:off x="3392488" y="525303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A657DBFC-191A-400A-A5E1-4D316CF92348}" type="datetime'''2''0''''''2''''''''''0'''''''''''''''">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2020</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76" name="BodyText">
            <a:extLst>
              <a:ext uri="{FF2B5EF4-FFF2-40B4-BE49-F238E27FC236}">
                <a16:creationId xmlns:a16="http://schemas.microsoft.com/office/drawing/2014/main" id="{5AD10D26-A473-01F0-F38E-F126BB65429D}"/>
              </a:ext>
            </a:extLst>
          </p:cNvPr>
          <p:cNvSpPr>
            <a:spLocks noGrp="1"/>
          </p:cNvSpPr>
          <p:nvPr>
            <p:custDataLst>
              <p:tags r:id="rId13"/>
            </p:custDataLst>
          </p:nvPr>
        </p:nvSpPr>
        <p:spPr bwMode="auto">
          <a:xfrm>
            <a:off x="4613275" y="525303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1E530FBE-368E-4AB6-9F58-19D7B79F6528}" type="datetime'''''''''''''''''2''''''''0''25'''''''''''''''''''''">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2025</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81" name="BodyText">
            <a:extLst>
              <a:ext uri="{FF2B5EF4-FFF2-40B4-BE49-F238E27FC236}">
                <a16:creationId xmlns:a16="http://schemas.microsoft.com/office/drawing/2014/main" id="{592C1002-4308-90A3-723C-45F0C1619975}"/>
              </a:ext>
            </a:extLst>
          </p:cNvPr>
          <p:cNvSpPr>
            <a:spLocks noGrp="1"/>
          </p:cNvSpPr>
          <p:nvPr>
            <p:custDataLst>
              <p:tags r:id="rId14"/>
            </p:custDataLst>
          </p:nvPr>
        </p:nvSpPr>
        <p:spPr bwMode="auto">
          <a:xfrm>
            <a:off x="5834063" y="525303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539CE8E-0A30-4154-A3CB-CD1D7A752459}" type="datetime'''''''2''''''''''''''''''''''''''''''0''''''''''''3''''''''0'">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2030</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86" name="BodyText">
            <a:extLst>
              <a:ext uri="{FF2B5EF4-FFF2-40B4-BE49-F238E27FC236}">
                <a16:creationId xmlns:a16="http://schemas.microsoft.com/office/drawing/2014/main" id="{564B126E-B255-A472-351F-C697001D7085}"/>
              </a:ext>
            </a:extLst>
          </p:cNvPr>
          <p:cNvSpPr>
            <a:spLocks noGrp="1"/>
          </p:cNvSpPr>
          <p:nvPr>
            <p:custDataLst>
              <p:tags r:id="rId15"/>
            </p:custDataLst>
          </p:nvPr>
        </p:nvSpPr>
        <p:spPr bwMode="auto">
          <a:xfrm>
            <a:off x="7054850" y="525303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12EB9E7-D2D8-407D-8800-EE4CE508B5DE}" type="datetime'''2''''''0''''''''''''''''''''''''''''''3''5'''''''''''''''''">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2035</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91" name="BodyText">
            <a:extLst>
              <a:ext uri="{FF2B5EF4-FFF2-40B4-BE49-F238E27FC236}">
                <a16:creationId xmlns:a16="http://schemas.microsoft.com/office/drawing/2014/main" id="{F73E5DE3-E72A-B10E-EDBA-2EBCC5C74506}"/>
              </a:ext>
            </a:extLst>
          </p:cNvPr>
          <p:cNvSpPr>
            <a:spLocks noGrp="1"/>
          </p:cNvSpPr>
          <p:nvPr>
            <p:custDataLst>
              <p:tags r:id="rId16"/>
            </p:custDataLst>
          </p:nvPr>
        </p:nvSpPr>
        <p:spPr bwMode="auto">
          <a:xfrm>
            <a:off x="8275638" y="525303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2DE24423-1FDF-43DA-B6E7-3F8D49D7F08F}" type="datetime'2''''''''''''''''''''''''''''''''0''''''''''4''0'''''''''''">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2040</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76" name="BodyText">
            <a:extLst>
              <a:ext uri="{FF2B5EF4-FFF2-40B4-BE49-F238E27FC236}">
                <a16:creationId xmlns:a16="http://schemas.microsoft.com/office/drawing/2014/main" id="{6E5A45D2-D7AC-D89D-C68A-E433ACE946EC}"/>
              </a:ext>
            </a:extLst>
          </p:cNvPr>
          <p:cNvSpPr>
            <a:spLocks noGrp="1"/>
          </p:cNvSpPr>
          <p:nvPr>
            <p:custDataLst>
              <p:tags r:id="rId17"/>
            </p:custDataLst>
          </p:nvPr>
        </p:nvSpPr>
        <p:spPr bwMode="gray">
          <a:xfrm>
            <a:off x="1008063" y="3856038"/>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1434D37E-BC49-4CF4-8B59-A02AE93B531B}" type="datetime'''''2''''''''''''.''''''''''''''1'''''''''''''''''">
              <a:rPr kumimoji="0" lang="en-US" altLang="en-US" sz="14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2.1</a:t>
            </a:fld>
            <a:endParaRPr kumimoji="0" lang="en-US" sz="14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78" name="BodyText">
            <a:extLst>
              <a:ext uri="{FF2B5EF4-FFF2-40B4-BE49-F238E27FC236}">
                <a16:creationId xmlns:a16="http://schemas.microsoft.com/office/drawing/2014/main" id="{BA76392C-E44B-64C4-E631-502DBEF71899}"/>
              </a:ext>
            </a:extLst>
          </p:cNvPr>
          <p:cNvSpPr>
            <a:spLocks noGrp="1"/>
          </p:cNvSpPr>
          <p:nvPr>
            <p:custDataLst>
              <p:tags r:id="rId18"/>
            </p:custDataLst>
          </p:nvPr>
        </p:nvSpPr>
        <p:spPr bwMode="gray">
          <a:xfrm>
            <a:off x="2227263" y="3908425"/>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D6A86C12-94AA-40A5-874E-3B73BE895A70}" type="datetime'''''''''''2''''''''''''''''''''''.''''''''''''0'''''''''''''">
              <a:rPr kumimoji="0" lang="en-US" altLang="en-US" sz="14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a:t>
            </a:fld>
            <a:endParaRPr kumimoji="0" lang="en-US" sz="14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79" name="BodyText">
            <a:extLst>
              <a:ext uri="{FF2B5EF4-FFF2-40B4-BE49-F238E27FC236}">
                <a16:creationId xmlns:a16="http://schemas.microsoft.com/office/drawing/2014/main" id="{86996119-101E-4CE6-D4E2-8EA7E9413B3F}"/>
              </a:ext>
            </a:extLst>
          </p:cNvPr>
          <p:cNvSpPr>
            <a:spLocks noGrp="1"/>
          </p:cNvSpPr>
          <p:nvPr>
            <p:custDataLst>
              <p:tags r:id="rId19"/>
            </p:custDataLst>
          </p:nvPr>
        </p:nvSpPr>
        <p:spPr bwMode="gray">
          <a:xfrm>
            <a:off x="3448050" y="3813175"/>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E3EB2EC-E501-45A0-95A2-397F6F21CF37}" type="datetime'2''''.''''''2'''''''''''''''''''''''''''''''''''''''">
              <a:rPr kumimoji="0" lang="en-US" altLang="en-US" sz="14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2.2</a:t>
            </a:fld>
            <a:endParaRPr kumimoji="0" lang="en-US" sz="14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80" name="BodyText">
            <a:extLst>
              <a:ext uri="{FF2B5EF4-FFF2-40B4-BE49-F238E27FC236}">
                <a16:creationId xmlns:a16="http://schemas.microsoft.com/office/drawing/2014/main" id="{3CF79C51-D6E1-D005-3B99-227471CA561E}"/>
              </a:ext>
            </a:extLst>
          </p:cNvPr>
          <p:cNvSpPr>
            <a:spLocks noGrp="1"/>
          </p:cNvSpPr>
          <p:nvPr>
            <p:custDataLst>
              <p:tags r:id="rId20"/>
            </p:custDataLst>
          </p:nvPr>
        </p:nvSpPr>
        <p:spPr bwMode="gray">
          <a:xfrm>
            <a:off x="4668838" y="3473450"/>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1878FE27-149B-47B9-A20B-FEC981E252BE}" type="datetime'''''''''''''''2''.''''''''9'''''">
              <a:rPr kumimoji="0" lang="en-US" altLang="en-US" sz="14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2.9</a:t>
            </a:fld>
            <a:endParaRPr kumimoji="0" lang="en-US" sz="14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82" name="BodyText">
            <a:extLst>
              <a:ext uri="{FF2B5EF4-FFF2-40B4-BE49-F238E27FC236}">
                <a16:creationId xmlns:a16="http://schemas.microsoft.com/office/drawing/2014/main" id="{D33E369E-1001-B901-B390-2F9FFF59D250}"/>
              </a:ext>
            </a:extLst>
          </p:cNvPr>
          <p:cNvSpPr>
            <a:spLocks noGrp="1"/>
          </p:cNvSpPr>
          <p:nvPr>
            <p:custDataLst>
              <p:tags r:id="rId21"/>
            </p:custDataLst>
          </p:nvPr>
        </p:nvSpPr>
        <p:spPr bwMode="gray">
          <a:xfrm>
            <a:off x="5889625" y="2925763"/>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20F449AE-81E3-419E-876B-A6F5015EFAEA}" type="datetime'''''''''''''4''''''.''''''''''''''''''''''''''''''0'''''''''">
              <a:rPr kumimoji="0" lang="en-US" altLang="en-US" sz="14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4.0</a:t>
            </a:fld>
            <a:endParaRPr kumimoji="0" lang="en-US" sz="14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83" name="BodyText">
            <a:extLst>
              <a:ext uri="{FF2B5EF4-FFF2-40B4-BE49-F238E27FC236}">
                <a16:creationId xmlns:a16="http://schemas.microsoft.com/office/drawing/2014/main" id="{B78B0C0B-C94D-6DD0-273D-12657F1D18E2}"/>
              </a:ext>
            </a:extLst>
          </p:cNvPr>
          <p:cNvSpPr>
            <a:spLocks noGrp="1"/>
          </p:cNvSpPr>
          <p:nvPr>
            <p:custDataLst>
              <p:tags r:id="rId22"/>
            </p:custDataLst>
          </p:nvPr>
        </p:nvSpPr>
        <p:spPr bwMode="gray">
          <a:xfrm>
            <a:off x="7110413" y="2295525"/>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C8130759-D8E1-48BD-ABCC-0EA3237CFABB}" type="datetime'''''''5''''.2'''''''''''''''''''''''''''''''">
              <a:rPr kumimoji="0" lang="en-US" altLang="en-US" sz="14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5.2</a:t>
            </a:fld>
            <a:endParaRPr kumimoji="0" lang="en-US" sz="14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84" name="BodyText">
            <a:extLst>
              <a:ext uri="{FF2B5EF4-FFF2-40B4-BE49-F238E27FC236}">
                <a16:creationId xmlns:a16="http://schemas.microsoft.com/office/drawing/2014/main" id="{232F9C64-E965-9A53-544B-B13AED14670E}"/>
              </a:ext>
            </a:extLst>
          </p:cNvPr>
          <p:cNvSpPr>
            <a:spLocks noGrp="1"/>
          </p:cNvSpPr>
          <p:nvPr>
            <p:custDataLst>
              <p:tags r:id="rId23"/>
            </p:custDataLst>
          </p:nvPr>
        </p:nvSpPr>
        <p:spPr bwMode="gray">
          <a:xfrm>
            <a:off x="8331200" y="1895475"/>
            <a:ext cx="2968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2E19A31D-A8C4-457A-A788-23A10D435263}" type="datetime'6''.''''''''''''''''''''''0'''''''''''''''''''''''''''''''''">
              <a:rPr kumimoji="0" lang="en-US" altLang="en-US" sz="14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6.0</a:t>
            </a:fld>
            <a:endParaRPr kumimoji="0" lang="en-US" sz="14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2" name="Rectangle 31">
            <a:extLst>
              <a:ext uri="{FF2B5EF4-FFF2-40B4-BE49-F238E27FC236}">
                <a16:creationId xmlns:a16="http://schemas.microsoft.com/office/drawing/2014/main" id="{5C27C416-57B6-F14B-F129-619CBF29299D}"/>
              </a:ext>
            </a:extLst>
          </p:cNvPr>
          <p:cNvSpPr/>
          <p:nvPr>
            <p:custDataLst>
              <p:tags r:id="rId24"/>
            </p:custDataLst>
          </p:nvPr>
        </p:nvSpPr>
        <p:spPr bwMode="auto">
          <a:xfrm>
            <a:off x="7134225" y="5673725"/>
            <a:ext cx="250825" cy="187325"/>
          </a:xfrm>
          <a:prstGeom prst="rect">
            <a:avLst/>
          </a:prstGeom>
          <a:solidFill>
            <a:srgbClr val="E6E7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3" name="Rectangle 32">
            <a:extLst>
              <a:ext uri="{FF2B5EF4-FFF2-40B4-BE49-F238E27FC236}">
                <a16:creationId xmlns:a16="http://schemas.microsoft.com/office/drawing/2014/main" id="{0DCB0A19-ACA5-3DC8-2033-5C3E66B881D5}"/>
              </a:ext>
            </a:extLst>
          </p:cNvPr>
          <p:cNvSpPr/>
          <p:nvPr>
            <p:custDataLst>
              <p:tags r:id="rId25"/>
            </p:custDataLst>
          </p:nvPr>
        </p:nvSpPr>
        <p:spPr bwMode="auto">
          <a:xfrm>
            <a:off x="6257925" y="5673725"/>
            <a:ext cx="250825" cy="187325"/>
          </a:xfrm>
          <a:prstGeom prst="rect">
            <a:avLst/>
          </a:prstGeom>
          <a:solidFill>
            <a:srgbClr val="E19F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4" name="Rectangle 33">
            <a:extLst>
              <a:ext uri="{FF2B5EF4-FFF2-40B4-BE49-F238E27FC236}">
                <a16:creationId xmlns:a16="http://schemas.microsoft.com/office/drawing/2014/main" id="{4A336485-806E-228D-2B76-F90C42BFB299}"/>
              </a:ext>
            </a:extLst>
          </p:cNvPr>
          <p:cNvSpPr/>
          <p:nvPr>
            <p:custDataLst>
              <p:tags r:id="rId26"/>
            </p:custDataLst>
          </p:nvPr>
        </p:nvSpPr>
        <p:spPr bwMode="auto">
          <a:xfrm>
            <a:off x="5391150" y="5673725"/>
            <a:ext cx="250825" cy="187325"/>
          </a:xfrm>
          <a:prstGeom prst="rect">
            <a:avLst/>
          </a:prstGeom>
          <a:solidFill>
            <a:srgbClr val="B920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5" name="Rectangle 34">
            <a:extLst>
              <a:ext uri="{FF2B5EF4-FFF2-40B4-BE49-F238E27FC236}">
                <a16:creationId xmlns:a16="http://schemas.microsoft.com/office/drawing/2014/main" id="{83E5653D-AB5C-3701-A4E5-5EE0733B9048}"/>
              </a:ext>
            </a:extLst>
          </p:cNvPr>
          <p:cNvSpPr/>
          <p:nvPr>
            <p:custDataLst>
              <p:tags r:id="rId27"/>
            </p:custDataLst>
          </p:nvPr>
        </p:nvSpPr>
        <p:spPr bwMode="auto">
          <a:xfrm>
            <a:off x="4445000" y="5673725"/>
            <a:ext cx="250825" cy="187325"/>
          </a:xfrm>
          <a:prstGeom prst="rect">
            <a:avLst/>
          </a:prstGeom>
          <a:solidFill>
            <a:srgbClr val="7820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6" name="Rectangle 35">
            <a:extLst>
              <a:ext uri="{FF2B5EF4-FFF2-40B4-BE49-F238E27FC236}">
                <a16:creationId xmlns:a16="http://schemas.microsoft.com/office/drawing/2014/main" id="{05F9382A-1DEF-036C-37F0-43BB074CDF64}"/>
              </a:ext>
            </a:extLst>
          </p:cNvPr>
          <p:cNvSpPr/>
          <p:nvPr>
            <p:custDataLst>
              <p:tags r:id="rId28"/>
            </p:custDataLst>
          </p:nvPr>
        </p:nvSpPr>
        <p:spPr bwMode="auto">
          <a:xfrm>
            <a:off x="3430588" y="5673725"/>
            <a:ext cx="250825" cy="187325"/>
          </a:xfrm>
          <a:prstGeom prst="rect">
            <a:avLst/>
          </a:prstGeom>
          <a:solidFill>
            <a:srgbClr val="98D5C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7" name="Rectangle 36">
            <a:extLst>
              <a:ext uri="{FF2B5EF4-FFF2-40B4-BE49-F238E27FC236}">
                <a16:creationId xmlns:a16="http://schemas.microsoft.com/office/drawing/2014/main" id="{F9BEE04A-AFFC-EB6D-21FE-4CFA59AA9914}"/>
              </a:ext>
            </a:extLst>
          </p:cNvPr>
          <p:cNvSpPr/>
          <p:nvPr>
            <p:custDataLst>
              <p:tags r:id="rId29"/>
            </p:custDataLst>
          </p:nvPr>
        </p:nvSpPr>
        <p:spPr bwMode="auto">
          <a:xfrm>
            <a:off x="2779713" y="5673725"/>
            <a:ext cx="250825" cy="187325"/>
          </a:xfrm>
          <a:prstGeom prst="rect">
            <a:avLst/>
          </a:prstGeom>
          <a:solidFill>
            <a:srgbClr val="006D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8" name="Rectangle 37">
            <a:extLst>
              <a:ext uri="{FF2B5EF4-FFF2-40B4-BE49-F238E27FC236}">
                <a16:creationId xmlns:a16="http://schemas.microsoft.com/office/drawing/2014/main" id="{A193855E-0E56-F7E7-6CDD-580C8AF132CB}"/>
              </a:ext>
            </a:extLst>
          </p:cNvPr>
          <p:cNvSpPr/>
          <p:nvPr>
            <p:custDataLst>
              <p:tags r:id="rId30"/>
            </p:custDataLst>
          </p:nvPr>
        </p:nvSpPr>
        <p:spPr bwMode="auto">
          <a:xfrm>
            <a:off x="1198563" y="5673725"/>
            <a:ext cx="250825" cy="187325"/>
          </a:xfrm>
          <a:prstGeom prst="rect">
            <a:avLst/>
          </a:prstGeom>
          <a:solidFill>
            <a:srgbClr val="6CABB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2" name="BodyText">
            <a:extLst>
              <a:ext uri="{FF2B5EF4-FFF2-40B4-BE49-F238E27FC236}">
                <a16:creationId xmlns:a16="http://schemas.microsoft.com/office/drawing/2014/main" id="{127DDD1C-42ED-2660-7792-89914590F47B}"/>
              </a:ext>
            </a:extLst>
          </p:cNvPr>
          <p:cNvSpPr>
            <a:spLocks noGrp="1"/>
          </p:cNvSpPr>
          <p:nvPr>
            <p:custDataLst>
              <p:tags r:id="rId31"/>
            </p:custDataLst>
          </p:nvPr>
        </p:nvSpPr>
        <p:spPr bwMode="auto">
          <a:xfrm>
            <a:off x="7435850" y="5668963"/>
            <a:ext cx="53181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CAF2D6A6-8123-4A83-A674-F5E5BF123FC1}" type="datetime'''''''Ot''''''''''''''h''''''e''''r''''''''''''''s'''''''">
              <a:rPr kumimoji="0" lang="en-US" altLang="en-US" sz="12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Others</a:t>
            </a:fld>
            <a:endParaRPr kumimoji="0" lang="en-US" sz="12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3" name="BodyText">
            <a:extLst>
              <a:ext uri="{FF2B5EF4-FFF2-40B4-BE49-F238E27FC236}">
                <a16:creationId xmlns:a16="http://schemas.microsoft.com/office/drawing/2014/main" id="{5E7C4C7F-9C55-412C-7E5D-5F99830F424D}"/>
              </a:ext>
            </a:extLst>
          </p:cNvPr>
          <p:cNvSpPr>
            <a:spLocks noGrp="1"/>
          </p:cNvSpPr>
          <p:nvPr>
            <p:custDataLst>
              <p:tags r:id="rId32"/>
            </p:custDataLst>
          </p:nvPr>
        </p:nvSpPr>
        <p:spPr bwMode="auto">
          <a:xfrm>
            <a:off x="6559550" y="5668963"/>
            <a:ext cx="4730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792573BA-1C83-4E96-AD46-9AE3A2D67125}" type="datetime'''''''''''''''''''''''A''''P''AC'''''">
              <a:rPr kumimoji="0" lang="en-US" altLang="en-US" sz="12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APAC</a:t>
            </a:fld>
            <a:endParaRPr kumimoji="0" lang="en-US" sz="12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4" name="BodyText">
            <a:extLst>
              <a:ext uri="{FF2B5EF4-FFF2-40B4-BE49-F238E27FC236}">
                <a16:creationId xmlns:a16="http://schemas.microsoft.com/office/drawing/2014/main" id="{7DC4AD4E-B545-B5A1-4CE0-AFD26761EBAB}"/>
              </a:ext>
            </a:extLst>
          </p:cNvPr>
          <p:cNvSpPr>
            <a:spLocks noGrp="1"/>
          </p:cNvSpPr>
          <p:nvPr>
            <p:custDataLst>
              <p:tags r:id="rId33"/>
            </p:custDataLst>
          </p:nvPr>
        </p:nvSpPr>
        <p:spPr bwMode="auto">
          <a:xfrm>
            <a:off x="5692775" y="5668963"/>
            <a:ext cx="4635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2865D6D9-7986-4329-8D50-801170EC6FC2}" type="datetime'C''''''h''''i''''''n''''''''''''''''''''a'''''''''''''''''''''">
              <a:rPr kumimoji="0" lang="en-US" altLang="en-US" sz="12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China</a:t>
            </a:fld>
            <a:endParaRPr kumimoji="0" lang="en-US" sz="12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5" name="BodyText">
            <a:extLst>
              <a:ext uri="{FF2B5EF4-FFF2-40B4-BE49-F238E27FC236}">
                <a16:creationId xmlns:a16="http://schemas.microsoft.com/office/drawing/2014/main" id="{55B9DBEA-0961-BE27-B3EE-9429E0510360}"/>
              </a:ext>
            </a:extLst>
          </p:cNvPr>
          <p:cNvSpPr>
            <a:spLocks noGrp="1"/>
          </p:cNvSpPr>
          <p:nvPr>
            <p:custDataLst>
              <p:tags r:id="rId34"/>
            </p:custDataLst>
          </p:nvPr>
        </p:nvSpPr>
        <p:spPr bwMode="auto">
          <a:xfrm>
            <a:off x="4746625" y="5668963"/>
            <a:ext cx="5429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4E167F79-EFE4-4932-B987-EF53B385A6FA}" type="datetime'''''''Ru''s''''s''''''i''''''''''''''''''''''''a'''">
              <a:rPr kumimoji="0" lang="en-US" altLang="en-US" sz="12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Russia</a:t>
            </a:fld>
            <a:endParaRPr kumimoji="0" lang="en-US" sz="12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6" name="BodyText">
            <a:extLst>
              <a:ext uri="{FF2B5EF4-FFF2-40B4-BE49-F238E27FC236}">
                <a16:creationId xmlns:a16="http://schemas.microsoft.com/office/drawing/2014/main" id="{CB6B6CDB-C4EB-89D5-C24A-42CAE060B581}"/>
              </a:ext>
            </a:extLst>
          </p:cNvPr>
          <p:cNvSpPr>
            <a:spLocks noGrp="1"/>
          </p:cNvSpPr>
          <p:nvPr>
            <p:custDataLst>
              <p:tags r:id="rId35"/>
            </p:custDataLst>
          </p:nvPr>
        </p:nvSpPr>
        <p:spPr bwMode="auto">
          <a:xfrm>
            <a:off x="3732213" y="5668963"/>
            <a:ext cx="6111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1CA4CDC-3B9B-49BB-A470-DB6FA89FAD52}" type="datetime'''''''''''''''U''k''''r''a''''''''''''i''n''''''''''e'''''">
              <a:rPr kumimoji="0" lang="en-US" altLang="en-US" sz="12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Ukraine</a:t>
            </a:fld>
            <a:endParaRPr kumimoji="0" lang="en-US" sz="12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7" name="BodyText">
            <a:extLst>
              <a:ext uri="{FF2B5EF4-FFF2-40B4-BE49-F238E27FC236}">
                <a16:creationId xmlns:a16="http://schemas.microsoft.com/office/drawing/2014/main" id="{E118C4C9-E6D5-5059-52B2-49ACD8C899B0}"/>
              </a:ext>
            </a:extLst>
          </p:cNvPr>
          <p:cNvSpPr>
            <a:spLocks noGrp="1"/>
          </p:cNvSpPr>
          <p:nvPr>
            <p:custDataLst>
              <p:tags r:id="rId36"/>
            </p:custDataLst>
          </p:nvPr>
        </p:nvSpPr>
        <p:spPr bwMode="auto">
          <a:xfrm>
            <a:off x="3081338" y="5668963"/>
            <a:ext cx="2476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CA11584A-2048-4890-BFD8-2960BA4CB917}" type="datetime'U''''''''''''''''''''''''''S'''''''''''''''''''''''''">
              <a:rPr kumimoji="0" lang="en-US" altLang="en-US" sz="12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US</a:t>
            </a:fld>
            <a:endParaRPr kumimoji="0" lang="en-US" sz="12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8" name="BodyText">
            <a:extLst>
              <a:ext uri="{FF2B5EF4-FFF2-40B4-BE49-F238E27FC236}">
                <a16:creationId xmlns:a16="http://schemas.microsoft.com/office/drawing/2014/main" id="{98F68ABA-1F92-0BB5-348E-A40B7A56E553}"/>
              </a:ext>
            </a:extLst>
          </p:cNvPr>
          <p:cNvSpPr>
            <a:spLocks noGrp="1"/>
          </p:cNvSpPr>
          <p:nvPr>
            <p:custDataLst>
              <p:tags r:id="rId37"/>
            </p:custDataLst>
          </p:nvPr>
        </p:nvSpPr>
        <p:spPr bwMode="auto">
          <a:xfrm>
            <a:off x="1500188" y="5668963"/>
            <a:ext cx="11779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6640CC8A-226A-4655-B0CD-DE7221F7031B}" type="datetime'''N''''A''''TO'''' ''(ex''''''''''.'''''''' ''''U''S)'''''''">
              <a:rPr kumimoji="0" lang="en-US" altLang="en-US" sz="1200" b="0"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NATO (ex. US)</a:t>
            </a:fld>
            <a:endParaRPr kumimoji="0" lang="en-US" sz="12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73" name="Text Placeholder 342">
            <a:extLst>
              <a:ext uri="{FF2B5EF4-FFF2-40B4-BE49-F238E27FC236}">
                <a16:creationId xmlns:a16="http://schemas.microsoft.com/office/drawing/2014/main" id="{59EF4225-30DB-FBD0-6A9A-80B20A6C153D}"/>
              </a:ext>
            </a:extLst>
          </p:cNvPr>
          <p:cNvSpPr txBox="1">
            <a:spLocks/>
          </p:cNvSpPr>
          <p:nvPr/>
        </p:nvSpPr>
        <p:spPr>
          <a:xfrm>
            <a:off x="8948738" y="1308696"/>
            <a:ext cx="2841625" cy="499534"/>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Pct val="100000"/>
              <a:buFont typeface="Arial" panose="020B0604020202020204" pitchFamily="34" charset="0"/>
              <a:buChar char="​"/>
              <a:tabLst/>
              <a:defRPr/>
            </a:pPr>
            <a:r>
              <a:rPr kumimoji="0" lang="en-US" sz="140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Equipment &amp; infrastructure share</a:t>
            </a:r>
          </a:p>
          <a:p>
            <a:pPr marL="0" marR="0" lvl="0" indent="0" algn="l" defTabSz="914400" rtl="0" eaLnBrk="1" fontAlgn="auto" latinLnBrk="0" hangingPunct="1">
              <a:lnSpc>
                <a:spcPct val="100000"/>
              </a:lnSpc>
              <a:spcBef>
                <a:spcPts val="0"/>
              </a:spcBef>
              <a:spcAft>
                <a:spcPts val="0"/>
              </a:spcAft>
              <a:buClr>
                <a:srgbClr val="000000"/>
              </a:buClr>
              <a:buSzPct val="10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a:t>
            </a:r>
          </a:p>
        </p:txBody>
      </p:sp>
      <p:graphicFrame>
        <p:nvGraphicFramePr>
          <p:cNvPr id="655" name="Chart 654">
            <a:extLst>
              <a:ext uri="{FF2B5EF4-FFF2-40B4-BE49-F238E27FC236}">
                <a16:creationId xmlns:a16="http://schemas.microsoft.com/office/drawing/2014/main" id="{023FFF7F-50EC-09AB-52E9-A78B0F655D24}"/>
              </a:ext>
            </a:extLst>
          </p:cNvPr>
          <p:cNvGraphicFramePr/>
          <p:nvPr>
            <p:custDataLst>
              <p:tags r:id="rId38"/>
            </p:custDataLst>
            <p:extLst>
              <p:ext uri="{D42A27DB-BD31-4B8C-83A1-F6EECF244321}">
                <p14:modId xmlns:p14="http://schemas.microsoft.com/office/powerpoint/2010/main" val="2352386384"/>
              </p:ext>
            </p:extLst>
          </p:nvPr>
        </p:nvGraphicFramePr>
        <p:xfrm>
          <a:off x="8948738" y="2039938"/>
          <a:ext cx="2959100" cy="3236912"/>
        </p:xfrm>
        <a:graphic>
          <a:graphicData uri="http://schemas.openxmlformats.org/drawingml/2006/chart">
            <c:chart xmlns:c="http://schemas.openxmlformats.org/drawingml/2006/chart" xmlns:r="http://schemas.openxmlformats.org/officeDocument/2006/relationships" r:id="rId49"/>
          </a:graphicData>
        </a:graphic>
      </p:graphicFrame>
      <p:sp>
        <p:nvSpPr>
          <p:cNvPr id="595" name="BodyText">
            <a:extLst>
              <a:ext uri="{FF2B5EF4-FFF2-40B4-BE49-F238E27FC236}">
                <a16:creationId xmlns:a16="http://schemas.microsoft.com/office/drawing/2014/main" id="{67EA923B-A041-3497-C115-77A77C0EA0DA}"/>
              </a:ext>
            </a:extLst>
          </p:cNvPr>
          <p:cNvSpPr>
            <a:spLocks noGrp="1"/>
          </p:cNvSpPr>
          <p:nvPr>
            <p:custDataLst>
              <p:tags r:id="rId39"/>
            </p:custDataLst>
          </p:nvPr>
        </p:nvSpPr>
        <p:spPr bwMode="auto">
          <a:xfrm>
            <a:off x="9293225" y="525303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5D0C78E4-E7A5-4453-AC03-18AB79EDE4B0}" type="datetime'''''2''''''''''''0''''''''''''''''''''1''''''0'''''''''''">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2010</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97" name="BodyText">
            <a:extLst>
              <a:ext uri="{FF2B5EF4-FFF2-40B4-BE49-F238E27FC236}">
                <a16:creationId xmlns:a16="http://schemas.microsoft.com/office/drawing/2014/main" id="{1BF13136-1C1C-2A7E-97F8-9A159ACA7633}"/>
              </a:ext>
            </a:extLst>
          </p:cNvPr>
          <p:cNvSpPr>
            <a:spLocks noGrp="1"/>
          </p:cNvSpPr>
          <p:nvPr>
            <p:custDataLst>
              <p:tags r:id="rId40"/>
            </p:custDataLst>
          </p:nvPr>
        </p:nvSpPr>
        <p:spPr bwMode="auto">
          <a:xfrm>
            <a:off x="10225088" y="525303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AAFC5D22-8A69-4749-8FE8-CF7EAFF38AF9}" type="datetime'''''2''''''0''2''''''''''''''4'''''''''''''''''''''''''''">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2024</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98" name="BodyText">
            <a:extLst>
              <a:ext uri="{FF2B5EF4-FFF2-40B4-BE49-F238E27FC236}">
                <a16:creationId xmlns:a16="http://schemas.microsoft.com/office/drawing/2014/main" id="{F508581C-E1BF-F687-9D6C-6D6A2F406C93}"/>
              </a:ext>
            </a:extLst>
          </p:cNvPr>
          <p:cNvSpPr>
            <a:spLocks noGrp="1"/>
          </p:cNvSpPr>
          <p:nvPr>
            <p:custDataLst>
              <p:tags r:id="rId41"/>
            </p:custDataLst>
          </p:nvPr>
        </p:nvSpPr>
        <p:spPr bwMode="auto">
          <a:xfrm>
            <a:off x="11155363" y="5253038"/>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6247D699-D27A-48DA-A1AA-1F363FE3FEDB}" type="datetime'''2''0''''4''''''''''''''''''''''''''''''''''''''0'''''">
              <a:rPr kumimoji="0" lang="en-US" altLang="en-US" sz="12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2040</a:t>
            </a:fld>
            <a:endParaRPr kumimoji="0" lang="en-US" sz="1200" b="1"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37" name="BodyText">
            <a:extLst>
              <a:ext uri="{FF2B5EF4-FFF2-40B4-BE49-F238E27FC236}">
                <a16:creationId xmlns:a16="http://schemas.microsoft.com/office/drawing/2014/main" id="{F40E0718-2A65-1A40-C4C3-3122FD2D0643}"/>
              </a:ext>
            </a:extLst>
          </p:cNvPr>
          <p:cNvSpPr>
            <a:spLocks noGrp="1"/>
          </p:cNvSpPr>
          <p:nvPr>
            <p:custDataLst>
              <p:tags r:id="rId42"/>
            </p:custDataLst>
          </p:nvPr>
        </p:nvSpPr>
        <p:spPr bwMode="gray">
          <a:xfrm>
            <a:off x="9293225" y="3173413"/>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481134AC-41E7-49D3-9FF3-C06658595C43}" type="datetime'''''''''''''''''2''''''''''''''4'''''''''''''''''''''''''''">
              <a:rPr kumimoji="0" lang="en-US" altLang="en-US" sz="14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24</a:t>
            </a:fld>
            <a:r>
              <a:rPr kumimoji="0" lang="en-US" altLang="en-US" sz="1400" b="1"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a:t>
            </a:r>
            <a:endParaRPr kumimoji="0" lang="en-US" sz="1400" b="1"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47" name="BodyText">
            <a:extLst>
              <a:ext uri="{FF2B5EF4-FFF2-40B4-BE49-F238E27FC236}">
                <a16:creationId xmlns:a16="http://schemas.microsoft.com/office/drawing/2014/main" id="{7AFE04C6-66CE-D41C-9880-5BC9DF695C13}"/>
              </a:ext>
            </a:extLst>
          </p:cNvPr>
          <p:cNvSpPr>
            <a:spLocks noGrp="1"/>
          </p:cNvSpPr>
          <p:nvPr>
            <p:custDataLst>
              <p:tags r:id="rId43"/>
            </p:custDataLst>
          </p:nvPr>
        </p:nvSpPr>
        <p:spPr bwMode="gray">
          <a:xfrm>
            <a:off x="10225088" y="2551113"/>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C7AFCB5-A670-453B-AB8A-6C994C61326E}" type="datetime'3''''''''''''''''''''''''''''''''''3'''''''''''''''''''''">
              <a:rPr kumimoji="0" lang="en-US" altLang="en-US" sz="14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33</a:t>
            </a:fld>
            <a:r>
              <a:rPr kumimoji="0" lang="en-US" altLang="en-US" sz="1400" b="1"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a:t>
            </a:r>
            <a:endParaRPr kumimoji="0" lang="en-US" sz="1400" b="1"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42" name="BodyText">
            <a:extLst>
              <a:ext uri="{FF2B5EF4-FFF2-40B4-BE49-F238E27FC236}">
                <a16:creationId xmlns:a16="http://schemas.microsoft.com/office/drawing/2014/main" id="{9C4A444B-8A71-15AE-0E4A-C8BA198F0802}"/>
              </a:ext>
            </a:extLst>
          </p:cNvPr>
          <p:cNvSpPr>
            <a:spLocks noGrp="1"/>
          </p:cNvSpPr>
          <p:nvPr>
            <p:custDataLst>
              <p:tags r:id="rId44"/>
            </p:custDataLst>
          </p:nvPr>
        </p:nvSpPr>
        <p:spPr bwMode="gray">
          <a:xfrm>
            <a:off x="11155363" y="1884364"/>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914DF2F-EBEF-409B-AC0C-21B4D2234CC9}" type="datetime'''''''''''''''''''''''4''''''''''2'''''''''''''''''''''">
              <a:rPr kumimoji="0" lang="en-US" altLang="en-US" sz="1400" b="1" i="0" u="none" strike="noStrike" kern="1200" cap="none" spc="0" normalizeH="0" baseline="0" noProof="0" smtClean="0">
                <a:ln>
                  <a:noFill/>
                </a:ln>
                <a:solidFill>
                  <a:srgbClr val="000000"/>
                </a:solidFill>
                <a:effectLst/>
                <a:uLnTx/>
                <a:uFillTx/>
                <a:latin typeface="Akkurat LL Light" panose="020B0404010101010104" pitchFamily="34" charset="0"/>
                <a:cs typeface="Akkurat LL Light" panose="020B04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42</a:t>
            </a:fld>
            <a:r>
              <a:rPr kumimoji="0" lang="en-US" altLang="en-US" sz="1400" b="1"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a:t>
            </a:r>
            <a:endParaRPr kumimoji="0" lang="en-US" sz="1400" b="1"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 name="Slide Number Placeholder 3">
            <a:extLst>
              <a:ext uri="{FF2B5EF4-FFF2-40B4-BE49-F238E27FC236}">
                <a16:creationId xmlns:a16="http://schemas.microsoft.com/office/drawing/2014/main" id="{BC61481C-EE4C-0AEB-2055-A20F489CEB4A}"/>
              </a:ext>
            </a:extLst>
          </p:cNvPr>
          <p:cNvSpPr txBox="1">
            <a:spLocks/>
          </p:cNvSpPr>
          <p:nvPr/>
        </p:nvSpPr>
        <p:spPr>
          <a:xfrm>
            <a:off x="11318172" y="6515306"/>
            <a:ext cx="311576" cy="214804"/>
          </a:xfrm>
          <a:prstGeom prst="rect">
            <a:avLst/>
          </a:prstGeom>
        </p:spPr>
        <p:txBody>
          <a:bodyPr vert="horz" wrap="square" lIns="0" tIns="0" rIns="0" bIns="0" rtlCol="0" anchor="b">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700" kern="1200">
                <a:solidFill>
                  <a:srgbClr val="A6A8AB"/>
                </a:solidFill>
                <a:latin typeface="+mn-lt"/>
                <a:ea typeface="+mn-ea"/>
                <a:cs typeface="+mn-cs"/>
              </a:defRPr>
            </a:lvl1pPr>
            <a:lvl2pPr marL="179994"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2pPr>
            <a:lvl3pPr marL="359988"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539983" indent="0" algn="l" defTabSz="914400" rtl="0" eaLnBrk="1" latinLnBrk="0" hangingPunct="1">
              <a:lnSpc>
                <a:spcPct val="100000"/>
              </a:lnSpc>
              <a:spcBef>
                <a:spcPts val="0"/>
              </a:spcBef>
              <a:spcAft>
                <a:spcPts val="600"/>
              </a:spcAft>
              <a:buFont typeface="Arial" panose="020B0604020202020204" pitchFamily="34" charset="0"/>
              <a:buNone/>
              <a:defRPr sz="1050" kern="1200">
                <a:solidFill>
                  <a:schemeClr val="tx1"/>
                </a:solidFill>
                <a:latin typeface="+mn-lt"/>
                <a:ea typeface="+mn-ea"/>
                <a:cs typeface="+mn-cs"/>
              </a:defRPr>
            </a:lvl4pPr>
            <a:lvl5pPr marL="719977" indent="0" algn="l" defTabSz="914400" rtl="0" eaLnBrk="1" latinLnBrk="0" hangingPunct="1">
              <a:lnSpc>
                <a:spcPct val="100000"/>
              </a:lnSpc>
              <a:spcBef>
                <a:spcPts val="0"/>
              </a:spcBef>
              <a:spcAft>
                <a:spcPts val="600"/>
              </a:spcAft>
              <a:buFont typeface="Arial" panose="020B0604020202020204" pitchFamily="34" charset="0"/>
              <a:buNone/>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fld id="{5246FB18-5DF1-419A-B975-14AFDDD65B9F}" type="slidenum">
              <a:rPr lang="en-US" smtClean="0">
                <a:solidFill>
                  <a:schemeClr val="tx1"/>
                </a:solidFill>
              </a:rPr>
              <a:pPr algn="r"/>
              <a:t>16</a:t>
            </a:fld>
            <a:endParaRPr lang="en-US" dirty="0">
              <a:solidFill>
                <a:schemeClr val="tx1"/>
              </a:solidFill>
            </a:endParaRPr>
          </a:p>
        </p:txBody>
      </p:sp>
    </p:spTree>
    <p:extLst>
      <p:ext uri="{BB962C8B-B14F-4D97-AF65-F5344CB8AC3E}">
        <p14:creationId xmlns:p14="http://schemas.microsoft.com/office/powerpoint/2010/main" val="21344212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7775627-02A4-FC65-73D9-FE213F742479}"/>
              </a:ext>
            </a:extLst>
          </p:cNvPr>
          <p:cNvGrpSpPr/>
          <p:nvPr/>
        </p:nvGrpSpPr>
        <p:grpSpPr>
          <a:xfrm>
            <a:off x="285751" y="1617618"/>
            <a:ext cx="11469688" cy="4209660"/>
            <a:chOff x="285751" y="1617618"/>
            <a:chExt cx="11469688" cy="4209660"/>
          </a:xfrm>
        </p:grpSpPr>
        <p:graphicFrame>
          <p:nvGraphicFramePr>
            <p:cNvPr id="67" name="Chart 66">
              <a:extLst>
                <a:ext uri="{FF2B5EF4-FFF2-40B4-BE49-F238E27FC236}">
                  <a16:creationId xmlns:a16="http://schemas.microsoft.com/office/drawing/2014/main" id="{239249CD-1DAC-7936-1F8D-D52608491EC4}"/>
                </a:ext>
              </a:extLst>
            </p:cNvPr>
            <p:cNvGraphicFramePr/>
            <p:nvPr>
              <p:custDataLst>
                <p:tags r:id="rId19"/>
              </p:custDataLst>
            </p:nvPr>
          </p:nvGraphicFramePr>
          <p:xfrm>
            <a:off x="285751" y="1617618"/>
            <a:ext cx="11469688" cy="3198812"/>
          </p:xfrm>
          <a:graphic>
            <a:graphicData uri="http://schemas.openxmlformats.org/drawingml/2006/chart">
              <c:chart xmlns:c="http://schemas.openxmlformats.org/drawingml/2006/chart" xmlns:r="http://schemas.openxmlformats.org/officeDocument/2006/relationships" r:id="rId22"/>
            </a:graphicData>
          </a:graphic>
        </p:graphicFrame>
        <p:grpSp>
          <p:nvGrpSpPr>
            <p:cNvPr id="81" name="Group 80">
              <a:extLst>
                <a:ext uri="{FF2B5EF4-FFF2-40B4-BE49-F238E27FC236}">
                  <a16:creationId xmlns:a16="http://schemas.microsoft.com/office/drawing/2014/main" id="{E777E7FC-E479-99C1-F472-B2EDA9160329}"/>
                </a:ext>
              </a:extLst>
            </p:cNvPr>
            <p:cNvGrpSpPr/>
            <p:nvPr/>
          </p:nvGrpSpPr>
          <p:grpSpPr>
            <a:xfrm>
              <a:off x="5654835" y="5056096"/>
              <a:ext cx="731520" cy="731520"/>
              <a:chOff x="367505" y="1906717"/>
              <a:chExt cx="1601787" cy="1601787"/>
            </a:xfrm>
          </p:grpSpPr>
          <p:grpSp>
            <p:nvGrpSpPr>
              <p:cNvPr id="82" name="Group 81">
                <a:extLst>
                  <a:ext uri="{FF2B5EF4-FFF2-40B4-BE49-F238E27FC236}">
                    <a16:creationId xmlns:a16="http://schemas.microsoft.com/office/drawing/2014/main" id="{5709A966-F5BE-7D80-E15F-625434F98708}"/>
                  </a:ext>
                </a:extLst>
              </p:cNvPr>
              <p:cNvGrpSpPr/>
              <p:nvPr/>
            </p:nvGrpSpPr>
            <p:grpSpPr>
              <a:xfrm>
                <a:off x="367505" y="1906717"/>
                <a:ext cx="1601787" cy="1601787"/>
                <a:chOff x="367505" y="1906717"/>
                <a:chExt cx="1601787" cy="1601787"/>
              </a:xfrm>
            </p:grpSpPr>
            <p:sp>
              <p:nvSpPr>
                <p:cNvPr id="84" name="Oval 83">
                  <a:extLst>
                    <a:ext uri="{FF2B5EF4-FFF2-40B4-BE49-F238E27FC236}">
                      <a16:creationId xmlns:a16="http://schemas.microsoft.com/office/drawing/2014/main" id="{4F8CC030-4EE3-A8DF-5AD2-B37286ACC498}"/>
                    </a:ext>
                  </a:extLst>
                </p:cNvPr>
                <p:cNvSpPr/>
                <p:nvPr/>
              </p:nvSpPr>
              <p:spPr>
                <a:xfrm>
                  <a:off x="367505" y="1906717"/>
                  <a:ext cx="1601787" cy="1601787"/>
                </a:xfrm>
                <a:prstGeom prst="ellipse">
                  <a:avLst/>
                </a:prstGeom>
                <a:solidFill>
                  <a:srgbClr val="DC79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sp>
              <p:nvSpPr>
                <p:cNvPr id="85" name="Oval 84">
                  <a:extLst>
                    <a:ext uri="{FF2B5EF4-FFF2-40B4-BE49-F238E27FC236}">
                      <a16:creationId xmlns:a16="http://schemas.microsoft.com/office/drawing/2014/main" id="{2235207E-E369-A9A5-F5B0-FDC8FD5D3A6B}"/>
                    </a:ext>
                  </a:extLst>
                </p:cNvPr>
                <p:cNvSpPr/>
                <p:nvPr/>
              </p:nvSpPr>
              <p:spPr>
                <a:xfrm>
                  <a:off x="480351" y="2019563"/>
                  <a:ext cx="1376094" cy="1376094"/>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grpSp>
          <p:pic>
            <p:nvPicPr>
              <p:cNvPr id="83" name="Graphic 82">
                <a:extLst>
                  <a:ext uri="{FF2B5EF4-FFF2-40B4-BE49-F238E27FC236}">
                    <a16:creationId xmlns:a16="http://schemas.microsoft.com/office/drawing/2014/main" id="{F4988902-EE42-BB4B-2832-1D27F7DFD851}"/>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770465" y="2309677"/>
                <a:ext cx="795866" cy="795866"/>
              </a:xfrm>
              <a:prstGeom prst="rect">
                <a:avLst/>
              </a:prstGeom>
            </p:spPr>
          </p:pic>
        </p:grpSp>
        <p:grpSp>
          <p:nvGrpSpPr>
            <p:cNvPr id="86" name="Group 85">
              <a:extLst>
                <a:ext uri="{FF2B5EF4-FFF2-40B4-BE49-F238E27FC236}">
                  <a16:creationId xmlns:a16="http://schemas.microsoft.com/office/drawing/2014/main" id="{E1A215BF-3B63-D1DA-12AF-5115713955FB}"/>
                </a:ext>
              </a:extLst>
            </p:cNvPr>
            <p:cNvGrpSpPr/>
            <p:nvPr/>
          </p:nvGrpSpPr>
          <p:grpSpPr>
            <a:xfrm>
              <a:off x="4051647" y="5064893"/>
              <a:ext cx="731521" cy="731521"/>
              <a:chOff x="2341287" y="1906717"/>
              <a:chExt cx="1601787" cy="1601787"/>
            </a:xfrm>
          </p:grpSpPr>
          <p:grpSp>
            <p:nvGrpSpPr>
              <p:cNvPr id="87" name="Group 86">
                <a:extLst>
                  <a:ext uri="{FF2B5EF4-FFF2-40B4-BE49-F238E27FC236}">
                    <a16:creationId xmlns:a16="http://schemas.microsoft.com/office/drawing/2014/main" id="{49012A5A-0206-2974-6CD4-C57A46E8ADF4}"/>
                  </a:ext>
                </a:extLst>
              </p:cNvPr>
              <p:cNvGrpSpPr/>
              <p:nvPr/>
            </p:nvGrpSpPr>
            <p:grpSpPr>
              <a:xfrm>
                <a:off x="2341287" y="1906717"/>
                <a:ext cx="1601787" cy="1601787"/>
                <a:chOff x="2341287" y="1906717"/>
                <a:chExt cx="1601787" cy="1601787"/>
              </a:xfrm>
            </p:grpSpPr>
            <p:sp>
              <p:nvSpPr>
                <p:cNvPr id="89" name="Oval 88">
                  <a:extLst>
                    <a:ext uri="{FF2B5EF4-FFF2-40B4-BE49-F238E27FC236}">
                      <a16:creationId xmlns:a16="http://schemas.microsoft.com/office/drawing/2014/main" id="{37EB894E-530F-297A-458D-6CD082C2DD9C}"/>
                    </a:ext>
                  </a:extLst>
                </p:cNvPr>
                <p:cNvSpPr/>
                <p:nvPr/>
              </p:nvSpPr>
              <p:spPr>
                <a:xfrm>
                  <a:off x="2341287" y="1906717"/>
                  <a:ext cx="1601787" cy="1601787"/>
                </a:xfrm>
                <a:prstGeom prst="ellipse">
                  <a:avLst/>
                </a:prstGeom>
                <a:solidFill>
                  <a:srgbClr val="6CABB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000000"/>
                    </a:solidFill>
                    <a:effectLst/>
                    <a:uLnTx/>
                    <a:uFillTx/>
                    <a:latin typeface="Arial" panose="020B0604020202020204"/>
                    <a:ea typeface="+mn-ea"/>
                    <a:cs typeface="+mn-cs"/>
                  </a:endParaRPr>
                </a:p>
              </p:txBody>
            </p:sp>
            <p:sp>
              <p:nvSpPr>
                <p:cNvPr id="90" name="Oval 89">
                  <a:extLst>
                    <a:ext uri="{FF2B5EF4-FFF2-40B4-BE49-F238E27FC236}">
                      <a16:creationId xmlns:a16="http://schemas.microsoft.com/office/drawing/2014/main" id="{824DA960-D126-1ECB-7476-46A26439867A}"/>
                    </a:ext>
                  </a:extLst>
                </p:cNvPr>
                <p:cNvSpPr/>
                <p:nvPr/>
              </p:nvSpPr>
              <p:spPr>
                <a:xfrm>
                  <a:off x="2454133" y="2019563"/>
                  <a:ext cx="1376094" cy="1376094"/>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grpSp>
          <p:pic>
            <p:nvPicPr>
              <p:cNvPr id="88" name="Graphic 87">
                <a:extLst>
                  <a:ext uri="{FF2B5EF4-FFF2-40B4-BE49-F238E27FC236}">
                    <a16:creationId xmlns:a16="http://schemas.microsoft.com/office/drawing/2014/main" id="{0E668D5D-1B93-C5CC-0CDA-8CDAEC82F4D7}"/>
                  </a:ext>
                </a:extLst>
              </p:cNvPr>
              <p:cNvPicPr>
                <a:picLocks noChangeAspect="1"/>
              </p:cNvPicPr>
              <p:nvPr/>
            </p:nvPicPr>
            <p:blipFill>
              <a:blip>
                <a:extLst>
                  <a:ext uri="{96DAC541-7B7A-43D3-8B79-37D633B846F1}">
                    <asvg:svgBlip xmlns:asvg="http://schemas.microsoft.com/office/drawing/2016/SVG/main" r:embed="rId24"/>
                  </a:ext>
                </a:extLst>
              </a:blip>
              <a:srcRect/>
              <a:stretch/>
            </p:blipFill>
            <p:spPr>
              <a:xfrm>
                <a:off x="2744247" y="2309677"/>
                <a:ext cx="795866" cy="795866"/>
              </a:xfrm>
              <a:prstGeom prst="rect">
                <a:avLst/>
              </a:prstGeom>
            </p:spPr>
          </p:pic>
        </p:grpSp>
        <p:grpSp>
          <p:nvGrpSpPr>
            <p:cNvPr id="91" name="Group 90">
              <a:extLst>
                <a:ext uri="{FF2B5EF4-FFF2-40B4-BE49-F238E27FC236}">
                  <a16:creationId xmlns:a16="http://schemas.microsoft.com/office/drawing/2014/main" id="{3EB368BA-5A1C-7B2C-C38E-263F3BC4145A}"/>
                </a:ext>
              </a:extLst>
            </p:cNvPr>
            <p:cNvGrpSpPr/>
            <p:nvPr/>
          </p:nvGrpSpPr>
          <p:grpSpPr>
            <a:xfrm>
              <a:off x="7317233" y="5043628"/>
              <a:ext cx="731520" cy="731520"/>
              <a:chOff x="4315069" y="1906717"/>
              <a:chExt cx="1601787" cy="1601787"/>
            </a:xfrm>
          </p:grpSpPr>
          <p:grpSp>
            <p:nvGrpSpPr>
              <p:cNvPr id="92" name="Group 91">
                <a:extLst>
                  <a:ext uri="{FF2B5EF4-FFF2-40B4-BE49-F238E27FC236}">
                    <a16:creationId xmlns:a16="http://schemas.microsoft.com/office/drawing/2014/main" id="{17472C12-6879-AEB1-B1F0-A4077DE0E1D4}"/>
                  </a:ext>
                </a:extLst>
              </p:cNvPr>
              <p:cNvGrpSpPr/>
              <p:nvPr/>
            </p:nvGrpSpPr>
            <p:grpSpPr>
              <a:xfrm>
                <a:off x="4315069" y="1906717"/>
                <a:ext cx="1601787" cy="1601787"/>
                <a:chOff x="4315069" y="1906717"/>
                <a:chExt cx="1601787" cy="1601787"/>
              </a:xfrm>
            </p:grpSpPr>
            <p:sp>
              <p:nvSpPr>
                <p:cNvPr id="94" name="Oval 93">
                  <a:extLst>
                    <a:ext uri="{FF2B5EF4-FFF2-40B4-BE49-F238E27FC236}">
                      <a16:creationId xmlns:a16="http://schemas.microsoft.com/office/drawing/2014/main" id="{3730659B-AFF9-E6F2-1A45-344E5550C6C9}"/>
                    </a:ext>
                  </a:extLst>
                </p:cNvPr>
                <p:cNvSpPr/>
                <p:nvPr/>
              </p:nvSpPr>
              <p:spPr>
                <a:xfrm>
                  <a:off x="4315069" y="1906717"/>
                  <a:ext cx="1601787" cy="1601787"/>
                </a:xfrm>
                <a:prstGeom prst="ellipse">
                  <a:avLst/>
                </a:prstGeom>
                <a:solidFill>
                  <a:srgbClr val="F1A64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000000"/>
                    </a:solidFill>
                    <a:effectLst/>
                    <a:uLnTx/>
                    <a:uFillTx/>
                    <a:latin typeface="Arial" panose="020B0604020202020204"/>
                    <a:ea typeface="+mn-ea"/>
                    <a:cs typeface="+mn-cs"/>
                  </a:endParaRPr>
                </a:p>
              </p:txBody>
            </p:sp>
            <p:sp>
              <p:nvSpPr>
                <p:cNvPr id="95" name="Oval 94">
                  <a:extLst>
                    <a:ext uri="{FF2B5EF4-FFF2-40B4-BE49-F238E27FC236}">
                      <a16:creationId xmlns:a16="http://schemas.microsoft.com/office/drawing/2014/main" id="{4E76E83F-48D1-379A-B751-91A84D43A699}"/>
                    </a:ext>
                  </a:extLst>
                </p:cNvPr>
                <p:cNvSpPr/>
                <p:nvPr/>
              </p:nvSpPr>
              <p:spPr>
                <a:xfrm>
                  <a:off x="4427915" y="2019563"/>
                  <a:ext cx="1376094" cy="1376094"/>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grpSp>
          <p:pic>
            <p:nvPicPr>
              <p:cNvPr id="93" name="Graphic 92">
                <a:extLst>
                  <a:ext uri="{FF2B5EF4-FFF2-40B4-BE49-F238E27FC236}">
                    <a16:creationId xmlns:a16="http://schemas.microsoft.com/office/drawing/2014/main" id="{D7F989A1-29A9-BB0E-B5B7-8272A42F0B33}"/>
                  </a:ext>
                </a:extLst>
              </p:cNvPr>
              <p:cNvPicPr>
                <a:picLocks noChangeAspect="1"/>
              </p:cNvPicPr>
              <p:nvPr/>
            </p:nvPicPr>
            <p:blipFill>
              <a:blip>
                <a:extLst>
                  <a:ext uri="{96DAC541-7B7A-43D3-8B79-37D633B846F1}">
                    <asvg:svgBlip xmlns:asvg="http://schemas.microsoft.com/office/drawing/2016/SVG/main" r:embed="rId25"/>
                  </a:ext>
                </a:extLst>
              </a:blip>
              <a:srcRect/>
              <a:stretch/>
            </p:blipFill>
            <p:spPr>
              <a:xfrm>
                <a:off x="4718029" y="2309677"/>
                <a:ext cx="795866" cy="795866"/>
              </a:xfrm>
              <a:prstGeom prst="rect">
                <a:avLst/>
              </a:prstGeom>
            </p:spPr>
          </p:pic>
        </p:grpSp>
        <p:grpSp>
          <p:nvGrpSpPr>
            <p:cNvPr id="96" name="Group 95">
              <a:extLst>
                <a:ext uri="{FF2B5EF4-FFF2-40B4-BE49-F238E27FC236}">
                  <a16:creationId xmlns:a16="http://schemas.microsoft.com/office/drawing/2014/main" id="{B987C07D-1A0E-2C64-0697-2BBAE88169F1}"/>
                </a:ext>
              </a:extLst>
            </p:cNvPr>
            <p:cNvGrpSpPr/>
            <p:nvPr/>
          </p:nvGrpSpPr>
          <p:grpSpPr>
            <a:xfrm>
              <a:off x="2431834" y="5044394"/>
              <a:ext cx="731522" cy="731522"/>
              <a:chOff x="6288852" y="1906717"/>
              <a:chExt cx="1601787" cy="1601787"/>
            </a:xfrm>
          </p:grpSpPr>
          <p:grpSp>
            <p:nvGrpSpPr>
              <p:cNvPr id="97" name="Group 96">
                <a:extLst>
                  <a:ext uri="{FF2B5EF4-FFF2-40B4-BE49-F238E27FC236}">
                    <a16:creationId xmlns:a16="http://schemas.microsoft.com/office/drawing/2014/main" id="{0E3A5794-C3BA-CD34-8F63-615DB6AD3678}"/>
                  </a:ext>
                </a:extLst>
              </p:cNvPr>
              <p:cNvGrpSpPr/>
              <p:nvPr/>
            </p:nvGrpSpPr>
            <p:grpSpPr>
              <a:xfrm>
                <a:off x="6288852" y="1906717"/>
                <a:ext cx="1601787" cy="1601787"/>
                <a:chOff x="6288852" y="1906717"/>
                <a:chExt cx="1601787" cy="1601787"/>
              </a:xfrm>
            </p:grpSpPr>
            <p:sp>
              <p:nvSpPr>
                <p:cNvPr id="99" name="Oval 98">
                  <a:extLst>
                    <a:ext uri="{FF2B5EF4-FFF2-40B4-BE49-F238E27FC236}">
                      <a16:creationId xmlns:a16="http://schemas.microsoft.com/office/drawing/2014/main" id="{FFE69308-7F7C-6369-AA55-B6C21ACDC363}"/>
                    </a:ext>
                  </a:extLst>
                </p:cNvPr>
                <p:cNvSpPr/>
                <p:nvPr/>
              </p:nvSpPr>
              <p:spPr>
                <a:xfrm>
                  <a:off x="6288852" y="1906717"/>
                  <a:ext cx="1601787" cy="1601787"/>
                </a:xfrm>
                <a:prstGeom prst="ellipse">
                  <a:avLst/>
                </a:prstGeom>
                <a:solidFill>
                  <a:srgbClr val="BBBD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sp>
              <p:nvSpPr>
                <p:cNvPr id="100" name="Oval 99">
                  <a:extLst>
                    <a:ext uri="{FF2B5EF4-FFF2-40B4-BE49-F238E27FC236}">
                      <a16:creationId xmlns:a16="http://schemas.microsoft.com/office/drawing/2014/main" id="{96BE3C43-F6BE-F898-8AD2-B1ECBCA44539}"/>
                    </a:ext>
                  </a:extLst>
                </p:cNvPr>
                <p:cNvSpPr/>
                <p:nvPr/>
              </p:nvSpPr>
              <p:spPr>
                <a:xfrm>
                  <a:off x="6401698" y="2019563"/>
                  <a:ext cx="1376094" cy="1376094"/>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grpSp>
          <p:pic>
            <p:nvPicPr>
              <p:cNvPr id="98" name="Graphic 97">
                <a:extLst>
                  <a:ext uri="{FF2B5EF4-FFF2-40B4-BE49-F238E27FC236}">
                    <a16:creationId xmlns:a16="http://schemas.microsoft.com/office/drawing/2014/main" id="{08CF4693-EF5B-54F1-506D-E8130701238D}"/>
                  </a:ext>
                </a:extLst>
              </p:cNvPr>
              <p:cNvPicPr>
                <a:picLocks noChangeAspect="1"/>
              </p:cNvPicPr>
              <p:nvPr/>
            </p:nvPicPr>
            <p:blipFill>
              <a:blip>
                <a:extLst>
                  <a:ext uri="{96DAC541-7B7A-43D3-8B79-37D633B846F1}">
                    <asvg:svgBlip xmlns:asvg="http://schemas.microsoft.com/office/drawing/2016/SVG/main" r:embed="rId26"/>
                  </a:ext>
                </a:extLst>
              </a:blip>
              <a:srcRect/>
              <a:stretch/>
            </p:blipFill>
            <p:spPr>
              <a:xfrm>
                <a:off x="6691812" y="2309677"/>
                <a:ext cx="795866" cy="795866"/>
              </a:xfrm>
              <a:prstGeom prst="rect">
                <a:avLst/>
              </a:prstGeom>
            </p:spPr>
          </p:pic>
        </p:grpSp>
        <p:grpSp>
          <p:nvGrpSpPr>
            <p:cNvPr id="104" name="Group 103">
              <a:extLst>
                <a:ext uri="{FF2B5EF4-FFF2-40B4-BE49-F238E27FC236}">
                  <a16:creationId xmlns:a16="http://schemas.microsoft.com/office/drawing/2014/main" id="{70FC7027-FD6A-AEE7-251F-F8B317B3BF82}"/>
                </a:ext>
              </a:extLst>
            </p:cNvPr>
            <p:cNvGrpSpPr/>
            <p:nvPr/>
          </p:nvGrpSpPr>
          <p:grpSpPr>
            <a:xfrm>
              <a:off x="10462718" y="4991498"/>
              <a:ext cx="819647" cy="835780"/>
              <a:chOff x="9919670" y="1863304"/>
              <a:chExt cx="1601787" cy="1601787"/>
            </a:xfrm>
          </p:grpSpPr>
          <p:sp>
            <p:nvSpPr>
              <p:cNvPr id="105" name="Oval 104">
                <a:extLst>
                  <a:ext uri="{FF2B5EF4-FFF2-40B4-BE49-F238E27FC236}">
                    <a16:creationId xmlns:a16="http://schemas.microsoft.com/office/drawing/2014/main" id="{E9F313E8-39D8-C907-60B1-57E0D676E790}"/>
                  </a:ext>
                </a:extLst>
              </p:cNvPr>
              <p:cNvSpPr/>
              <p:nvPr/>
            </p:nvSpPr>
            <p:spPr>
              <a:xfrm>
                <a:off x="9919670" y="1863304"/>
                <a:ext cx="1601787" cy="1601787"/>
              </a:xfrm>
              <a:prstGeom prst="ellipse">
                <a:avLst/>
              </a:prstGeom>
              <a:pattFill prst="wdDnDiag">
                <a:fgClr>
                  <a:srgbClr val="BBBDBF"/>
                </a:fgClr>
                <a:bgClr>
                  <a:srgbClr val="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sp>
            <p:nvSpPr>
              <p:cNvPr id="106" name="Oval 105">
                <a:extLst>
                  <a:ext uri="{FF2B5EF4-FFF2-40B4-BE49-F238E27FC236}">
                    <a16:creationId xmlns:a16="http://schemas.microsoft.com/office/drawing/2014/main" id="{3A988BDB-B8BF-E7CE-6265-A690482EC9B0}"/>
                  </a:ext>
                </a:extLst>
              </p:cNvPr>
              <p:cNvSpPr/>
              <p:nvPr/>
            </p:nvSpPr>
            <p:spPr>
              <a:xfrm>
                <a:off x="10032516" y="1976150"/>
                <a:ext cx="1376094" cy="1376094"/>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pic>
            <p:nvPicPr>
              <p:cNvPr id="107" name="Graphic 106">
                <a:extLst>
                  <a:ext uri="{FF2B5EF4-FFF2-40B4-BE49-F238E27FC236}">
                    <a16:creationId xmlns:a16="http://schemas.microsoft.com/office/drawing/2014/main" id="{16BD71B7-34D0-37B1-FB0B-8A28B2BC0644}"/>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10131969" y="2071643"/>
                <a:ext cx="1097280" cy="1097280"/>
              </a:xfrm>
              <a:prstGeom prst="rect">
                <a:avLst/>
              </a:prstGeom>
            </p:spPr>
          </p:pic>
        </p:grpSp>
      </p:grpSp>
      <p:sp>
        <p:nvSpPr>
          <p:cNvPr id="6" name="Title 5">
            <a:extLst>
              <a:ext uri="{FF2B5EF4-FFF2-40B4-BE49-F238E27FC236}">
                <a16:creationId xmlns:a16="http://schemas.microsoft.com/office/drawing/2014/main" id="{79B8F6A4-5327-616E-A04A-5BFB419AE43A}"/>
              </a:ext>
            </a:extLst>
          </p:cNvPr>
          <p:cNvSpPr>
            <a:spLocks noGrp="1"/>
          </p:cNvSpPr>
          <p:nvPr>
            <p:ph type="title"/>
          </p:nvPr>
        </p:nvSpPr>
        <p:spPr/>
        <p:txBody>
          <a:bodyPr/>
          <a:lstStyle/>
          <a:p>
            <a:r>
              <a:rPr lang="en-US" dirty="0"/>
              <a:t>Energy transition, data centers and defense, will drive ~60% of copper demand growth to 2040. </a:t>
            </a:r>
          </a:p>
        </p:txBody>
      </p:sp>
      <p:sp>
        <p:nvSpPr>
          <p:cNvPr id="11" name="Rectangle 10">
            <a:extLst>
              <a:ext uri="{FF2B5EF4-FFF2-40B4-BE49-F238E27FC236}">
                <a16:creationId xmlns:a16="http://schemas.microsoft.com/office/drawing/2014/main" id="{E322F18F-5E0B-A7BF-0E13-73ADE6DC46A9}"/>
              </a:ext>
            </a:extLst>
          </p:cNvPr>
          <p:cNvSpPr/>
          <p:nvPr/>
        </p:nvSpPr>
        <p:spPr>
          <a:xfrm>
            <a:off x="10013759" y="1170471"/>
            <a:ext cx="2178241" cy="502708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err="1">
              <a:ln>
                <a:noFill/>
              </a:ln>
              <a:solidFill>
                <a:srgbClr val="000000"/>
              </a:solidFill>
              <a:effectLst/>
              <a:uLnTx/>
              <a:uFillTx/>
              <a:latin typeface="Arial" panose="020B0604020202020204"/>
              <a:ea typeface="+mn-ea"/>
              <a:cs typeface="+mn-cs"/>
            </a:endParaRPr>
          </a:p>
        </p:txBody>
      </p:sp>
      <p:sp>
        <p:nvSpPr>
          <p:cNvPr id="59" name="Rectangle 58">
            <a:extLst>
              <a:ext uri="{FF2B5EF4-FFF2-40B4-BE49-F238E27FC236}">
                <a16:creationId xmlns:a16="http://schemas.microsoft.com/office/drawing/2014/main" id="{E50216B9-51FE-27D4-6100-7EDAB94A815C}"/>
              </a:ext>
            </a:extLst>
          </p:cNvPr>
          <p:cNvSpPr/>
          <p:nvPr/>
        </p:nvSpPr>
        <p:spPr>
          <a:xfrm>
            <a:off x="10013759" y="1170471"/>
            <a:ext cx="2178241" cy="5027084"/>
          </a:xfrm>
          <a:prstGeom prst="rect">
            <a:avLst/>
          </a:prstGeom>
          <a:solidFill>
            <a:srgbClr val="F9F9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cxnSp>
        <p:nvCxnSpPr>
          <p:cNvPr id="61" name="Straight Connector 60">
            <a:extLst>
              <a:ext uri="{FF2B5EF4-FFF2-40B4-BE49-F238E27FC236}">
                <a16:creationId xmlns:a16="http://schemas.microsoft.com/office/drawing/2014/main" id="{AB367968-EF99-D353-C584-2CC8C2123A8B}"/>
              </a:ext>
            </a:extLst>
          </p:cNvPr>
          <p:cNvCxnSpPr/>
          <p:nvPr>
            <p:custDataLst>
              <p:tags r:id="rId1"/>
            </p:custDataLst>
          </p:nvPr>
        </p:nvCxnSpPr>
        <p:spPr bwMode="auto">
          <a:xfrm>
            <a:off x="1624014" y="3676605"/>
            <a:ext cx="717550" cy="0"/>
          </a:xfrm>
          <a:prstGeom prst="line">
            <a:avLst/>
          </a:prstGeom>
          <a:noFill/>
          <a:ln w="3175" cap="flat" cmpd="sng" algn="ctr">
            <a:solidFill>
              <a:srgbClr val="000000"/>
            </a:solidFill>
            <a:prstDash val="lgDash"/>
            <a:miter lim="800000"/>
            <a:headEnd type="none" w="med" len="med"/>
            <a:tailEnd type="none" w="med" len="med"/>
          </a:ln>
          <a:effectLst/>
        </p:spPr>
      </p:cxnSp>
      <p:cxnSp>
        <p:nvCxnSpPr>
          <p:cNvPr id="62" name="Straight Connector 61">
            <a:extLst>
              <a:ext uri="{FF2B5EF4-FFF2-40B4-BE49-F238E27FC236}">
                <a16:creationId xmlns:a16="http://schemas.microsoft.com/office/drawing/2014/main" id="{F2349DFD-F202-355A-5D68-0619E71B590B}"/>
              </a:ext>
            </a:extLst>
          </p:cNvPr>
          <p:cNvCxnSpPr/>
          <p:nvPr>
            <p:custDataLst>
              <p:tags r:id="rId2"/>
            </p:custDataLst>
          </p:nvPr>
        </p:nvCxnSpPr>
        <p:spPr bwMode="auto">
          <a:xfrm>
            <a:off x="3240089" y="3117805"/>
            <a:ext cx="717550" cy="0"/>
          </a:xfrm>
          <a:prstGeom prst="line">
            <a:avLst/>
          </a:prstGeom>
          <a:noFill/>
          <a:ln w="3175" cap="flat" cmpd="sng" algn="ctr">
            <a:solidFill>
              <a:srgbClr val="000000"/>
            </a:solidFill>
            <a:prstDash val="lgDash"/>
            <a:miter lim="800000"/>
            <a:headEnd type="none" w="med" len="med"/>
            <a:tailEnd type="none" w="med" len="med"/>
          </a:ln>
          <a:effectLst/>
        </p:spPr>
      </p:cxnSp>
      <p:cxnSp>
        <p:nvCxnSpPr>
          <p:cNvPr id="63" name="Straight Connector 62">
            <a:extLst>
              <a:ext uri="{FF2B5EF4-FFF2-40B4-BE49-F238E27FC236}">
                <a16:creationId xmlns:a16="http://schemas.microsoft.com/office/drawing/2014/main" id="{3539CA20-755A-E19D-D817-41545BFC5943}"/>
              </a:ext>
            </a:extLst>
          </p:cNvPr>
          <p:cNvCxnSpPr/>
          <p:nvPr>
            <p:custDataLst>
              <p:tags r:id="rId3"/>
            </p:custDataLst>
          </p:nvPr>
        </p:nvCxnSpPr>
        <p:spPr bwMode="auto">
          <a:xfrm>
            <a:off x="4854576" y="2327230"/>
            <a:ext cx="717550" cy="0"/>
          </a:xfrm>
          <a:prstGeom prst="line">
            <a:avLst/>
          </a:prstGeom>
          <a:noFill/>
          <a:ln w="3175" cap="flat" cmpd="sng" algn="ctr">
            <a:solidFill>
              <a:srgbClr val="000000"/>
            </a:solidFill>
            <a:prstDash val="lgDash"/>
            <a:miter lim="800000"/>
            <a:headEnd type="none" w="med" len="med"/>
            <a:tailEnd type="none" w="med" len="med"/>
          </a:ln>
          <a:effectLst/>
        </p:spPr>
      </p:cxnSp>
      <p:cxnSp>
        <p:nvCxnSpPr>
          <p:cNvPr id="64" name="Straight Connector 63">
            <a:extLst>
              <a:ext uri="{FF2B5EF4-FFF2-40B4-BE49-F238E27FC236}">
                <a16:creationId xmlns:a16="http://schemas.microsoft.com/office/drawing/2014/main" id="{B05260AE-CBAF-F28A-7390-AB739A58EEBD}"/>
              </a:ext>
            </a:extLst>
          </p:cNvPr>
          <p:cNvCxnSpPr/>
          <p:nvPr>
            <p:custDataLst>
              <p:tags r:id="rId4"/>
            </p:custDataLst>
          </p:nvPr>
        </p:nvCxnSpPr>
        <p:spPr bwMode="auto">
          <a:xfrm>
            <a:off x="6469064" y="2165305"/>
            <a:ext cx="717550" cy="0"/>
          </a:xfrm>
          <a:prstGeom prst="line">
            <a:avLst/>
          </a:prstGeom>
          <a:noFill/>
          <a:ln w="3175" cap="flat" cmpd="sng" algn="ctr">
            <a:solidFill>
              <a:srgbClr val="000000"/>
            </a:solidFill>
            <a:prstDash val="lgDash"/>
            <a:miter lim="800000"/>
            <a:headEnd type="none" w="med" len="med"/>
            <a:tailEnd type="none" w="med" len="med"/>
          </a:ln>
          <a:effectLst/>
        </p:spPr>
      </p:cxnSp>
      <p:cxnSp>
        <p:nvCxnSpPr>
          <p:cNvPr id="65" name="Straight Connector 64">
            <a:extLst>
              <a:ext uri="{FF2B5EF4-FFF2-40B4-BE49-F238E27FC236}">
                <a16:creationId xmlns:a16="http://schemas.microsoft.com/office/drawing/2014/main" id="{EDD677AB-EF8A-DA02-74AF-65F97D8981F5}"/>
              </a:ext>
            </a:extLst>
          </p:cNvPr>
          <p:cNvCxnSpPr/>
          <p:nvPr>
            <p:custDataLst>
              <p:tags r:id="rId5"/>
            </p:custDataLst>
          </p:nvPr>
        </p:nvCxnSpPr>
        <p:spPr bwMode="auto">
          <a:xfrm>
            <a:off x="8083551" y="2104980"/>
            <a:ext cx="717550" cy="0"/>
          </a:xfrm>
          <a:prstGeom prst="line">
            <a:avLst/>
          </a:prstGeom>
          <a:noFill/>
          <a:ln w="3175" cap="flat" cmpd="sng" algn="ctr">
            <a:solidFill>
              <a:srgbClr val="000000"/>
            </a:solidFill>
            <a:prstDash val="lgDash"/>
            <a:miter lim="800000"/>
            <a:headEnd type="none" w="med" len="med"/>
            <a:tailEnd type="none" w="med" len="med"/>
          </a:ln>
          <a:effectLst/>
        </p:spPr>
      </p:cxnSp>
      <p:cxnSp>
        <p:nvCxnSpPr>
          <p:cNvPr id="66" name="Straight Connector 65">
            <a:extLst>
              <a:ext uri="{FF2B5EF4-FFF2-40B4-BE49-F238E27FC236}">
                <a16:creationId xmlns:a16="http://schemas.microsoft.com/office/drawing/2014/main" id="{F857699D-1C0B-E05D-2941-EEB9FF51C9DC}"/>
              </a:ext>
            </a:extLst>
          </p:cNvPr>
          <p:cNvCxnSpPr/>
          <p:nvPr>
            <p:custDataLst>
              <p:tags r:id="rId6"/>
            </p:custDataLst>
          </p:nvPr>
        </p:nvCxnSpPr>
        <p:spPr bwMode="auto">
          <a:xfrm>
            <a:off x="9699626" y="2104980"/>
            <a:ext cx="717550" cy="0"/>
          </a:xfrm>
          <a:prstGeom prst="line">
            <a:avLst/>
          </a:prstGeom>
          <a:noFill/>
          <a:ln w="3175" cap="flat" cmpd="sng" algn="ctr">
            <a:solidFill>
              <a:srgbClr val="000000"/>
            </a:solidFill>
            <a:prstDash val="lgDash"/>
            <a:miter lim="800000"/>
            <a:headEnd type="none" w="med" len="med"/>
            <a:tailEnd type="none" w="med" len="med"/>
          </a:ln>
          <a:effectLst/>
        </p:spPr>
      </p:cxnSp>
      <p:cxnSp>
        <p:nvCxnSpPr>
          <p:cNvPr id="68" name="Straight Connector 67">
            <a:extLst>
              <a:ext uri="{FF2B5EF4-FFF2-40B4-BE49-F238E27FC236}">
                <a16:creationId xmlns:a16="http://schemas.microsoft.com/office/drawing/2014/main" id="{3BCEC1C0-7B4A-8529-4940-BDF8CECB54CA}"/>
              </a:ext>
            </a:extLst>
          </p:cNvPr>
          <p:cNvCxnSpPr/>
          <p:nvPr>
            <p:custDataLst>
              <p:tags r:id="rId7"/>
            </p:custDataLst>
          </p:nvPr>
        </p:nvCxnSpPr>
        <p:spPr bwMode="auto">
          <a:xfrm flipH="1">
            <a:off x="1136652" y="2104980"/>
            <a:ext cx="6049963" cy="0"/>
          </a:xfrm>
          <a:prstGeom prst="line">
            <a:avLst/>
          </a:prstGeom>
          <a:noFill/>
          <a:ln w="3175" cap="flat" cmpd="sng" algn="ctr">
            <a:solidFill>
              <a:srgbClr val="000000"/>
            </a:solidFill>
            <a:prstDash val="dash"/>
            <a:miter lim="800000"/>
            <a:headEnd type="none" w="med" len="med"/>
            <a:tailEnd type="none" w="med" len="med"/>
          </a:ln>
          <a:effectLst/>
        </p:spPr>
      </p:cxnSp>
      <p:cxnSp>
        <p:nvCxnSpPr>
          <p:cNvPr id="69" name="Straight Connector 68">
            <a:extLst>
              <a:ext uri="{FF2B5EF4-FFF2-40B4-BE49-F238E27FC236}">
                <a16:creationId xmlns:a16="http://schemas.microsoft.com/office/drawing/2014/main" id="{886CB637-9FB6-87AA-B205-2FA10EEC4106}"/>
              </a:ext>
            </a:extLst>
          </p:cNvPr>
          <p:cNvCxnSpPr/>
          <p:nvPr>
            <p:custDataLst>
              <p:tags r:id="rId8"/>
            </p:custDataLst>
          </p:nvPr>
        </p:nvCxnSpPr>
        <p:spPr bwMode="auto">
          <a:xfrm flipV="1">
            <a:off x="1174751" y="2101805"/>
            <a:ext cx="0" cy="1336675"/>
          </a:xfrm>
          <a:prstGeom prst="line">
            <a:avLst/>
          </a:prstGeom>
          <a:noFill/>
          <a:ln w="3175" cap="flat" cmpd="sng" algn="ctr">
            <a:solidFill>
              <a:srgbClr val="000000"/>
            </a:solidFill>
            <a:prstDash val="solid"/>
            <a:miter lim="800000"/>
            <a:headEnd type="none" w="med" len="med"/>
            <a:tailEnd type="triangle" w="med" len="med"/>
          </a:ln>
          <a:effectLst/>
        </p:spPr>
      </p:cxnSp>
      <p:sp>
        <p:nvSpPr>
          <p:cNvPr id="70" name="BodyText">
            <a:extLst>
              <a:ext uri="{FF2B5EF4-FFF2-40B4-BE49-F238E27FC236}">
                <a16:creationId xmlns:a16="http://schemas.microsoft.com/office/drawing/2014/main" id="{530B1C5C-82FD-2246-2117-F40F66623F4D}"/>
              </a:ext>
            </a:extLst>
          </p:cNvPr>
          <p:cNvSpPr>
            <a:spLocks noGrp="1"/>
          </p:cNvSpPr>
          <p:nvPr>
            <p:custDataLst>
              <p:tags r:id="rId9"/>
            </p:custDataLst>
          </p:nvPr>
        </p:nvSpPr>
        <p:spPr bwMode="auto">
          <a:xfrm>
            <a:off x="627064" y="4568780"/>
            <a:ext cx="10953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6EAE49EF-5681-442D-B420-DFAC37088C77}" type="datetime'''''2''''''''''0''2''''''''''''''5 ''d''''e''''''mand'''''''">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2025 demand</a:t>
            </a:fld>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71" name="BodyText">
            <a:extLst>
              <a:ext uri="{FF2B5EF4-FFF2-40B4-BE49-F238E27FC236}">
                <a16:creationId xmlns:a16="http://schemas.microsoft.com/office/drawing/2014/main" id="{C26F4110-A4A6-6FD1-970B-6F1C8D440D8A}"/>
              </a:ext>
            </a:extLst>
          </p:cNvPr>
          <p:cNvSpPr>
            <a:spLocks noGrp="1"/>
          </p:cNvSpPr>
          <p:nvPr>
            <p:custDataLst>
              <p:tags r:id="rId10"/>
            </p:custDataLst>
          </p:nvPr>
        </p:nvSpPr>
        <p:spPr bwMode="auto">
          <a:xfrm>
            <a:off x="2155826" y="4568780"/>
            <a:ext cx="12715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312C744F-377E-432F-91DD-583B802EAEBA}" type="datetime'''Co''''''''''''r''''''''''''''e e''''''''''''conom''i''c'''">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Core economic</a:t>
            </a:fld>
            <a:r>
              <a:rPr kumimoji="0" lang="en-US" altLang="en-US" sz="1200" b="0" i="0" u="none" strike="noStrike" kern="1200" cap="none" spc="0" normalizeH="0" baseline="30000" noProof="0">
                <a:ln>
                  <a:noFill/>
                </a:ln>
                <a:solidFill>
                  <a:srgbClr val="000000"/>
                </a:solidFill>
                <a:effectLst/>
                <a:uLnTx/>
                <a:uFillTx/>
                <a:latin typeface="Akkurat LL" panose="020B0504010101010104" pitchFamily="34" charset="0"/>
                <a:cs typeface="Akkurat LL" panose="020B0504010101010104" pitchFamily="34" charset="0"/>
              </a:rPr>
              <a:t>1</a:t>
            </a:r>
            <a:endParaRPr kumimoji="0" lang="en-US" sz="1200" b="0" i="0" u="none" strike="noStrike" kern="1200" cap="none" spc="0" normalizeH="0" baseline="3000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72" name="BodyText">
            <a:extLst>
              <a:ext uri="{FF2B5EF4-FFF2-40B4-BE49-F238E27FC236}">
                <a16:creationId xmlns:a16="http://schemas.microsoft.com/office/drawing/2014/main" id="{D47773CD-33D6-8A4F-740D-FB9CFF5E68B3}"/>
              </a:ext>
            </a:extLst>
          </p:cNvPr>
          <p:cNvSpPr>
            <a:spLocks noGrp="1"/>
          </p:cNvSpPr>
          <p:nvPr>
            <p:custDataLst>
              <p:tags r:id="rId11"/>
            </p:custDataLst>
          </p:nvPr>
        </p:nvSpPr>
        <p:spPr bwMode="auto">
          <a:xfrm>
            <a:off x="3733801" y="4568780"/>
            <a:ext cx="1343025" cy="42545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squar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1CAFF118-E52B-4553-AEBD-DF37826D68A7}" type="datetime'En''e''rg''y t''ran''s''iti''on ''''&amp; ''a''''dd''it''io''n'">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Energy transition &amp; addition</a:t>
            </a:fld>
            <a:r>
              <a:rPr kumimoji="0" lang="en-US" altLang="en-US" sz="1200" b="0" i="0" u="none" strike="noStrike" kern="1200" cap="none" spc="0" normalizeH="0" baseline="30000" noProof="0">
                <a:ln>
                  <a:noFill/>
                </a:ln>
                <a:solidFill>
                  <a:srgbClr val="000000"/>
                </a:solidFill>
                <a:effectLst/>
                <a:uLnTx/>
                <a:uFillTx/>
                <a:latin typeface="Akkurat LL" panose="020B0504010101010104" pitchFamily="34" charset="0"/>
                <a:cs typeface="Akkurat LL" panose="020B0504010101010104" pitchFamily="34" charset="0"/>
              </a:rPr>
              <a:t>2</a:t>
            </a:r>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73" name="BodyText">
            <a:extLst>
              <a:ext uri="{FF2B5EF4-FFF2-40B4-BE49-F238E27FC236}">
                <a16:creationId xmlns:a16="http://schemas.microsoft.com/office/drawing/2014/main" id="{575AACB2-B643-67F7-F523-523AC441E9A6}"/>
              </a:ext>
            </a:extLst>
          </p:cNvPr>
          <p:cNvSpPr>
            <a:spLocks noGrp="1"/>
          </p:cNvSpPr>
          <p:nvPr>
            <p:custDataLst>
              <p:tags r:id="rId12"/>
            </p:custDataLst>
          </p:nvPr>
        </p:nvSpPr>
        <p:spPr bwMode="auto">
          <a:xfrm>
            <a:off x="5334001" y="4568780"/>
            <a:ext cx="13731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E94DDE4F-3B27-45CA-91DC-8BE48F48E2BD}" type="datetime'A''''I ''''''''&amp; ''d''a''t''''''a ''''''cent''''er''''s'''''">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AI &amp; data centers</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74" name="BodyText">
            <a:extLst>
              <a:ext uri="{FF2B5EF4-FFF2-40B4-BE49-F238E27FC236}">
                <a16:creationId xmlns:a16="http://schemas.microsoft.com/office/drawing/2014/main" id="{6A7249B7-407B-DEAA-CCAA-853F437CD539}"/>
              </a:ext>
            </a:extLst>
          </p:cNvPr>
          <p:cNvSpPr>
            <a:spLocks noGrp="1"/>
          </p:cNvSpPr>
          <p:nvPr>
            <p:custDataLst>
              <p:tags r:id="rId13"/>
            </p:custDataLst>
          </p:nvPr>
        </p:nvSpPr>
        <p:spPr bwMode="gray">
          <a:xfrm>
            <a:off x="7486651" y="2028780"/>
            <a:ext cx="296863" cy="212725"/>
          </a:xfrm>
          <a:prstGeom prst="rect">
            <a:avLst/>
          </a:prstGeom>
          <a:solidFill>
            <a:srgbClr val="F1A649"/>
          </a:solidFill>
          <a:ln>
            <a:noFill/>
          </a:ln>
          <a:effec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5674ABBC-B0D5-4994-BC05-18DD546E146E}" type="datetime'''''''''''''''''0.''''''''''''''''''''''''''''''''''''5'''''">
              <a:rPr kumimoji="0" lang="en-US" altLang="en-US" sz="1400" b="0" i="0" u="none" strike="noStrike" kern="1200" cap="none" spc="0" normalizeH="0" baseline="0" noProof="0" smtClean="0">
                <a:ln>
                  <a:noFill/>
                </a:ln>
                <a:solidFill>
                  <a:srgbClr val="FFFFFF"/>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0.5</a:t>
            </a:fld>
            <a:endParaRPr kumimoji="0" lang="en-US" sz="1400" b="0" i="0" u="none" strike="noStrike" kern="1200" cap="none" spc="0" normalizeH="0" baseline="0" noProof="0">
              <a:ln>
                <a:noFill/>
              </a:ln>
              <a:solidFill>
                <a:srgbClr val="FFFFFF"/>
              </a:solidFill>
              <a:effectLst/>
              <a:uLnTx/>
              <a:uFillTx/>
              <a:latin typeface="Akkurat LL" panose="020B0504010101010104" pitchFamily="34" charset="0"/>
              <a:cs typeface="Akkurat LL" panose="020B0504010101010104" pitchFamily="34" charset="0"/>
            </a:endParaRPr>
          </a:p>
        </p:txBody>
      </p:sp>
      <p:sp>
        <p:nvSpPr>
          <p:cNvPr id="75" name="BodyText">
            <a:extLst>
              <a:ext uri="{FF2B5EF4-FFF2-40B4-BE49-F238E27FC236}">
                <a16:creationId xmlns:a16="http://schemas.microsoft.com/office/drawing/2014/main" id="{11615060-C097-36FF-6680-8E5ADF6025D8}"/>
              </a:ext>
            </a:extLst>
          </p:cNvPr>
          <p:cNvSpPr>
            <a:spLocks noGrp="1"/>
          </p:cNvSpPr>
          <p:nvPr>
            <p:custDataLst>
              <p:tags r:id="rId14"/>
            </p:custDataLst>
          </p:nvPr>
        </p:nvSpPr>
        <p:spPr bwMode="auto">
          <a:xfrm>
            <a:off x="7297739" y="4568780"/>
            <a:ext cx="6731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07B2C3F-9F46-439A-A5C2-B54FC8E8C188}" type="datetime'''''D''''''''''''''''''''e''f''e''n''''''''''''''''se'''''''''">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Defense</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76" name="BodyText">
            <a:extLst>
              <a:ext uri="{FF2B5EF4-FFF2-40B4-BE49-F238E27FC236}">
                <a16:creationId xmlns:a16="http://schemas.microsoft.com/office/drawing/2014/main" id="{DCDD267A-168E-68A1-3086-8F6A3D9736C5}"/>
              </a:ext>
            </a:extLst>
          </p:cNvPr>
          <p:cNvSpPr>
            <a:spLocks noGrp="1"/>
          </p:cNvSpPr>
          <p:nvPr>
            <p:custDataLst>
              <p:tags r:id="rId15"/>
            </p:custDataLst>
          </p:nvPr>
        </p:nvSpPr>
        <p:spPr bwMode="auto">
          <a:xfrm>
            <a:off x="8702676" y="4568780"/>
            <a:ext cx="10953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64A7CDF-A66E-4FC4-BAD4-2307204A3F4E}" type="datetime'2''04''0'''''''' ''''d''''''e''''''m''an''''d'''''''''''">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2040 demand</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77" name="BodyText">
            <a:extLst>
              <a:ext uri="{FF2B5EF4-FFF2-40B4-BE49-F238E27FC236}">
                <a16:creationId xmlns:a16="http://schemas.microsoft.com/office/drawing/2014/main" id="{4BC10552-9E18-073C-AA59-94C2520C39AC}"/>
              </a:ext>
            </a:extLst>
          </p:cNvPr>
          <p:cNvSpPr>
            <a:spLocks noGrp="1"/>
          </p:cNvSpPr>
          <p:nvPr>
            <p:custDataLst>
              <p:tags r:id="rId16"/>
            </p:custDataLst>
          </p:nvPr>
        </p:nvSpPr>
        <p:spPr bwMode="auto">
          <a:xfrm>
            <a:off x="10183814" y="4568780"/>
            <a:ext cx="13620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r>
              <a:rPr kumimoji="0" lang="en-US" alt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Humanoid robots</a:t>
            </a:r>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78" name="BodyText">
            <a:extLst>
              <a:ext uri="{FF2B5EF4-FFF2-40B4-BE49-F238E27FC236}">
                <a16:creationId xmlns:a16="http://schemas.microsoft.com/office/drawing/2014/main" id="{3B17EF1D-22EA-BF32-32B8-A2F168A7DAB4}"/>
              </a:ext>
            </a:extLst>
          </p:cNvPr>
          <p:cNvSpPr>
            <a:spLocks noGrp="1"/>
          </p:cNvSpPr>
          <p:nvPr>
            <p:custDataLst>
              <p:tags r:id="rId17"/>
            </p:custDataLst>
          </p:nvPr>
        </p:nvSpPr>
        <p:spPr bwMode="gray">
          <a:xfrm>
            <a:off x="5872164" y="2139905"/>
            <a:ext cx="296863" cy="212725"/>
          </a:xfrm>
          <a:prstGeom prst="rect">
            <a:avLst/>
          </a:prstGeom>
          <a:solidFill>
            <a:srgbClr val="DC7900"/>
          </a:solidFill>
          <a:ln>
            <a:noFill/>
          </a:ln>
          <a:effec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29044DE8-78FE-4507-8E4C-FA0F1DCBC31D}" type="datetime'''''''''''''''''''''1''''''''''''''''.''''''''4'''''">
              <a:rPr kumimoji="0" lang="en-US" altLang="en-US" sz="1400" b="0" i="0" u="none" strike="noStrike" kern="1200" cap="none" spc="0" normalizeH="0" baseline="0" noProof="0" smtClean="0">
                <a:ln>
                  <a:noFill/>
                </a:ln>
                <a:solidFill>
                  <a:srgbClr val="FFFFFF"/>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1.4</a:t>
            </a:fld>
            <a:endParaRPr kumimoji="0" lang="en-US" sz="1400" b="0" i="0" u="none" strike="noStrike" kern="1200" cap="none" spc="0" normalizeH="0" baseline="0" noProof="0">
              <a:ln>
                <a:noFill/>
              </a:ln>
              <a:solidFill>
                <a:srgbClr val="FFFFFF"/>
              </a:solidFill>
              <a:effectLst/>
              <a:uLnTx/>
              <a:uFillTx/>
              <a:latin typeface="Akkurat LL" panose="020B0504010101010104" pitchFamily="34" charset="0"/>
              <a:cs typeface="Akkurat LL" panose="020B0504010101010104" pitchFamily="34" charset="0"/>
            </a:endParaRPr>
          </a:p>
        </p:txBody>
      </p:sp>
      <p:sp>
        <p:nvSpPr>
          <p:cNvPr id="79" name="BodyText">
            <a:extLst>
              <a:ext uri="{FF2B5EF4-FFF2-40B4-BE49-F238E27FC236}">
                <a16:creationId xmlns:a16="http://schemas.microsoft.com/office/drawing/2014/main" id="{0DD5CC16-6A99-ECE3-5EBF-D57988019BFA}"/>
              </a:ext>
            </a:extLst>
          </p:cNvPr>
          <p:cNvSpPr>
            <a:spLocks noGrp="1"/>
          </p:cNvSpPr>
          <p:nvPr>
            <p:custDataLst>
              <p:tags r:id="rId18"/>
            </p:custDataLst>
          </p:nvPr>
        </p:nvSpPr>
        <p:spPr bwMode="auto">
          <a:xfrm>
            <a:off x="962026" y="2659018"/>
            <a:ext cx="425450" cy="301625"/>
          </a:xfrm>
          <a:prstGeom prst="ellipse">
            <a:avLst/>
          </a:prstGeom>
          <a:solidFill>
            <a:srgbClr val="FFFFFF"/>
          </a:solidFill>
          <a:ln w="3175" cmpd="sng" algn="ctr">
            <a:solidFill>
              <a:srgbClr val="000000"/>
            </a:solidFill>
          </a:ln>
          <a:effec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F2925D8A-B9C3-4E16-BB7C-D190BABAFEBE}" type="datetime'''''''''''''''''''+''''''''1''''''''''''4'''''''''''''''''">
              <a:rPr kumimoji="0" lang="en-US" altLang="en-US" sz="1400" b="1"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+14</a:t>
            </a:fld>
            <a:endParaRPr kumimoji="0" lang="en-US" sz="1400" b="1"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80" name="Text Placeholder 1">
            <a:extLst>
              <a:ext uri="{FF2B5EF4-FFF2-40B4-BE49-F238E27FC236}">
                <a16:creationId xmlns:a16="http://schemas.microsoft.com/office/drawing/2014/main" id="{CF415F5D-0D8C-B6D3-24EC-EF5F378EF79C}"/>
              </a:ext>
            </a:extLst>
          </p:cNvPr>
          <p:cNvSpPr txBox="1">
            <a:spLocks/>
          </p:cNvSpPr>
          <p:nvPr/>
        </p:nvSpPr>
        <p:spPr>
          <a:xfrm>
            <a:off x="567039" y="1306811"/>
            <a:ext cx="11456988" cy="494771"/>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Pct val="100000"/>
              <a:buFont typeface="Arial" panose="020B0604020202020204" pitchFamily="34" charset="0"/>
              <a:buChar char="​"/>
              <a:tabLst/>
              <a:defRPr/>
            </a:pPr>
            <a:r>
              <a:rPr kumimoji="0" lang="en-US" sz="14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Total copper demand by vector, 2025 to 2040</a:t>
            </a:r>
          </a:p>
          <a:p>
            <a:pPr marL="0" marR="0" lvl="0" indent="0" algn="l" defTabSz="914400" rtl="0" eaLnBrk="1" fontAlgn="auto" latinLnBrk="0" hangingPunct="1">
              <a:lnSpc>
                <a:spcPct val="100000"/>
              </a:lnSpc>
              <a:spcBef>
                <a:spcPts val="0"/>
              </a:spcBef>
              <a:spcAft>
                <a:spcPts val="0"/>
              </a:spcAft>
              <a:buClr>
                <a:srgbClr val="000000"/>
              </a:buClr>
              <a:buSzPct val="100000"/>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Change in demand, MMt Cu</a:t>
            </a:r>
          </a:p>
        </p:txBody>
      </p:sp>
      <p:sp>
        <p:nvSpPr>
          <p:cNvPr id="101" name="Rectangle 100">
            <a:extLst>
              <a:ext uri="{FF2B5EF4-FFF2-40B4-BE49-F238E27FC236}">
                <a16:creationId xmlns:a16="http://schemas.microsoft.com/office/drawing/2014/main" id="{6DE3E7B3-E190-20D4-B7A1-45E47545BAE9}"/>
              </a:ext>
            </a:extLst>
          </p:cNvPr>
          <p:cNvSpPr/>
          <p:nvPr/>
        </p:nvSpPr>
        <p:spPr>
          <a:xfrm>
            <a:off x="10417176" y="1439818"/>
            <a:ext cx="910732" cy="496517"/>
          </a:xfrm>
          <a:prstGeom prst="rect">
            <a:avLst/>
          </a:prstGeom>
          <a:pattFill prst="wdUpDiag">
            <a:fgClr>
              <a:srgbClr val="FFFFFF">
                <a:lumMod val="65000"/>
              </a:srgbClr>
            </a:fgClr>
            <a:bgClr>
              <a:srgbClr val="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sp>
        <p:nvSpPr>
          <p:cNvPr id="102" name="Rectangle 101">
            <a:extLst>
              <a:ext uri="{FF2B5EF4-FFF2-40B4-BE49-F238E27FC236}">
                <a16:creationId xmlns:a16="http://schemas.microsoft.com/office/drawing/2014/main" id="{8C0D63F4-DDB2-A57E-E844-5B2FE4F02D61}"/>
              </a:ext>
            </a:extLst>
          </p:cNvPr>
          <p:cNvSpPr/>
          <p:nvPr/>
        </p:nvSpPr>
        <p:spPr>
          <a:xfrm>
            <a:off x="10414991" y="1439818"/>
            <a:ext cx="910732" cy="496517"/>
          </a:xfrm>
          <a:prstGeom prst="rect">
            <a:avLst/>
          </a:prstGeom>
          <a:gradFill>
            <a:gsLst>
              <a:gs pos="0">
                <a:srgbClr val="FFFFFF"/>
              </a:gs>
              <a:gs pos="100000">
                <a:srgbClr val="FFFFFF">
                  <a:alpha val="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err="1">
              <a:ln>
                <a:noFill/>
              </a:ln>
              <a:solidFill>
                <a:srgbClr val="000000"/>
              </a:solidFill>
              <a:effectLst/>
              <a:uLnTx/>
              <a:uFillTx/>
              <a:latin typeface="Arial" panose="020B0604020202020204"/>
              <a:ea typeface="+mn-ea"/>
              <a:cs typeface="+mn-cs"/>
            </a:endParaRPr>
          </a:p>
        </p:txBody>
      </p:sp>
      <p:sp>
        <p:nvSpPr>
          <p:cNvPr id="108" name="Text Placeholder 7">
            <a:extLst>
              <a:ext uri="{FF2B5EF4-FFF2-40B4-BE49-F238E27FC236}">
                <a16:creationId xmlns:a16="http://schemas.microsoft.com/office/drawing/2014/main" id="{FA8B29FF-B29B-C29B-B854-7A1AF778C0D1}"/>
              </a:ext>
            </a:extLst>
          </p:cNvPr>
          <p:cNvSpPr txBox="1">
            <a:spLocks/>
          </p:cNvSpPr>
          <p:nvPr/>
        </p:nvSpPr>
        <p:spPr>
          <a:xfrm>
            <a:off x="469900" y="5920108"/>
            <a:ext cx="9486901" cy="128148"/>
          </a:xfrm>
          <a:prstGeom prst="rect">
            <a:avLst/>
          </a:prstGeom>
        </p:spPr>
        <p:txBody>
          <a:bodyPr/>
          <a:lstStyle>
            <a:lvl1pPr marL="169863" indent="-169863"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1pPr>
            <a:lvl2pPr marL="341313" indent="-171450" algn="l" defTabSz="914400"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2pPr>
            <a:lvl3pPr marL="517525" indent="-176213" algn="l" defTabSz="914400" rtl="0" eaLnBrk="1" latinLnBrk="0" hangingPunct="1">
              <a:lnSpc>
                <a:spcPct val="100000"/>
              </a:lnSpc>
              <a:spcBef>
                <a:spcPts val="0"/>
              </a:spcBef>
              <a:spcAft>
                <a:spcPts val="600"/>
              </a:spcAft>
              <a:buFont typeface="Arial" panose="020B0604020202020204" pitchFamily="34" charset="0"/>
              <a:buChar char="•"/>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00" dirty="0"/>
              <a:t>1. Includes copper demand from construction, cooling, appliances, fossil power generation, machinery and ICEVs.</a:t>
            </a:r>
            <a:br>
              <a:rPr lang="en-US" sz="700" dirty="0"/>
            </a:br>
            <a:r>
              <a:rPr lang="en-US" sz="700" dirty="0"/>
              <a:t>2. Includes copper demand from clean tech, T&amp;D and EVs.</a:t>
            </a:r>
            <a:br>
              <a:rPr lang="en-US" sz="700" dirty="0"/>
            </a:br>
            <a:r>
              <a:rPr lang="en-US" sz="700" dirty="0"/>
              <a:t>Source: Copper in the Age of AI: Challenges of Electrification. S&amp;P Global Energy.</a:t>
            </a:r>
          </a:p>
          <a:p>
            <a:pPr marL="0" indent="0">
              <a:buNone/>
            </a:pPr>
            <a:endParaRPr lang="en-US" sz="700" dirty="0"/>
          </a:p>
          <a:p>
            <a:pPr marL="0" indent="0">
              <a:buNone/>
            </a:pPr>
            <a:endParaRPr lang="en-US" sz="700" dirty="0"/>
          </a:p>
        </p:txBody>
      </p:sp>
      <p:sp>
        <p:nvSpPr>
          <p:cNvPr id="4" name="Slide Number Placeholder 3">
            <a:extLst>
              <a:ext uri="{FF2B5EF4-FFF2-40B4-BE49-F238E27FC236}">
                <a16:creationId xmlns:a16="http://schemas.microsoft.com/office/drawing/2014/main" id="{AC360B66-08D3-CDC6-BEFD-DCA71FED573A}"/>
              </a:ext>
            </a:extLst>
          </p:cNvPr>
          <p:cNvSpPr>
            <a:spLocks noGrp="1"/>
          </p:cNvSpPr>
          <p:nvPr>
            <p:ph type="sldNum" sz="quarter" idx="12"/>
          </p:nvPr>
        </p:nvSpPr>
        <p:spPr/>
        <p:txBody>
          <a:bodyPr/>
          <a:lstStyle/>
          <a:p>
            <a:fld id="{5246FB18-5DF1-419A-B975-14AFDDD65B9F}" type="slidenum">
              <a:rPr lang="en-US" smtClean="0"/>
              <a:t>17</a:t>
            </a:fld>
            <a:endParaRPr lang="en-US"/>
          </a:p>
        </p:txBody>
      </p:sp>
    </p:spTree>
    <p:extLst>
      <p:ext uri="{BB962C8B-B14F-4D97-AF65-F5344CB8AC3E}">
        <p14:creationId xmlns:p14="http://schemas.microsoft.com/office/powerpoint/2010/main" val="1540223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D1F2A-0C67-C758-1321-6E9B442503BC}"/>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AA2BE67E-8FA7-4CBB-82CE-FB813C9AF777}"/>
              </a:ext>
            </a:extLst>
          </p:cNvPr>
          <p:cNvSpPr>
            <a:spLocks noGrp="1"/>
          </p:cNvSpPr>
          <p:nvPr>
            <p:ph type="title"/>
          </p:nvPr>
        </p:nvSpPr>
        <p:spPr/>
        <p:txBody>
          <a:bodyPr>
            <a:normAutofit/>
          </a:bodyPr>
          <a:lstStyle/>
          <a:p>
            <a:r>
              <a:rPr lang="en-US" dirty="0"/>
              <a:t>Supply Challenges and Dynamics</a:t>
            </a:r>
          </a:p>
        </p:txBody>
      </p:sp>
      <p:sp>
        <p:nvSpPr>
          <p:cNvPr id="2" name="Slide Number Placeholder 1">
            <a:extLst>
              <a:ext uri="{FF2B5EF4-FFF2-40B4-BE49-F238E27FC236}">
                <a16:creationId xmlns:a16="http://schemas.microsoft.com/office/drawing/2014/main" id="{7FC11454-3F40-367F-A3D6-334BBBA9FE01}"/>
              </a:ext>
            </a:extLst>
          </p:cNvPr>
          <p:cNvSpPr>
            <a:spLocks noGrp="1"/>
          </p:cNvSpPr>
          <p:nvPr>
            <p:ph type="sldNum" sz="quarter" idx="12"/>
          </p:nvPr>
        </p:nvSpPr>
        <p:spPr/>
        <p:txBody>
          <a:bodyPr/>
          <a:lstStyle/>
          <a:p>
            <a:fld id="{5CFA18E4-D58E-4B28-B105-28D9665A8EBC}" type="slidenum">
              <a:rPr lang="en-US" smtClean="0"/>
              <a:pPr/>
              <a:t>18</a:t>
            </a:fld>
            <a:endParaRPr lang="en-US"/>
          </a:p>
        </p:txBody>
      </p:sp>
    </p:spTree>
    <p:extLst>
      <p:ext uri="{BB962C8B-B14F-4D97-AF65-F5344CB8AC3E}">
        <p14:creationId xmlns:p14="http://schemas.microsoft.com/office/powerpoint/2010/main" val="22830574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05C956-1EF9-F975-324E-DA1DE23F2A5C}"/>
              </a:ext>
            </a:extLst>
          </p:cNvPr>
          <p:cNvSpPr>
            <a:spLocks noGrp="1"/>
          </p:cNvSpPr>
          <p:nvPr>
            <p:ph type="title"/>
          </p:nvPr>
        </p:nvSpPr>
        <p:spPr/>
        <p:txBody>
          <a:bodyPr/>
          <a:lstStyle/>
          <a:p>
            <a:r>
              <a:rPr lang="en-US" dirty="0"/>
              <a:t>The 10MMt copper supply gap: despite global demand accelerating, current supply is projected to decline.</a:t>
            </a:r>
          </a:p>
        </p:txBody>
      </p:sp>
      <p:sp>
        <p:nvSpPr>
          <p:cNvPr id="39" name="Text Placeholder 71">
            <a:extLst>
              <a:ext uri="{FF2B5EF4-FFF2-40B4-BE49-F238E27FC236}">
                <a16:creationId xmlns:a16="http://schemas.microsoft.com/office/drawing/2014/main" id="{9824753A-7FDD-5567-A6E5-029D7FB82EF0}"/>
              </a:ext>
            </a:extLst>
          </p:cNvPr>
          <p:cNvSpPr txBox="1">
            <a:spLocks/>
          </p:cNvSpPr>
          <p:nvPr/>
        </p:nvSpPr>
        <p:spPr>
          <a:xfrm>
            <a:off x="566933" y="1154747"/>
            <a:ext cx="11356976" cy="228857"/>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Pct val="100000"/>
              <a:buFont typeface="Arial" panose="020B0604020202020204" pitchFamily="34" charset="0"/>
              <a:buChar char="​"/>
              <a:tabLst/>
              <a:defRPr/>
            </a:pPr>
            <a:r>
              <a:rPr kumimoji="0" lang="en-US" sz="14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Total copper market balance</a:t>
            </a:r>
          </a:p>
        </p:txBody>
      </p:sp>
      <p:sp>
        <p:nvSpPr>
          <p:cNvPr id="40" name="Text Placeholder 74">
            <a:extLst>
              <a:ext uri="{FF2B5EF4-FFF2-40B4-BE49-F238E27FC236}">
                <a16:creationId xmlns:a16="http://schemas.microsoft.com/office/drawing/2014/main" id="{F57DBBE4-095E-5101-B4A4-38D551F7CCDE}"/>
              </a:ext>
            </a:extLst>
          </p:cNvPr>
          <p:cNvSpPr txBox="1">
            <a:spLocks/>
          </p:cNvSpPr>
          <p:nvPr/>
        </p:nvSpPr>
        <p:spPr>
          <a:xfrm>
            <a:off x="581221" y="1487160"/>
            <a:ext cx="11458575" cy="216260"/>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600"/>
              </a:spcBef>
              <a:buClr>
                <a:schemeClr val="tx1"/>
              </a:buClr>
              <a:buSzPct val="100000"/>
              <a:buFont typeface="Wingdings" panose="05000000000000000000" pitchFamily="2" charset="2"/>
              <a:buNone/>
              <a:defRPr sz="12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
                <a:srgbClr val="000000"/>
              </a:buClr>
              <a:buSzPct val="100000"/>
              <a:buFont typeface="Wingdings" panose="05000000000000000000" pitchFamily="2" charset="2"/>
              <a:buNone/>
              <a:tabLst/>
              <a:defRPr/>
            </a:pPr>
            <a:r>
              <a:rPr kumimoji="0" lang="en-US" b="0" i="0" u="none" strike="noStrike" kern="1200" cap="none" spc="0" normalizeH="0" baseline="0" noProof="0" dirty="0" err="1">
                <a:ln>
                  <a:noFill/>
                </a:ln>
                <a:solidFill>
                  <a:srgbClr val="000000"/>
                </a:solidFill>
                <a:effectLst/>
                <a:uLnTx/>
                <a:uFillTx/>
                <a:latin typeface="Akkurat LL" panose="020B0504010101010104" pitchFamily="34" charset="0"/>
                <a:cs typeface="Akkurat LL" panose="020B0504010101010104" pitchFamily="34" charset="0"/>
              </a:rPr>
              <a:t>MMt</a:t>
            </a:r>
            <a:r>
              <a:rPr kumimoji="0" lang="en-US"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 Cu</a:t>
            </a:r>
          </a:p>
        </p:txBody>
      </p:sp>
      <p:sp>
        <p:nvSpPr>
          <p:cNvPr id="41" name="Text Placeholder 76">
            <a:extLst>
              <a:ext uri="{FF2B5EF4-FFF2-40B4-BE49-F238E27FC236}">
                <a16:creationId xmlns:a16="http://schemas.microsoft.com/office/drawing/2014/main" id="{F7E6422C-D42B-52E7-C893-9F1DD59FFF7D}"/>
              </a:ext>
            </a:extLst>
          </p:cNvPr>
          <p:cNvSpPr txBox="1">
            <a:spLocks/>
          </p:cNvSpPr>
          <p:nvPr/>
        </p:nvSpPr>
        <p:spPr>
          <a:xfrm>
            <a:off x="566933" y="6208326"/>
            <a:ext cx="9486901" cy="128148"/>
          </a:xfrm>
          <a:prstGeom prst="rect">
            <a:avLst/>
          </a:prstGeom>
          <a:noFill/>
        </p:spPr>
        <p:txBody>
          <a:bodyPr vert="horz" wrap="square" lIns="0" tIns="0" rIns="0" bIns="0" rtlCol="0" anchor="b">
            <a:noAutofit/>
          </a:bodyPr>
          <a:lstStyle>
            <a:lvl1pPr marL="0" indent="0" algn="l" defTabSz="914400" rtl="0" eaLnBrk="1" latinLnBrk="0" hangingPunct="1">
              <a:lnSpc>
                <a:spcPct val="100000"/>
              </a:lnSpc>
              <a:spcBef>
                <a:spcPts val="0"/>
              </a:spcBef>
              <a:buClr>
                <a:schemeClr val="tx1"/>
              </a:buClr>
              <a:buSzPct val="100000"/>
              <a:buFont typeface="Wingdings" panose="05000000000000000000" pitchFamily="2" charset="2"/>
              <a:buNone/>
              <a:defRPr sz="700" kern="1200">
                <a:solidFill>
                  <a:srgbClr val="A6A8AB"/>
                </a:solidFill>
                <a:latin typeface="+mn-lt"/>
                <a:ea typeface="+mn-ea"/>
                <a:cs typeface="+mn-cs"/>
              </a:defRPr>
            </a:lvl1pPr>
            <a:lvl2pPr marL="179994" indent="0" algn="l" defTabSz="914400" rtl="0" eaLnBrk="1" latinLnBrk="0" hangingPunct="1">
              <a:lnSpc>
                <a:spcPct val="100000"/>
              </a:lnSpc>
              <a:spcBef>
                <a:spcPts val="600"/>
              </a:spcBef>
              <a:buClr>
                <a:schemeClr val="tx1"/>
              </a:buClr>
              <a:buSzPct val="100000"/>
              <a:buFont typeface="Arial" panose="020B0604020202020204" pitchFamily="34" charset="0"/>
              <a:buNone/>
              <a:defRPr sz="1400" kern="1200">
                <a:solidFill>
                  <a:schemeClr val="tx1"/>
                </a:solidFill>
                <a:latin typeface="+mn-lt"/>
                <a:ea typeface="+mn-ea"/>
                <a:cs typeface="+mn-cs"/>
              </a:defRPr>
            </a:lvl2pPr>
            <a:lvl3pPr marL="359988" indent="0" algn="l" defTabSz="914400" rtl="0" eaLnBrk="1" latinLnBrk="0" hangingPunct="1">
              <a:lnSpc>
                <a:spcPct val="100000"/>
              </a:lnSpc>
              <a:spcBef>
                <a:spcPts val="600"/>
              </a:spcBef>
              <a:buClr>
                <a:schemeClr val="tx1"/>
              </a:buClr>
              <a:buSzPct val="100000"/>
              <a:buFont typeface="Arial" panose="020B0604020202020204" pitchFamily="34" charset="0"/>
              <a:buNone/>
              <a:tabLst/>
              <a:defRPr sz="1400" kern="1200">
                <a:solidFill>
                  <a:schemeClr val="tx1"/>
                </a:solidFill>
                <a:latin typeface="+mn-lt"/>
                <a:ea typeface="+mn-ea"/>
                <a:cs typeface="+mn-cs"/>
              </a:defRPr>
            </a:lvl3pPr>
            <a:lvl4pPr marL="539983" indent="0" algn="l" defTabSz="914400" rtl="0" eaLnBrk="1" latinLnBrk="0" hangingPunct="1">
              <a:lnSpc>
                <a:spcPct val="100000"/>
              </a:lnSpc>
              <a:spcBef>
                <a:spcPts val="600"/>
              </a:spcBef>
              <a:buClr>
                <a:schemeClr val="tx1"/>
              </a:buClr>
              <a:buSzPct val="100000"/>
              <a:buFont typeface="Arial" panose="020B0604020202020204" pitchFamily="34" charset="0"/>
              <a:buNone/>
              <a:defRPr sz="1400" kern="1200">
                <a:solidFill>
                  <a:schemeClr val="tx1"/>
                </a:solidFill>
                <a:latin typeface="+mn-lt"/>
                <a:ea typeface="+mn-ea"/>
                <a:cs typeface="+mn-cs"/>
              </a:defRPr>
            </a:lvl4pPr>
            <a:lvl5pPr marL="719977" indent="0" algn="l" defTabSz="914400" rtl="0" eaLnBrk="1" latinLnBrk="0" hangingPunct="1">
              <a:lnSpc>
                <a:spcPct val="100000"/>
              </a:lnSpc>
              <a:spcBef>
                <a:spcPts val="600"/>
              </a:spcBef>
              <a:buClr>
                <a:schemeClr val="tx1"/>
              </a:buClr>
              <a:buSzPct val="100000"/>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Pct val="100000"/>
              <a:buFont typeface="Wingdings" panose="05000000000000000000" pitchFamily="2" charset="2"/>
              <a:buNone/>
              <a:tabLst/>
              <a:defRPr/>
            </a:pPr>
            <a:r>
              <a:rPr kumimoji="0" lang="en-US" sz="700" b="0" i="0" u="none" strike="noStrike" kern="1200" cap="none" spc="0" normalizeH="0" baseline="0" noProof="0" dirty="0">
                <a:ln>
                  <a:noFill/>
                </a:ln>
                <a:solidFill>
                  <a:schemeClr val="tx1"/>
                </a:solidFill>
                <a:effectLst/>
                <a:uLnTx/>
                <a:uFillTx/>
                <a:latin typeface="Arial" panose="020B0604020202020204"/>
                <a:ea typeface="+mn-ea"/>
                <a:cs typeface="+mn-cs"/>
              </a:rPr>
              <a:t>1. Recycled (secondary supply) represents end-of-life scrap</a:t>
            </a:r>
          </a:p>
          <a:p>
            <a:pPr>
              <a:buClr>
                <a:srgbClr val="000000"/>
              </a:buClr>
              <a:defRPr/>
            </a:pPr>
            <a:r>
              <a:rPr kumimoji="0" lang="en-US" sz="7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2. Mined supply includes operating production and risked production from committed, probable and possible projects</a:t>
            </a:r>
            <a:br>
              <a:rPr kumimoji="0" lang="en-US" sz="7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br>
            <a:r>
              <a:rPr lang="en-US" dirty="0">
                <a:solidFill>
                  <a:schemeClr val="tx1"/>
                </a:solidFill>
                <a:latin typeface="Arial" panose="020B0604020202020204" pitchFamily="34" charset="0"/>
                <a:cs typeface="Arial" panose="020B0604020202020204" pitchFamily="34" charset="0"/>
              </a:rPr>
              <a:t>Source: Copper in the Age of AI: Challenges of Electrification. S&amp;P Global Energy.</a:t>
            </a:r>
          </a:p>
        </p:txBody>
      </p:sp>
      <p:graphicFrame>
        <p:nvGraphicFramePr>
          <p:cNvPr id="42" name="Chart 41">
            <a:extLst>
              <a:ext uri="{FF2B5EF4-FFF2-40B4-BE49-F238E27FC236}">
                <a16:creationId xmlns:a16="http://schemas.microsoft.com/office/drawing/2014/main" id="{9ED06207-6CA6-37E2-9F61-E2EE5524FD7B}"/>
              </a:ext>
            </a:extLst>
          </p:cNvPr>
          <p:cNvGraphicFramePr/>
          <p:nvPr>
            <p:custDataLst>
              <p:tags r:id="rId1"/>
            </p:custDataLst>
          </p:nvPr>
        </p:nvGraphicFramePr>
        <p:xfrm>
          <a:off x="814583" y="1583500"/>
          <a:ext cx="9601200" cy="4413250"/>
        </p:xfrm>
        <a:graphic>
          <a:graphicData uri="http://schemas.openxmlformats.org/drawingml/2006/chart">
            <c:chart xmlns:c="http://schemas.openxmlformats.org/drawingml/2006/chart" xmlns:r="http://schemas.openxmlformats.org/officeDocument/2006/relationships" r:id="rId30"/>
          </a:graphicData>
        </a:graphic>
      </p:graphicFrame>
      <p:sp>
        <p:nvSpPr>
          <p:cNvPr id="43" name="BodyText">
            <a:extLst>
              <a:ext uri="{FF2B5EF4-FFF2-40B4-BE49-F238E27FC236}">
                <a16:creationId xmlns:a16="http://schemas.microsoft.com/office/drawing/2014/main" id="{DE226A78-BD74-356E-715B-5DA2D0E1CD9B}"/>
              </a:ext>
            </a:extLst>
          </p:cNvPr>
          <p:cNvSpPr>
            <a:spLocks noGrp="1"/>
          </p:cNvSpPr>
          <p:nvPr>
            <p:custDataLst>
              <p:tags r:id="rId2"/>
            </p:custDataLst>
          </p:nvPr>
        </p:nvSpPr>
        <p:spPr bwMode="gray">
          <a:xfrm>
            <a:off x="681233" y="5161726"/>
            <a:ext cx="984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C7511F1F-85B6-494A-A863-4353371B1387}" type="datetime'''''''''''''''''''''''''5'''''''''''''''''''''''''''">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5</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44" name="BodyText">
            <a:extLst>
              <a:ext uri="{FF2B5EF4-FFF2-40B4-BE49-F238E27FC236}">
                <a16:creationId xmlns:a16="http://schemas.microsoft.com/office/drawing/2014/main" id="{B16F11A0-5823-4001-A652-EB7A2F49BEED}"/>
              </a:ext>
            </a:extLst>
          </p:cNvPr>
          <p:cNvSpPr>
            <a:spLocks noGrp="1"/>
          </p:cNvSpPr>
          <p:nvPr>
            <p:custDataLst>
              <p:tags r:id="rId3"/>
            </p:custDataLst>
          </p:nvPr>
        </p:nvSpPr>
        <p:spPr bwMode="gray">
          <a:xfrm>
            <a:off x="582808" y="4739450"/>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56459320-5194-46FE-B7ED-864CB7A3E14D}" type="datetime'''''''''''''''''''1''''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10</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45" name="BodyText">
            <a:extLst>
              <a:ext uri="{FF2B5EF4-FFF2-40B4-BE49-F238E27FC236}">
                <a16:creationId xmlns:a16="http://schemas.microsoft.com/office/drawing/2014/main" id="{B6487417-EDFE-ABFE-0DC2-69CEF4D5395C}"/>
              </a:ext>
            </a:extLst>
          </p:cNvPr>
          <p:cNvSpPr>
            <a:spLocks noGrp="1"/>
          </p:cNvSpPr>
          <p:nvPr>
            <p:custDataLst>
              <p:tags r:id="rId4"/>
            </p:custDataLst>
          </p:nvPr>
        </p:nvSpPr>
        <p:spPr bwMode="gray">
          <a:xfrm>
            <a:off x="582808" y="4317176"/>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A0EA529D-8CAE-4830-8E45-42E1B5330027}" type="datetime'''''''''1''''''5'''''''''''''''''''''''''''''''''''''''">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15</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46" name="BodyText">
            <a:extLst>
              <a:ext uri="{FF2B5EF4-FFF2-40B4-BE49-F238E27FC236}">
                <a16:creationId xmlns:a16="http://schemas.microsoft.com/office/drawing/2014/main" id="{25165B1E-76A5-3B7F-0676-B32C0316A7FC}"/>
              </a:ext>
            </a:extLst>
          </p:cNvPr>
          <p:cNvSpPr>
            <a:spLocks noGrp="1"/>
          </p:cNvSpPr>
          <p:nvPr>
            <p:custDataLst>
              <p:tags r:id="rId5"/>
            </p:custDataLst>
          </p:nvPr>
        </p:nvSpPr>
        <p:spPr bwMode="gray">
          <a:xfrm>
            <a:off x="582808" y="3894900"/>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237EE4E-4083-4988-8840-816A965737B5}" type="datetime'''''''''''''2''''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47" name="BodyText">
            <a:extLst>
              <a:ext uri="{FF2B5EF4-FFF2-40B4-BE49-F238E27FC236}">
                <a16:creationId xmlns:a16="http://schemas.microsoft.com/office/drawing/2014/main" id="{4C03C926-A32D-B7FB-623C-BD2B1154F833}"/>
              </a:ext>
            </a:extLst>
          </p:cNvPr>
          <p:cNvSpPr>
            <a:spLocks noGrp="1"/>
          </p:cNvSpPr>
          <p:nvPr>
            <p:custDataLst>
              <p:tags r:id="rId6"/>
            </p:custDataLst>
          </p:nvPr>
        </p:nvSpPr>
        <p:spPr bwMode="gray">
          <a:xfrm>
            <a:off x="582808" y="3472626"/>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64C576CE-DDCE-421A-BE94-A9F8180E897E}" type="datetime'''''''''''''''''''''''''2''''''''''''''5'''''''''''">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25</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48" name="BodyText">
            <a:extLst>
              <a:ext uri="{FF2B5EF4-FFF2-40B4-BE49-F238E27FC236}">
                <a16:creationId xmlns:a16="http://schemas.microsoft.com/office/drawing/2014/main" id="{C86DED67-FEEE-C1A0-DC81-4FAE9D1B3339}"/>
              </a:ext>
            </a:extLst>
          </p:cNvPr>
          <p:cNvSpPr>
            <a:spLocks noGrp="1"/>
          </p:cNvSpPr>
          <p:nvPr>
            <p:custDataLst>
              <p:tags r:id="rId7"/>
            </p:custDataLst>
          </p:nvPr>
        </p:nvSpPr>
        <p:spPr bwMode="gray">
          <a:xfrm>
            <a:off x="582808" y="3050350"/>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E02435AF-FB94-48DD-AF7A-C13864E9AC10}" type="datetime'3''''''''''''''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30</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49" name="BodyText">
            <a:extLst>
              <a:ext uri="{FF2B5EF4-FFF2-40B4-BE49-F238E27FC236}">
                <a16:creationId xmlns:a16="http://schemas.microsoft.com/office/drawing/2014/main" id="{58CFA66C-FB21-0B0E-8C38-CE4E65C2594F}"/>
              </a:ext>
            </a:extLst>
          </p:cNvPr>
          <p:cNvSpPr>
            <a:spLocks noGrp="1"/>
          </p:cNvSpPr>
          <p:nvPr>
            <p:custDataLst>
              <p:tags r:id="rId8"/>
            </p:custDataLst>
          </p:nvPr>
        </p:nvSpPr>
        <p:spPr bwMode="gray">
          <a:xfrm>
            <a:off x="582808" y="2628076"/>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5211A2A5-725F-4715-9D29-EEA8B087E554}" type="datetime'''''''''''''''3''''''''''''''''''''''''5'''''''''''''''''">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35</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0" name="BodyText">
            <a:extLst>
              <a:ext uri="{FF2B5EF4-FFF2-40B4-BE49-F238E27FC236}">
                <a16:creationId xmlns:a16="http://schemas.microsoft.com/office/drawing/2014/main" id="{8DA07FB1-200F-6BF4-B9D7-B1C194558C7F}"/>
              </a:ext>
            </a:extLst>
          </p:cNvPr>
          <p:cNvSpPr>
            <a:spLocks noGrp="1"/>
          </p:cNvSpPr>
          <p:nvPr>
            <p:custDataLst>
              <p:tags r:id="rId9"/>
            </p:custDataLst>
          </p:nvPr>
        </p:nvSpPr>
        <p:spPr bwMode="gray">
          <a:xfrm>
            <a:off x="582808" y="2205800"/>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0487D97-360E-44F9-94BE-DAFC4CB27629}" type="datetime'''''''''''''''''''''''''''''''''''''''4''''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40</a:t>
            </a:fld>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1" name="BodyText">
            <a:extLst>
              <a:ext uri="{FF2B5EF4-FFF2-40B4-BE49-F238E27FC236}">
                <a16:creationId xmlns:a16="http://schemas.microsoft.com/office/drawing/2014/main" id="{480B7F44-A88E-2AA7-5C2B-74E984498E6F}"/>
              </a:ext>
            </a:extLst>
          </p:cNvPr>
          <p:cNvSpPr>
            <a:spLocks noGrp="1"/>
          </p:cNvSpPr>
          <p:nvPr>
            <p:custDataLst>
              <p:tags r:id="rId10"/>
            </p:custDataLst>
          </p:nvPr>
        </p:nvSpPr>
        <p:spPr bwMode="gray">
          <a:xfrm>
            <a:off x="582808" y="1783526"/>
            <a:ext cx="1968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76ED7A4F-A957-4F43-8ACA-FA41BE1E6F1C}" type="datetime'''''4''''''''''''''''''''5'''''''''''''''">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45</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2" name="BodyText">
            <a:extLst>
              <a:ext uri="{FF2B5EF4-FFF2-40B4-BE49-F238E27FC236}">
                <a16:creationId xmlns:a16="http://schemas.microsoft.com/office/drawing/2014/main" id="{E6ACEAA2-E3B6-173D-7C79-996C957A9757}"/>
              </a:ext>
            </a:extLst>
          </p:cNvPr>
          <p:cNvSpPr>
            <a:spLocks noGrp="1"/>
          </p:cNvSpPr>
          <p:nvPr>
            <p:custDataLst>
              <p:tags r:id="rId11"/>
            </p:custDataLst>
          </p:nvPr>
        </p:nvSpPr>
        <p:spPr bwMode="auto">
          <a:xfrm>
            <a:off x="693933" y="5749100"/>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012E5F3-2211-490C-BB08-03ABD6896233}" type="datetime'''2''''''''''''''''''''''''''''''''''0''''''2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2020</a:t>
            </a:fld>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3" name="BodyText">
            <a:extLst>
              <a:ext uri="{FF2B5EF4-FFF2-40B4-BE49-F238E27FC236}">
                <a16:creationId xmlns:a16="http://schemas.microsoft.com/office/drawing/2014/main" id="{15BDF6C7-3773-0178-2A2E-655956378936}"/>
              </a:ext>
            </a:extLst>
          </p:cNvPr>
          <p:cNvSpPr>
            <a:spLocks noGrp="1"/>
          </p:cNvSpPr>
          <p:nvPr>
            <p:custDataLst>
              <p:tags r:id="rId12"/>
            </p:custDataLst>
          </p:nvPr>
        </p:nvSpPr>
        <p:spPr bwMode="auto">
          <a:xfrm>
            <a:off x="3052958" y="5749100"/>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DE4B3FED-3747-4364-AC52-FA5F9B816273}" type="datetime'''''''''''''''''2''''0''2''''''''''''''''''''''''5'''''''''''">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2025</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4" name="BodyText">
            <a:extLst>
              <a:ext uri="{FF2B5EF4-FFF2-40B4-BE49-F238E27FC236}">
                <a16:creationId xmlns:a16="http://schemas.microsoft.com/office/drawing/2014/main" id="{222CD3AD-64BC-9EC4-A4AC-5F5153B9FF93}"/>
              </a:ext>
            </a:extLst>
          </p:cNvPr>
          <p:cNvSpPr>
            <a:spLocks noGrp="1"/>
          </p:cNvSpPr>
          <p:nvPr>
            <p:custDataLst>
              <p:tags r:id="rId13"/>
            </p:custDataLst>
          </p:nvPr>
        </p:nvSpPr>
        <p:spPr bwMode="auto">
          <a:xfrm>
            <a:off x="5411983" y="5749100"/>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44DB2370-C947-4957-96BB-49D76A439822}" type="datetime'''''''''''''''''''2''''03''''''''''''''''''''''''''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2030</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5" name="BodyText">
            <a:extLst>
              <a:ext uri="{FF2B5EF4-FFF2-40B4-BE49-F238E27FC236}">
                <a16:creationId xmlns:a16="http://schemas.microsoft.com/office/drawing/2014/main" id="{8B96DC91-1E52-8747-D30C-58E6B1C8A524}"/>
              </a:ext>
            </a:extLst>
          </p:cNvPr>
          <p:cNvSpPr>
            <a:spLocks noGrp="1"/>
          </p:cNvSpPr>
          <p:nvPr>
            <p:custDataLst>
              <p:tags r:id="rId14"/>
            </p:custDataLst>
          </p:nvPr>
        </p:nvSpPr>
        <p:spPr bwMode="auto">
          <a:xfrm>
            <a:off x="7771008" y="5749100"/>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83C59F33-9FBF-4266-B9FE-67281181BA93}" type="datetime'''''2''''''''''03''''''5'''''''''''''''''''''''''''">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2035</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6" name="BodyText">
            <a:extLst>
              <a:ext uri="{FF2B5EF4-FFF2-40B4-BE49-F238E27FC236}">
                <a16:creationId xmlns:a16="http://schemas.microsoft.com/office/drawing/2014/main" id="{B0E8B4C1-9214-2E7C-613C-559097044739}"/>
              </a:ext>
            </a:extLst>
          </p:cNvPr>
          <p:cNvSpPr>
            <a:spLocks noGrp="1"/>
          </p:cNvSpPr>
          <p:nvPr>
            <p:custDataLst>
              <p:tags r:id="rId15"/>
            </p:custDataLst>
          </p:nvPr>
        </p:nvSpPr>
        <p:spPr bwMode="gray">
          <a:xfrm>
            <a:off x="10041133" y="2443925"/>
            <a:ext cx="247650" cy="212725"/>
          </a:xfrm>
          <a:prstGeom prst="rect">
            <a:avLst/>
          </a:prstGeom>
          <a:solidFill>
            <a:srgbClr val="FFFFFF"/>
          </a:solidFill>
          <a:ln>
            <a:noFill/>
          </a:ln>
          <a:effec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0984C97-7FA4-4AFB-88C0-C927FD02696F}" type="datetime'''''''''''1''''''''''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10</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7" name="BodyText">
            <a:extLst>
              <a:ext uri="{FF2B5EF4-FFF2-40B4-BE49-F238E27FC236}">
                <a16:creationId xmlns:a16="http://schemas.microsoft.com/office/drawing/2014/main" id="{869E6D1C-6D44-EF35-573C-35827397F90D}"/>
              </a:ext>
            </a:extLst>
          </p:cNvPr>
          <p:cNvSpPr>
            <a:spLocks noGrp="1"/>
          </p:cNvSpPr>
          <p:nvPr>
            <p:custDataLst>
              <p:tags r:id="rId16"/>
            </p:custDataLst>
          </p:nvPr>
        </p:nvSpPr>
        <p:spPr bwMode="auto">
          <a:xfrm>
            <a:off x="10130033" y="5749100"/>
            <a:ext cx="4064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C05570DE-78C3-4D9A-87EC-0EC4647D7E5D}" type="datetime'''''''''2''''''''''''''''''''''0''''''''4''''0'''''''''''''">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2040</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58" name="BodyText">
            <a:extLst>
              <a:ext uri="{FF2B5EF4-FFF2-40B4-BE49-F238E27FC236}">
                <a16:creationId xmlns:a16="http://schemas.microsoft.com/office/drawing/2014/main" id="{289437B3-6D18-7239-0947-5B1C0BF9A0FA}"/>
              </a:ext>
            </a:extLst>
          </p:cNvPr>
          <p:cNvSpPr>
            <a:spLocks noGrp="1"/>
          </p:cNvSpPr>
          <p:nvPr>
            <p:custDataLst>
              <p:tags r:id="rId17"/>
            </p:custDataLst>
          </p:nvPr>
        </p:nvSpPr>
        <p:spPr bwMode="auto">
          <a:xfrm>
            <a:off x="10476108" y="4561650"/>
            <a:ext cx="1357313" cy="42545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55BFD978-E581-42EA-B2B5-432BECEF8B97}" type="datetime'''M''''''''''''''ine''''''''''''''''''''''d'">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Mined</a:t>
            </a:fld>
            <a:r>
              <a:rPr kumimoji="0" lang="en-US" alt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rPr>
              <a:t> </a:t>
            </a:r>
          </a:p>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rPr>
              <a:t>(Primary supply)</a:t>
            </a:r>
            <a:r>
              <a:rPr kumimoji="0" lang="en-US" sz="1200" b="0" i="0" u="none" strike="noStrike" kern="1200" cap="none" spc="0" normalizeH="0" baseline="30000" noProof="0">
                <a:ln>
                  <a:noFill/>
                </a:ln>
                <a:solidFill>
                  <a:srgbClr val="000000"/>
                </a:solidFill>
                <a:effectLst/>
                <a:uLnTx/>
                <a:uFillTx/>
                <a:latin typeface="Akkurat LL" panose="020B0504010101010104" pitchFamily="34" charset="0"/>
                <a:cs typeface="Akkurat LL" panose="020B0504010101010104" pitchFamily="34" charset="0"/>
              </a:rPr>
              <a:t>2</a:t>
            </a:r>
          </a:p>
        </p:txBody>
      </p:sp>
      <p:sp>
        <p:nvSpPr>
          <p:cNvPr id="59" name="BodyText">
            <a:extLst>
              <a:ext uri="{FF2B5EF4-FFF2-40B4-BE49-F238E27FC236}">
                <a16:creationId xmlns:a16="http://schemas.microsoft.com/office/drawing/2014/main" id="{F24F3CB1-6B50-1C19-0BB9-A82E74EF855F}"/>
              </a:ext>
            </a:extLst>
          </p:cNvPr>
          <p:cNvSpPr>
            <a:spLocks noGrp="1"/>
          </p:cNvSpPr>
          <p:nvPr>
            <p:custDataLst>
              <p:tags r:id="rId18"/>
            </p:custDataLst>
          </p:nvPr>
        </p:nvSpPr>
        <p:spPr bwMode="auto">
          <a:xfrm>
            <a:off x="10476108" y="3207513"/>
            <a:ext cx="1593850" cy="42545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921F7AB5-D9B3-498A-8F10-8193A4C7DCBC}" type="datetime'''''''''''''R''''e''''''''''c''y''''''''''''cl''e''''d'''">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Recycled</a:t>
            </a:fld>
            <a:endParaRPr kumimoji="0" lang="en-US" alt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rPr>
              <a:t>(Secondary supply)</a:t>
            </a:r>
            <a:r>
              <a:rPr kumimoji="0" lang="en-US" sz="1200" b="0" i="0" u="none" strike="noStrike" kern="1200" cap="none" spc="0" normalizeH="0" baseline="30000" noProof="0">
                <a:ln>
                  <a:noFill/>
                </a:ln>
                <a:solidFill>
                  <a:srgbClr val="000000"/>
                </a:solidFill>
                <a:effectLst/>
                <a:uLnTx/>
                <a:uFillTx/>
                <a:latin typeface="Akkurat LL" panose="020B0504010101010104" pitchFamily="34" charset="0"/>
                <a:cs typeface="Akkurat LL" panose="020B0504010101010104" pitchFamily="34" charset="0"/>
              </a:rPr>
              <a:t>1</a:t>
            </a:r>
          </a:p>
        </p:txBody>
      </p:sp>
      <p:sp>
        <p:nvSpPr>
          <p:cNvPr id="60" name="BodyText">
            <a:extLst>
              <a:ext uri="{FF2B5EF4-FFF2-40B4-BE49-F238E27FC236}">
                <a16:creationId xmlns:a16="http://schemas.microsoft.com/office/drawing/2014/main" id="{2A8F5EB1-5DC0-A031-C3D0-E468BDBC362C}"/>
              </a:ext>
            </a:extLst>
          </p:cNvPr>
          <p:cNvSpPr>
            <a:spLocks noGrp="1"/>
          </p:cNvSpPr>
          <p:nvPr>
            <p:custDataLst>
              <p:tags r:id="rId19"/>
            </p:custDataLst>
          </p:nvPr>
        </p:nvSpPr>
        <p:spPr bwMode="auto">
          <a:xfrm>
            <a:off x="10476108" y="2443925"/>
            <a:ext cx="10937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0A6A72B1-367C-46C9-9F6A-4C9EC8E9A216}" type="datetime'''''''De''m''''an''d'''' ''''''''''''''''''''G''a''''''p'''''">
              <a:rPr kumimoji="0" lang="en-US" altLang="en-US" sz="1200" b="1"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Demand Gap</a:t>
            </a:fld>
            <a:endParaRPr kumimoji="0" lang="en-US" sz="1200" b="1"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61" name="BodyText">
            <a:extLst>
              <a:ext uri="{FF2B5EF4-FFF2-40B4-BE49-F238E27FC236}">
                <a16:creationId xmlns:a16="http://schemas.microsoft.com/office/drawing/2014/main" id="{5D1F3993-4733-F92A-94BB-CAC8E29A358A}"/>
              </a:ext>
            </a:extLst>
          </p:cNvPr>
          <p:cNvSpPr>
            <a:spLocks noGrp="1"/>
          </p:cNvSpPr>
          <p:nvPr>
            <p:custDataLst>
              <p:tags r:id="rId20"/>
            </p:custDataLst>
          </p:nvPr>
        </p:nvSpPr>
        <p:spPr bwMode="gray">
          <a:xfrm>
            <a:off x="7850383" y="2247075"/>
            <a:ext cx="2476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b">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D43D2141-37E8-463B-B09C-DE2FA44E8469}" type="datetime'''''''''''3''''''8'''''''''''''''''''''''''''''''''''''''''">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38</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62" name="BodyText">
            <a:extLst>
              <a:ext uri="{FF2B5EF4-FFF2-40B4-BE49-F238E27FC236}">
                <a16:creationId xmlns:a16="http://schemas.microsoft.com/office/drawing/2014/main" id="{075DA311-06A2-C451-E385-75A50A225F44}"/>
              </a:ext>
            </a:extLst>
          </p:cNvPr>
          <p:cNvSpPr>
            <a:spLocks noGrp="1"/>
          </p:cNvSpPr>
          <p:nvPr>
            <p:custDataLst>
              <p:tags r:id="rId21"/>
            </p:custDataLst>
          </p:nvPr>
        </p:nvSpPr>
        <p:spPr bwMode="gray">
          <a:xfrm>
            <a:off x="10185596" y="1670813"/>
            <a:ext cx="2476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BD7B341B-7276-4116-9ECE-9F2919EA0E65}" type="datetime'''''''''''''''''''''''4''''''''''''''''''''2'''''''">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42</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graphicFrame>
        <p:nvGraphicFramePr>
          <p:cNvPr id="63" name="Chart 62">
            <a:extLst>
              <a:ext uri="{FF2B5EF4-FFF2-40B4-BE49-F238E27FC236}">
                <a16:creationId xmlns:a16="http://schemas.microsoft.com/office/drawing/2014/main" id="{DA8655B2-7338-79C0-52A9-03B6439EF4EE}"/>
              </a:ext>
            </a:extLst>
          </p:cNvPr>
          <p:cNvGraphicFramePr/>
          <p:nvPr>
            <p:custDataLst>
              <p:tags r:id="rId22"/>
            </p:custDataLst>
          </p:nvPr>
        </p:nvGraphicFramePr>
        <p:xfrm>
          <a:off x="814583" y="1807338"/>
          <a:ext cx="9601200" cy="3965575"/>
        </p:xfrm>
        <a:graphic>
          <a:graphicData uri="http://schemas.openxmlformats.org/drawingml/2006/chart">
            <c:chart xmlns:c="http://schemas.openxmlformats.org/drawingml/2006/chart" xmlns:r="http://schemas.openxmlformats.org/officeDocument/2006/relationships" r:id="rId31"/>
          </a:graphicData>
        </a:graphic>
      </p:graphicFrame>
      <p:cxnSp>
        <p:nvCxnSpPr>
          <p:cNvPr id="64" name="Straight Connector 63">
            <a:extLst>
              <a:ext uri="{FF2B5EF4-FFF2-40B4-BE49-F238E27FC236}">
                <a16:creationId xmlns:a16="http://schemas.microsoft.com/office/drawing/2014/main" id="{C326605C-25B0-E178-C8F4-D420C0821357}"/>
              </a:ext>
            </a:extLst>
          </p:cNvPr>
          <p:cNvCxnSpPr/>
          <p:nvPr>
            <p:custDataLst>
              <p:tags r:id="rId23"/>
            </p:custDataLst>
          </p:nvPr>
        </p:nvCxnSpPr>
        <p:spPr bwMode="auto">
          <a:xfrm flipV="1">
            <a:off x="3256158" y="1927987"/>
            <a:ext cx="0" cy="1328738"/>
          </a:xfrm>
          <a:prstGeom prst="line">
            <a:avLst/>
          </a:prstGeom>
          <a:noFill/>
          <a:ln w="3175" cap="flat" cmpd="sng" algn="ctr">
            <a:solidFill>
              <a:srgbClr val="000000"/>
            </a:solidFill>
            <a:prstDash val="solid"/>
            <a:miter lim="800000"/>
            <a:headEnd type="none" w="med" len="med"/>
            <a:tailEnd type="none" w="med" len="med"/>
          </a:ln>
          <a:effectLst/>
        </p:spPr>
      </p:cxnSp>
      <p:cxnSp>
        <p:nvCxnSpPr>
          <p:cNvPr id="65" name="Straight Connector 64">
            <a:extLst>
              <a:ext uri="{FF2B5EF4-FFF2-40B4-BE49-F238E27FC236}">
                <a16:creationId xmlns:a16="http://schemas.microsoft.com/office/drawing/2014/main" id="{A15A6C9B-7722-D15E-C6A1-8364E9237B18}"/>
              </a:ext>
            </a:extLst>
          </p:cNvPr>
          <p:cNvCxnSpPr/>
          <p:nvPr>
            <p:custDataLst>
              <p:tags r:id="rId24"/>
            </p:custDataLst>
          </p:nvPr>
        </p:nvCxnSpPr>
        <p:spPr bwMode="auto">
          <a:xfrm>
            <a:off x="3256158" y="1927988"/>
            <a:ext cx="7077075" cy="0"/>
          </a:xfrm>
          <a:prstGeom prst="line">
            <a:avLst/>
          </a:prstGeom>
          <a:noFill/>
          <a:ln w="3175" cap="flat" cmpd="sng" algn="ctr">
            <a:solidFill>
              <a:srgbClr val="000000"/>
            </a:solidFill>
            <a:prstDash val="solid"/>
            <a:miter lim="800000"/>
            <a:headEnd type="none" w="med" len="med"/>
            <a:tailEnd type="none" w="med" len="med"/>
          </a:ln>
          <a:effectLst/>
        </p:spPr>
      </p:cxnSp>
      <p:cxnSp>
        <p:nvCxnSpPr>
          <p:cNvPr id="66" name="Straight Connector 65">
            <a:extLst>
              <a:ext uri="{FF2B5EF4-FFF2-40B4-BE49-F238E27FC236}">
                <a16:creationId xmlns:a16="http://schemas.microsoft.com/office/drawing/2014/main" id="{F6DDE2B6-1DB1-D6CB-8526-B59EFC89F07D}"/>
              </a:ext>
            </a:extLst>
          </p:cNvPr>
          <p:cNvCxnSpPr/>
          <p:nvPr>
            <p:custDataLst>
              <p:tags r:id="rId25"/>
            </p:custDataLst>
          </p:nvPr>
        </p:nvCxnSpPr>
        <p:spPr bwMode="auto">
          <a:xfrm>
            <a:off x="10333233" y="1927988"/>
            <a:ext cx="0" cy="152400"/>
          </a:xfrm>
          <a:prstGeom prst="line">
            <a:avLst/>
          </a:prstGeom>
          <a:noFill/>
          <a:ln w="3175" cap="flat" cmpd="sng" algn="ctr">
            <a:solidFill>
              <a:srgbClr val="000000"/>
            </a:solidFill>
            <a:prstDash val="solid"/>
            <a:miter lim="800000"/>
            <a:headEnd type="none" w="med" len="med"/>
            <a:tailEnd type="triangle" w="med" len="med"/>
          </a:ln>
          <a:effectLst/>
        </p:spPr>
      </p:cxnSp>
      <p:sp>
        <p:nvSpPr>
          <p:cNvPr id="67" name="BodyText">
            <a:extLst>
              <a:ext uri="{FF2B5EF4-FFF2-40B4-BE49-F238E27FC236}">
                <a16:creationId xmlns:a16="http://schemas.microsoft.com/office/drawing/2014/main" id="{20539A7A-CD6E-D7D8-5DEA-6D3F52E2CB62}"/>
              </a:ext>
            </a:extLst>
          </p:cNvPr>
          <p:cNvSpPr>
            <a:spLocks noGrp="1"/>
          </p:cNvSpPr>
          <p:nvPr>
            <p:custDataLst>
              <p:tags r:id="rId26"/>
            </p:custDataLst>
          </p:nvPr>
        </p:nvSpPr>
        <p:spPr bwMode="auto">
          <a:xfrm>
            <a:off x="10476108" y="2012125"/>
            <a:ext cx="10636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ABD4A665-BF8D-47B0-B834-A5772F3CA40B}" type="datetime'T''''''''''''''''''ot''a''l ''d''''''e''''''''''ma''''n''''d'">
              <a:rPr kumimoji="0" lang="en-US" altLang="en-US" sz="1200" b="0"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Total demand</a:t>
            </a:fld>
            <a:endParaRPr kumimoji="0" lang="en-US" sz="1200" b="0"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68" name="BodyText">
            <a:extLst>
              <a:ext uri="{FF2B5EF4-FFF2-40B4-BE49-F238E27FC236}">
                <a16:creationId xmlns:a16="http://schemas.microsoft.com/office/drawing/2014/main" id="{41FDC562-8390-88A1-8806-5E5AAF96A67E}"/>
              </a:ext>
            </a:extLst>
          </p:cNvPr>
          <p:cNvSpPr>
            <a:spLocks noGrp="1"/>
          </p:cNvSpPr>
          <p:nvPr>
            <p:custDataLst>
              <p:tags r:id="rId27"/>
            </p:custDataLst>
          </p:nvPr>
        </p:nvSpPr>
        <p:spPr bwMode="auto">
          <a:xfrm>
            <a:off x="6581971" y="1777175"/>
            <a:ext cx="425450" cy="301625"/>
          </a:xfrm>
          <a:prstGeom prst="ellipse">
            <a:avLst/>
          </a:prstGeom>
          <a:solidFill>
            <a:srgbClr val="DBEAEE"/>
          </a:solidFill>
          <a:ln w="3175" cmpd="sng" algn="ctr">
            <a:solidFill>
              <a:srgbClr val="000000"/>
            </a:solidFill>
          </a:ln>
          <a:effec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fld id="{A5CF3577-7882-4158-A479-EECBA78D0299}" type="datetime'''''''''''''''+1''''''''''''''''''''''''''''''4'''''''">
              <a:rPr kumimoji="0" lang="en-US" altLang="en-US" sz="1200" b="1" i="0" u="none" strike="noStrike" kern="1200" cap="none" spc="0" normalizeH="0" baseline="0" noProof="0" smtClean="0">
                <a:ln>
                  <a:noFill/>
                </a:ln>
                <a:solidFill>
                  <a:srgbClr val="000000"/>
                </a:solidFill>
                <a:effectLst/>
                <a:uLnTx/>
                <a:uFillTx/>
                <a:latin typeface="Akkurat LL" panose="020B0504010101010104" pitchFamily="34" charset="0"/>
                <a:cs typeface="Akkurat LL" panose="020B0504010101010104" pitchFamily="34" charset="0"/>
              </a:rPr>
              <a:pPr marL="0" marR="0" lvl="0" indent="0" algn="ctr" defTabSz="914400" rtl="0" eaLnBrk="1" fontAlgn="auto" latinLnBrk="0" hangingPunct="1">
                <a:lnSpc>
                  <a:spcPct val="100000"/>
                </a:lnSpc>
                <a:spcBef>
                  <a:spcPct val="0"/>
                </a:spcBef>
                <a:spcAft>
                  <a:spcPct val="0"/>
                </a:spcAft>
                <a:buClr>
                  <a:srgbClr val="000000"/>
                </a:buClr>
                <a:buSzPct val="100000"/>
                <a:buFont typeface="Wingdings" panose="05000000000000000000" pitchFamily="2" charset="2"/>
                <a:buNone/>
                <a:tabLst/>
                <a:defRPr/>
              </a:pPr>
              <a:t>+14</a:t>
            </a:fld>
            <a:endParaRPr kumimoji="0" lang="en-US" sz="1200" b="1" i="0" u="none" strike="noStrike" kern="120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69" name="TextBox 68">
            <a:extLst>
              <a:ext uri="{FF2B5EF4-FFF2-40B4-BE49-F238E27FC236}">
                <a16:creationId xmlns:a16="http://schemas.microsoft.com/office/drawing/2014/main" id="{28FBCF6C-B05B-DE4A-6A10-C45B1F28FB4A}"/>
              </a:ext>
            </a:extLst>
          </p:cNvPr>
          <p:cNvSpPr txBox="1"/>
          <p:nvPr/>
        </p:nvSpPr>
        <p:spPr>
          <a:xfrm>
            <a:off x="6774057" y="5218354"/>
            <a:ext cx="3505201" cy="369332"/>
          </a:xfrm>
          <a:prstGeom prst="rect">
            <a:avLst/>
          </a:prstGeom>
          <a:noFill/>
        </p:spPr>
        <p:txBody>
          <a:bodyPr wrap="square" lIns="0" tIns="0" rIns="0" bIns="0" rtlCol="0">
            <a:spAutoFit/>
          </a:bodyPr>
          <a:lstStyle/>
          <a:p>
            <a:pPr marL="0" marR="0" lvl="0" indent="0" defTabSz="243825"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a:ln>
                  <a:noFill/>
                </a:ln>
                <a:solidFill>
                  <a:srgbClr val="FFFFFF"/>
                </a:solidFill>
                <a:effectLst/>
                <a:uLnTx/>
                <a:uFillTx/>
                <a:latin typeface="Akkurat LL" panose="020B0504010101010104" pitchFamily="34" charset="0"/>
                <a:cs typeface="Akkurat LL" panose="020B0504010101010104" pitchFamily="34" charset="0"/>
              </a:rPr>
              <a:t>Without meaningful expansion, the </a:t>
            </a:r>
            <a:r>
              <a:rPr kumimoji="0" lang="en-US" sz="1200" b="1" i="1" u="none" strike="noStrike" kern="0" cap="none" spc="0" normalizeH="0" baseline="0" noProof="0">
                <a:ln>
                  <a:noFill/>
                </a:ln>
                <a:solidFill>
                  <a:srgbClr val="FFFFFF"/>
                </a:solidFill>
                <a:effectLst/>
                <a:uLnTx/>
                <a:uFillTx/>
                <a:latin typeface="Akkurat LL" panose="020B0504010101010104" pitchFamily="34" charset="0"/>
                <a:cs typeface="Akkurat LL" panose="020B0504010101010104" pitchFamily="34" charset="0"/>
              </a:rPr>
              <a:t>primary mined supply is set to peak in 2030</a:t>
            </a:r>
          </a:p>
        </p:txBody>
      </p:sp>
      <p:sp>
        <p:nvSpPr>
          <p:cNvPr id="70" name="TextBox 69">
            <a:extLst>
              <a:ext uri="{FF2B5EF4-FFF2-40B4-BE49-F238E27FC236}">
                <a16:creationId xmlns:a16="http://schemas.microsoft.com/office/drawing/2014/main" id="{8F19F429-7C01-1DDD-6AF2-46B5E5844BD0}"/>
              </a:ext>
            </a:extLst>
          </p:cNvPr>
          <p:cNvSpPr txBox="1"/>
          <p:nvPr/>
        </p:nvSpPr>
        <p:spPr>
          <a:xfrm>
            <a:off x="3351404" y="1997788"/>
            <a:ext cx="3070229" cy="553998"/>
          </a:xfrm>
          <a:prstGeom prst="rect">
            <a:avLst/>
          </a:prstGeom>
          <a:noFill/>
        </p:spPr>
        <p:txBody>
          <a:bodyPr wrap="square" lIns="0" tIns="0" rIns="0" bIns="0" rtlCol="0">
            <a:spAutoFit/>
          </a:bodyPr>
          <a:lstStyle/>
          <a:p>
            <a:pPr marL="0" marR="0" lvl="0" indent="0" defTabSz="243825"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rPr>
              <a:t>By 2040, the world will need an additional </a:t>
            </a:r>
            <a:r>
              <a:rPr kumimoji="0" lang="en-US" sz="1200" b="1" i="1" u="none" strike="noStrike" kern="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rPr>
              <a:t>14 MMt of copper supply</a:t>
            </a:r>
            <a:r>
              <a:rPr kumimoji="0" lang="en-US" sz="1200" b="0" i="1" u="none" strike="noStrike" kern="0" cap="none" spc="0" normalizeH="0" baseline="0" noProof="0">
                <a:ln>
                  <a:noFill/>
                </a:ln>
                <a:solidFill>
                  <a:srgbClr val="000000"/>
                </a:solidFill>
                <a:effectLst/>
                <a:uLnTx/>
                <a:uFillTx/>
                <a:latin typeface="Akkurat LL" panose="020B0504010101010104" pitchFamily="34" charset="0"/>
                <a:cs typeface="Akkurat LL" panose="020B0504010101010104" pitchFamily="34" charset="0"/>
              </a:rPr>
              <a:t> to meet growing demand </a:t>
            </a:r>
          </a:p>
        </p:txBody>
      </p:sp>
      <p:sp>
        <p:nvSpPr>
          <p:cNvPr id="4" name="Slide Number Placeholder 3">
            <a:extLst>
              <a:ext uri="{FF2B5EF4-FFF2-40B4-BE49-F238E27FC236}">
                <a16:creationId xmlns:a16="http://schemas.microsoft.com/office/drawing/2014/main" id="{2D66AE63-BCBD-5149-61E5-B8744A49336D}"/>
              </a:ext>
            </a:extLst>
          </p:cNvPr>
          <p:cNvSpPr>
            <a:spLocks noGrp="1"/>
          </p:cNvSpPr>
          <p:nvPr>
            <p:ph type="sldNum" sz="quarter" idx="12"/>
          </p:nvPr>
        </p:nvSpPr>
        <p:spPr/>
        <p:txBody>
          <a:bodyPr/>
          <a:lstStyle/>
          <a:p>
            <a:fld id="{5246FB18-5DF1-419A-B975-14AFDDD65B9F}" type="slidenum">
              <a:rPr lang="en-US" smtClean="0"/>
              <a:t>19</a:t>
            </a:fld>
            <a:endParaRPr lang="en-US"/>
          </a:p>
        </p:txBody>
      </p:sp>
    </p:spTree>
    <p:extLst>
      <p:ext uri="{BB962C8B-B14F-4D97-AF65-F5344CB8AC3E}">
        <p14:creationId xmlns:p14="http://schemas.microsoft.com/office/powerpoint/2010/main" val="4166227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ED7C71-4146-FBFB-733E-905CDB19EED2}"/>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EC3BD841-1A8E-CA6B-B072-F1B9C30C4303}"/>
              </a:ext>
            </a:extLst>
          </p:cNvPr>
          <p:cNvSpPr>
            <a:spLocks noGrp="1"/>
          </p:cNvSpPr>
          <p:nvPr>
            <p:ph type="title"/>
          </p:nvPr>
        </p:nvSpPr>
        <p:spPr/>
        <p:txBody>
          <a:bodyPr/>
          <a:lstStyle/>
          <a:p>
            <a:r>
              <a:rPr lang="en-US" dirty="0"/>
              <a:t>The New </a:t>
            </a:r>
            <a:br>
              <a:rPr lang="en-US" dirty="0"/>
            </a:br>
            <a:r>
              <a:rPr lang="en-US" dirty="0"/>
              <a:t>Critical Minerals Landscape</a:t>
            </a:r>
            <a:br>
              <a:rPr lang="en-US" dirty="0"/>
            </a:br>
            <a:endParaRPr lang="en-US" dirty="0"/>
          </a:p>
        </p:txBody>
      </p:sp>
      <p:sp>
        <p:nvSpPr>
          <p:cNvPr id="9" name="Slide Number Placeholder 8">
            <a:extLst>
              <a:ext uri="{FF2B5EF4-FFF2-40B4-BE49-F238E27FC236}">
                <a16:creationId xmlns:a16="http://schemas.microsoft.com/office/drawing/2014/main" id="{4EEE3AC0-9F42-2892-6468-3F69482981DC}"/>
              </a:ext>
            </a:extLst>
          </p:cNvPr>
          <p:cNvSpPr>
            <a:spLocks noGrp="1"/>
          </p:cNvSpPr>
          <p:nvPr>
            <p:ph type="sldNum" sz="quarter" idx="12"/>
          </p:nvPr>
        </p:nvSpPr>
        <p:spPr/>
        <p:txBody>
          <a:bodyPr/>
          <a:lstStyle/>
          <a:p>
            <a:fld id="{5CFA18E4-D58E-4B28-B105-28D9665A8EBC}" type="slidenum">
              <a:rPr lang="en-US" smtClean="0"/>
              <a:pPr/>
              <a:t>2</a:t>
            </a:fld>
            <a:endParaRPr lang="en-US"/>
          </a:p>
        </p:txBody>
      </p:sp>
    </p:spTree>
    <p:extLst>
      <p:ext uri="{BB962C8B-B14F-4D97-AF65-F5344CB8AC3E}">
        <p14:creationId xmlns:p14="http://schemas.microsoft.com/office/powerpoint/2010/main" val="14882183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BE924866-5B78-846F-D5E0-A3F4D2E7C48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2" imgW="347" imgH="348" progId="TCLayout.ActiveDocument.1">
                  <p:embed/>
                </p:oleObj>
              </mc:Choice>
              <mc:Fallback>
                <p:oleObj name="think-cell Slide" r:id="rId22" imgW="347" imgH="348" progId="TCLayout.ActiveDocument.1">
                  <p:embed/>
                  <p:pic>
                    <p:nvPicPr>
                      <p:cNvPr id="8" name="think-cell data - do not delete" hidden="1">
                        <a:extLst>
                          <a:ext uri="{FF2B5EF4-FFF2-40B4-BE49-F238E27FC236}">
                            <a16:creationId xmlns:a16="http://schemas.microsoft.com/office/drawing/2014/main" id="{BE924866-5B78-846F-D5E0-A3F4D2E7C48C}"/>
                          </a:ext>
                        </a:extLst>
                      </p:cNvPr>
                      <p:cNvPicPr/>
                      <p:nvPr/>
                    </p:nvPicPr>
                    <p:blipFill>
                      <a:blip r:embed="rId23"/>
                      <a:stretch>
                        <a:fillRect/>
                      </a:stretch>
                    </p:blipFill>
                    <p:spPr>
                      <a:xfrm>
                        <a:off x="1588" y="1588"/>
                        <a:ext cx="1588" cy="1588"/>
                      </a:xfrm>
                      <a:prstGeom prst="rect">
                        <a:avLst/>
                      </a:prstGeom>
                    </p:spPr>
                  </p:pic>
                </p:oleObj>
              </mc:Fallback>
            </mc:AlternateContent>
          </a:graphicData>
        </a:graphic>
      </p:graphicFrame>
      <p:sp>
        <p:nvSpPr>
          <p:cNvPr id="2" name="Text Placeholder 1">
            <a:extLst>
              <a:ext uri="{FF2B5EF4-FFF2-40B4-BE49-F238E27FC236}">
                <a16:creationId xmlns:a16="http://schemas.microsoft.com/office/drawing/2014/main" id="{B3E15378-DD3F-5D22-A0CA-D0C51B69A9C6}"/>
              </a:ext>
            </a:extLst>
          </p:cNvPr>
          <p:cNvSpPr>
            <a:spLocks noGrp="1"/>
          </p:cNvSpPr>
          <p:nvPr>
            <p:ph type="body" sz="quarter" idx="12"/>
          </p:nvPr>
        </p:nvSpPr>
        <p:spPr>
          <a:xfrm>
            <a:off x="561484" y="6229578"/>
            <a:ext cx="9487694" cy="107722"/>
          </a:xfrm>
        </p:spPr>
        <p:txBody>
          <a:bodyPr/>
          <a:lstStyle/>
          <a:p>
            <a:r>
              <a:rPr lang="en-US" dirty="0">
                <a:solidFill>
                  <a:schemeClr val="tx1"/>
                </a:solidFill>
                <a:latin typeface="+mj-lt"/>
                <a:cs typeface="Akkurat LL Light" panose="020B0404010101010104" pitchFamily="34" charset="0"/>
              </a:rPr>
              <a:t>Source: S&amp;P Global</a:t>
            </a:r>
          </a:p>
        </p:txBody>
      </p:sp>
      <p:sp>
        <p:nvSpPr>
          <p:cNvPr id="3" name="Text Placeholder 2">
            <a:extLst>
              <a:ext uri="{FF2B5EF4-FFF2-40B4-BE49-F238E27FC236}">
                <a16:creationId xmlns:a16="http://schemas.microsoft.com/office/drawing/2014/main" id="{7A0A72A3-D36F-62DF-E87E-4D7BFEE61F70}"/>
              </a:ext>
            </a:extLst>
          </p:cNvPr>
          <p:cNvSpPr>
            <a:spLocks noGrp="1"/>
          </p:cNvSpPr>
          <p:nvPr>
            <p:ph type="body" sz="quarter" idx="14"/>
          </p:nvPr>
        </p:nvSpPr>
        <p:spPr>
          <a:xfrm>
            <a:off x="562277" y="6075363"/>
            <a:ext cx="9486901" cy="128148"/>
          </a:xfrm>
        </p:spPr>
        <p:txBody>
          <a:bodyPr/>
          <a:lstStyle/>
          <a:p>
            <a:r>
              <a:rPr lang="en-US" dirty="0">
                <a:solidFill>
                  <a:schemeClr val="tx1"/>
                </a:solidFill>
                <a:latin typeface="+mj-lt"/>
                <a:cs typeface="Akkurat LL Light" panose="020B0404010101010104" pitchFamily="34" charset="0"/>
              </a:rPr>
              <a:t>Note: Data compiled March 2025</a:t>
            </a:r>
          </a:p>
        </p:txBody>
      </p:sp>
      <p:sp>
        <p:nvSpPr>
          <p:cNvPr id="5" name="Text Placeholder 4">
            <a:extLst>
              <a:ext uri="{FF2B5EF4-FFF2-40B4-BE49-F238E27FC236}">
                <a16:creationId xmlns:a16="http://schemas.microsoft.com/office/drawing/2014/main" id="{F3F0DBAA-961B-FCF9-6A4E-8CCFF3DA0E5B}"/>
              </a:ext>
            </a:extLst>
          </p:cNvPr>
          <p:cNvSpPr>
            <a:spLocks noGrp="1"/>
          </p:cNvSpPr>
          <p:nvPr>
            <p:ph type="body" sz="quarter" idx="13"/>
          </p:nvPr>
        </p:nvSpPr>
        <p:spPr/>
        <p:txBody>
          <a:bodyPr/>
          <a:lstStyle/>
          <a:p>
            <a:endParaRPr lang="en-US"/>
          </a:p>
        </p:txBody>
      </p:sp>
      <p:sp>
        <p:nvSpPr>
          <p:cNvPr id="6" name="Title 5">
            <a:extLst>
              <a:ext uri="{FF2B5EF4-FFF2-40B4-BE49-F238E27FC236}">
                <a16:creationId xmlns:a16="http://schemas.microsoft.com/office/drawing/2014/main" id="{262D508A-8FFB-DCE2-6AFC-96F7714D8D52}"/>
              </a:ext>
            </a:extLst>
          </p:cNvPr>
          <p:cNvSpPr>
            <a:spLocks noGrp="1"/>
          </p:cNvSpPr>
          <p:nvPr>
            <p:ph type="title"/>
          </p:nvPr>
        </p:nvSpPr>
        <p:spPr/>
        <p:txBody>
          <a:bodyPr vert="horz"/>
          <a:lstStyle/>
          <a:p>
            <a:r>
              <a:rPr lang="en-US" dirty="0"/>
              <a:t>Average lead time for mines has lengthened to 17.8 years for those that became operational since 2020; as markets face supply shortages over the next decade.</a:t>
            </a:r>
          </a:p>
        </p:txBody>
      </p:sp>
      <p:graphicFrame>
        <p:nvGraphicFramePr>
          <p:cNvPr id="26" name="Chart 25">
            <a:extLst>
              <a:ext uri="{FF2B5EF4-FFF2-40B4-BE49-F238E27FC236}">
                <a16:creationId xmlns:a16="http://schemas.microsoft.com/office/drawing/2014/main" id="{CB1BE829-0042-111C-98C8-06B02BF2E492}"/>
              </a:ext>
            </a:extLst>
          </p:cNvPr>
          <p:cNvGraphicFramePr/>
          <p:nvPr>
            <p:custDataLst>
              <p:tags r:id="rId2"/>
            </p:custDataLst>
            <p:extLst>
              <p:ext uri="{D42A27DB-BD31-4B8C-83A1-F6EECF244321}">
                <p14:modId xmlns:p14="http://schemas.microsoft.com/office/powerpoint/2010/main" val="2121984304"/>
              </p:ext>
            </p:extLst>
          </p:nvPr>
        </p:nvGraphicFramePr>
        <p:xfrm>
          <a:off x="969963" y="2286000"/>
          <a:ext cx="10191096" cy="3862388"/>
        </p:xfrm>
        <a:graphic>
          <a:graphicData uri="http://schemas.openxmlformats.org/drawingml/2006/chart">
            <c:chart xmlns:c="http://schemas.openxmlformats.org/drawingml/2006/chart" xmlns:r="http://schemas.openxmlformats.org/officeDocument/2006/relationships" r:id="rId24"/>
          </a:graphicData>
        </a:graphic>
      </p:graphicFrame>
      <p:sp>
        <p:nvSpPr>
          <p:cNvPr id="17" name="BodyText">
            <a:extLst>
              <a:ext uri="{FF2B5EF4-FFF2-40B4-BE49-F238E27FC236}">
                <a16:creationId xmlns:a16="http://schemas.microsoft.com/office/drawing/2014/main" id="{E06546D2-8671-8C3E-EB3F-428017CE809E}"/>
              </a:ext>
            </a:extLst>
          </p:cNvPr>
          <p:cNvSpPr>
            <a:spLocks noGrp="1"/>
          </p:cNvSpPr>
          <p:nvPr>
            <p:custDataLst>
              <p:tags r:id="rId3"/>
            </p:custDataLst>
          </p:nvPr>
        </p:nvSpPr>
        <p:spPr bwMode="auto">
          <a:xfrm>
            <a:off x="619125" y="2587625"/>
            <a:ext cx="4841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008ECBB9-839E-4F63-BF21-20FA499E2FAB}" type="datetime'''Ni''''''''''''c''''ke''''''''''''''''''''''''''''l'''''''''">
              <a:rPr lang="en-GB" altLang="en-US" sz="1200" b="1" smtClean="0">
                <a:latin typeface="Akkurat LL Light" panose="020B0404010101010104" pitchFamily="34" charset="0"/>
                <a:cs typeface="Akkurat LL Light" panose="020B0404010101010104" pitchFamily="34" charset="0"/>
              </a:rPr>
              <a:pPr/>
              <a:t>Nickel</a:t>
            </a:fld>
            <a:endParaRPr lang="en-GB" b="1" dirty="0">
              <a:latin typeface="Akkurat LL Light" panose="020B0404010101010104" pitchFamily="34" charset="0"/>
              <a:cs typeface="Akkurat LL Light" panose="020B0404010101010104" pitchFamily="34" charset="0"/>
            </a:endParaRPr>
          </a:p>
        </p:txBody>
      </p:sp>
      <p:sp>
        <p:nvSpPr>
          <p:cNvPr id="19" name="BodyText">
            <a:extLst>
              <a:ext uri="{FF2B5EF4-FFF2-40B4-BE49-F238E27FC236}">
                <a16:creationId xmlns:a16="http://schemas.microsoft.com/office/drawing/2014/main" id="{E06546D2-8671-8C3E-EB3F-428017CE809E}"/>
              </a:ext>
            </a:extLst>
          </p:cNvPr>
          <p:cNvSpPr>
            <a:spLocks noGrp="1"/>
          </p:cNvSpPr>
          <p:nvPr>
            <p:custDataLst>
              <p:tags r:id="rId4"/>
            </p:custDataLst>
          </p:nvPr>
        </p:nvSpPr>
        <p:spPr bwMode="auto">
          <a:xfrm>
            <a:off x="522288" y="3241675"/>
            <a:ext cx="58102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27C6DFC3-1A50-4BEF-BA3B-9713038C7E2A}" type="datetime'''''''''''''C''''''''''o''''''''''''''pp''''e''''''''''r'">
              <a:rPr lang="en-GB" altLang="en-US" sz="1200" b="1" smtClean="0">
                <a:latin typeface="Akkurat LL Light" panose="020B0404010101010104" pitchFamily="34" charset="0"/>
                <a:cs typeface="Akkurat LL Light" panose="020B0404010101010104" pitchFamily="34" charset="0"/>
              </a:rPr>
              <a:pPr/>
              <a:t>Copper</a:t>
            </a:fld>
            <a:endParaRPr lang="en-GB" b="1" dirty="0">
              <a:latin typeface="Akkurat LL Light" panose="020B0404010101010104" pitchFamily="34" charset="0"/>
              <a:cs typeface="Akkurat LL Light" panose="020B0404010101010104" pitchFamily="34" charset="0"/>
            </a:endParaRPr>
          </a:p>
        </p:txBody>
      </p:sp>
      <p:sp>
        <p:nvSpPr>
          <p:cNvPr id="20" name="BodyText">
            <a:extLst>
              <a:ext uri="{FF2B5EF4-FFF2-40B4-BE49-F238E27FC236}">
                <a16:creationId xmlns:a16="http://schemas.microsoft.com/office/drawing/2014/main" id="{E06546D2-8671-8C3E-EB3F-428017CE809E}"/>
              </a:ext>
            </a:extLst>
          </p:cNvPr>
          <p:cNvSpPr>
            <a:spLocks noGrp="1"/>
          </p:cNvSpPr>
          <p:nvPr>
            <p:custDataLst>
              <p:tags r:id="rId5"/>
            </p:custDataLst>
          </p:nvPr>
        </p:nvSpPr>
        <p:spPr bwMode="auto">
          <a:xfrm>
            <a:off x="768350" y="3897313"/>
            <a:ext cx="33496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6C18EF55-D1E8-46D4-90AB-0CE1E82077F0}" type="datetime'''''Z''''''''i''''''''''n''''''''''''''''''''''''c'''''''''">
              <a:rPr lang="en-GB" altLang="en-US" sz="1200" b="1" smtClean="0">
                <a:latin typeface="Akkurat LL Light" panose="020B0404010101010104" pitchFamily="34" charset="0"/>
                <a:cs typeface="Akkurat LL Light" panose="020B0404010101010104" pitchFamily="34" charset="0"/>
              </a:rPr>
              <a:pPr/>
              <a:t>Zinc</a:t>
            </a:fld>
            <a:endParaRPr lang="en-GB" b="1" dirty="0">
              <a:latin typeface="Akkurat LL Light" panose="020B0404010101010104" pitchFamily="34" charset="0"/>
              <a:cs typeface="Akkurat LL Light" panose="020B0404010101010104" pitchFamily="34" charset="0"/>
            </a:endParaRPr>
          </a:p>
        </p:txBody>
      </p:sp>
      <p:sp>
        <p:nvSpPr>
          <p:cNvPr id="44" name="BodyText">
            <a:extLst>
              <a:ext uri="{FF2B5EF4-FFF2-40B4-BE49-F238E27FC236}">
                <a16:creationId xmlns:a16="http://schemas.microsoft.com/office/drawing/2014/main" id="{CFAB4088-C6C5-346C-6FE1-25FEFB6C0EFC}"/>
              </a:ext>
            </a:extLst>
          </p:cNvPr>
          <p:cNvSpPr>
            <a:spLocks noGrp="1"/>
          </p:cNvSpPr>
          <p:nvPr>
            <p:custDataLst>
              <p:tags r:id="rId6"/>
            </p:custDataLst>
          </p:nvPr>
        </p:nvSpPr>
        <p:spPr bwMode="auto">
          <a:xfrm>
            <a:off x="531813" y="4551363"/>
            <a:ext cx="57150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C8D82631-9C7C-48EF-BDC0-12C92AC625FD}" type="datetime'L''''''''i''''''th''''''i''''''''u''''''''m'">
              <a:rPr lang="en-GB" altLang="en-US" sz="1200" b="1" smtClean="0">
                <a:latin typeface="Akkurat LL Light" panose="020B0404010101010104" pitchFamily="34" charset="0"/>
                <a:cs typeface="Akkurat LL Light" panose="020B0404010101010104" pitchFamily="34" charset="0"/>
              </a:rPr>
              <a:pPr/>
              <a:t>Lithium</a:t>
            </a:fld>
            <a:endParaRPr lang="en-GB" b="1" dirty="0">
              <a:latin typeface="Akkurat LL Light" panose="020B0404010101010104" pitchFamily="34" charset="0"/>
              <a:cs typeface="Akkurat LL Light" panose="020B0404010101010104" pitchFamily="34" charset="0"/>
            </a:endParaRPr>
          </a:p>
        </p:txBody>
      </p:sp>
      <p:sp>
        <p:nvSpPr>
          <p:cNvPr id="47" name="BodyText">
            <a:extLst>
              <a:ext uri="{FF2B5EF4-FFF2-40B4-BE49-F238E27FC236}">
                <a16:creationId xmlns:a16="http://schemas.microsoft.com/office/drawing/2014/main" id="{0C98D2C0-7F6B-5060-937E-065D6E8C71EE}"/>
              </a:ext>
            </a:extLst>
          </p:cNvPr>
          <p:cNvSpPr>
            <a:spLocks noGrp="1"/>
          </p:cNvSpPr>
          <p:nvPr>
            <p:custDataLst>
              <p:tags r:id="rId7"/>
            </p:custDataLst>
          </p:nvPr>
        </p:nvSpPr>
        <p:spPr bwMode="auto">
          <a:xfrm>
            <a:off x="728663" y="5205413"/>
            <a:ext cx="374650"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CAE4ED11-B625-4FD3-BC0D-15C9CB3C6B23}" type="datetime'''''''''''''''''''''''''''''G''o''''''l''''d'''''''''''">
              <a:rPr lang="en-GB" altLang="en-US" sz="1200" b="1" smtClean="0">
                <a:latin typeface="Akkurat LL Light" panose="020B0404010101010104" pitchFamily="34" charset="0"/>
                <a:cs typeface="Akkurat LL Light" panose="020B0404010101010104" pitchFamily="34" charset="0"/>
              </a:rPr>
              <a:pPr/>
              <a:t>Gold</a:t>
            </a:fld>
            <a:endParaRPr lang="en-GB" b="1" dirty="0">
              <a:latin typeface="Akkurat LL Light" panose="020B0404010101010104" pitchFamily="34" charset="0"/>
              <a:cs typeface="Akkurat LL Light" panose="020B0404010101010104" pitchFamily="34" charset="0"/>
            </a:endParaRPr>
          </a:p>
        </p:txBody>
      </p:sp>
      <p:sp>
        <p:nvSpPr>
          <p:cNvPr id="1092" name="BodyText">
            <a:extLst>
              <a:ext uri="{FF2B5EF4-FFF2-40B4-BE49-F238E27FC236}">
                <a16:creationId xmlns:a16="http://schemas.microsoft.com/office/drawing/2014/main" id="{E06546D2-8671-8C3E-EB3F-428017CE809E}"/>
              </a:ext>
            </a:extLst>
          </p:cNvPr>
          <p:cNvSpPr>
            <a:spLocks noGrp="1"/>
          </p:cNvSpPr>
          <p:nvPr>
            <p:custDataLst>
              <p:tags r:id="rId8"/>
            </p:custDataLst>
          </p:nvPr>
        </p:nvSpPr>
        <p:spPr bwMode="gray">
          <a:xfrm>
            <a:off x="10453875" y="2587625"/>
            <a:ext cx="3952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9CFE1BA2-7EA2-441A-BC0C-B6808EBA80B4}" type="datetime'''''''''''''18''.''''''6'''''''''''''''''''''">
              <a:rPr lang="en-GB" altLang="en-US" b="1" smtClean="0">
                <a:latin typeface="Akkurat LL" panose="020B0504010101010104" pitchFamily="34" charset="0"/>
              </a:rPr>
              <a:pPr/>
              <a:t>18.6</a:t>
            </a:fld>
            <a:endParaRPr lang="en-GB" b="1" dirty="0">
              <a:latin typeface="Akkurat LL" panose="020B0504010101010104" pitchFamily="34" charset="0"/>
            </a:endParaRPr>
          </a:p>
        </p:txBody>
      </p:sp>
      <p:sp>
        <p:nvSpPr>
          <p:cNvPr id="1093" name="BodyText">
            <a:extLst>
              <a:ext uri="{FF2B5EF4-FFF2-40B4-BE49-F238E27FC236}">
                <a16:creationId xmlns:a16="http://schemas.microsoft.com/office/drawing/2014/main" id="{E06546D2-8671-8C3E-EB3F-428017CE809E}"/>
              </a:ext>
            </a:extLst>
          </p:cNvPr>
          <p:cNvSpPr>
            <a:spLocks noGrp="1"/>
          </p:cNvSpPr>
          <p:nvPr>
            <p:custDataLst>
              <p:tags r:id="rId9"/>
            </p:custDataLst>
          </p:nvPr>
        </p:nvSpPr>
        <p:spPr bwMode="gray">
          <a:xfrm>
            <a:off x="10453875" y="3235418"/>
            <a:ext cx="3952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9FB3266B-7158-452A-9EE1-DEC6AED7322B}" type="datetime'''''''''''''''''''''''''''''''''''''''1''''7''''.1'''">
              <a:rPr lang="en-GB" altLang="en-US" b="1" smtClean="0">
                <a:latin typeface="Akkurat LL" panose="020B0504010101010104" pitchFamily="34" charset="0"/>
              </a:rPr>
              <a:pPr/>
              <a:t>17.1</a:t>
            </a:fld>
            <a:endParaRPr lang="en-GB" b="1" dirty="0">
              <a:latin typeface="Akkurat LL" panose="020B0504010101010104" pitchFamily="34" charset="0"/>
            </a:endParaRPr>
          </a:p>
        </p:txBody>
      </p:sp>
      <p:sp>
        <p:nvSpPr>
          <p:cNvPr id="1094" name="BodyText">
            <a:extLst>
              <a:ext uri="{FF2B5EF4-FFF2-40B4-BE49-F238E27FC236}">
                <a16:creationId xmlns:a16="http://schemas.microsoft.com/office/drawing/2014/main" id="{E06546D2-8671-8C3E-EB3F-428017CE809E}"/>
              </a:ext>
            </a:extLst>
          </p:cNvPr>
          <p:cNvSpPr>
            <a:spLocks noGrp="1"/>
          </p:cNvSpPr>
          <p:nvPr>
            <p:custDataLst>
              <p:tags r:id="rId10"/>
            </p:custDataLst>
          </p:nvPr>
        </p:nvSpPr>
        <p:spPr bwMode="gray">
          <a:xfrm>
            <a:off x="10453875" y="3891710"/>
            <a:ext cx="3952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9E3A858D-4B4B-4933-8A2D-463539FBABE0}" type="datetime'''''''''''''1''''7''''''''''''''''''''''''''.''''0'">
              <a:rPr lang="en-GB" altLang="en-US" b="1" smtClean="0">
                <a:latin typeface="Akkurat LL" panose="020B0504010101010104" pitchFamily="34" charset="0"/>
              </a:rPr>
              <a:pPr/>
              <a:t>17.0</a:t>
            </a:fld>
            <a:endParaRPr lang="en-GB" sz="1600" b="1" dirty="0">
              <a:latin typeface="Akkurat LL" panose="020B0504010101010104" pitchFamily="34" charset="0"/>
            </a:endParaRPr>
          </a:p>
        </p:txBody>
      </p:sp>
      <p:sp>
        <p:nvSpPr>
          <p:cNvPr id="1095" name="BodyText">
            <a:extLst>
              <a:ext uri="{FF2B5EF4-FFF2-40B4-BE49-F238E27FC236}">
                <a16:creationId xmlns:a16="http://schemas.microsoft.com/office/drawing/2014/main" id="{E06546D2-8671-8C3E-EB3F-428017CE809E}"/>
              </a:ext>
            </a:extLst>
          </p:cNvPr>
          <p:cNvSpPr>
            <a:spLocks noGrp="1"/>
          </p:cNvSpPr>
          <p:nvPr>
            <p:custDataLst>
              <p:tags r:id="rId11"/>
            </p:custDataLst>
          </p:nvPr>
        </p:nvSpPr>
        <p:spPr bwMode="gray">
          <a:xfrm>
            <a:off x="10453875" y="4557620"/>
            <a:ext cx="3952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352BB4A3-1AA9-454F-BA94-EA73523CC189}" type="datetime'''''1''''''''6.''''''''''''''''''''''''''7'">
              <a:rPr lang="en-GB" altLang="en-US" b="1" smtClean="0">
                <a:latin typeface="Akkurat LL" panose="020B0504010101010104" pitchFamily="34" charset="0"/>
              </a:rPr>
              <a:pPr/>
              <a:t>16.7</a:t>
            </a:fld>
            <a:endParaRPr lang="en-GB" b="1" dirty="0">
              <a:latin typeface="Akkurat LL" panose="020B0504010101010104" pitchFamily="34" charset="0"/>
            </a:endParaRPr>
          </a:p>
        </p:txBody>
      </p:sp>
      <p:sp>
        <p:nvSpPr>
          <p:cNvPr id="1096" name="BodyText">
            <a:extLst>
              <a:ext uri="{FF2B5EF4-FFF2-40B4-BE49-F238E27FC236}">
                <a16:creationId xmlns:a16="http://schemas.microsoft.com/office/drawing/2014/main" id="{E06546D2-8671-8C3E-EB3F-428017CE809E}"/>
              </a:ext>
            </a:extLst>
          </p:cNvPr>
          <p:cNvSpPr>
            <a:spLocks noGrp="1"/>
          </p:cNvSpPr>
          <p:nvPr>
            <p:custDataLst>
              <p:tags r:id="rId12"/>
            </p:custDataLst>
          </p:nvPr>
        </p:nvSpPr>
        <p:spPr bwMode="gray">
          <a:xfrm>
            <a:off x="10453875" y="5205413"/>
            <a:ext cx="39528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5400" tIns="0" rIns="2540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510D062B-07DD-4B9D-AFC7-5277AE980609}" type="datetime'''''''''''''''''''''''''''''14.''''''''''''''2'''''''">
              <a:rPr lang="en-GB" altLang="en-US" b="1" smtClean="0">
                <a:latin typeface="Akkurat LL" panose="020B0504010101010104" pitchFamily="34" charset="0"/>
              </a:rPr>
              <a:pPr/>
              <a:t>14.2</a:t>
            </a:fld>
            <a:endParaRPr lang="en-GB" b="1" dirty="0">
              <a:latin typeface="Akkurat LL" panose="020B0504010101010104" pitchFamily="34" charset="0"/>
            </a:endParaRPr>
          </a:p>
        </p:txBody>
      </p:sp>
      <p:sp>
        <p:nvSpPr>
          <p:cNvPr id="12" name="BodyText">
            <a:extLst>
              <a:ext uri="{FF2B5EF4-FFF2-40B4-BE49-F238E27FC236}">
                <a16:creationId xmlns:a16="http://schemas.microsoft.com/office/drawing/2014/main" id="{E06546D2-8671-8C3E-EB3F-428017CE809E}"/>
              </a:ext>
            </a:extLst>
          </p:cNvPr>
          <p:cNvSpPr>
            <a:spLocks noGrp="1"/>
          </p:cNvSpPr>
          <p:nvPr>
            <p:custDataLst>
              <p:tags r:id="rId13"/>
            </p:custDataLst>
          </p:nvPr>
        </p:nvSpPr>
        <p:spPr bwMode="auto">
          <a:xfrm>
            <a:off x="6006633" y="5998533"/>
            <a:ext cx="447675"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t">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ct val="0"/>
              </a:spcBef>
              <a:spcAft>
                <a:spcPct val="0"/>
              </a:spcAft>
              <a:buNone/>
            </a:pPr>
            <a:r>
              <a:rPr lang="en-GB" altLang="en-US" sz="1200" b="1" dirty="0">
                <a:effectLst/>
                <a:latin typeface="Akkurat LL Light" panose="020B0404010101010104" pitchFamily="34" charset="0"/>
                <a:cs typeface="Akkurat LL Light" panose="020B0404010101010104" pitchFamily="34" charset="0"/>
              </a:rPr>
              <a:t>Years</a:t>
            </a:r>
            <a:endParaRPr lang="en-GB" sz="1200" b="1" dirty="0">
              <a:latin typeface="Akkurat LL Light" panose="020B0404010101010104" pitchFamily="34" charset="0"/>
              <a:cs typeface="Akkurat LL Light" panose="020B0404010101010104" pitchFamily="34" charset="0"/>
            </a:endParaRPr>
          </a:p>
        </p:txBody>
      </p:sp>
      <p:sp>
        <p:nvSpPr>
          <p:cNvPr id="1070" name="Rectangle 1069">
            <a:extLst>
              <a:ext uri="{FF2B5EF4-FFF2-40B4-BE49-F238E27FC236}">
                <a16:creationId xmlns:a16="http://schemas.microsoft.com/office/drawing/2014/main" id="{FC03A6BC-281A-BC40-B524-A2BC61DEC229}"/>
              </a:ext>
            </a:extLst>
          </p:cNvPr>
          <p:cNvSpPr/>
          <p:nvPr>
            <p:custDataLst>
              <p:tags r:id="rId14"/>
            </p:custDataLst>
          </p:nvPr>
        </p:nvSpPr>
        <p:spPr bwMode="auto">
          <a:xfrm>
            <a:off x="590551" y="1901486"/>
            <a:ext cx="250825" cy="187325"/>
          </a:xfrm>
          <a:prstGeom prst="rect">
            <a:avLst/>
          </a:prstGeom>
          <a:solidFill>
            <a:srgbClr val="B920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dirty="0" err="1">
              <a:solidFill>
                <a:schemeClr val="tx1"/>
              </a:solidFill>
              <a:latin typeface="Akkurat LL Light" panose="020B0404010101010104" pitchFamily="34" charset="0"/>
              <a:cs typeface="Akkurat LL Light" panose="020B0404010101010104" pitchFamily="34" charset="0"/>
            </a:endParaRPr>
          </a:p>
        </p:txBody>
      </p:sp>
      <p:sp>
        <p:nvSpPr>
          <p:cNvPr id="1071" name="Rectangle 1070">
            <a:extLst>
              <a:ext uri="{FF2B5EF4-FFF2-40B4-BE49-F238E27FC236}">
                <a16:creationId xmlns:a16="http://schemas.microsoft.com/office/drawing/2014/main" id="{2A46A9FD-45DF-9D88-084E-A2B894AB3ED8}"/>
              </a:ext>
            </a:extLst>
          </p:cNvPr>
          <p:cNvSpPr/>
          <p:nvPr>
            <p:custDataLst>
              <p:tags r:id="rId15"/>
            </p:custDataLst>
          </p:nvPr>
        </p:nvSpPr>
        <p:spPr bwMode="auto">
          <a:xfrm>
            <a:off x="4676916" y="1906248"/>
            <a:ext cx="250825" cy="187325"/>
          </a:xfrm>
          <a:prstGeom prst="rect">
            <a:avLst/>
          </a:prstGeom>
          <a:solidFill>
            <a:srgbClr val="DC79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dirty="0" err="1">
              <a:solidFill>
                <a:schemeClr val="tx1"/>
              </a:solidFill>
              <a:latin typeface="Akkurat LL Light" panose="020B0404010101010104" pitchFamily="34" charset="0"/>
              <a:cs typeface="Akkurat LL Light" panose="020B0404010101010104" pitchFamily="34" charset="0"/>
            </a:endParaRPr>
          </a:p>
        </p:txBody>
      </p:sp>
      <p:sp>
        <p:nvSpPr>
          <p:cNvPr id="1072" name="Rectangle 1071">
            <a:extLst>
              <a:ext uri="{FF2B5EF4-FFF2-40B4-BE49-F238E27FC236}">
                <a16:creationId xmlns:a16="http://schemas.microsoft.com/office/drawing/2014/main" id="{39A83AE8-9502-0CCD-5EF2-A54CF4CA1187}"/>
              </a:ext>
            </a:extLst>
          </p:cNvPr>
          <p:cNvSpPr/>
          <p:nvPr>
            <p:custDataLst>
              <p:tags r:id="rId16"/>
            </p:custDataLst>
          </p:nvPr>
        </p:nvSpPr>
        <p:spPr bwMode="auto">
          <a:xfrm>
            <a:off x="8790921" y="1911010"/>
            <a:ext cx="250825" cy="187325"/>
          </a:xfrm>
          <a:prstGeom prst="rect">
            <a:avLst/>
          </a:prstGeom>
          <a:solidFill>
            <a:srgbClr val="006D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dirty="0" err="1">
              <a:solidFill>
                <a:schemeClr val="tx1"/>
              </a:solidFill>
              <a:latin typeface="Akkurat LL Light" panose="020B0404010101010104" pitchFamily="34" charset="0"/>
              <a:cs typeface="Akkurat LL Light" panose="020B0404010101010104" pitchFamily="34" charset="0"/>
            </a:endParaRPr>
          </a:p>
        </p:txBody>
      </p:sp>
      <p:sp>
        <p:nvSpPr>
          <p:cNvPr id="1068" name="BodyText">
            <a:extLst>
              <a:ext uri="{FF2B5EF4-FFF2-40B4-BE49-F238E27FC236}">
                <a16:creationId xmlns:a16="http://schemas.microsoft.com/office/drawing/2014/main" id="{E06546D2-8671-8C3E-EB3F-428017CE809E}"/>
              </a:ext>
            </a:extLst>
          </p:cNvPr>
          <p:cNvSpPr>
            <a:spLocks noGrp="1"/>
          </p:cNvSpPr>
          <p:nvPr>
            <p:custDataLst>
              <p:tags r:id="rId17"/>
            </p:custDataLst>
          </p:nvPr>
        </p:nvSpPr>
        <p:spPr bwMode="auto">
          <a:xfrm>
            <a:off x="892176" y="1896724"/>
            <a:ext cx="268763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701733ED-12CC-4F66-9D15-FA95B6B89ACD}" type="datetime'D''i''s''cove''ry, ''expl''''o''rati''''on and'' studi''e''s'">
              <a:rPr lang="en-GB" altLang="en-US" sz="1200" smtClean="0">
                <a:latin typeface="Akkurat LL Light" panose="020B0404010101010104" pitchFamily="34" charset="0"/>
                <a:cs typeface="Akkurat LL Light" panose="020B0404010101010104" pitchFamily="34" charset="0"/>
              </a:rPr>
              <a:pPr/>
              <a:t>Discovery, exploration and studies</a:t>
            </a:fld>
            <a:endParaRPr lang="en-GB" dirty="0">
              <a:latin typeface="Akkurat LL Light" panose="020B0404010101010104" pitchFamily="34" charset="0"/>
              <a:cs typeface="Akkurat LL Light" panose="020B0404010101010104" pitchFamily="34" charset="0"/>
            </a:endParaRPr>
          </a:p>
        </p:txBody>
      </p:sp>
      <p:sp>
        <p:nvSpPr>
          <p:cNvPr id="1067" name="BodyText">
            <a:extLst>
              <a:ext uri="{FF2B5EF4-FFF2-40B4-BE49-F238E27FC236}">
                <a16:creationId xmlns:a16="http://schemas.microsoft.com/office/drawing/2014/main" id="{E06546D2-8671-8C3E-EB3F-428017CE809E}"/>
              </a:ext>
            </a:extLst>
          </p:cNvPr>
          <p:cNvSpPr>
            <a:spLocks noGrp="1"/>
          </p:cNvSpPr>
          <p:nvPr>
            <p:custDataLst>
              <p:tags r:id="rId18"/>
            </p:custDataLst>
          </p:nvPr>
        </p:nvSpPr>
        <p:spPr bwMode="auto">
          <a:xfrm>
            <a:off x="4978541" y="1901486"/>
            <a:ext cx="2763838"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195553C9-2BCD-46E1-99EA-3FF931A2E798}" type="datetime'Wai''ti''ng time af''ter fe''a''s''ibi''lity'' studi''''''es'">
              <a:rPr lang="en-GB" altLang="en-US" sz="1200" smtClean="0">
                <a:latin typeface="Akkurat LL Light" panose="020B0404010101010104" pitchFamily="34" charset="0"/>
                <a:cs typeface="Akkurat LL Light" panose="020B0404010101010104" pitchFamily="34" charset="0"/>
              </a:rPr>
              <a:pPr/>
              <a:t>Waiting time after feasibility studies</a:t>
            </a:fld>
            <a:endParaRPr lang="en-GB" dirty="0">
              <a:latin typeface="Akkurat LL Light" panose="020B0404010101010104" pitchFamily="34" charset="0"/>
              <a:cs typeface="Akkurat LL Light" panose="020B0404010101010104" pitchFamily="34" charset="0"/>
            </a:endParaRPr>
          </a:p>
        </p:txBody>
      </p:sp>
      <p:sp>
        <p:nvSpPr>
          <p:cNvPr id="1065" name="BodyText">
            <a:extLst>
              <a:ext uri="{FF2B5EF4-FFF2-40B4-BE49-F238E27FC236}">
                <a16:creationId xmlns:a16="http://schemas.microsoft.com/office/drawing/2014/main" id="{E06546D2-8671-8C3E-EB3F-428017CE809E}"/>
              </a:ext>
            </a:extLst>
          </p:cNvPr>
          <p:cNvSpPr>
            <a:spLocks noGrp="1"/>
          </p:cNvSpPr>
          <p:nvPr>
            <p:custDataLst>
              <p:tags r:id="rId19"/>
            </p:custDataLst>
          </p:nvPr>
        </p:nvSpPr>
        <p:spPr bwMode="auto">
          <a:xfrm>
            <a:off x="9092546" y="1906248"/>
            <a:ext cx="2068513" cy="2127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AE9711A0-4BD2-40DE-8D73-ECD1B56502B3}" type="datetime'Co''''nstructi''on ''t''''o ''p''ro''d''''''uct''''io''''''n'">
              <a:rPr lang="en-GB" altLang="en-US" sz="1200" smtClean="0">
                <a:latin typeface="Akkurat LL Light" panose="020B0404010101010104" pitchFamily="34" charset="0"/>
                <a:cs typeface="Akkurat LL Light" panose="020B0404010101010104" pitchFamily="34" charset="0"/>
              </a:rPr>
              <a:pPr/>
              <a:t>Construction to production</a:t>
            </a:fld>
            <a:endParaRPr lang="en-GB" dirty="0">
              <a:latin typeface="Akkurat LL Light" panose="020B0404010101010104" pitchFamily="34" charset="0"/>
              <a:cs typeface="Akkurat LL Light" panose="020B0404010101010104" pitchFamily="34" charset="0"/>
            </a:endParaRPr>
          </a:p>
        </p:txBody>
      </p:sp>
      <p:sp>
        <p:nvSpPr>
          <p:cNvPr id="1207" name="Text Placeholder 52">
            <a:extLst>
              <a:ext uri="{FF2B5EF4-FFF2-40B4-BE49-F238E27FC236}">
                <a16:creationId xmlns:a16="http://schemas.microsoft.com/office/drawing/2014/main" id="{649DDF0C-3EF0-C14E-08A1-F22A4D1B9752}"/>
              </a:ext>
            </a:extLst>
          </p:cNvPr>
          <p:cNvSpPr txBox="1">
            <a:spLocks/>
          </p:cNvSpPr>
          <p:nvPr/>
        </p:nvSpPr>
        <p:spPr>
          <a:xfrm>
            <a:off x="481013" y="1351294"/>
            <a:ext cx="5569268" cy="296531"/>
          </a:xfrm>
          <a:prstGeom prst="rect">
            <a:avLst/>
          </a:prstGeom>
        </p:spPr>
        <p:txBody>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n-lt"/>
                <a:ea typeface="+mn-ea"/>
                <a:cs typeface="+mn-cs"/>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latin typeface="Akkurat LL" panose="020B0504010101010104" pitchFamily="34" charset="0"/>
                <a:cs typeface="Akkurat LL" panose="020B0504010101010104" pitchFamily="34" charset="0"/>
              </a:rPr>
              <a:t>Global average mine development times by commodity</a:t>
            </a:r>
          </a:p>
        </p:txBody>
      </p:sp>
      <p:sp>
        <p:nvSpPr>
          <p:cNvPr id="9" name="Slide Number Placeholder 3">
            <a:extLst>
              <a:ext uri="{FF2B5EF4-FFF2-40B4-BE49-F238E27FC236}">
                <a16:creationId xmlns:a16="http://schemas.microsoft.com/office/drawing/2014/main" id="{4AE10305-1DA2-7995-CD11-C79BF6C83F6A}"/>
              </a:ext>
            </a:extLst>
          </p:cNvPr>
          <p:cNvSpPr txBox="1">
            <a:spLocks/>
          </p:cNvSpPr>
          <p:nvPr/>
        </p:nvSpPr>
        <p:spPr>
          <a:xfrm>
            <a:off x="11320251" y="6516084"/>
            <a:ext cx="311576" cy="214804"/>
          </a:xfrm>
          <a:prstGeom prst="rect">
            <a:avLst/>
          </a:prstGeom>
        </p:spPr>
        <p:txBody>
          <a:bodyPr vert="horz" wrap="square" lIns="0" tIns="0" rIns="0" bIns="0" rtlCol="0" anchor="b">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700" kern="1200">
                <a:solidFill>
                  <a:srgbClr val="A6A8AB"/>
                </a:solidFill>
                <a:latin typeface="+mn-lt"/>
                <a:ea typeface="+mn-ea"/>
                <a:cs typeface="+mn-cs"/>
              </a:defRPr>
            </a:lvl1pPr>
            <a:lvl2pPr marL="179994"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2pPr>
            <a:lvl3pPr marL="359988"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539983" indent="0" algn="l" defTabSz="914400" rtl="0" eaLnBrk="1" latinLnBrk="0" hangingPunct="1">
              <a:lnSpc>
                <a:spcPct val="100000"/>
              </a:lnSpc>
              <a:spcBef>
                <a:spcPts val="0"/>
              </a:spcBef>
              <a:spcAft>
                <a:spcPts val="600"/>
              </a:spcAft>
              <a:buFont typeface="Arial" panose="020B0604020202020204" pitchFamily="34" charset="0"/>
              <a:buNone/>
              <a:defRPr sz="1050" kern="1200">
                <a:solidFill>
                  <a:schemeClr val="tx1"/>
                </a:solidFill>
                <a:latin typeface="+mn-lt"/>
                <a:ea typeface="+mn-ea"/>
                <a:cs typeface="+mn-cs"/>
              </a:defRPr>
            </a:lvl4pPr>
            <a:lvl5pPr marL="719977" indent="0" algn="l" defTabSz="914400" rtl="0" eaLnBrk="1" latinLnBrk="0" hangingPunct="1">
              <a:lnSpc>
                <a:spcPct val="100000"/>
              </a:lnSpc>
              <a:spcBef>
                <a:spcPts val="0"/>
              </a:spcBef>
              <a:spcAft>
                <a:spcPts val="600"/>
              </a:spcAft>
              <a:buFont typeface="Arial" panose="020B0604020202020204" pitchFamily="34" charset="0"/>
              <a:buNone/>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fld id="{5246FB18-5DF1-419A-B975-14AFDDD65B9F}" type="slidenum">
              <a:rPr lang="en-US" smtClean="0">
                <a:solidFill>
                  <a:schemeClr val="tx1"/>
                </a:solidFill>
              </a:rPr>
              <a:pPr algn="r"/>
              <a:t>20</a:t>
            </a:fld>
            <a:endParaRPr lang="en-US" dirty="0">
              <a:solidFill>
                <a:schemeClr val="tx1"/>
              </a:solidFill>
            </a:endParaRPr>
          </a:p>
        </p:txBody>
      </p:sp>
    </p:spTree>
    <p:extLst>
      <p:ext uri="{BB962C8B-B14F-4D97-AF65-F5344CB8AC3E}">
        <p14:creationId xmlns:p14="http://schemas.microsoft.com/office/powerpoint/2010/main" val="3250418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A364F-5CAF-7832-703B-F990E7E9CCA7}"/>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18F2E48-FDE7-FD75-09C5-81F0E0E5702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2" imgW="360" imgH="360" progId="TCLayout.ActiveDocument.1">
                  <p:embed/>
                </p:oleObj>
              </mc:Choice>
              <mc:Fallback>
                <p:oleObj name="think-cell Slide" r:id="rId62" imgW="360" imgH="360" progId="TCLayout.ActiveDocument.1">
                  <p:embed/>
                  <p:pic>
                    <p:nvPicPr>
                      <p:cNvPr id="7" name="think-cell data - do not delete" hidden="1">
                        <a:extLst>
                          <a:ext uri="{FF2B5EF4-FFF2-40B4-BE49-F238E27FC236}">
                            <a16:creationId xmlns:a16="http://schemas.microsoft.com/office/drawing/2014/main" id="{518F2E48-FDE7-FD75-09C5-81F0E0E57024}"/>
                          </a:ext>
                        </a:extLst>
                      </p:cNvPr>
                      <p:cNvPicPr/>
                      <p:nvPr/>
                    </p:nvPicPr>
                    <p:blipFill>
                      <a:blip r:embed="rId63"/>
                      <a:stretch>
                        <a:fillRect/>
                      </a:stretch>
                    </p:blipFill>
                    <p:spPr>
                      <a:xfrm>
                        <a:off x="1588" y="1588"/>
                        <a:ext cx="1588" cy="1588"/>
                      </a:xfrm>
                      <a:prstGeom prst="rect">
                        <a:avLst/>
                      </a:prstGeom>
                    </p:spPr>
                  </p:pic>
                </p:oleObj>
              </mc:Fallback>
            </mc:AlternateContent>
          </a:graphicData>
        </a:graphic>
      </p:graphicFrame>
      <p:sp>
        <p:nvSpPr>
          <p:cNvPr id="2" name="Text Placeholder 1">
            <a:extLst>
              <a:ext uri="{FF2B5EF4-FFF2-40B4-BE49-F238E27FC236}">
                <a16:creationId xmlns:a16="http://schemas.microsoft.com/office/drawing/2014/main" id="{361ACD00-F6F7-D6AB-244E-47A5D3AA89DD}"/>
              </a:ext>
            </a:extLst>
          </p:cNvPr>
          <p:cNvSpPr>
            <a:spLocks noGrp="1"/>
          </p:cNvSpPr>
          <p:nvPr>
            <p:ph type="body" sz="quarter" idx="12"/>
          </p:nvPr>
        </p:nvSpPr>
        <p:spPr>
          <a:xfrm>
            <a:off x="505457" y="6217327"/>
            <a:ext cx="9487694" cy="107722"/>
          </a:xfrm>
        </p:spPr>
        <p:txBody>
          <a:bodyPr/>
          <a:lstStyle/>
          <a:p>
            <a:r>
              <a:rPr lang="pt-BR" dirty="0">
                <a:solidFill>
                  <a:schemeClr val="tx1"/>
                </a:solidFill>
              </a:rPr>
              <a:t>Source</a:t>
            </a:r>
            <a:r>
              <a:rPr lang="pt-BR" noProof="0" dirty="0">
                <a:solidFill>
                  <a:schemeClr val="tx1"/>
                </a:solidFill>
              </a:rPr>
              <a:t>: S&amp;P Global</a:t>
            </a:r>
          </a:p>
        </p:txBody>
      </p:sp>
      <p:sp>
        <p:nvSpPr>
          <p:cNvPr id="3" name="Text Placeholder 2">
            <a:extLst>
              <a:ext uri="{FF2B5EF4-FFF2-40B4-BE49-F238E27FC236}">
                <a16:creationId xmlns:a16="http://schemas.microsoft.com/office/drawing/2014/main" id="{AC743D77-CB84-ED23-5E28-0BCDD2256E50}"/>
              </a:ext>
            </a:extLst>
          </p:cNvPr>
          <p:cNvSpPr>
            <a:spLocks noGrp="1"/>
          </p:cNvSpPr>
          <p:nvPr>
            <p:ph type="body" sz="quarter" idx="14"/>
          </p:nvPr>
        </p:nvSpPr>
        <p:spPr>
          <a:xfrm>
            <a:off x="502919" y="6068927"/>
            <a:ext cx="9486901" cy="128148"/>
          </a:xfrm>
        </p:spPr>
        <p:txBody>
          <a:bodyPr/>
          <a:lstStyle/>
          <a:p>
            <a:r>
              <a:rPr lang="pt-BR" noProof="0" dirty="0">
                <a:solidFill>
                  <a:schemeClr val="tx1"/>
                </a:solidFill>
              </a:rPr>
              <a:t>1 Minerals considered for the analysis include Nickel, Copper, Nickel, Gold, Lithium, Zinc </a:t>
            </a:r>
          </a:p>
        </p:txBody>
      </p:sp>
      <p:sp>
        <p:nvSpPr>
          <p:cNvPr id="5" name="Text Placeholder 4">
            <a:extLst>
              <a:ext uri="{FF2B5EF4-FFF2-40B4-BE49-F238E27FC236}">
                <a16:creationId xmlns:a16="http://schemas.microsoft.com/office/drawing/2014/main" id="{7131574F-7B28-47D5-4C77-EAF018F79DBE}"/>
              </a:ext>
            </a:extLst>
          </p:cNvPr>
          <p:cNvSpPr>
            <a:spLocks noGrp="1"/>
          </p:cNvSpPr>
          <p:nvPr>
            <p:ph type="body" sz="quarter" idx="13"/>
          </p:nvPr>
        </p:nvSpPr>
        <p:spPr/>
        <p:txBody>
          <a:bodyPr/>
          <a:lstStyle/>
          <a:p>
            <a:endParaRPr lang="pt-BR" noProof="0"/>
          </a:p>
        </p:txBody>
      </p:sp>
      <p:sp>
        <p:nvSpPr>
          <p:cNvPr id="6" name="Title 5">
            <a:extLst>
              <a:ext uri="{FF2B5EF4-FFF2-40B4-BE49-F238E27FC236}">
                <a16:creationId xmlns:a16="http://schemas.microsoft.com/office/drawing/2014/main" id="{AF1E1FE2-C227-3757-BEEA-65E7F3988E54}"/>
              </a:ext>
            </a:extLst>
          </p:cNvPr>
          <p:cNvSpPr>
            <a:spLocks noGrp="1"/>
          </p:cNvSpPr>
          <p:nvPr>
            <p:ph type="title"/>
          </p:nvPr>
        </p:nvSpPr>
        <p:spPr/>
        <p:txBody>
          <a:bodyPr vert="horz"/>
          <a:lstStyle/>
          <a:p>
            <a:r>
              <a:rPr lang="pt-BR" noProof="0" dirty="0"/>
              <a:t>Across 49 countries, the timelines from discovery to production vary depending on many factors including: financing</a:t>
            </a:r>
            <a:r>
              <a:rPr lang="pt-BR" dirty="0"/>
              <a:t>, ore grades, permitting/regulatory certainty.</a:t>
            </a:r>
            <a:endParaRPr lang="pt-BR" noProof="0" dirty="0"/>
          </a:p>
        </p:txBody>
      </p:sp>
      <p:sp>
        <p:nvSpPr>
          <p:cNvPr id="21" name="Text Placeholder 7">
            <a:extLst>
              <a:ext uri="{FF2B5EF4-FFF2-40B4-BE49-F238E27FC236}">
                <a16:creationId xmlns:a16="http://schemas.microsoft.com/office/drawing/2014/main" id="{3FE470EF-5BFE-F63C-5DC5-EAC4551CB294}"/>
              </a:ext>
            </a:extLst>
          </p:cNvPr>
          <p:cNvSpPr txBox="1">
            <a:spLocks/>
          </p:cNvSpPr>
          <p:nvPr/>
        </p:nvSpPr>
        <p:spPr>
          <a:xfrm>
            <a:off x="502577" y="1266127"/>
            <a:ext cx="8733633" cy="277512"/>
          </a:xfrm>
          <a:prstGeom prst="rect">
            <a:avLst/>
          </a:prstGeom>
        </p:spPr>
        <p:txBody>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t-BR" b="1" noProof="0" dirty="0">
                <a:latin typeface="Akkurat LL" panose="020B0504010101010104" pitchFamily="34" charset="0"/>
              </a:rPr>
              <a:t>Time (in years) from exploration to initial production by country</a:t>
            </a:r>
            <a:endParaRPr lang="pt-BR" baseline="30000" noProof="0" dirty="0">
              <a:latin typeface="Akkurat LL" panose="020B0504010101010104" pitchFamily="34" charset="0"/>
            </a:endParaRPr>
          </a:p>
        </p:txBody>
      </p:sp>
      <p:graphicFrame>
        <p:nvGraphicFramePr>
          <p:cNvPr id="16" name="Chart 15">
            <a:extLst>
              <a:ext uri="{FF2B5EF4-FFF2-40B4-BE49-F238E27FC236}">
                <a16:creationId xmlns:a16="http://schemas.microsoft.com/office/drawing/2014/main" id="{C79D3742-1BF3-96B7-69B9-E37CCED55A9D}"/>
              </a:ext>
            </a:extLst>
          </p:cNvPr>
          <p:cNvGraphicFramePr/>
          <p:nvPr>
            <p:custDataLst>
              <p:tags r:id="rId2"/>
            </p:custDataLst>
            <p:extLst>
              <p:ext uri="{D42A27DB-BD31-4B8C-83A1-F6EECF244321}">
                <p14:modId xmlns:p14="http://schemas.microsoft.com/office/powerpoint/2010/main" val="1205583432"/>
              </p:ext>
            </p:extLst>
          </p:nvPr>
        </p:nvGraphicFramePr>
        <p:xfrm>
          <a:off x="583311" y="1627071"/>
          <a:ext cx="10812464" cy="3392488"/>
        </p:xfrm>
        <a:graphic>
          <a:graphicData uri="http://schemas.openxmlformats.org/drawingml/2006/chart">
            <c:chart xmlns:c="http://schemas.openxmlformats.org/drawingml/2006/chart" xmlns:r="http://schemas.openxmlformats.org/officeDocument/2006/relationships" r:id="rId64"/>
          </a:graphicData>
        </a:graphic>
      </p:graphicFrame>
      <p:sp>
        <p:nvSpPr>
          <p:cNvPr id="351" name="Arrow: Right 350">
            <a:extLst>
              <a:ext uri="{FF2B5EF4-FFF2-40B4-BE49-F238E27FC236}">
                <a16:creationId xmlns:a16="http://schemas.microsoft.com/office/drawing/2014/main" id="{8634DAEE-A3E5-0E38-4EE4-733CCE5A5DFD}"/>
              </a:ext>
            </a:extLst>
          </p:cNvPr>
          <p:cNvSpPr/>
          <p:nvPr>
            <p:custDataLst>
              <p:tags r:id="rId3"/>
            </p:custDataLst>
          </p:nvPr>
        </p:nvSpPr>
        <p:spPr bwMode="auto">
          <a:xfrm rot="10800000">
            <a:off x="11395775" y="3428884"/>
            <a:ext cx="128588" cy="152400"/>
          </a:xfrm>
          <a:prstGeom prst="rightArrow">
            <a:avLst>
              <a:gd name="adj1" fmla="val 100000"/>
              <a:gd name="adj2" fmla="val 1000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00" noProof="0">
              <a:solidFill>
                <a:schemeClr val="tx1"/>
              </a:solidFill>
              <a:latin typeface="Akkurat LL" panose="020B0504010101010104" pitchFamily="34" charset="0"/>
              <a:cs typeface="Akkurat LL" panose="020B0504010101010104" pitchFamily="34" charset="0"/>
            </a:endParaRPr>
          </a:p>
        </p:txBody>
      </p:sp>
      <p:cxnSp>
        <p:nvCxnSpPr>
          <p:cNvPr id="352" name="Straight Connector 351">
            <a:extLst>
              <a:ext uri="{FF2B5EF4-FFF2-40B4-BE49-F238E27FC236}">
                <a16:creationId xmlns:a16="http://schemas.microsoft.com/office/drawing/2014/main" id="{7E3F33CC-132D-B322-1293-671CD23F98E5}"/>
              </a:ext>
            </a:extLst>
          </p:cNvPr>
          <p:cNvCxnSpPr/>
          <p:nvPr>
            <p:custDataLst>
              <p:tags r:id="rId4"/>
            </p:custDataLst>
          </p:nvPr>
        </p:nvCxnSpPr>
        <p:spPr bwMode="auto">
          <a:xfrm>
            <a:off x="834137" y="3505084"/>
            <a:ext cx="10510838" cy="0"/>
          </a:xfrm>
          <a:prstGeom prst="line">
            <a:avLst/>
          </a:prstGeom>
          <a:ln w="3175" cap="flat" cmpd="sng" algn="ctr">
            <a:solidFill>
              <a:schemeClr val="tx1"/>
            </a:solidFill>
            <a:prstDash val="lgDash"/>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2" name="BodyText">
            <a:extLst>
              <a:ext uri="{FF2B5EF4-FFF2-40B4-BE49-F238E27FC236}">
                <a16:creationId xmlns:a16="http://schemas.microsoft.com/office/drawing/2014/main" id="{F75195B3-FBD1-4CD2-2EC7-9368DF46C8E5}"/>
              </a:ext>
            </a:extLst>
          </p:cNvPr>
          <p:cNvSpPr>
            <a:spLocks/>
          </p:cNvSpPr>
          <p:nvPr>
            <p:custDataLst>
              <p:tags r:id="rId5"/>
            </p:custDataLst>
          </p:nvPr>
        </p:nvSpPr>
        <p:spPr bwMode="auto">
          <a:xfrm>
            <a:off x="1773938" y="4879859"/>
            <a:ext cx="152400" cy="53498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C93B012F-98AB-46FB-831F-73FC609309DB}" type="datetime'''C''o''l''''''''o''''''''''''''''''''''m''''b''''''''i''a'''">
              <a:rPr lang="pt-BR" sz="1000" noProof="0" smtClean="0">
                <a:latin typeface="Akkurat LL" panose="020B0504010101010104" pitchFamily="34" charset="0"/>
              </a:rPr>
              <a:pPr marL="0" lvl="0" indent="0" algn="r">
                <a:spcBef>
                  <a:spcPct val="0"/>
                </a:spcBef>
                <a:spcAft>
                  <a:spcPct val="0"/>
                </a:spcAft>
                <a:buNone/>
              </a:pPr>
              <a:t>Colombia</a:t>
            </a:fld>
            <a:endParaRPr lang="pt-BR" sz="1000" noProof="0">
              <a:latin typeface="Akkurat LL" panose="020B0504010101010104" pitchFamily="34" charset="0"/>
            </a:endParaRPr>
          </a:p>
        </p:txBody>
      </p:sp>
      <p:sp>
        <p:nvSpPr>
          <p:cNvPr id="33" name="BodyText">
            <a:extLst>
              <a:ext uri="{FF2B5EF4-FFF2-40B4-BE49-F238E27FC236}">
                <a16:creationId xmlns:a16="http://schemas.microsoft.com/office/drawing/2014/main" id="{5E59518B-76CD-AC25-05BF-EE4CD85958E2}"/>
              </a:ext>
            </a:extLst>
          </p:cNvPr>
          <p:cNvSpPr>
            <a:spLocks/>
          </p:cNvSpPr>
          <p:nvPr>
            <p:custDataLst>
              <p:tags r:id="rId6"/>
            </p:custDataLst>
          </p:nvPr>
        </p:nvSpPr>
        <p:spPr bwMode="auto">
          <a:xfrm>
            <a:off x="1988250" y="4879859"/>
            <a:ext cx="152400" cy="61118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D0D4BB8F-826D-457D-AC35-52287B84B024}" type="datetime'''Phil''''''''ip''p''i''nes'''''''''">
              <a:rPr lang="pt-BR" sz="1000" noProof="0" smtClean="0">
                <a:latin typeface="Akkurat LL" panose="020B0504010101010104" pitchFamily="34" charset="0"/>
              </a:rPr>
              <a:pPr marL="0" lvl="0" indent="0" algn="r">
                <a:spcBef>
                  <a:spcPct val="0"/>
                </a:spcBef>
                <a:spcAft>
                  <a:spcPct val="0"/>
                </a:spcAft>
                <a:buNone/>
              </a:pPr>
              <a:t>Philippines</a:t>
            </a:fld>
            <a:endParaRPr lang="pt-BR" sz="1000" noProof="0">
              <a:latin typeface="Akkurat LL" panose="020B0504010101010104" pitchFamily="34" charset="0"/>
            </a:endParaRPr>
          </a:p>
        </p:txBody>
      </p:sp>
      <p:sp>
        <p:nvSpPr>
          <p:cNvPr id="34" name="BodyText">
            <a:extLst>
              <a:ext uri="{FF2B5EF4-FFF2-40B4-BE49-F238E27FC236}">
                <a16:creationId xmlns:a16="http://schemas.microsoft.com/office/drawing/2014/main" id="{52681164-D0DD-8B37-06CB-34804DA895A0}"/>
              </a:ext>
            </a:extLst>
          </p:cNvPr>
          <p:cNvSpPr>
            <a:spLocks/>
          </p:cNvSpPr>
          <p:nvPr>
            <p:custDataLst>
              <p:tags r:id="rId7"/>
            </p:custDataLst>
          </p:nvPr>
        </p:nvSpPr>
        <p:spPr bwMode="auto">
          <a:xfrm>
            <a:off x="1558038" y="4879859"/>
            <a:ext cx="152400" cy="85725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B616FE25-2C54-4827-86C9-D8EF9C27B096}" type="datetime'''N''''''ew'''''' C''ale''d''o''''n''''i''''''a'''''''">
              <a:rPr lang="pt-BR" sz="1000" noProof="0" smtClean="0">
                <a:latin typeface="Akkurat LL" panose="020B0504010101010104" pitchFamily="34" charset="0"/>
              </a:rPr>
              <a:pPr marL="0" lvl="0" indent="0" algn="r">
                <a:spcBef>
                  <a:spcPct val="0"/>
                </a:spcBef>
                <a:spcAft>
                  <a:spcPct val="0"/>
                </a:spcAft>
                <a:buNone/>
              </a:pPr>
              <a:t>New Caledonia</a:t>
            </a:fld>
            <a:endParaRPr lang="pt-BR" sz="1000" noProof="0">
              <a:latin typeface="Akkurat LL" panose="020B0504010101010104" pitchFamily="34" charset="0"/>
            </a:endParaRPr>
          </a:p>
        </p:txBody>
      </p:sp>
      <p:sp>
        <p:nvSpPr>
          <p:cNvPr id="35" name="BodyText">
            <a:extLst>
              <a:ext uri="{FF2B5EF4-FFF2-40B4-BE49-F238E27FC236}">
                <a16:creationId xmlns:a16="http://schemas.microsoft.com/office/drawing/2014/main" id="{462616D1-36EE-D7AD-8B28-2AD23C73CF43}"/>
              </a:ext>
            </a:extLst>
          </p:cNvPr>
          <p:cNvSpPr>
            <a:spLocks/>
          </p:cNvSpPr>
          <p:nvPr>
            <p:custDataLst>
              <p:tags r:id="rId8"/>
            </p:custDataLst>
          </p:nvPr>
        </p:nvSpPr>
        <p:spPr bwMode="auto">
          <a:xfrm>
            <a:off x="2416875" y="4879859"/>
            <a:ext cx="152400" cy="5064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217CD79B-4940-4C69-BCB2-E87CD7866563}" type="datetime'''''R''''''''o''''''m''''''''an''''i''''a'''''">
              <a:rPr lang="pt-BR" sz="1000" noProof="0" smtClean="0">
                <a:latin typeface="Akkurat LL" panose="020B0504010101010104" pitchFamily="34" charset="0"/>
              </a:rPr>
              <a:pPr marL="0" lvl="0" indent="0" algn="r">
                <a:spcBef>
                  <a:spcPct val="0"/>
                </a:spcBef>
                <a:spcAft>
                  <a:spcPct val="0"/>
                </a:spcAft>
                <a:buNone/>
              </a:pPr>
              <a:t>Romania</a:t>
            </a:fld>
            <a:endParaRPr lang="pt-BR" sz="1000" noProof="0">
              <a:latin typeface="Akkurat LL" panose="020B0504010101010104" pitchFamily="34" charset="0"/>
            </a:endParaRPr>
          </a:p>
        </p:txBody>
      </p:sp>
      <p:sp>
        <p:nvSpPr>
          <p:cNvPr id="36" name="BodyText">
            <a:extLst>
              <a:ext uri="{FF2B5EF4-FFF2-40B4-BE49-F238E27FC236}">
                <a16:creationId xmlns:a16="http://schemas.microsoft.com/office/drawing/2014/main" id="{9CCE8592-EA35-A9DE-F4BB-F14DA7A8E503}"/>
              </a:ext>
            </a:extLst>
          </p:cNvPr>
          <p:cNvSpPr>
            <a:spLocks/>
          </p:cNvSpPr>
          <p:nvPr>
            <p:custDataLst>
              <p:tags r:id="rId9"/>
            </p:custDataLst>
          </p:nvPr>
        </p:nvSpPr>
        <p:spPr bwMode="auto">
          <a:xfrm>
            <a:off x="2202563" y="4879859"/>
            <a:ext cx="152400" cy="38735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260B35B8-0DAD-4E56-A042-65622B10889F}" type="datetime'''''''''''''''''R''''''u''''''''s''''''s''''i''''a'''''''''''">
              <a:rPr lang="pt-BR" sz="1000" noProof="0" smtClean="0">
                <a:latin typeface="Akkurat LL" panose="020B0504010101010104" pitchFamily="34" charset="0"/>
              </a:rPr>
              <a:pPr marL="0" lvl="0" indent="0" algn="r">
                <a:spcBef>
                  <a:spcPct val="0"/>
                </a:spcBef>
                <a:spcAft>
                  <a:spcPct val="0"/>
                </a:spcAft>
                <a:buNone/>
              </a:pPr>
              <a:t>Russia</a:t>
            </a:fld>
            <a:endParaRPr lang="pt-BR" sz="1000" noProof="0">
              <a:latin typeface="Akkurat LL" panose="020B0504010101010104" pitchFamily="34" charset="0"/>
            </a:endParaRPr>
          </a:p>
        </p:txBody>
      </p:sp>
      <p:sp>
        <p:nvSpPr>
          <p:cNvPr id="37" name="BodyText">
            <a:extLst>
              <a:ext uri="{FF2B5EF4-FFF2-40B4-BE49-F238E27FC236}">
                <a16:creationId xmlns:a16="http://schemas.microsoft.com/office/drawing/2014/main" id="{C564381E-63C6-F4C1-0D9A-DC0B6396E1ED}"/>
              </a:ext>
            </a:extLst>
          </p:cNvPr>
          <p:cNvSpPr>
            <a:spLocks/>
          </p:cNvSpPr>
          <p:nvPr>
            <p:custDataLst>
              <p:tags r:id="rId10"/>
            </p:custDataLst>
          </p:nvPr>
        </p:nvSpPr>
        <p:spPr bwMode="auto">
          <a:xfrm>
            <a:off x="2631188" y="4879859"/>
            <a:ext cx="152400" cy="4413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29086A8D-4455-4D53-A7A6-A3A7BB9452AA}" type="datetime'''''C''''''''''''''''an''''''''''a''''''''d''a'''''">
              <a:rPr lang="pt-BR" sz="1000" noProof="0" smtClean="0">
                <a:latin typeface="Akkurat LL" panose="020B0504010101010104" pitchFamily="34" charset="0"/>
              </a:rPr>
              <a:pPr marL="0" lvl="0" indent="0" algn="r">
                <a:spcBef>
                  <a:spcPct val="0"/>
                </a:spcBef>
                <a:spcAft>
                  <a:spcPct val="0"/>
                </a:spcAft>
                <a:buNone/>
              </a:pPr>
              <a:t>Canada</a:t>
            </a:fld>
            <a:endParaRPr lang="pt-BR" sz="1000" noProof="0">
              <a:latin typeface="Akkurat LL" panose="020B0504010101010104" pitchFamily="34" charset="0"/>
            </a:endParaRPr>
          </a:p>
        </p:txBody>
      </p:sp>
      <p:sp>
        <p:nvSpPr>
          <p:cNvPr id="38" name="BodyText">
            <a:extLst>
              <a:ext uri="{FF2B5EF4-FFF2-40B4-BE49-F238E27FC236}">
                <a16:creationId xmlns:a16="http://schemas.microsoft.com/office/drawing/2014/main" id="{55F5F2C5-A3AD-2AEF-C08D-898E6956BF2A}"/>
              </a:ext>
            </a:extLst>
          </p:cNvPr>
          <p:cNvSpPr>
            <a:spLocks/>
          </p:cNvSpPr>
          <p:nvPr>
            <p:custDataLst>
              <p:tags r:id="rId11"/>
            </p:custDataLst>
          </p:nvPr>
        </p:nvSpPr>
        <p:spPr bwMode="auto">
          <a:xfrm>
            <a:off x="3059813" y="4879859"/>
            <a:ext cx="152400" cy="1762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C2E50BDE-1765-480C-B915-90512F09386C}" type="datetime'U''''''''''S'''''''''''''''''''''''''''''''''''''''''''''''">
              <a:rPr lang="pt-BR" sz="1000" noProof="0" smtClean="0">
                <a:latin typeface="Akkurat LL" panose="020B0504010101010104" pitchFamily="34" charset="0"/>
              </a:rPr>
              <a:pPr marL="0" lvl="0" indent="0" algn="r">
                <a:spcBef>
                  <a:spcPct val="0"/>
                </a:spcBef>
                <a:spcAft>
                  <a:spcPct val="0"/>
                </a:spcAft>
                <a:buNone/>
              </a:pPr>
              <a:t>US</a:t>
            </a:fld>
            <a:endParaRPr lang="pt-BR" sz="1000" noProof="0">
              <a:latin typeface="Akkurat LL" panose="020B0504010101010104" pitchFamily="34" charset="0"/>
            </a:endParaRPr>
          </a:p>
        </p:txBody>
      </p:sp>
      <p:sp>
        <p:nvSpPr>
          <p:cNvPr id="39" name="BodyText">
            <a:extLst>
              <a:ext uri="{FF2B5EF4-FFF2-40B4-BE49-F238E27FC236}">
                <a16:creationId xmlns:a16="http://schemas.microsoft.com/office/drawing/2014/main" id="{5C06A1F6-CFCF-9F2A-CC0F-3B9DA9DA6F2B}"/>
              </a:ext>
            </a:extLst>
          </p:cNvPr>
          <p:cNvSpPr>
            <a:spLocks/>
          </p:cNvSpPr>
          <p:nvPr>
            <p:custDataLst>
              <p:tags r:id="rId12"/>
            </p:custDataLst>
          </p:nvPr>
        </p:nvSpPr>
        <p:spPr bwMode="auto">
          <a:xfrm>
            <a:off x="2845500" y="4879859"/>
            <a:ext cx="152400" cy="54610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61C74D36-73DC-4F70-956D-329EA7625722}" type="datetime'''''''''''''''''''I''''''''ndo''''''''n''''es''''''i''''''''a'">
              <a:rPr lang="pt-BR" sz="1000" noProof="0" smtClean="0">
                <a:latin typeface="Akkurat LL" panose="020B0504010101010104" pitchFamily="34" charset="0"/>
              </a:rPr>
              <a:pPr marL="0" lvl="0" indent="0" algn="r">
                <a:spcBef>
                  <a:spcPct val="0"/>
                </a:spcBef>
                <a:spcAft>
                  <a:spcPct val="0"/>
                </a:spcAft>
                <a:buNone/>
              </a:pPr>
              <a:t>Indonesia</a:t>
            </a:fld>
            <a:endParaRPr lang="pt-BR" sz="1000" noProof="0">
              <a:latin typeface="Akkurat LL" panose="020B0504010101010104" pitchFamily="34" charset="0"/>
            </a:endParaRPr>
          </a:p>
        </p:txBody>
      </p:sp>
      <p:sp>
        <p:nvSpPr>
          <p:cNvPr id="40" name="BodyText">
            <a:extLst>
              <a:ext uri="{FF2B5EF4-FFF2-40B4-BE49-F238E27FC236}">
                <a16:creationId xmlns:a16="http://schemas.microsoft.com/office/drawing/2014/main" id="{2A743262-0E15-89F9-FC41-F6F7073D355F}"/>
              </a:ext>
            </a:extLst>
          </p:cNvPr>
          <p:cNvSpPr>
            <a:spLocks/>
          </p:cNvSpPr>
          <p:nvPr>
            <p:custDataLst>
              <p:tags r:id="rId13"/>
            </p:custDataLst>
          </p:nvPr>
        </p:nvSpPr>
        <p:spPr bwMode="auto">
          <a:xfrm>
            <a:off x="3918650" y="4879859"/>
            <a:ext cx="152400" cy="46990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3D3DF075-5394-4E30-AC06-C75095BE68F5}" type="datetime'''''''''''''''''''Ec''''''''''''''''u''''''a''''''''dor'">
              <a:rPr lang="pt-BR" sz="1000" noProof="0" smtClean="0">
                <a:latin typeface="Akkurat LL" panose="020B0504010101010104" pitchFamily="34" charset="0"/>
              </a:rPr>
              <a:pPr marL="0" lvl="0" indent="0" algn="r">
                <a:spcBef>
                  <a:spcPct val="0"/>
                </a:spcBef>
                <a:spcAft>
                  <a:spcPct val="0"/>
                </a:spcAft>
                <a:buNone/>
              </a:pPr>
              <a:t>Ecuador</a:t>
            </a:fld>
            <a:endParaRPr lang="pt-BR" sz="1000" noProof="0">
              <a:latin typeface="Akkurat LL" panose="020B0504010101010104" pitchFamily="34" charset="0"/>
            </a:endParaRPr>
          </a:p>
        </p:txBody>
      </p:sp>
      <p:sp>
        <p:nvSpPr>
          <p:cNvPr id="41" name="BodyText">
            <a:extLst>
              <a:ext uri="{FF2B5EF4-FFF2-40B4-BE49-F238E27FC236}">
                <a16:creationId xmlns:a16="http://schemas.microsoft.com/office/drawing/2014/main" id="{5699FE1C-91D6-BB0D-DBE4-C961E1B5CCEB}"/>
              </a:ext>
            </a:extLst>
          </p:cNvPr>
          <p:cNvSpPr>
            <a:spLocks/>
          </p:cNvSpPr>
          <p:nvPr>
            <p:custDataLst>
              <p:tags r:id="rId14"/>
            </p:custDataLst>
          </p:nvPr>
        </p:nvSpPr>
        <p:spPr bwMode="auto">
          <a:xfrm>
            <a:off x="3704338" y="4879859"/>
            <a:ext cx="152400" cy="5762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1587CA19-4776-47F1-A0EF-DB22A9B30E40}" type="datetime'Nic''''a''''r''''a''''''''g''''''''''''''''ua'''''''''''">
              <a:rPr lang="pt-BR" sz="1000" noProof="0" smtClean="0">
                <a:latin typeface="Akkurat LL" panose="020B0504010101010104" pitchFamily="34" charset="0"/>
              </a:rPr>
              <a:pPr marL="0" lvl="0" indent="0" algn="r">
                <a:spcBef>
                  <a:spcPct val="0"/>
                </a:spcBef>
                <a:spcAft>
                  <a:spcPct val="0"/>
                </a:spcAft>
                <a:buNone/>
              </a:pPr>
              <a:t>Nicaragua</a:t>
            </a:fld>
            <a:endParaRPr lang="pt-BR" sz="1000" noProof="0">
              <a:latin typeface="Akkurat LL" panose="020B0504010101010104" pitchFamily="34" charset="0"/>
            </a:endParaRPr>
          </a:p>
        </p:txBody>
      </p:sp>
      <p:sp>
        <p:nvSpPr>
          <p:cNvPr id="42" name="BodyText">
            <a:extLst>
              <a:ext uri="{FF2B5EF4-FFF2-40B4-BE49-F238E27FC236}">
                <a16:creationId xmlns:a16="http://schemas.microsoft.com/office/drawing/2014/main" id="{2F734554-2131-B41D-E997-83EE692A2F5F}"/>
              </a:ext>
            </a:extLst>
          </p:cNvPr>
          <p:cNvSpPr>
            <a:spLocks/>
          </p:cNvSpPr>
          <p:nvPr>
            <p:custDataLst>
              <p:tags r:id="rId15"/>
            </p:custDataLst>
          </p:nvPr>
        </p:nvSpPr>
        <p:spPr bwMode="auto">
          <a:xfrm>
            <a:off x="3490025" y="4879859"/>
            <a:ext cx="152400" cy="5540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DEEEBAD0-32B4-44A2-9663-6644F0D25C89}" type="datetime'''''''''B''''ot''''''s''wa''''''''''''''n''''''a'''''''''">
              <a:rPr lang="pt-BR" sz="1000" noProof="0" smtClean="0">
                <a:latin typeface="Akkurat LL" panose="020B0504010101010104" pitchFamily="34" charset="0"/>
              </a:rPr>
              <a:pPr marL="0" lvl="0" indent="0" algn="r">
                <a:spcBef>
                  <a:spcPct val="0"/>
                </a:spcBef>
                <a:spcAft>
                  <a:spcPct val="0"/>
                </a:spcAft>
                <a:buNone/>
              </a:pPr>
              <a:t>Botswana</a:t>
            </a:fld>
            <a:endParaRPr lang="pt-BR" sz="1000" noProof="0">
              <a:latin typeface="Akkurat LL" panose="020B0504010101010104" pitchFamily="34" charset="0"/>
            </a:endParaRPr>
          </a:p>
        </p:txBody>
      </p:sp>
      <p:sp>
        <p:nvSpPr>
          <p:cNvPr id="43" name="BodyText">
            <a:extLst>
              <a:ext uri="{FF2B5EF4-FFF2-40B4-BE49-F238E27FC236}">
                <a16:creationId xmlns:a16="http://schemas.microsoft.com/office/drawing/2014/main" id="{2545ABBF-19DE-A46B-C948-2998F404CFE7}"/>
              </a:ext>
            </a:extLst>
          </p:cNvPr>
          <p:cNvSpPr>
            <a:spLocks/>
          </p:cNvSpPr>
          <p:nvPr>
            <p:custDataLst>
              <p:tags r:id="rId16"/>
            </p:custDataLst>
          </p:nvPr>
        </p:nvSpPr>
        <p:spPr bwMode="auto">
          <a:xfrm>
            <a:off x="3274125" y="4879859"/>
            <a:ext cx="152400" cy="31750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7CF3D93F-0F6C-4915-A3A2-94DCA4D201F7}" type="datetime'''''''''''''''''''B''''ra''''''''''z''i''''''''''l'''">
              <a:rPr lang="pt-BR" sz="1000" noProof="0" smtClean="0">
                <a:latin typeface="Akkurat LL" panose="020B0504010101010104" pitchFamily="34" charset="0"/>
              </a:rPr>
              <a:pPr marL="0" lvl="0" indent="0" algn="r">
                <a:spcBef>
                  <a:spcPct val="0"/>
                </a:spcBef>
                <a:spcAft>
                  <a:spcPct val="0"/>
                </a:spcAft>
                <a:buNone/>
              </a:pPr>
              <a:t>Brazil</a:t>
            </a:fld>
            <a:endParaRPr lang="pt-BR" sz="1000" noProof="0">
              <a:latin typeface="Akkurat LL" panose="020B0504010101010104" pitchFamily="34" charset="0"/>
            </a:endParaRPr>
          </a:p>
        </p:txBody>
      </p:sp>
      <p:sp>
        <p:nvSpPr>
          <p:cNvPr id="44" name="BodyText">
            <a:extLst>
              <a:ext uri="{FF2B5EF4-FFF2-40B4-BE49-F238E27FC236}">
                <a16:creationId xmlns:a16="http://schemas.microsoft.com/office/drawing/2014/main" id="{6FED420F-5798-F783-1369-55092B8DC60A}"/>
              </a:ext>
            </a:extLst>
          </p:cNvPr>
          <p:cNvSpPr>
            <a:spLocks/>
          </p:cNvSpPr>
          <p:nvPr>
            <p:custDataLst>
              <p:tags r:id="rId17"/>
            </p:custDataLst>
          </p:nvPr>
        </p:nvSpPr>
        <p:spPr bwMode="auto">
          <a:xfrm>
            <a:off x="4132963" y="4879859"/>
            <a:ext cx="152400" cy="53975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4D8ECCDE-9135-4B0F-A78A-EB7324F87940}" type="datetime'''''''Arg''''''''''e''n''''''''''''ti''''''''''n''''''''a'''''">
              <a:rPr lang="pt-BR" sz="1000" noProof="0" smtClean="0">
                <a:latin typeface="Akkurat LL" panose="020B0504010101010104" pitchFamily="34" charset="0"/>
              </a:rPr>
              <a:pPr marL="0" lvl="0" indent="0" algn="r">
                <a:spcBef>
                  <a:spcPct val="0"/>
                </a:spcBef>
                <a:spcAft>
                  <a:spcPct val="0"/>
                </a:spcAft>
                <a:buNone/>
              </a:pPr>
              <a:t>Argentina</a:t>
            </a:fld>
            <a:endParaRPr lang="pt-BR" sz="1000" noProof="0">
              <a:latin typeface="Akkurat LL" panose="020B0504010101010104" pitchFamily="34" charset="0"/>
            </a:endParaRPr>
          </a:p>
        </p:txBody>
      </p:sp>
      <p:sp>
        <p:nvSpPr>
          <p:cNvPr id="45" name="BodyText">
            <a:extLst>
              <a:ext uri="{FF2B5EF4-FFF2-40B4-BE49-F238E27FC236}">
                <a16:creationId xmlns:a16="http://schemas.microsoft.com/office/drawing/2014/main" id="{EAB46693-1ADF-4881-F2BD-23C088A410DD}"/>
              </a:ext>
            </a:extLst>
          </p:cNvPr>
          <p:cNvSpPr>
            <a:spLocks/>
          </p:cNvSpPr>
          <p:nvPr>
            <p:custDataLst>
              <p:tags r:id="rId18"/>
            </p:custDataLst>
          </p:nvPr>
        </p:nvSpPr>
        <p:spPr bwMode="auto">
          <a:xfrm>
            <a:off x="4990213" y="4879859"/>
            <a:ext cx="152400" cy="5762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44031B49-4ABC-406D-BF7F-1895A7772B8E}" type="datetime'''C''''''''am''''''''b''''''''''''o''''''''d''''i''''a'">
              <a:rPr lang="pt-BR" sz="1000" noProof="0" smtClean="0">
                <a:latin typeface="Akkurat LL" panose="020B0504010101010104" pitchFamily="34" charset="0"/>
              </a:rPr>
              <a:pPr marL="0" lvl="0" indent="0" algn="r">
                <a:spcBef>
                  <a:spcPct val="0"/>
                </a:spcBef>
                <a:spcAft>
                  <a:spcPct val="0"/>
                </a:spcAft>
                <a:buNone/>
              </a:pPr>
              <a:t>Cambodia</a:t>
            </a:fld>
            <a:endParaRPr lang="pt-BR" sz="1000" noProof="0">
              <a:latin typeface="Akkurat LL" panose="020B0504010101010104" pitchFamily="34" charset="0"/>
            </a:endParaRPr>
          </a:p>
        </p:txBody>
      </p:sp>
      <p:sp>
        <p:nvSpPr>
          <p:cNvPr id="46" name="BodyText">
            <a:extLst>
              <a:ext uri="{FF2B5EF4-FFF2-40B4-BE49-F238E27FC236}">
                <a16:creationId xmlns:a16="http://schemas.microsoft.com/office/drawing/2014/main" id="{976C42D4-12B8-CBD7-FB08-CFFD0D433357}"/>
              </a:ext>
            </a:extLst>
          </p:cNvPr>
          <p:cNvSpPr>
            <a:spLocks/>
          </p:cNvSpPr>
          <p:nvPr>
            <p:custDataLst>
              <p:tags r:id="rId19"/>
            </p:custDataLst>
          </p:nvPr>
        </p:nvSpPr>
        <p:spPr bwMode="auto">
          <a:xfrm>
            <a:off x="4775900" y="4879859"/>
            <a:ext cx="152400" cy="3635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C1CA0DB1-5E5F-42F3-A3D5-8FFAB55BB755}" type="datetime'S''''''''u''''d''''''''''''a''''''''''n'''''''''''''''">
              <a:rPr lang="pt-BR" sz="1000" noProof="0" smtClean="0">
                <a:latin typeface="Akkurat LL" panose="020B0504010101010104" pitchFamily="34" charset="0"/>
              </a:rPr>
              <a:pPr marL="0" lvl="0" indent="0" algn="r">
                <a:spcBef>
                  <a:spcPct val="0"/>
                </a:spcBef>
                <a:spcAft>
                  <a:spcPct val="0"/>
                </a:spcAft>
                <a:buNone/>
              </a:pPr>
              <a:t>Sudan</a:t>
            </a:fld>
            <a:endParaRPr lang="pt-BR" sz="1000" noProof="0">
              <a:latin typeface="Akkurat LL" panose="020B0504010101010104" pitchFamily="34" charset="0"/>
            </a:endParaRPr>
          </a:p>
        </p:txBody>
      </p:sp>
      <p:sp>
        <p:nvSpPr>
          <p:cNvPr id="47" name="BodyText">
            <a:extLst>
              <a:ext uri="{FF2B5EF4-FFF2-40B4-BE49-F238E27FC236}">
                <a16:creationId xmlns:a16="http://schemas.microsoft.com/office/drawing/2014/main" id="{D69D047A-9CE3-0873-3D7A-647FC918CAA6}"/>
              </a:ext>
            </a:extLst>
          </p:cNvPr>
          <p:cNvSpPr>
            <a:spLocks/>
          </p:cNvSpPr>
          <p:nvPr>
            <p:custDataLst>
              <p:tags r:id="rId20"/>
            </p:custDataLst>
          </p:nvPr>
        </p:nvSpPr>
        <p:spPr bwMode="auto">
          <a:xfrm>
            <a:off x="4561588" y="4879859"/>
            <a:ext cx="152400" cy="46355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4DD27561-43D4-47D9-A3CD-F904E31AD9B0}" type="datetime'''''''''''''''''''''V''''ie''t''''''''n''''a''''''''m'''''''''">
              <a:rPr lang="pt-BR" sz="1000" noProof="0" smtClean="0">
                <a:latin typeface="Akkurat LL" panose="020B0504010101010104" pitchFamily="34" charset="0"/>
              </a:rPr>
              <a:pPr marL="0" lvl="0" indent="0" algn="r">
                <a:spcBef>
                  <a:spcPct val="0"/>
                </a:spcBef>
                <a:spcAft>
                  <a:spcPct val="0"/>
                </a:spcAft>
                <a:buNone/>
              </a:pPr>
              <a:t>Vietnam</a:t>
            </a:fld>
            <a:endParaRPr lang="pt-BR" sz="1000" noProof="0">
              <a:latin typeface="Akkurat LL" panose="020B0504010101010104" pitchFamily="34" charset="0"/>
            </a:endParaRPr>
          </a:p>
        </p:txBody>
      </p:sp>
      <p:sp>
        <p:nvSpPr>
          <p:cNvPr id="48" name="BodyText">
            <a:extLst>
              <a:ext uri="{FF2B5EF4-FFF2-40B4-BE49-F238E27FC236}">
                <a16:creationId xmlns:a16="http://schemas.microsoft.com/office/drawing/2014/main" id="{065CD746-D110-6373-1C1C-C3357D2D4E51}"/>
              </a:ext>
            </a:extLst>
          </p:cNvPr>
          <p:cNvSpPr>
            <a:spLocks/>
          </p:cNvSpPr>
          <p:nvPr>
            <p:custDataLst>
              <p:tags r:id="rId21"/>
            </p:custDataLst>
          </p:nvPr>
        </p:nvSpPr>
        <p:spPr bwMode="auto">
          <a:xfrm>
            <a:off x="4347275" y="4879859"/>
            <a:ext cx="152400" cy="3778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F38269B9-D459-4AFE-8874-6DC3B0EBA93A}" type="datetime'''''G''''''''''h''''''''''''''a''''''''''''''na'''''''''''">
              <a:rPr lang="pt-BR" sz="1000" noProof="0" smtClean="0">
                <a:latin typeface="Akkurat LL" panose="020B0504010101010104" pitchFamily="34" charset="0"/>
              </a:rPr>
              <a:pPr marL="0" lvl="0" indent="0" algn="r">
                <a:spcBef>
                  <a:spcPct val="0"/>
                </a:spcBef>
                <a:spcAft>
                  <a:spcPct val="0"/>
                </a:spcAft>
                <a:buNone/>
              </a:pPr>
              <a:t>Ghana</a:t>
            </a:fld>
            <a:endParaRPr lang="pt-BR" sz="1000" noProof="0">
              <a:latin typeface="Akkurat LL" panose="020B0504010101010104" pitchFamily="34" charset="0"/>
            </a:endParaRPr>
          </a:p>
        </p:txBody>
      </p:sp>
      <p:sp>
        <p:nvSpPr>
          <p:cNvPr id="49" name="BodyText">
            <a:extLst>
              <a:ext uri="{FF2B5EF4-FFF2-40B4-BE49-F238E27FC236}">
                <a16:creationId xmlns:a16="http://schemas.microsoft.com/office/drawing/2014/main" id="{F0331381-11A6-41B2-0D61-AE426CDB19CE}"/>
              </a:ext>
            </a:extLst>
          </p:cNvPr>
          <p:cNvSpPr>
            <a:spLocks/>
          </p:cNvSpPr>
          <p:nvPr>
            <p:custDataLst>
              <p:tags r:id="rId22"/>
            </p:custDataLst>
          </p:nvPr>
        </p:nvSpPr>
        <p:spPr bwMode="auto">
          <a:xfrm>
            <a:off x="6063363" y="4879859"/>
            <a:ext cx="152400" cy="26670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18F20DC6-1AAA-42FC-95CE-3AFF64541D62}" type="datetime'''''''''P''''''e''''''''''''''''r''''u'''''''''''''''">
              <a:rPr lang="pt-BR" sz="1000" noProof="0" smtClean="0">
                <a:latin typeface="Akkurat LL" panose="020B0504010101010104" pitchFamily="34" charset="0"/>
              </a:rPr>
              <a:pPr marL="0" lvl="0" indent="0" algn="r">
                <a:spcBef>
                  <a:spcPct val="0"/>
                </a:spcBef>
                <a:spcAft>
                  <a:spcPct val="0"/>
                </a:spcAft>
                <a:buNone/>
              </a:pPr>
              <a:t>Peru</a:t>
            </a:fld>
            <a:endParaRPr lang="pt-BR" sz="1000" noProof="0">
              <a:latin typeface="Akkurat LL" panose="020B0504010101010104" pitchFamily="34" charset="0"/>
            </a:endParaRPr>
          </a:p>
        </p:txBody>
      </p:sp>
      <p:sp>
        <p:nvSpPr>
          <p:cNvPr id="50" name="BodyText">
            <a:extLst>
              <a:ext uri="{FF2B5EF4-FFF2-40B4-BE49-F238E27FC236}">
                <a16:creationId xmlns:a16="http://schemas.microsoft.com/office/drawing/2014/main" id="{FD033BDE-F45B-E293-2CA6-308AB0512BB7}"/>
              </a:ext>
            </a:extLst>
          </p:cNvPr>
          <p:cNvSpPr>
            <a:spLocks/>
          </p:cNvSpPr>
          <p:nvPr>
            <p:custDataLst>
              <p:tags r:id="rId23"/>
            </p:custDataLst>
          </p:nvPr>
        </p:nvSpPr>
        <p:spPr bwMode="auto">
          <a:xfrm>
            <a:off x="5849050" y="4879859"/>
            <a:ext cx="152400" cy="3222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A080F769-1152-4EB8-99E9-51AFDBCA9B2F}" type="datetime'''S''''''''''''''p''''''''a''''''''''i''''''''n'''''''">
              <a:rPr lang="pt-BR" sz="1000" noProof="0" smtClean="0">
                <a:latin typeface="Akkurat LL" panose="020B0504010101010104" pitchFamily="34" charset="0"/>
              </a:rPr>
              <a:pPr marL="0" lvl="0" indent="0" algn="r">
                <a:spcBef>
                  <a:spcPct val="0"/>
                </a:spcBef>
                <a:spcAft>
                  <a:spcPct val="0"/>
                </a:spcAft>
                <a:buNone/>
              </a:pPr>
              <a:t>Spain</a:t>
            </a:fld>
            <a:endParaRPr lang="pt-BR" sz="1000" noProof="0">
              <a:latin typeface="Akkurat LL" panose="020B0504010101010104" pitchFamily="34" charset="0"/>
            </a:endParaRPr>
          </a:p>
        </p:txBody>
      </p:sp>
      <p:sp>
        <p:nvSpPr>
          <p:cNvPr id="51" name="BodyText">
            <a:extLst>
              <a:ext uri="{FF2B5EF4-FFF2-40B4-BE49-F238E27FC236}">
                <a16:creationId xmlns:a16="http://schemas.microsoft.com/office/drawing/2014/main" id="{387DCA0E-429D-DCCD-AFBA-1040FD87CBA2}"/>
              </a:ext>
            </a:extLst>
          </p:cNvPr>
          <p:cNvSpPr>
            <a:spLocks/>
          </p:cNvSpPr>
          <p:nvPr>
            <p:custDataLst>
              <p:tags r:id="rId24"/>
            </p:custDataLst>
          </p:nvPr>
        </p:nvSpPr>
        <p:spPr bwMode="auto">
          <a:xfrm>
            <a:off x="5634738" y="4879859"/>
            <a:ext cx="152400" cy="4016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B1430FEE-3A95-4E0D-938F-2BE6ECE11E0D}" type="datetime'M''''''e''''''''''''''''''''''''x''''i''''''c''o'''''''''''">
              <a:rPr lang="pt-BR" sz="1000" noProof="0" smtClean="0">
                <a:latin typeface="Akkurat LL" panose="020B0504010101010104" pitchFamily="34" charset="0"/>
              </a:rPr>
              <a:pPr marL="0" lvl="0" indent="0" algn="r">
                <a:spcBef>
                  <a:spcPct val="0"/>
                </a:spcBef>
                <a:spcAft>
                  <a:spcPct val="0"/>
                </a:spcAft>
                <a:buNone/>
              </a:pPr>
              <a:t>Mexico</a:t>
            </a:fld>
            <a:endParaRPr lang="pt-BR" sz="1000" noProof="0">
              <a:latin typeface="Akkurat LL" panose="020B0504010101010104" pitchFamily="34" charset="0"/>
            </a:endParaRPr>
          </a:p>
        </p:txBody>
      </p:sp>
      <p:sp>
        <p:nvSpPr>
          <p:cNvPr id="52" name="BodyText">
            <a:extLst>
              <a:ext uri="{FF2B5EF4-FFF2-40B4-BE49-F238E27FC236}">
                <a16:creationId xmlns:a16="http://schemas.microsoft.com/office/drawing/2014/main" id="{CA6A106F-D290-8410-03B8-BAAC1F6A80E4}"/>
              </a:ext>
            </a:extLst>
          </p:cNvPr>
          <p:cNvSpPr>
            <a:spLocks/>
          </p:cNvSpPr>
          <p:nvPr>
            <p:custDataLst>
              <p:tags r:id="rId25"/>
            </p:custDataLst>
          </p:nvPr>
        </p:nvSpPr>
        <p:spPr bwMode="auto">
          <a:xfrm>
            <a:off x="5420425" y="4879859"/>
            <a:ext cx="152400" cy="42227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33CA2FF8-2896-4094-9F02-E305DF102761}" type="datetime'''''''''''''''''''''''''''''''Z''''''am''''''b''''ia'">
              <a:rPr lang="pt-BR" sz="1000" noProof="0" smtClean="0">
                <a:latin typeface="Akkurat LL" panose="020B0504010101010104" pitchFamily="34" charset="0"/>
              </a:rPr>
              <a:pPr marL="0" lvl="0" indent="0" algn="r">
                <a:spcBef>
                  <a:spcPct val="0"/>
                </a:spcBef>
                <a:spcAft>
                  <a:spcPct val="0"/>
                </a:spcAft>
                <a:buNone/>
              </a:pPr>
              <a:t>Zambia</a:t>
            </a:fld>
            <a:endParaRPr lang="pt-BR" sz="1000" noProof="0">
              <a:latin typeface="Akkurat LL" panose="020B0504010101010104" pitchFamily="34" charset="0"/>
            </a:endParaRPr>
          </a:p>
        </p:txBody>
      </p:sp>
      <p:sp>
        <p:nvSpPr>
          <p:cNvPr id="53" name="BodyText">
            <a:extLst>
              <a:ext uri="{FF2B5EF4-FFF2-40B4-BE49-F238E27FC236}">
                <a16:creationId xmlns:a16="http://schemas.microsoft.com/office/drawing/2014/main" id="{771D4DD5-4A06-1AFB-CD9E-A843DF4AEDE6}"/>
              </a:ext>
            </a:extLst>
          </p:cNvPr>
          <p:cNvSpPr>
            <a:spLocks/>
          </p:cNvSpPr>
          <p:nvPr>
            <p:custDataLst>
              <p:tags r:id="rId26"/>
            </p:custDataLst>
          </p:nvPr>
        </p:nvSpPr>
        <p:spPr bwMode="auto">
          <a:xfrm>
            <a:off x="6706300" y="4879859"/>
            <a:ext cx="152400" cy="33020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7C3707F9-7D64-413E-8D23-2BB48F96ECA1}" type="datetime'C''''''''h''''i''''''''''''n''''''''''''''''''''''''''''a'''''">
              <a:rPr lang="pt-BR" sz="1000" noProof="0" smtClean="0">
                <a:latin typeface="Akkurat LL" panose="020B0504010101010104" pitchFamily="34" charset="0"/>
              </a:rPr>
              <a:pPr marL="0" lvl="0" indent="0" algn="r">
                <a:spcBef>
                  <a:spcPct val="0"/>
                </a:spcBef>
                <a:spcAft>
                  <a:spcPct val="0"/>
                </a:spcAft>
                <a:buNone/>
              </a:pPr>
              <a:t>China</a:t>
            </a:fld>
            <a:endParaRPr lang="pt-BR" sz="1000" noProof="0">
              <a:latin typeface="Akkurat LL" panose="020B0504010101010104" pitchFamily="34" charset="0"/>
            </a:endParaRPr>
          </a:p>
        </p:txBody>
      </p:sp>
      <p:sp>
        <p:nvSpPr>
          <p:cNvPr id="54" name="BodyText">
            <a:extLst>
              <a:ext uri="{FF2B5EF4-FFF2-40B4-BE49-F238E27FC236}">
                <a16:creationId xmlns:a16="http://schemas.microsoft.com/office/drawing/2014/main" id="{8C65A366-66AF-099B-1F4B-8926EFFF7083}"/>
              </a:ext>
            </a:extLst>
          </p:cNvPr>
          <p:cNvSpPr>
            <a:spLocks/>
          </p:cNvSpPr>
          <p:nvPr>
            <p:custDataLst>
              <p:tags r:id="rId27"/>
            </p:custDataLst>
          </p:nvPr>
        </p:nvSpPr>
        <p:spPr bwMode="auto">
          <a:xfrm>
            <a:off x="6491988" y="4879859"/>
            <a:ext cx="152400" cy="4921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14D0A0E5-3777-467E-AA0A-849037B53AA1}" type="datetime'A''''''''''''u''''''''''''''''s''tr''a''''l''''''i''''a'">
              <a:rPr lang="pt-BR" sz="1000" noProof="0" smtClean="0">
                <a:latin typeface="Akkurat LL" panose="020B0504010101010104" pitchFamily="34" charset="0"/>
              </a:rPr>
              <a:pPr marL="0" lvl="0" indent="0" algn="r">
                <a:spcBef>
                  <a:spcPct val="0"/>
                </a:spcBef>
                <a:spcAft>
                  <a:spcPct val="0"/>
                </a:spcAft>
                <a:buNone/>
              </a:pPr>
              <a:t>Australia</a:t>
            </a:fld>
            <a:endParaRPr lang="pt-BR" sz="1000" noProof="0">
              <a:latin typeface="Akkurat LL" panose="020B0504010101010104" pitchFamily="34" charset="0"/>
            </a:endParaRPr>
          </a:p>
        </p:txBody>
      </p:sp>
      <p:sp>
        <p:nvSpPr>
          <p:cNvPr id="55" name="BodyText">
            <a:extLst>
              <a:ext uri="{FF2B5EF4-FFF2-40B4-BE49-F238E27FC236}">
                <a16:creationId xmlns:a16="http://schemas.microsoft.com/office/drawing/2014/main" id="{D046E5F9-8655-37CF-5F03-5953AE8FB008}"/>
              </a:ext>
            </a:extLst>
          </p:cNvPr>
          <p:cNvSpPr>
            <a:spLocks/>
          </p:cNvSpPr>
          <p:nvPr>
            <p:custDataLst>
              <p:tags r:id="rId28"/>
            </p:custDataLst>
          </p:nvPr>
        </p:nvSpPr>
        <p:spPr bwMode="auto">
          <a:xfrm>
            <a:off x="5206113" y="4879859"/>
            <a:ext cx="152400" cy="709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8578CF7F-D6E0-4D69-84CF-47B9C5AA7C1D}" type="datetime'''''''''''''C''''''''ôte'' d’''''''''''I''''v''''o''i''re'''">
              <a:rPr lang="pt-BR" sz="1000" noProof="0" smtClean="0">
                <a:latin typeface="Akkurat LL" panose="020B0504010101010104" pitchFamily="34" charset="0"/>
              </a:rPr>
              <a:pPr marL="0" lvl="0" indent="0" algn="r">
                <a:spcBef>
                  <a:spcPct val="0"/>
                </a:spcBef>
                <a:spcAft>
                  <a:spcPct val="0"/>
                </a:spcAft>
                <a:buNone/>
              </a:pPr>
              <a:t>Côte d’Ivoire</a:t>
            </a:fld>
            <a:endParaRPr lang="pt-BR" sz="1000" noProof="0">
              <a:latin typeface="Akkurat LL" panose="020B0504010101010104" pitchFamily="34" charset="0"/>
            </a:endParaRPr>
          </a:p>
        </p:txBody>
      </p:sp>
      <p:sp>
        <p:nvSpPr>
          <p:cNvPr id="56" name="BodyText">
            <a:extLst>
              <a:ext uri="{FF2B5EF4-FFF2-40B4-BE49-F238E27FC236}">
                <a16:creationId xmlns:a16="http://schemas.microsoft.com/office/drawing/2014/main" id="{DEC2CE70-173F-66A3-C9D6-1B08D0D27786}"/>
              </a:ext>
            </a:extLst>
          </p:cNvPr>
          <p:cNvSpPr>
            <a:spLocks/>
          </p:cNvSpPr>
          <p:nvPr>
            <p:custDataLst>
              <p:tags r:id="rId29"/>
            </p:custDataLst>
          </p:nvPr>
        </p:nvSpPr>
        <p:spPr bwMode="auto">
          <a:xfrm>
            <a:off x="7779450" y="4879859"/>
            <a:ext cx="152400" cy="7445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843C0E4C-3CD3-419B-A11F-1A667EE38A2F}" type="datetime'Bu''''''''''r''kin''''''a'' ''''''''F''''''''''a''so'''''''''">
              <a:rPr lang="pt-BR" sz="1000" noProof="0" smtClean="0">
                <a:latin typeface="Akkurat LL" panose="020B0504010101010104" pitchFamily="34" charset="0"/>
              </a:rPr>
              <a:pPr marL="0" lvl="0" indent="0" algn="r">
                <a:spcBef>
                  <a:spcPct val="0"/>
                </a:spcBef>
                <a:spcAft>
                  <a:spcPct val="0"/>
                </a:spcAft>
                <a:buNone/>
              </a:pPr>
              <a:t>Burkina Faso</a:t>
            </a:fld>
            <a:endParaRPr lang="pt-BR" sz="1000" noProof="0">
              <a:latin typeface="Akkurat LL" panose="020B0504010101010104" pitchFamily="34" charset="0"/>
            </a:endParaRPr>
          </a:p>
        </p:txBody>
      </p:sp>
      <p:sp>
        <p:nvSpPr>
          <p:cNvPr id="57" name="BodyText">
            <a:extLst>
              <a:ext uri="{FF2B5EF4-FFF2-40B4-BE49-F238E27FC236}">
                <a16:creationId xmlns:a16="http://schemas.microsoft.com/office/drawing/2014/main" id="{459A3CE1-8644-35CD-90F0-0AE851F61466}"/>
              </a:ext>
            </a:extLst>
          </p:cNvPr>
          <p:cNvSpPr>
            <a:spLocks/>
          </p:cNvSpPr>
          <p:nvPr>
            <p:custDataLst>
              <p:tags r:id="rId30"/>
            </p:custDataLst>
          </p:nvPr>
        </p:nvSpPr>
        <p:spPr bwMode="auto">
          <a:xfrm>
            <a:off x="9066913" y="4879859"/>
            <a:ext cx="152400" cy="2762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4F4A3F84-AE20-488C-816D-0202CEBFCF60}" type="datetime'''D''''''''''''''''''''''''''''''''''''R''''C'">
              <a:rPr lang="pt-BR" sz="1000" noProof="0" smtClean="0">
                <a:latin typeface="Akkurat LL" panose="020B0504010101010104" pitchFamily="34" charset="0"/>
              </a:rPr>
              <a:pPr marL="0" lvl="0" indent="0" algn="r">
                <a:spcBef>
                  <a:spcPct val="0"/>
                </a:spcBef>
                <a:spcAft>
                  <a:spcPct val="0"/>
                </a:spcAft>
                <a:buNone/>
              </a:pPr>
              <a:t>DRC</a:t>
            </a:fld>
            <a:endParaRPr lang="pt-BR" sz="1000" noProof="0">
              <a:latin typeface="Akkurat LL" panose="020B0504010101010104" pitchFamily="34" charset="0"/>
            </a:endParaRPr>
          </a:p>
        </p:txBody>
      </p:sp>
      <p:sp>
        <p:nvSpPr>
          <p:cNvPr id="58" name="BodyText">
            <a:extLst>
              <a:ext uri="{FF2B5EF4-FFF2-40B4-BE49-F238E27FC236}">
                <a16:creationId xmlns:a16="http://schemas.microsoft.com/office/drawing/2014/main" id="{EB55C55D-0A49-31E6-BFCD-C169A18E5DFE}"/>
              </a:ext>
            </a:extLst>
          </p:cNvPr>
          <p:cNvSpPr>
            <a:spLocks/>
          </p:cNvSpPr>
          <p:nvPr>
            <p:custDataLst>
              <p:tags r:id="rId31"/>
            </p:custDataLst>
          </p:nvPr>
        </p:nvSpPr>
        <p:spPr bwMode="auto">
          <a:xfrm>
            <a:off x="7565138" y="4879859"/>
            <a:ext cx="152400" cy="4016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4C6866CF-B7C1-4708-AC75-3D0EF468D846}" type="datetime'''''''''N''''''''''''i''''''''''g''eri''''''''''a'''''">
              <a:rPr lang="pt-BR" sz="1000" noProof="0" smtClean="0">
                <a:latin typeface="Akkurat LL" panose="020B0504010101010104" pitchFamily="34" charset="0"/>
              </a:rPr>
              <a:pPr marL="0" lvl="0" indent="0" algn="r">
                <a:spcBef>
                  <a:spcPct val="0"/>
                </a:spcBef>
                <a:spcAft>
                  <a:spcPct val="0"/>
                </a:spcAft>
                <a:buNone/>
              </a:pPr>
              <a:t>Nigeria</a:t>
            </a:fld>
            <a:endParaRPr lang="pt-BR" sz="1000" noProof="0">
              <a:latin typeface="Akkurat LL" panose="020B0504010101010104" pitchFamily="34" charset="0"/>
            </a:endParaRPr>
          </a:p>
        </p:txBody>
      </p:sp>
      <p:sp>
        <p:nvSpPr>
          <p:cNvPr id="59" name="BodyText">
            <a:extLst>
              <a:ext uri="{FF2B5EF4-FFF2-40B4-BE49-F238E27FC236}">
                <a16:creationId xmlns:a16="http://schemas.microsoft.com/office/drawing/2014/main" id="{88ECEA8F-73B9-C0A2-5F61-E3AC2F496A67}"/>
              </a:ext>
            </a:extLst>
          </p:cNvPr>
          <p:cNvSpPr>
            <a:spLocks/>
          </p:cNvSpPr>
          <p:nvPr>
            <p:custDataLst>
              <p:tags r:id="rId32"/>
            </p:custDataLst>
          </p:nvPr>
        </p:nvSpPr>
        <p:spPr bwMode="auto">
          <a:xfrm>
            <a:off x="7350825" y="4879859"/>
            <a:ext cx="152400" cy="40640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5794B1EA-394A-48CE-902B-1C0A3E27F636}" type="datetime'G''''''u''''i''''''''''n''e''''''''''''a'''''''''''''''''">
              <a:rPr lang="pt-BR" sz="1000" noProof="0" smtClean="0">
                <a:latin typeface="Akkurat LL" panose="020B0504010101010104" pitchFamily="34" charset="0"/>
              </a:rPr>
              <a:pPr marL="0" lvl="0" indent="0" algn="r">
                <a:spcBef>
                  <a:spcPct val="0"/>
                </a:spcBef>
                <a:spcAft>
                  <a:spcPct val="0"/>
                </a:spcAft>
                <a:buNone/>
              </a:pPr>
              <a:t>Guinea</a:t>
            </a:fld>
            <a:endParaRPr lang="pt-BR" sz="1000" noProof="0">
              <a:latin typeface="Akkurat LL" panose="020B0504010101010104" pitchFamily="34" charset="0"/>
            </a:endParaRPr>
          </a:p>
        </p:txBody>
      </p:sp>
      <p:sp>
        <p:nvSpPr>
          <p:cNvPr id="60" name="BodyText">
            <a:extLst>
              <a:ext uri="{FF2B5EF4-FFF2-40B4-BE49-F238E27FC236}">
                <a16:creationId xmlns:a16="http://schemas.microsoft.com/office/drawing/2014/main" id="{30B0DB7B-B82A-E64D-5A79-7DF61D4EA073}"/>
              </a:ext>
            </a:extLst>
          </p:cNvPr>
          <p:cNvSpPr>
            <a:spLocks/>
          </p:cNvSpPr>
          <p:nvPr>
            <p:custDataLst>
              <p:tags r:id="rId33"/>
            </p:custDataLst>
          </p:nvPr>
        </p:nvSpPr>
        <p:spPr bwMode="auto">
          <a:xfrm>
            <a:off x="6277675" y="4879859"/>
            <a:ext cx="152400" cy="5127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B0633830-93FB-4DEE-B1FF-15F76F4645D3}" type="datetime'''M''o''''n''''g''o''''''''l''''''''''''i''''a'''''">
              <a:rPr lang="pt-BR" sz="1000" noProof="0" smtClean="0">
                <a:latin typeface="Akkurat LL" panose="020B0504010101010104" pitchFamily="34" charset="0"/>
              </a:rPr>
              <a:pPr marL="0" lvl="0" indent="0" algn="r">
                <a:spcBef>
                  <a:spcPct val="0"/>
                </a:spcBef>
                <a:spcAft>
                  <a:spcPct val="0"/>
                </a:spcAft>
                <a:buNone/>
              </a:pPr>
              <a:t>Mongolia</a:t>
            </a:fld>
            <a:endParaRPr lang="pt-BR" sz="1000" noProof="0">
              <a:latin typeface="Akkurat LL" panose="020B0504010101010104" pitchFamily="34" charset="0"/>
            </a:endParaRPr>
          </a:p>
        </p:txBody>
      </p:sp>
      <p:sp>
        <p:nvSpPr>
          <p:cNvPr id="61" name="BodyText">
            <a:extLst>
              <a:ext uri="{FF2B5EF4-FFF2-40B4-BE49-F238E27FC236}">
                <a16:creationId xmlns:a16="http://schemas.microsoft.com/office/drawing/2014/main" id="{1AFFE87F-6604-55B6-46EC-D4BFE5EF4A23}"/>
              </a:ext>
            </a:extLst>
          </p:cNvPr>
          <p:cNvSpPr>
            <a:spLocks/>
          </p:cNvSpPr>
          <p:nvPr>
            <p:custDataLst>
              <p:tags r:id="rId34"/>
            </p:custDataLst>
          </p:nvPr>
        </p:nvSpPr>
        <p:spPr bwMode="auto">
          <a:xfrm>
            <a:off x="7136513" y="4879859"/>
            <a:ext cx="152400" cy="3222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C8102E54-0D5E-4C04-8A59-BFDC0F90B02D}" type="datetime'''''''''''''''''''''''''''''Eg''''y''''''''''''''''pt'''">
              <a:rPr lang="pt-BR" sz="1000" noProof="0" smtClean="0">
                <a:latin typeface="Akkurat LL" panose="020B0504010101010104" pitchFamily="34" charset="0"/>
              </a:rPr>
              <a:pPr marL="0" lvl="0" indent="0" algn="r">
                <a:spcBef>
                  <a:spcPct val="0"/>
                </a:spcBef>
                <a:spcAft>
                  <a:spcPct val="0"/>
                </a:spcAft>
                <a:buNone/>
              </a:pPr>
              <a:t>Egypt</a:t>
            </a:fld>
            <a:endParaRPr lang="pt-BR" sz="1000" noProof="0">
              <a:latin typeface="Akkurat LL" panose="020B0504010101010104" pitchFamily="34" charset="0"/>
            </a:endParaRPr>
          </a:p>
        </p:txBody>
      </p:sp>
      <p:sp>
        <p:nvSpPr>
          <p:cNvPr id="62" name="BodyText">
            <a:extLst>
              <a:ext uri="{FF2B5EF4-FFF2-40B4-BE49-F238E27FC236}">
                <a16:creationId xmlns:a16="http://schemas.microsoft.com/office/drawing/2014/main" id="{D2959412-776F-41D6-43BF-5DD0B156048E}"/>
              </a:ext>
            </a:extLst>
          </p:cNvPr>
          <p:cNvSpPr>
            <a:spLocks/>
          </p:cNvSpPr>
          <p:nvPr>
            <p:custDataLst>
              <p:tags r:id="rId35"/>
            </p:custDataLst>
          </p:nvPr>
        </p:nvSpPr>
        <p:spPr bwMode="auto">
          <a:xfrm>
            <a:off x="8852600" y="4879859"/>
            <a:ext cx="152400" cy="2889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7B3D0497-A266-440A-BF0F-9699AF7592A8}" type="datetime'''C''''''h''i''''''''''''''''''''''''''''''le'''''">
              <a:rPr lang="pt-BR" sz="1000" noProof="0" smtClean="0">
                <a:latin typeface="Akkurat LL" panose="020B0504010101010104" pitchFamily="34" charset="0"/>
              </a:rPr>
              <a:pPr marL="0" lvl="0" indent="0" algn="r">
                <a:spcBef>
                  <a:spcPct val="0"/>
                </a:spcBef>
                <a:spcAft>
                  <a:spcPct val="0"/>
                </a:spcAft>
                <a:buNone/>
              </a:pPr>
              <a:t>Chile</a:t>
            </a:fld>
            <a:endParaRPr lang="pt-BR" sz="1000" noProof="0">
              <a:latin typeface="Akkurat LL" panose="020B0504010101010104" pitchFamily="34" charset="0"/>
            </a:endParaRPr>
          </a:p>
        </p:txBody>
      </p:sp>
      <p:sp>
        <p:nvSpPr>
          <p:cNvPr id="63" name="BodyText">
            <a:extLst>
              <a:ext uri="{FF2B5EF4-FFF2-40B4-BE49-F238E27FC236}">
                <a16:creationId xmlns:a16="http://schemas.microsoft.com/office/drawing/2014/main" id="{A6A7E8C1-2E68-EAC9-E9AF-365463EC1337}"/>
              </a:ext>
            </a:extLst>
          </p:cNvPr>
          <p:cNvSpPr>
            <a:spLocks/>
          </p:cNvSpPr>
          <p:nvPr>
            <p:custDataLst>
              <p:tags r:id="rId36"/>
            </p:custDataLst>
          </p:nvPr>
        </p:nvSpPr>
        <p:spPr bwMode="auto">
          <a:xfrm>
            <a:off x="6922200" y="4879859"/>
            <a:ext cx="152400" cy="2333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7F4C4B17-FC82-48FD-978B-55F1241AC62C}" type="datetime'''''''''''''''M''''''''''''al''''''''''''i'''''">
              <a:rPr lang="pt-BR" sz="1000" noProof="0" smtClean="0">
                <a:latin typeface="Akkurat LL" panose="020B0504010101010104" pitchFamily="34" charset="0"/>
              </a:rPr>
              <a:pPr marL="0" lvl="0" indent="0" algn="r">
                <a:spcBef>
                  <a:spcPct val="0"/>
                </a:spcBef>
                <a:spcAft>
                  <a:spcPct val="0"/>
                </a:spcAft>
                <a:buNone/>
              </a:pPr>
              <a:t>Mali</a:t>
            </a:fld>
            <a:endParaRPr lang="pt-BR" sz="1000" noProof="0">
              <a:latin typeface="Akkurat LL" panose="020B0504010101010104" pitchFamily="34" charset="0"/>
            </a:endParaRPr>
          </a:p>
        </p:txBody>
      </p:sp>
      <p:sp>
        <p:nvSpPr>
          <p:cNvPr id="64" name="BodyText">
            <a:extLst>
              <a:ext uri="{FF2B5EF4-FFF2-40B4-BE49-F238E27FC236}">
                <a16:creationId xmlns:a16="http://schemas.microsoft.com/office/drawing/2014/main" id="{8449EEE7-6C28-DB68-02FD-C6332CED97BB}"/>
              </a:ext>
            </a:extLst>
          </p:cNvPr>
          <p:cNvSpPr>
            <a:spLocks/>
          </p:cNvSpPr>
          <p:nvPr>
            <p:custDataLst>
              <p:tags r:id="rId37"/>
            </p:custDataLst>
          </p:nvPr>
        </p:nvSpPr>
        <p:spPr bwMode="auto">
          <a:xfrm>
            <a:off x="8638288" y="4879859"/>
            <a:ext cx="152400" cy="4619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7A9188E3-35F5-4200-BC4F-6C177AE15ECC}" type="datetime'''Sen''e''''g''''''''''''''''a''''''''''''l'''''">
              <a:rPr lang="pt-BR" sz="1000" noProof="0" smtClean="0">
                <a:latin typeface="Akkurat LL" panose="020B0504010101010104" pitchFamily="34" charset="0"/>
              </a:rPr>
              <a:pPr marL="0" lvl="0" indent="0" algn="r">
                <a:spcBef>
                  <a:spcPct val="0"/>
                </a:spcBef>
                <a:spcAft>
                  <a:spcPct val="0"/>
                </a:spcAft>
                <a:buNone/>
              </a:pPr>
              <a:t>Senegal</a:t>
            </a:fld>
            <a:endParaRPr lang="pt-BR" sz="1000" noProof="0">
              <a:latin typeface="Akkurat LL" panose="020B0504010101010104" pitchFamily="34" charset="0"/>
            </a:endParaRPr>
          </a:p>
        </p:txBody>
      </p:sp>
      <p:sp>
        <p:nvSpPr>
          <p:cNvPr id="65" name="BodyText">
            <a:extLst>
              <a:ext uri="{FF2B5EF4-FFF2-40B4-BE49-F238E27FC236}">
                <a16:creationId xmlns:a16="http://schemas.microsoft.com/office/drawing/2014/main" id="{D7A3458E-35F8-226F-DD62-F995106A70B9}"/>
              </a:ext>
            </a:extLst>
          </p:cNvPr>
          <p:cNvSpPr>
            <a:spLocks/>
          </p:cNvSpPr>
          <p:nvPr>
            <p:custDataLst>
              <p:tags r:id="rId38"/>
            </p:custDataLst>
          </p:nvPr>
        </p:nvSpPr>
        <p:spPr bwMode="auto">
          <a:xfrm>
            <a:off x="8422388" y="4879859"/>
            <a:ext cx="152400" cy="5953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BEDB5FB1-BFAD-4B0D-BE62-B679BA21344B}" type="datetime'''V''''e''ne''''''''''''''z''ue''''l''''''''a'''''''''''''''">
              <a:rPr lang="pt-BR" sz="1000" noProof="0" smtClean="0">
                <a:latin typeface="Akkurat LL" panose="020B0504010101010104" pitchFamily="34" charset="0"/>
              </a:rPr>
              <a:pPr marL="0" lvl="0" indent="0" algn="r">
                <a:spcBef>
                  <a:spcPct val="0"/>
                </a:spcBef>
                <a:spcAft>
                  <a:spcPct val="0"/>
                </a:spcAft>
                <a:buNone/>
              </a:pPr>
              <a:t>Venezuela</a:t>
            </a:fld>
            <a:endParaRPr lang="pt-BR" sz="1000" noProof="0">
              <a:latin typeface="Akkurat LL" panose="020B0504010101010104" pitchFamily="34" charset="0"/>
            </a:endParaRPr>
          </a:p>
        </p:txBody>
      </p:sp>
      <p:sp>
        <p:nvSpPr>
          <p:cNvPr id="66" name="BodyText">
            <a:extLst>
              <a:ext uri="{FF2B5EF4-FFF2-40B4-BE49-F238E27FC236}">
                <a16:creationId xmlns:a16="http://schemas.microsoft.com/office/drawing/2014/main" id="{95BC471F-BF2B-0297-616A-E2E93CD200F4}"/>
              </a:ext>
            </a:extLst>
          </p:cNvPr>
          <p:cNvSpPr>
            <a:spLocks/>
          </p:cNvSpPr>
          <p:nvPr>
            <p:custDataLst>
              <p:tags r:id="rId39"/>
            </p:custDataLst>
          </p:nvPr>
        </p:nvSpPr>
        <p:spPr bwMode="auto">
          <a:xfrm>
            <a:off x="8208075" y="4879859"/>
            <a:ext cx="152400" cy="5191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6015E97A-7E64-4048-8615-7122B793011C}" type="datetime'''''T''''a''''nz''''''a''''n''''''''''i''''a'''''''''''''''">
              <a:rPr lang="pt-BR" sz="1000" noProof="0" smtClean="0">
                <a:latin typeface="Akkurat LL" panose="020B0504010101010104" pitchFamily="34" charset="0"/>
              </a:rPr>
              <a:pPr marL="0" lvl="0" indent="0" algn="r">
                <a:spcBef>
                  <a:spcPct val="0"/>
                </a:spcBef>
                <a:spcAft>
                  <a:spcPct val="0"/>
                </a:spcAft>
                <a:buNone/>
              </a:pPr>
              <a:t>Tanzania</a:t>
            </a:fld>
            <a:endParaRPr lang="pt-BR" sz="1000" noProof="0">
              <a:latin typeface="Akkurat LL" panose="020B0504010101010104" pitchFamily="34" charset="0"/>
            </a:endParaRPr>
          </a:p>
        </p:txBody>
      </p:sp>
      <p:sp>
        <p:nvSpPr>
          <p:cNvPr id="67" name="BodyText">
            <a:extLst>
              <a:ext uri="{FF2B5EF4-FFF2-40B4-BE49-F238E27FC236}">
                <a16:creationId xmlns:a16="http://schemas.microsoft.com/office/drawing/2014/main" id="{5C0FB50E-0595-BA5B-444B-3059E1EFDD13}"/>
              </a:ext>
            </a:extLst>
          </p:cNvPr>
          <p:cNvSpPr>
            <a:spLocks/>
          </p:cNvSpPr>
          <p:nvPr>
            <p:custDataLst>
              <p:tags r:id="rId40"/>
            </p:custDataLst>
          </p:nvPr>
        </p:nvSpPr>
        <p:spPr bwMode="auto">
          <a:xfrm>
            <a:off x="10138475" y="4879859"/>
            <a:ext cx="152400" cy="4159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95ECEDF7-E93A-418B-B184-4C76B97C4550}" type="datetime'''''Tü''''''''''''r''''''''k''''''''i''y''''''e'''">
              <a:rPr lang="pt-BR" sz="1000" noProof="0" smtClean="0">
                <a:latin typeface="Akkurat LL" panose="020B0504010101010104" pitchFamily="34" charset="0"/>
              </a:rPr>
              <a:pPr marL="0" lvl="0" indent="0" algn="r">
                <a:spcBef>
                  <a:spcPct val="0"/>
                </a:spcBef>
                <a:spcAft>
                  <a:spcPct val="0"/>
                </a:spcAft>
                <a:buNone/>
              </a:pPr>
              <a:t>Türkiye</a:t>
            </a:fld>
            <a:endParaRPr lang="pt-BR" sz="1000" noProof="0">
              <a:latin typeface="Akkurat LL" panose="020B0504010101010104" pitchFamily="34" charset="0"/>
            </a:endParaRPr>
          </a:p>
        </p:txBody>
      </p:sp>
      <p:sp>
        <p:nvSpPr>
          <p:cNvPr id="68" name="BodyText">
            <a:extLst>
              <a:ext uri="{FF2B5EF4-FFF2-40B4-BE49-F238E27FC236}">
                <a16:creationId xmlns:a16="http://schemas.microsoft.com/office/drawing/2014/main" id="{86F04FF7-4E13-BADA-3713-F9A6B31FD98E}"/>
              </a:ext>
            </a:extLst>
          </p:cNvPr>
          <p:cNvSpPr>
            <a:spLocks/>
          </p:cNvSpPr>
          <p:nvPr>
            <p:custDataLst>
              <p:tags r:id="rId41"/>
            </p:custDataLst>
          </p:nvPr>
        </p:nvSpPr>
        <p:spPr bwMode="auto">
          <a:xfrm>
            <a:off x="9924163" y="4879859"/>
            <a:ext cx="152400" cy="4651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3D1BB986-061A-4F7D-B63F-1492934C26D9}" type="datetime'''''''Na''''''''m''i''''''''''bi''''''''''''''a'">
              <a:rPr lang="pt-BR" sz="1000" noProof="0" smtClean="0">
                <a:latin typeface="Akkurat LL" panose="020B0504010101010104" pitchFamily="34" charset="0"/>
              </a:rPr>
              <a:pPr marL="0" lvl="0" indent="0" algn="r">
                <a:spcBef>
                  <a:spcPct val="0"/>
                </a:spcBef>
                <a:spcAft>
                  <a:spcPct val="0"/>
                </a:spcAft>
                <a:buNone/>
              </a:pPr>
              <a:t>Namibia</a:t>
            </a:fld>
            <a:endParaRPr lang="pt-BR" sz="1000" noProof="0">
              <a:latin typeface="Akkurat LL" panose="020B0504010101010104" pitchFamily="34" charset="0"/>
            </a:endParaRPr>
          </a:p>
        </p:txBody>
      </p:sp>
      <p:sp>
        <p:nvSpPr>
          <p:cNvPr id="15" name="BodyText">
            <a:extLst>
              <a:ext uri="{FF2B5EF4-FFF2-40B4-BE49-F238E27FC236}">
                <a16:creationId xmlns:a16="http://schemas.microsoft.com/office/drawing/2014/main" id="{067F3320-657F-A53D-C167-5E0674CBDC1F}"/>
              </a:ext>
            </a:extLst>
          </p:cNvPr>
          <p:cNvSpPr>
            <a:spLocks/>
          </p:cNvSpPr>
          <p:nvPr>
            <p:custDataLst>
              <p:tags r:id="rId42"/>
            </p:custDataLst>
          </p:nvPr>
        </p:nvSpPr>
        <p:spPr bwMode="auto">
          <a:xfrm>
            <a:off x="915100" y="4879859"/>
            <a:ext cx="152400" cy="109378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99A2CBBA-F14E-4837-81DA-8F5C46887D0A}" type="datetime'''P''ap''''''ua'''''' N''''''''e''''w Gu''i''''ne''''''''''a'">
              <a:rPr lang="pt-BR" sz="1000" noProof="0" smtClean="0">
                <a:latin typeface="Akkurat LL" panose="020B0504010101010104" pitchFamily="34" charset="0"/>
              </a:rPr>
              <a:pPr marL="0" lvl="0" indent="0" algn="r">
                <a:spcBef>
                  <a:spcPct val="0"/>
                </a:spcBef>
                <a:spcAft>
                  <a:spcPct val="0"/>
                </a:spcAft>
                <a:buNone/>
              </a:pPr>
              <a:t>Papua New Guinea</a:t>
            </a:fld>
            <a:endParaRPr lang="pt-BR" sz="1000" noProof="0" dirty="0">
              <a:latin typeface="Akkurat LL" panose="020B0504010101010104" pitchFamily="34" charset="0"/>
            </a:endParaRPr>
          </a:p>
        </p:txBody>
      </p:sp>
      <p:sp>
        <p:nvSpPr>
          <p:cNvPr id="70" name="BodyText">
            <a:extLst>
              <a:ext uri="{FF2B5EF4-FFF2-40B4-BE49-F238E27FC236}">
                <a16:creationId xmlns:a16="http://schemas.microsoft.com/office/drawing/2014/main" id="{DC0C54A1-9B74-9399-2347-8A1FCCBBB934}"/>
              </a:ext>
            </a:extLst>
          </p:cNvPr>
          <p:cNvSpPr>
            <a:spLocks/>
          </p:cNvSpPr>
          <p:nvPr>
            <p:custDataLst>
              <p:tags r:id="rId43"/>
            </p:custDataLst>
          </p:nvPr>
        </p:nvSpPr>
        <p:spPr bwMode="auto">
          <a:xfrm>
            <a:off x="9495538" y="4879859"/>
            <a:ext cx="152400" cy="5413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41B858C6-8899-4A51-BF7A-4A41045F0451}" type="datetime'''''''''''S''''''''u''''r''''i''n''a''me'''''''''">
              <a:rPr lang="pt-BR" sz="1000" noProof="0" smtClean="0">
                <a:latin typeface="Akkurat LL" panose="020B0504010101010104" pitchFamily="34" charset="0"/>
              </a:rPr>
              <a:pPr marL="0" lvl="0" indent="0" algn="r">
                <a:spcBef>
                  <a:spcPct val="0"/>
                </a:spcBef>
                <a:spcAft>
                  <a:spcPct val="0"/>
                </a:spcAft>
                <a:buNone/>
              </a:pPr>
              <a:t>Suriname</a:t>
            </a:fld>
            <a:endParaRPr lang="pt-BR" sz="1000" noProof="0">
              <a:latin typeface="Akkurat LL" panose="020B0504010101010104" pitchFamily="34" charset="0"/>
            </a:endParaRPr>
          </a:p>
        </p:txBody>
      </p:sp>
      <p:sp>
        <p:nvSpPr>
          <p:cNvPr id="71" name="BodyText">
            <a:extLst>
              <a:ext uri="{FF2B5EF4-FFF2-40B4-BE49-F238E27FC236}">
                <a16:creationId xmlns:a16="http://schemas.microsoft.com/office/drawing/2014/main" id="{8BBC1ADC-EB6B-4301-C65F-7B3C5D96956E}"/>
              </a:ext>
            </a:extLst>
          </p:cNvPr>
          <p:cNvSpPr>
            <a:spLocks/>
          </p:cNvSpPr>
          <p:nvPr>
            <p:custDataLst>
              <p:tags r:id="rId44"/>
            </p:custDataLst>
          </p:nvPr>
        </p:nvSpPr>
        <p:spPr bwMode="auto">
          <a:xfrm>
            <a:off x="7993763" y="4879859"/>
            <a:ext cx="152400" cy="7223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4815434E-F06E-4E56-A4F4-056C2BDA60B3}" type="datetime'S''a''''udi'''''''''''''' ''A''''''''''ra''bi''''a'''''''''">
              <a:rPr lang="pt-BR" sz="1000" noProof="0" smtClean="0">
                <a:latin typeface="Akkurat LL" panose="020B0504010101010104" pitchFamily="34" charset="0"/>
              </a:rPr>
              <a:pPr marL="0" lvl="0" indent="0" algn="r">
                <a:spcBef>
                  <a:spcPct val="0"/>
                </a:spcBef>
                <a:spcAft>
                  <a:spcPct val="0"/>
                </a:spcAft>
                <a:buNone/>
              </a:pPr>
              <a:t>Saudi Arabia</a:t>
            </a:fld>
            <a:endParaRPr lang="pt-BR" sz="1000" noProof="0">
              <a:latin typeface="Akkurat LL" panose="020B0504010101010104" pitchFamily="34" charset="0"/>
            </a:endParaRPr>
          </a:p>
        </p:txBody>
      </p:sp>
      <p:sp>
        <p:nvSpPr>
          <p:cNvPr id="72" name="BodyText">
            <a:extLst>
              <a:ext uri="{FF2B5EF4-FFF2-40B4-BE49-F238E27FC236}">
                <a16:creationId xmlns:a16="http://schemas.microsoft.com/office/drawing/2014/main" id="{EAB6A160-9084-9305-58C5-E266AAFDF55F}"/>
              </a:ext>
            </a:extLst>
          </p:cNvPr>
          <p:cNvSpPr>
            <a:spLocks/>
          </p:cNvSpPr>
          <p:nvPr>
            <p:custDataLst>
              <p:tags r:id="rId45"/>
            </p:custDataLst>
          </p:nvPr>
        </p:nvSpPr>
        <p:spPr bwMode="auto">
          <a:xfrm>
            <a:off x="9281225" y="4879859"/>
            <a:ext cx="152400" cy="27305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3B90FE69-07A4-4659-8820-11A796C0B6CA}" type="datetime'''''L''''''''''''''''''''ao''''''''''s'''''''''''''''''''''''">
              <a:rPr lang="pt-BR" sz="1000" noProof="0" smtClean="0">
                <a:latin typeface="Akkurat LL" panose="020B0504010101010104" pitchFamily="34" charset="0"/>
              </a:rPr>
              <a:pPr marL="0" lvl="0" indent="0" algn="r">
                <a:spcBef>
                  <a:spcPct val="0"/>
                </a:spcBef>
                <a:spcAft>
                  <a:spcPct val="0"/>
                </a:spcAft>
                <a:buNone/>
              </a:pPr>
              <a:t>Laos</a:t>
            </a:fld>
            <a:endParaRPr lang="pt-BR" sz="1000" noProof="0">
              <a:latin typeface="Akkurat LL" panose="020B0504010101010104" pitchFamily="34" charset="0"/>
            </a:endParaRPr>
          </a:p>
        </p:txBody>
      </p:sp>
      <p:sp>
        <p:nvSpPr>
          <p:cNvPr id="73" name="BodyText">
            <a:extLst>
              <a:ext uri="{FF2B5EF4-FFF2-40B4-BE49-F238E27FC236}">
                <a16:creationId xmlns:a16="http://schemas.microsoft.com/office/drawing/2014/main" id="{E596E21D-BA95-343B-61EB-FF3297E2AB17}"/>
              </a:ext>
            </a:extLst>
          </p:cNvPr>
          <p:cNvSpPr>
            <a:spLocks/>
          </p:cNvSpPr>
          <p:nvPr>
            <p:custDataLst>
              <p:tags r:id="rId46"/>
            </p:custDataLst>
          </p:nvPr>
        </p:nvSpPr>
        <p:spPr bwMode="auto">
          <a:xfrm>
            <a:off x="10568688" y="4879859"/>
            <a:ext cx="152400" cy="3651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76F2A076-A022-4096-91C5-DC9AECFA9337}" type="datetime'''''''''''''''S''''''e''''r''''''''''''bi''a'''''">
              <a:rPr lang="pt-BR" sz="1000" noProof="0" smtClean="0">
                <a:latin typeface="Akkurat LL" panose="020B0504010101010104" pitchFamily="34" charset="0"/>
              </a:rPr>
              <a:pPr marL="0" lvl="0" indent="0" algn="r">
                <a:spcBef>
                  <a:spcPct val="0"/>
                </a:spcBef>
                <a:spcAft>
                  <a:spcPct val="0"/>
                </a:spcAft>
                <a:buNone/>
              </a:pPr>
              <a:t>Serbia</a:t>
            </a:fld>
            <a:endParaRPr lang="pt-BR" sz="1000" noProof="0">
              <a:latin typeface="Akkurat LL" panose="020B0504010101010104" pitchFamily="34" charset="0"/>
            </a:endParaRPr>
          </a:p>
        </p:txBody>
      </p:sp>
      <p:sp>
        <p:nvSpPr>
          <p:cNvPr id="74" name="BodyText">
            <a:extLst>
              <a:ext uri="{FF2B5EF4-FFF2-40B4-BE49-F238E27FC236}">
                <a16:creationId xmlns:a16="http://schemas.microsoft.com/office/drawing/2014/main" id="{F47876E1-EB0A-DFAE-643A-C608E6A4870B}"/>
              </a:ext>
            </a:extLst>
          </p:cNvPr>
          <p:cNvSpPr>
            <a:spLocks/>
          </p:cNvSpPr>
          <p:nvPr>
            <p:custDataLst>
              <p:tags r:id="rId47"/>
            </p:custDataLst>
          </p:nvPr>
        </p:nvSpPr>
        <p:spPr bwMode="auto">
          <a:xfrm>
            <a:off x="10354375" y="4879859"/>
            <a:ext cx="152400" cy="68738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D43FF66C-43EA-4DEB-AA70-4E18409A0B18}" type="datetime'''''S''''ou''''th'''' ''A''''''fr''i''''c''''a'''''''''''''">
              <a:rPr lang="pt-BR" sz="1000" noProof="0" smtClean="0">
                <a:latin typeface="Akkurat LL" panose="020B0504010101010104" pitchFamily="34" charset="0"/>
              </a:rPr>
              <a:pPr marL="0" lvl="0" indent="0" algn="r">
                <a:spcBef>
                  <a:spcPct val="0"/>
                </a:spcBef>
                <a:spcAft>
                  <a:spcPct val="0"/>
                </a:spcAft>
                <a:buNone/>
              </a:pPr>
              <a:t>South Africa</a:t>
            </a:fld>
            <a:endParaRPr lang="pt-BR" sz="1000" noProof="0">
              <a:latin typeface="Akkurat LL" panose="020B0504010101010104" pitchFamily="34" charset="0"/>
            </a:endParaRPr>
          </a:p>
        </p:txBody>
      </p:sp>
      <p:sp>
        <p:nvSpPr>
          <p:cNvPr id="69" name="BodyText">
            <a:extLst>
              <a:ext uri="{FF2B5EF4-FFF2-40B4-BE49-F238E27FC236}">
                <a16:creationId xmlns:a16="http://schemas.microsoft.com/office/drawing/2014/main" id="{AA3FD177-ECCD-9084-AE69-D7D8063CBF63}"/>
              </a:ext>
            </a:extLst>
          </p:cNvPr>
          <p:cNvSpPr>
            <a:spLocks/>
          </p:cNvSpPr>
          <p:nvPr>
            <p:custDataLst>
              <p:tags r:id="rId48"/>
            </p:custDataLst>
          </p:nvPr>
        </p:nvSpPr>
        <p:spPr bwMode="auto">
          <a:xfrm>
            <a:off x="9709850" y="4879859"/>
            <a:ext cx="152400" cy="584200"/>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D6B8E134-F6FA-4C45-88B4-23A9E3FE26AF}" type="datetime'''''''Z''''i''m''''''b''a''''''b''''w''e'">
              <a:rPr lang="pt-BR" sz="1000" noProof="0" smtClean="0">
                <a:latin typeface="Akkurat LL" panose="020B0504010101010104" pitchFamily="34" charset="0"/>
              </a:rPr>
              <a:pPr marL="0" lvl="0" indent="0" algn="r">
                <a:spcBef>
                  <a:spcPct val="0"/>
                </a:spcBef>
                <a:spcAft>
                  <a:spcPct val="0"/>
                </a:spcAft>
                <a:buNone/>
              </a:pPr>
              <a:t>Zimbabwe</a:t>
            </a:fld>
            <a:endParaRPr lang="pt-BR" sz="1000" noProof="0">
              <a:latin typeface="Akkurat LL" panose="020B0504010101010104" pitchFamily="34" charset="0"/>
            </a:endParaRPr>
          </a:p>
        </p:txBody>
      </p:sp>
      <p:sp>
        <p:nvSpPr>
          <p:cNvPr id="76" name="BodyText">
            <a:extLst>
              <a:ext uri="{FF2B5EF4-FFF2-40B4-BE49-F238E27FC236}">
                <a16:creationId xmlns:a16="http://schemas.microsoft.com/office/drawing/2014/main" id="{D0D42315-AE77-E49A-7785-8353AE1915E3}"/>
              </a:ext>
            </a:extLst>
          </p:cNvPr>
          <p:cNvSpPr>
            <a:spLocks/>
          </p:cNvSpPr>
          <p:nvPr>
            <p:custDataLst>
              <p:tags r:id="rId49"/>
            </p:custDataLst>
          </p:nvPr>
        </p:nvSpPr>
        <p:spPr bwMode="auto">
          <a:xfrm>
            <a:off x="10997313" y="4879859"/>
            <a:ext cx="152400" cy="6175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A3627650-D80A-4534-84A7-598BD530FAD8}" type="datetime'Gua''''''''''t''e''''m''''al''''''''''''''a'''''''''">
              <a:rPr lang="pt-BR" sz="1000" noProof="0" smtClean="0">
                <a:latin typeface="Akkurat LL" panose="020B0504010101010104" pitchFamily="34" charset="0"/>
              </a:rPr>
              <a:pPr marL="0" lvl="0" indent="0" algn="r">
                <a:spcBef>
                  <a:spcPct val="0"/>
                </a:spcBef>
                <a:spcAft>
                  <a:spcPct val="0"/>
                </a:spcAft>
                <a:buNone/>
              </a:pPr>
              <a:t>Guatemala</a:t>
            </a:fld>
            <a:endParaRPr lang="pt-BR" sz="1000" noProof="0" dirty="0">
              <a:latin typeface="Akkurat LL" panose="020B0504010101010104" pitchFamily="34" charset="0"/>
            </a:endParaRPr>
          </a:p>
        </p:txBody>
      </p:sp>
      <p:sp>
        <p:nvSpPr>
          <p:cNvPr id="77" name="BodyText">
            <a:extLst>
              <a:ext uri="{FF2B5EF4-FFF2-40B4-BE49-F238E27FC236}">
                <a16:creationId xmlns:a16="http://schemas.microsoft.com/office/drawing/2014/main" id="{AE4A058C-A0DF-4399-D98C-21A389C5B22F}"/>
              </a:ext>
            </a:extLst>
          </p:cNvPr>
          <p:cNvSpPr>
            <a:spLocks/>
          </p:cNvSpPr>
          <p:nvPr>
            <p:custDataLst>
              <p:tags r:id="rId50"/>
            </p:custDataLst>
          </p:nvPr>
        </p:nvSpPr>
        <p:spPr bwMode="auto">
          <a:xfrm>
            <a:off x="11211625" y="4879859"/>
            <a:ext cx="152400" cy="48418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ED48D760-4945-43B8-8041-AA5672D3B35F}" type="datetime'''''''T''''''h''a''''''''''''i''la''''''''''''''nd'''">
              <a:rPr lang="pt-BR" sz="1000" noProof="0" smtClean="0">
                <a:latin typeface="Akkurat LL" panose="020B0504010101010104" pitchFamily="34" charset="0"/>
              </a:rPr>
              <a:pPr marL="0" lvl="0" indent="0" algn="r">
                <a:spcBef>
                  <a:spcPct val="0"/>
                </a:spcBef>
                <a:spcAft>
                  <a:spcPct val="0"/>
                </a:spcAft>
                <a:buNone/>
              </a:pPr>
              <a:t>Thailand</a:t>
            </a:fld>
            <a:endParaRPr lang="pt-BR" sz="1000" noProof="0">
              <a:latin typeface="Akkurat LL" panose="020B0504010101010104" pitchFamily="34" charset="0"/>
            </a:endParaRPr>
          </a:p>
        </p:txBody>
      </p:sp>
      <p:sp>
        <p:nvSpPr>
          <p:cNvPr id="350" name="BodyText">
            <a:extLst>
              <a:ext uri="{FF2B5EF4-FFF2-40B4-BE49-F238E27FC236}">
                <a16:creationId xmlns:a16="http://schemas.microsoft.com/office/drawing/2014/main" id="{C41F1475-EFD0-DC92-8A40-D499CB07874E}"/>
              </a:ext>
            </a:extLst>
          </p:cNvPr>
          <p:cNvSpPr>
            <a:spLocks/>
          </p:cNvSpPr>
          <p:nvPr>
            <p:custDataLst>
              <p:tags r:id="rId51"/>
            </p:custDataLst>
          </p:nvPr>
        </p:nvSpPr>
        <p:spPr bwMode="auto">
          <a:xfrm>
            <a:off x="11575164" y="3413009"/>
            <a:ext cx="16827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4C0BA922-E969-43A4-AAEA-33487C23B910}" type="datetime'''''''''1''''''''''''''5'''''''''''''''''''''">
              <a:rPr lang="pt-BR" sz="1200" b="1" noProof="0" smtClean="0">
                <a:effectLst/>
                <a:latin typeface="Akkurat LL" panose="020B0504010101010104" pitchFamily="34" charset="0"/>
              </a:rPr>
              <a:pPr marL="0" lvl="0" indent="0">
                <a:spcBef>
                  <a:spcPct val="0"/>
                </a:spcBef>
                <a:spcAft>
                  <a:spcPct val="0"/>
                </a:spcAft>
                <a:buNone/>
              </a:pPr>
              <a:t>15</a:t>
            </a:fld>
            <a:endParaRPr lang="pt-BR" sz="1200" b="1" noProof="0">
              <a:latin typeface="Akkurat LL" panose="020B0504010101010104" pitchFamily="34" charset="0"/>
            </a:endParaRPr>
          </a:p>
        </p:txBody>
      </p:sp>
      <p:sp>
        <p:nvSpPr>
          <p:cNvPr id="18" name="BodyText">
            <a:extLst>
              <a:ext uri="{FF2B5EF4-FFF2-40B4-BE49-F238E27FC236}">
                <a16:creationId xmlns:a16="http://schemas.microsoft.com/office/drawing/2014/main" id="{3120F670-9D17-8B58-B224-7B63251F2F99}"/>
              </a:ext>
            </a:extLst>
          </p:cNvPr>
          <p:cNvSpPr>
            <a:spLocks/>
          </p:cNvSpPr>
          <p:nvPr>
            <p:custDataLst>
              <p:tags r:id="rId52"/>
            </p:custDataLst>
          </p:nvPr>
        </p:nvSpPr>
        <p:spPr bwMode="auto">
          <a:xfrm>
            <a:off x="1129413" y="4879859"/>
            <a:ext cx="152400" cy="6588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A9F0E5F8-41EC-4C4B-93C3-0EA6E2CE0097}" type="datetime'''Ka''''z''''''''a''k''''''''h''s''''t''''a''''''''n'">
              <a:rPr lang="pt-BR" sz="1000" noProof="0" smtClean="0">
                <a:latin typeface="Akkurat LL" panose="020B0504010101010104" pitchFamily="34" charset="0"/>
              </a:rPr>
              <a:pPr marL="0" lvl="0" indent="0" algn="r">
                <a:spcBef>
                  <a:spcPct val="0"/>
                </a:spcBef>
                <a:spcAft>
                  <a:spcPct val="0"/>
                </a:spcAft>
                <a:buNone/>
              </a:pPr>
              <a:t>Kazakhstan</a:t>
            </a:fld>
            <a:endParaRPr lang="pt-BR" sz="1000" noProof="0">
              <a:latin typeface="Akkurat LL" panose="020B0504010101010104" pitchFamily="34" charset="0"/>
            </a:endParaRPr>
          </a:p>
        </p:txBody>
      </p:sp>
      <p:sp>
        <p:nvSpPr>
          <p:cNvPr id="19" name="BodyText">
            <a:extLst>
              <a:ext uri="{FF2B5EF4-FFF2-40B4-BE49-F238E27FC236}">
                <a16:creationId xmlns:a16="http://schemas.microsoft.com/office/drawing/2014/main" id="{F2D380B9-614E-BC81-D6F8-FC6A83E68866}"/>
              </a:ext>
            </a:extLst>
          </p:cNvPr>
          <p:cNvSpPr>
            <a:spLocks/>
          </p:cNvSpPr>
          <p:nvPr>
            <p:custDataLst>
              <p:tags r:id="rId53"/>
            </p:custDataLst>
          </p:nvPr>
        </p:nvSpPr>
        <p:spPr bwMode="auto">
          <a:xfrm>
            <a:off x="1343725" y="4879859"/>
            <a:ext cx="152400" cy="4143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0F271DFA-1E9B-498C-96F3-257EF4923D32}" type="datetime'''''''F''''i''''''''n''''''''''''''l''''''''''''''an''d'">
              <a:rPr lang="pt-BR" sz="1000" noProof="0" smtClean="0">
                <a:latin typeface="Akkurat LL" panose="020B0504010101010104" pitchFamily="34" charset="0"/>
              </a:rPr>
              <a:pPr marL="0" lvl="0" indent="0" algn="r">
                <a:spcBef>
                  <a:spcPct val="0"/>
                </a:spcBef>
                <a:spcAft>
                  <a:spcPct val="0"/>
                </a:spcAft>
                <a:buNone/>
              </a:pPr>
              <a:t>Finland</a:t>
            </a:fld>
            <a:endParaRPr lang="pt-BR" sz="1000" noProof="0">
              <a:latin typeface="Akkurat LL" panose="020B0504010101010104" pitchFamily="34" charset="0"/>
            </a:endParaRPr>
          </a:p>
        </p:txBody>
      </p:sp>
      <p:sp>
        <p:nvSpPr>
          <p:cNvPr id="75" name="BodyText">
            <a:extLst>
              <a:ext uri="{FF2B5EF4-FFF2-40B4-BE49-F238E27FC236}">
                <a16:creationId xmlns:a16="http://schemas.microsoft.com/office/drawing/2014/main" id="{A7C79149-C5E6-D513-8E46-A478BD17747E}"/>
              </a:ext>
            </a:extLst>
          </p:cNvPr>
          <p:cNvSpPr>
            <a:spLocks/>
          </p:cNvSpPr>
          <p:nvPr>
            <p:custDataLst>
              <p:tags r:id="rId54"/>
            </p:custDataLst>
          </p:nvPr>
        </p:nvSpPr>
        <p:spPr bwMode="auto">
          <a:xfrm>
            <a:off x="10783000" y="4879859"/>
            <a:ext cx="152400" cy="3730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fld id="{DE26CAE5-5578-4970-82CD-F02BAA12DC6D}" type="datetime'''''''''Er''''''''''''''''''''''i''''tr''e''''''''''a'''''''">
              <a:rPr lang="pt-BR" sz="1000" noProof="0" smtClean="0">
                <a:latin typeface="Akkurat LL" panose="020B0504010101010104" pitchFamily="34" charset="0"/>
              </a:rPr>
              <a:pPr marL="0" lvl="0" indent="0" algn="r">
                <a:spcBef>
                  <a:spcPct val="0"/>
                </a:spcBef>
                <a:spcAft>
                  <a:spcPct val="0"/>
                </a:spcAft>
                <a:buNone/>
              </a:pPr>
              <a:t>Eritrea</a:t>
            </a:fld>
            <a:endParaRPr lang="pt-BR" sz="1000" noProof="0">
              <a:latin typeface="Akkurat LL" panose="020B0504010101010104" pitchFamily="34" charset="0"/>
            </a:endParaRPr>
          </a:p>
        </p:txBody>
      </p:sp>
      <p:sp>
        <p:nvSpPr>
          <p:cNvPr id="308" name="Rectangle 307">
            <a:extLst>
              <a:ext uri="{FF2B5EF4-FFF2-40B4-BE49-F238E27FC236}">
                <a16:creationId xmlns:a16="http://schemas.microsoft.com/office/drawing/2014/main" id="{56CDB6BD-7727-C0C1-6F1A-70548C40FD8D}"/>
              </a:ext>
            </a:extLst>
          </p:cNvPr>
          <p:cNvSpPr/>
          <p:nvPr>
            <p:custDataLst>
              <p:tags r:id="rId55"/>
            </p:custDataLst>
          </p:nvPr>
        </p:nvSpPr>
        <p:spPr bwMode="auto">
          <a:xfrm>
            <a:off x="1670637" y="5800200"/>
            <a:ext cx="214313" cy="160338"/>
          </a:xfrm>
          <a:prstGeom prst="rect">
            <a:avLst/>
          </a:prstGeom>
          <a:solidFill>
            <a:srgbClr val="B6D5D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00" noProof="0">
              <a:solidFill>
                <a:schemeClr val="tx1"/>
              </a:solidFill>
              <a:latin typeface="Akkurat LL" panose="020B0504010101010104" pitchFamily="34" charset="0"/>
              <a:cs typeface="Akkurat LL" panose="020B0504010101010104" pitchFamily="34" charset="0"/>
            </a:endParaRPr>
          </a:p>
        </p:txBody>
      </p:sp>
      <p:sp>
        <p:nvSpPr>
          <p:cNvPr id="307" name="Rectangle 306">
            <a:extLst>
              <a:ext uri="{FF2B5EF4-FFF2-40B4-BE49-F238E27FC236}">
                <a16:creationId xmlns:a16="http://schemas.microsoft.com/office/drawing/2014/main" id="{F76A7ABB-7273-C248-2C59-58F37DF80A1E}"/>
              </a:ext>
            </a:extLst>
          </p:cNvPr>
          <p:cNvSpPr/>
          <p:nvPr>
            <p:custDataLst>
              <p:tags r:id="rId56"/>
            </p:custDataLst>
          </p:nvPr>
        </p:nvSpPr>
        <p:spPr bwMode="auto">
          <a:xfrm>
            <a:off x="4612711" y="5801019"/>
            <a:ext cx="214313" cy="160338"/>
          </a:xfrm>
          <a:prstGeom prst="rect">
            <a:avLst/>
          </a:prstGeom>
          <a:solidFill>
            <a:srgbClr val="4997A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00" noProof="0">
              <a:solidFill>
                <a:schemeClr val="tx1"/>
              </a:solidFill>
              <a:latin typeface="Akkurat LL" panose="020B0504010101010104" pitchFamily="34" charset="0"/>
              <a:cs typeface="Akkurat LL" panose="020B0504010101010104" pitchFamily="34" charset="0"/>
            </a:endParaRPr>
          </a:p>
        </p:txBody>
      </p:sp>
      <p:sp>
        <p:nvSpPr>
          <p:cNvPr id="339" name="Rectangle 338">
            <a:extLst>
              <a:ext uri="{FF2B5EF4-FFF2-40B4-BE49-F238E27FC236}">
                <a16:creationId xmlns:a16="http://schemas.microsoft.com/office/drawing/2014/main" id="{5A7D8793-E6B0-15B1-5582-6CCE706F59A0}"/>
              </a:ext>
            </a:extLst>
          </p:cNvPr>
          <p:cNvSpPr/>
          <p:nvPr>
            <p:custDataLst>
              <p:tags r:id="rId57"/>
            </p:custDataLst>
          </p:nvPr>
        </p:nvSpPr>
        <p:spPr bwMode="auto">
          <a:xfrm>
            <a:off x="8012113" y="5800609"/>
            <a:ext cx="214313" cy="160338"/>
          </a:xfrm>
          <a:prstGeom prst="rect">
            <a:avLst/>
          </a:prstGeom>
          <a:solidFill>
            <a:srgbClr val="005B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00" noProof="0">
              <a:solidFill>
                <a:schemeClr val="tx1"/>
              </a:solidFill>
              <a:latin typeface="Akkurat LL" panose="020B0504010101010104" pitchFamily="34" charset="0"/>
              <a:cs typeface="Akkurat LL" panose="020B0504010101010104" pitchFamily="34" charset="0"/>
            </a:endParaRPr>
          </a:p>
        </p:txBody>
      </p:sp>
      <p:sp>
        <p:nvSpPr>
          <p:cNvPr id="23" name="BodyText">
            <a:extLst>
              <a:ext uri="{FF2B5EF4-FFF2-40B4-BE49-F238E27FC236}">
                <a16:creationId xmlns:a16="http://schemas.microsoft.com/office/drawing/2014/main" id="{79D45163-27D0-290F-779C-29E1DEF9E734}"/>
              </a:ext>
            </a:extLst>
          </p:cNvPr>
          <p:cNvSpPr>
            <a:spLocks/>
          </p:cNvSpPr>
          <p:nvPr>
            <p:custDataLst>
              <p:tags r:id="rId58"/>
            </p:custDataLst>
          </p:nvPr>
        </p:nvSpPr>
        <p:spPr bwMode="auto">
          <a:xfrm>
            <a:off x="1923050" y="5795437"/>
            <a:ext cx="2049463"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r>
              <a:rPr lang="pt-BR" sz="1200" noProof="0" dirty="0">
                <a:latin typeface="Akkurat LL" panose="020B0504010101010104" pitchFamily="34" charset="0"/>
              </a:rPr>
              <a:t>Discovery, exploration and studies</a:t>
            </a:r>
          </a:p>
        </p:txBody>
      </p:sp>
      <p:sp>
        <p:nvSpPr>
          <p:cNvPr id="20" name="BodyText">
            <a:extLst>
              <a:ext uri="{FF2B5EF4-FFF2-40B4-BE49-F238E27FC236}">
                <a16:creationId xmlns:a16="http://schemas.microsoft.com/office/drawing/2014/main" id="{E5535944-8396-09A7-7519-2E8AB3DD2569}"/>
              </a:ext>
            </a:extLst>
          </p:cNvPr>
          <p:cNvSpPr>
            <a:spLocks/>
          </p:cNvSpPr>
          <p:nvPr>
            <p:custDataLst>
              <p:tags r:id="rId59"/>
            </p:custDataLst>
          </p:nvPr>
        </p:nvSpPr>
        <p:spPr bwMode="auto">
          <a:xfrm>
            <a:off x="4865124" y="5796256"/>
            <a:ext cx="2863850"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r>
              <a:rPr lang="en-US" sz="1200" noProof="0" dirty="0">
                <a:latin typeface="Akkurat LL" panose="020B0504010101010104" pitchFamily="34" charset="0"/>
              </a:rPr>
              <a:t>End of the studies to start of construction</a:t>
            </a:r>
            <a:endParaRPr lang="pt-BR" sz="1200" noProof="0" dirty="0">
              <a:latin typeface="Akkurat LL" panose="020B0504010101010104" pitchFamily="34" charset="0"/>
            </a:endParaRPr>
          </a:p>
        </p:txBody>
      </p:sp>
      <p:sp>
        <p:nvSpPr>
          <p:cNvPr id="336" name="BodyText">
            <a:extLst>
              <a:ext uri="{FF2B5EF4-FFF2-40B4-BE49-F238E27FC236}">
                <a16:creationId xmlns:a16="http://schemas.microsoft.com/office/drawing/2014/main" id="{68F0E795-6D2C-D378-390D-414B35C4CC74}"/>
              </a:ext>
            </a:extLst>
          </p:cNvPr>
          <p:cNvSpPr>
            <a:spLocks/>
          </p:cNvSpPr>
          <p:nvPr>
            <p:custDataLst>
              <p:tags r:id="rId60"/>
            </p:custDataLst>
          </p:nvPr>
        </p:nvSpPr>
        <p:spPr bwMode="auto">
          <a:xfrm>
            <a:off x="8264525" y="5795846"/>
            <a:ext cx="1530350"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rtlCol="0" anchor="ctr">
            <a:noAutofit/>
          </a:bodyPr>
          <a:lstStyle>
            <a:lvl1pPr marL="171450" indent="-171450" algn="l" defTabSz="914400" rtl="0" eaLnBrk="1" latinLnBrk="0" hangingPunct="1">
              <a:lnSpc>
                <a:spcPct val="100000"/>
              </a:lnSpc>
              <a:spcBef>
                <a:spcPts val="600"/>
              </a:spcBef>
              <a:buClr>
                <a:schemeClr val="tx1"/>
              </a:buClr>
              <a:buSzPct val="100000"/>
              <a:buFont typeface="Wingdings" panose="05000000000000000000" pitchFamily="2" charset="2"/>
              <a:buChar char="§"/>
              <a:defRPr sz="1400" kern="1200">
                <a:solidFill>
                  <a:schemeClr val="tx1"/>
                </a:solidFill>
                <a:latin typeface="+mj-lt"/>
                <a:ea typeface="+mn-ea"/>
                <a:cs typeface="Akkurat LL" panose="020B0504010101010104" pitchFamily="34" charset="0"/>
              </a:defRPr>
            </a:lvl1pPr>
            <a:lvl2pPr marL="341313" indent="-168275"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2pPr>
            <a:lvl3pPr marL="514350" indent="-171450" algn="l" defTabSz="914400" rtl="0" eaLnBrk="1" latinLnBrk="0" hangingPunct="1">
              <a:lnSpc>
                <a:spcPct val="100000"/>
              </a:lnSpc>
              <a:spcBef>
                <a:spcPts val="60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687388" indent="-169863"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858838" indent="-171450" algn="l" defTabSz="914400" rtl="0" eaLnBrk="1" latinLnBrk="0" hangingPunct="1">
              <a:lnSpc>
                <a:spcPct val="100000"/>
              </a:lnSpc>
              <a:spcBef>
                <a:spcPts val="60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r>
              <a:rPr lang="en-US" sz="1200" noProof="0" dirty="0">
                <a:latin typeface="Akkurat LL" panose="020B0504010101010104" pitchFamily="34" charset="0"/>
              </a:rPr>
              <a:t>From construction to the start of production</a:t>
            </a:r>
            <a:endParaRPr lang="pt-BR" sz="1200" noProof="0" dirty="0">
              <a:latin typeface="Akkurat LL" panose="020B0504010101010104" pitchFamily="34" charset="0"/>
            </a:endParaRPr>
          </a:p>
        </p:txBody>
      </p:sp>
      <p:sp>
        <p:nvSpPr>
          <p:cNvPr id="365" name="TextBox 364">
            <a:extLst>
              <a:ext uri="{FF2B5EF4-FFF2-40B4-BE49-F238E27FC236}">
                <a16:creationId xmlns:a16="http://schemas.microsoft.com/office/drawing/2014/main" id="{EF4983DA-55ED-27EE-7C86-8080A83ADDBA}"/>
              </a:ext>
            </a:extLst>
          </p:cNvPr>
          <p:cNvSpPr txBox="1"/>
          <p:nvPr/>
        </p:nvSpPr>
        <p:spPr>
          <a:xfrm>
            <a:off x="10842624" y="3146896"/>
            <a:ext cx="1292226" cy="215444"/>
          </a:xfrm>
          <a:prstGeom prst="rect">
            <a:avLst/>
          </a:prstGeom>
          <a:noFill/>
        </p:spPr>
        <p:txBody>
          <a:bodyPr wrap="square" lIns="0" tIns="0" rIns="0" bIns="0" rtlCol="0">
            <a:spAutoFit/>
          </a:bodyPr>
          <a:lstStyle/>
          <a:p>
            <a:pPr algn="ctr"/>
            <a:r>
              <a:rPr lang="pt-BR" sz="1400" noProof="0" dirty="0">
                <a:latin typeface="Akkurat LL" panose="020B0504010101010104" pitchFamily="34" charset="0"/>
                <a:cs typeface="Akkurat LL" panose="020B0504010101010104" pitchFamily="34" charset="0"/>
              </a:rPr>
              <a:t>Average</a:t>
            </a:r>
          </a:p>
        </p:txBody>
      </p:sp>
      <p:sp>
        <p:nvSpPr>
          <p:cNvPr id="4" name="Slide Number Placeholder 3">
            <a:extLst>
              <a:ext uri="{FF2B5EF4-FFF2-40B4-BE49-F238E27FC236}">
                <a16:creationId xmlns:a16="http://schemas.microsoft.com/office/drawing/2014/main" id="{E9BD9A50-3F7C-60C0-129F-E1970E6E5602}"/>
              </a:ext>
            </a:extLst>
          </p:cNvPr>
          <p:cNvSpPr txBox="1">
            <a:spLocks/>
          </p:cNvSpPr>
          <p:nvPr/>
        </p:nvSpPr>
        <p:spPr>
          <a:xfrm>
            <a:off x="11320251" y="6516084"/>
            <a:ext cx="311576" cy="214804"/>
          </a:xfrm>
          <a:prstGeom prst="rect">
            <a:avLst/>
          </a:prstGeom>
        </p:spPr>
        <p:txBody>
          <a:bodyPr vert="horz" wrap="square" lIns="0" tIns="0" rIns="0" bIns="0" rtlCol="0" anchor="b">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700" kern="1200">
                <a:solidFill>
                  <a:srgbClr val="A6A8AB"/>
                </a:solidFill>
                <a:latin typeface="+mn-lt"/>
                <a:ea typeface="+mn-ea"/>
                <a:cs typeface="+mn-cs"/>
              </a:defRPr>
            </a:lvl1pPr>
            <a:lvl2pPr marL="179994"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2pPr>
            <a:lvl3pPr marL="359988"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539983" indent="0" algn="l" defTabSz="914400" rtl="0" eaLnBrk="1" latinLnBrk="0" hangingPunct="1">
              <a:lnSpc>
                <a:spcPct val="100000"/>
              </a:lnSpc>
              <a:spcBef>
                <a:spcPts val="0"/>
              </a:spcBef>
              <a:spcAft>
                <a:spcPts val="600"/>
              </a:spcAft>
              <a:buFont typeface="Arial" panose="020B0604020202020204" pitchFamily="34" charset="0"/>
              <a:buNone/>
              <a:defRPr sz="1050" kern="1200">
                <a:solidFill>
                  <a:schemeClr val="tx1"/>
                </a:solidFill>
                <a:latin typeface="+mn-lt"/>
                <a:ea typeface="+mn-ea"/>
                <a:cs typeface="+mn-cs"/>
              </a:defRPr>
            </a:lvl4pPr>
            <a:lvl5pPr marL="719977" indent="0" algn="l" defTabSz="914400" rtl="0" eaLnBrk="1" latinLnBrk="0" hangingPunct="1">
              <a:lnSpc>
                <a:spcPct val="100000"/>
              </a:lnSpc>
              <a:spcBef>
                <a:spcPts val="0"/>
              </a:spcBef>
              <a:spcAft>
                <a:spcPts val="600"/>
              </a:spcAft>
              <a:buFont typeface="Arial" panose="020B0604020202020204" pitchFamily="34" charset="0"/>
              <a:buNone/>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fld id="{5246FB18-5DF1-419A-B975-14AFDDD65B9F}" type="slidenum">
              <a:rPr lang="en-US" smtClean="0">
                <a:solidFill>
                  <a:schemeClr val="tx1"/>
                </a:solidFill>
              </a:rPr>
              <a:pPr algn="r"/>
              <a:t>21</a:t>
            </a:fld>
            <a:endParaRPr lang="en-US" dirty="0">
              <a:solidFill>
                <a:schemeClr val="tx1"/>
              </a:solidFill>
            </a:endParaRPr>
          </a:p>
        </p:txBody>
      </p:sp>
    </p:spTree>
    <p:extLst>
      <p:ext uri="{BB962C8B-B14F-4D97-AF65-F5344CB8AC3E}">
        <p14:creationId xmlns:p14="http://schemas.microsoft.com/office/powerpoint/2010/main" val="572413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0FA3E-10F6-2827-5FC1-8CBFC506C47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37CA7B7-AD08-4056-7EF5-1C47B9F1ABD5}"/>
              </a:ext>
            </a:extLst>
          </p:cNvPr>
          <p:cNvSpPr/>
          <p:nvPr/>
        </p:nvSpPr>
        <p:spPr>
          <a:xfrm>
            <a:off x="8407400" y="1275292"/>
            <a:ext cx="3296920" cy="44998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endParaRPr lang="en-US" sz="1400" dirty="0">
              <a:solidFill>
                <a:schemeClr val="tx1"/>
              </a:solidFill>
            </a:endParaRPr>
          </a:p>
        </p:txBody>
      </p:sp>
      <p:sp>
        <p:nvSpPr>
          <p:cNvPr id="8" name="Text Placeholder 7">
            <a:extLst>
              <a:ext uri="{FF2B5EF4-FFF2-40B4-BE49-F238E27FC236}">
                <a16:creationId xmlns:a16="http://schemas.microsoft.com/office/drawing/2014/main" id="{CE414E6F-32E3-17E2-A128-CD3A02BFF11D}"/>
              </a:ext>
            </a:extLst>
          </p:cNvPr>
          <p:cNvSpPr>
            <a:spLocks noGrp="1"/>
          </p:cNvSpPr>
          <p:nvPr>
            <p:ph type="body" sz="quarter" idx="13"/>
          </p:nvPr>
        </p:nvSpPr>
        <p:spPr>
          <a:xfrm>
            <a:off x="555625" y="996586"/>
            <a:ext cx="11064240" cy="278706"/>
          </a:xfrm>
        </p:spPr>
        <p:txBody>
          <a:bodyPr/>
          <a:lstStyle/>
          <a:p>
            <a:r>
              <a:rPr lang="en-US" sz="1400" dirty="0">
                <a:latin typeface="Akkurat LL" panose="020B0504010101010104" pitchFamily="34" charset="0"/>
                <a:cs typeface="Akkurat LL" panose="020B0504010101010104" pitchFamily="34" charset="0"/>
              </a:rPr>
              <a:t>Annual exploration budgets and number of budgeted companies, 1997–2025</a:t>
            </a:r>
            <a:endParaRPr lang="en-PH" sz="1400" dirty="0">
              <a:latin typeface="Akkurat LL" panose="020B0504010101010104" pitchFamily="34" charset="0"/>
              <a:cs typeface="Akkurat LL" panose="020B0504010101010104" pitchFamily="34" charset="0"/>
            </a:endParaRPr>
          </a:p>
        </p:txBody>
      </p:sp>
      <p:sp>
        <p:nvSpPr>
          <p:cNvPr id="11" name="Text Placeholder 10">
            <a:extLst>
              <a:ext uri="{FF2B5EF4-FFF2-40B4-BE49-F238E27FC236}">
                <a16:creationId xmlns:a16="http://schemas.microsoft.com/office/drawing/2014/main" id="{450BB0C0-D0F8-431E-6F30-D3EA74691AEC}"/>
              </a:ext>
            </a:extLst>
          </p:cNvPr>
          <p:cNvSpPr>
            <a:spLocks noGrp="1"/>
          </p:cNvSpPr>
          <p:nvPr>
            <p:ph type="body" sz="quarter" idx="24"/>
          </p:nvPr>
        </p:nvSpPr>
        <p:spPr>
          <a:ln>
            <a:noFill/>
          </a:ln>
        </p:spPr>
        <p:txBody>
          <a:bodyPr/>
          <a:lstStyle/>
          <a:p>
            <a:r>
              <a:rPr lang="en-US" b="0" dirty="0"/>
              <a:t>Exploration budgets have been declining for three years; well below 2012 peak.</a:t>
            </a:r>
            <a:endParaRPr lang="en-PH" b="0" dirty="0"/>
          </a:p>
        </p:txBody>
      </p:sp>
      <p:sp>
        <p:nvSpPr>
          <p:cNvPr id="9" name="Text Placeholder 8">
            <a:extLst>
              <a:ext uri="{FF2B5EF4-FFF2-40B4-BE49-F238E27FC236}">
                <a16:creationId xmlns:a16="http://schemas.microsoft.com/office/drawing/2014/main" id="{0588E0D2-5CD1-87D4-1965-23313EFC1554}"/>
              </a:ext>
            </a:extLst>
          </p:cNvPr>
          <p:cNvSpPr>
            <a:spLocks noGrp="1"/>
          </p:cNvSpPr>
          <p:nvPr>
            <p:ph type="body" sz="quarter" idx="15"/>
          </p:nvPr>
        </p:nvSpPr>
        <p:spPr/>
        <p:txBody>
          <a:bodyPr/>
          <a:lstStyle/>
          <a:p>
            <a:r>
              <a:rPr lang="en-US"/>
              <a:t>As of Nov. 11, 2025.</a:t>
            </a:r>
          </a:p>
          <a:p>
            <a:r>
              <a:rPr lang="en-US"/>
              <a:t>Source: S&amp;P Global Energy, S&amp;P Global Market Intelligence.</a:t>
            </a:r>
            <a:endParaRPr lang="en-PH"/>
          </a:p>
        </p:txBody>
      </p:sp>
      <p:graphicFrame>
        <p:nvGraphicFramePr>
          <p:cNvPr id="4" name="Content Placeholder 3">
            <a:extLst>
              <a:ext uri="{FF2B5EF4-FFF2-40B4-BE49-F238E27FC236}">
                <a16:creationId xmlns:a16="http://schemas.microsoft.com/office/drawing/2014/main" id="{C3907A17-D011-1E33-64CD-18DC76EB08EF}"/>
              </a:ext>
            </a:extLst>
          </p:cNvPr>
          <p:cNvGraphicFramePr>
            <a:graphicFrameLocks noGrp="1"/>
          </p:cNvGraphicFramePr>
          <p:nvPr>
            <p:ph sz="quarter" idx="17"/>
            <p:extLst>
              <p:ext uri="{D42A27DB-BD31-4B8C-83A1-F6EECF244321}">
                <p14:modId xmlns:p14="http://schemas.microsoft.com/office/powerpoint/2010/main" val="3656042475"/>
              </p:ext>
            </p:extLst>
          </p:nvPr>
        </p:nvGraphicFramePr>
        <p:xfrm>
          <a:off x="555625" y="1143000"/>
          <a:ext cx="7432675"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6" name="txtBoxMetadata" hidden="1">
            <a:extLst>
              <a:ext uri="{FF2B5EF4-FFF2-40B4-BE49-F238E27FC236}">
                <a16:creationId xmlns:a16="http://schemas.microsoft.com/office/drawing/2014/main" id="{A88FA17C-6093-34A8-EE85-FB95D2042829}"/>
              </a:ext>
            </a:extLst>
          </p:cNvPr>
          <p:cNvSpPr txBox="1"/>
          <p:nvPr/>
        </p:nvSpPr>
        <p:spPr>
          <a:xfrm>
            <a:off x="12179300" y="-1270000"/>
            <a:ext cx="12700" cy="569387"/>
          </a:xfrm>
          <a:prstGeom prst="rect">
            <a:avLst/>
          </a:prstGeom>
          <a:noFill/>
        </p:spPr>
        <p:txBody>
          <a:bodyPr vert="horz" rtlCol="0">
            <a:spAutoFit/>
          </a:bodyPr>
          <a:lstStyle/>
          <a:p>
            <a:r>
              <a:rPr lang="en-PH" sz="100">
                <a:solidFill>
                  <a:srgbClr val="FFFFFF"/>
                </a:solidFill>
              </a:rPr>
              <a:t>4/27/2026 6:33:54 PM</a:t>
            </a:r>
          </a:p>
          <a:p>
            <a:r>
              <a:rPr lang="en-PH" sz="100">
                <a:solidFill>
                  <a:srgbClr val="FFFFFF"/>
                </a:solidFill>
              </a:rPr>
              <a:t>by e_dela_cruz</a:t>
            </a:r>
          </a:p>
        </p:txBody>
      </p:sp>
      <p:sp>
        <p:nvSpPr>
          <p:cNvPr id="3" name="TextBox 2">
            <a:extLst>
              <a:ext uri="{FF2B5EF4-FFF2-40B4-BE49-F238E27FC236}">
                <a16:creationId xmlns:a16="http://schemas.microsoft.com/office/drawing/2014/main" id="{01B1477D-D85D-F39C-CCAD-7FB74BDDBD1A}"/>
              </a:ext>
            </a:extLst>
          </p:cNvPr>
          <p:cNvSpPr txBox="1"/>
          <p:nvPr/>
        </p:nvSpPr>
        <p:spPr>
          <a:xfrm>
            <a:off x="8407400" y="2043278"/>
            <a:ext cx="3378200" cy="3539430"/>
          </a:xfrm>
          <a:prstGeom prst="rect">
            <a:avLst/>
          </a:prstGeom>
          <a:noFill/>
        </p:spPr>
        <p:txBody>
          <a:bodyPr wrap="square">
            <a:spAutoFit/>
          </a:bodyPr>
          <a:lstStyle/>
          <a:p>
            <a:pPr marL="461963" indent="-346075">
              <a:buFont typeface="Arial" panose="020B0604020202020204" pitchFamily="34" charset="0"/>
              <a:buChar char="•"/>
            </a:pPr>
            <a:r>
              <a:rPr lang="en-US" sz="1600" dirty="0">
                <a:latin typeface="Akkurat LL" panose="020B0504010101010104" pitchFamily="34" charset="0"/>
                <a:cs typeface="Akkurat LL" panose="020B0504010101010104" pitchFamily="34" charset="0"/>
              </a:rPr>
              <a:t>Cost of capital easing selectively</a:t>
            </a:r>
          </a:p>
          <a:p>
            <a:pPr marL="461963" indent="-346075">
              <a:buFont typeface="Arial" panose="020B0604020202020204" pitchFamily="34" charset="0"/>
              <a:buChar char="•"/>
            </a:pPr>
            <a:endParaRPr lang="en-US" sz="1600" dirty="0">
              <a:latin typeface="Akkurat LL" panose="020B0504010101010104" pitchFamily="34" charset="0"/>
              <a:cs typeface="Akkurat LL" panose="020B0504010101010104" pitchFamily="34" charset="0"/>
            </a:endParaRPr>
          </a:p>
          <a:p>
            <a:pPr marL="461963" indent="-346075">
              <a:buFont typeface="Arial" panose="020B0604020202020204" pitchFamily="34" charset="0"/>
              <a:buChar char="•"/>
            </a:pPr>
            <a:r>
              <a:rPr lang="en-US" sz="1600" dirty="0">
                <a:latin typeface="Akkurat LL" panose="020B0504010101010104" pitchFamily="34" charset="0"/>
                <a:cs typeface="Akkurat LL" panose="020B0504010101010104" pitchFamily="34" charset="0"/>
              </a:rPr>
              <a:t>Market favors quality and efficient assets</a:t>
            </a:r>
          </a:p>
          <a:p>
            <a:pPr marL="461963" indent="-346075">
              <a:buFont typeface="Arial" panose="020B0604020202020204" pitchFamily="34" charset="0"/>
              <a:buChar char="•"/>
            </a:pPr>
            <a:endParaRPr lang="en-US" sz="1600" dirty="0">
              <a:latin typeface="Akkurat LL" panose="020B0504010101010104" pitchFamily="34" charset="0"/>
              <a:cs typeface="Akkurat LL" panose="020B0504010101010104" pitchFamily="34" charset="0"/>
            </a:endParaRPr>
          </a:p>
          <a:p>
            <a:pPr marL="461963" indent="-346075">
              <a:buFont typeface="Arial" panose="020B0604020202020204" pitchFamily="34" charset="0"/>
              <a:buChar char="•"/>
            </a:pPr>
            <a:r>
              <a:rPr lang="en-US" sz="1600" dirty="0">
                <a:latin typeface="Akkurat LL" panose="020B0504010101010104" pitchFamily="34" charset="0"/>
                <a:cs typeface="Akkurat LL" panose="020B0504010101010104" pitchFamily="34" charset="0"/>
              </a:rPr>
              <a:t>Strategic capital </a:t>
            </a:r>
          </a:p>
          <a:p>
            <a:pPr marL="461963" indent="-346075">
              <a:buFont typeface="Arial" panose="020B0604020202020204" pitchFamily="34" charset="0"/>
              <a:buChar char="•"/>
            </a:pPr>
            <a:endParaRPr lang="en-US" sz="1600" dirty="0">
              <a:latin typeface="Akkurat LL" panose="020B0504010101010104" pitchFamily="34" charset="0"/>
              <a:cs typeface="Akkurat LL" panose="020B0504010101010104" pitchFamily="34" charset="0"/>
            </a:endParaRPr>
          </a:p>
          <a:p>
            <a:pPr marL="461963" indent="-346075">
              <a:buFont typeface="Arial" panose="020B0604020202020204" pitchFamily="34" charset="0"/>
              <a:buChar char="•"/>
            </a:pPr>
            <a:r>
              <a:rPr lang="en-US" sz="1600" dirty="0">
                <a:latin typeface="Akkurat LL" panose="020B0504010101010104" pitchFamily="34" charset="0"/>
                <a:cs typeface="Akkurat LL" panose="020B0504010101010104" pitchFamily="34" charset="0"/>
              </a:rPr>
              <a:t>Streamlined portfolios</a:t>
            </a:r>
          </a:p>
          <a:p>
            <a:pPr marL="461963" indent="-346075">
              <a:buFont typeface="Arial" panose="020B0604020202020204" pitchFamily="34" charset="0"/>
              <a:buChar char="•"/>
            </a:pPr>
            <a:endParaRPr lang="en-US" sz="1600" dirty="0">
              <a:latin typeface="Akkurat LL" panose="020B0504010101010104" pitchFamily="34" charset="0"/>
              <a:cs typeface="Akkurat LL" panose="020B0504010101010104" pitchFamily="34" charset="0"/>
            </a:endParaRPr>
          </a:p>
          <a:p>
            <a:pPr marL="461963" indent="-346075">
              <a:buFont typeface="Arial" panose="020B0604020202020204" pitchFamily="34" charset="0"/>
              <a:buChar char="•"/>
            </a:pPr>
            <a:r>
              <a:rPr lang="en-US" sz="1600" dirty="0">
                <a:latin typeface="Akkurat LL" panose="020B0504010101010104" pitchFamily="34" charset="0"/>
                <a:cs typeface="Akkurat LL" panose="020B0504010101010104" pitchFamily="34" charset="0"/>
              </a:rPr>
              <a:t>Government interests</a:t>
            </a:r>
          </a:p>
          <a:p>
            <a:pPr marL="461963" indent="-346075">
              <a:buFont typeface="Arial" panose="020B0604020202020204" pitchFamily="34" charset="0"/>
              <a:buChar char="•"/>
            </a:pPr>
            <a:endParaRPr lang="en-US" sz="1600" dirty="0">
              <a:latin typeface="Akkurat LL" panose="020B0504010101010104" pitchFamily="34" charset="0"/>
              <a:cs typeface="Akkurat LL" panose="020B0504010101010104" pitchFamily="34" charset="0"/>
            </a:endParaRPr>
          </a:p>
          <a:p>
            <a:pPr marL="461963" indent="-346075">
              <a:buFont typeface="Arial" panose="020B0604020202020204" pitchFamily="34" charset="0"/>
              <a:buChar char="•"/>
            </a:pPr>
            <a:r>
              <a:rPr lang="en-US" sz="1600" dirty="0">
                <a:latin typeface="Akkurat LL" panose="020B0504010101010104" pitchFamily="34" charset="0"/>
                <a:cs typeface="Akkurat LL" panose="020B0504010101010104" pitchFamily="34" charset="0"/>
              </a:rPr>
              <a:t>High‑quality, low‑risk assets gaining value</a:t>
            </a:r>
          </a:p>
        </p:txBody>
      </p:sp>
      <p:sp>
        <p:nvSpPr>
          <p:cNvPr id="5" name="Rectangle 4">
            <a:extLst>
              <a:ext uri="{FF2B5EF4-FFF2-40B4-BE49-F238E27FC236}">
                <a16:creationId xmlns:a16="http://schemas.microsoft.com/office/drawing/2014/main" id="{35BA6E78-FF9B-B7D0-C637-8030542025D9}"/>
              </a:ext>
            </a:extLst>
          </p:cNvPr>
          <p:cNvSpPr/>
          <p:nvPr/>
        </p:nvSpPr>
        <p:spPr>
          <a:xfrm>
            <a:off x="8288972" y="1343339"/>
            <a:ext cx="3533775" cy="5253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en-US" b="1" dirty="0">
                <a:solidFill>
                  <a:srgbClr val="6B0F01"/>
                </a:solidFill>
                <a:latin typeface="Akkurat LL" panose="020B0504010101010104" pitchFamily="34" charset="0"/>
                <a:cs typeface="Akkurat LL" panose="020B0504010101010104" pitchFamily="34" charset="0"/>
              </a:rPr>
              <a:t>Mining projects today</a:t>
            </a:r>
          </a:p>
        </p:txBody>
      </p:sp>
      <p:sp>
        <p:nvSpPr>
          <p:cNvPr id="7" name="Slide Number Placeholder 3">
            <a:extLst>
              <a:ext uri="{FF2B5EF4-FFF2-40B4-BE49-F238E27FC236}">
                <a16:creationId xmlns:a16="http://schemas.microsoft.com/office/drawing/2014/main" id="{F42F2E8F-FD44-FC0A-780F-9AA047CD55E0}"/>
              </a:ext>
            </a:extLst>
          </p:cNvPr>
          <p:cNvSpPr txBox="1">
            <a:spLocks/>
          </p:cNvSpPr>
          <p:nvPr/>
        </p:nvSpPr>
        <p:spPr>
          <a:xfrm>
            <a:off x="11320251" y="6516084"/>
            <a:ext cx="311576" cy="214804"/>
          </a:xfrm>
          <a:prstGeom prst="rect">
            <a:avLst/>
          </a:prstGeom>
        </p:spPr>
        <p:txBody>
          <a:bodyPr vert="horz" wrap="square" lIns="0" tIns="0" rIns="0" bIns="0" rtlCol="0" anchor="b">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700" kern="1200">
                <a:solidFill>
                  <a:srgbClr val="A6A8AB"/>
                </a:solidFill>
                <a:latin typeface="+mn-lt"/>
                <a:ea typeface="+mn-ea"/>
                <a:cs typeface="+mn-cs"/>
              </a:defRPr>
            </a:lvl1pPr>
            <a:lvl2pPr marL="179994"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2pPr>
            <a:lvl3pPr marL="359988"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539983" indent="0" algn="l" defTabSz="914400" rtl="0" eaLnBrk="1" latinLnBrk="0" hangingPunct="1">
              <a:lnSpc>
                <a:spcPct val="100000"/>
              </a:lnSpc>
              <a:spcBef>
                <a:spcPts val="0"/>
              </a:spcBef>
              <a:spcAft>
                <a:spcPts val="600"/>
              </a:spcAft>
              <a:buFont typeface="Arial" panose="020B0604020202020204" pitchFamily="34" charset="0"/>
              <a:buNone/>
              <a:defRPr sz="1050" kern="1200">
                <a:solidFill>
                  <a:schemeClr val="tx1"/>
                </a:solidFill>
                <a:latin typeface="+mn-lt"/>
                <a:ea typeface="+mn-ea"/>
                <a:cs typeface="+mn-cs"/>
              </a:defRPr>
            </a:lvl4pPr>
            <a:lvl5pPr marL="719977" indent="0" algn="l" defTabSz="914400" rtl="0" eaLnBrk="1" latinLnBrk="0" hangingPunct="1">
              <a:lnSpc>
                <a:spcPct val="100000"/>
              </a:lnSpc>
              <a:spcBef>
                <a:spcPts val="0"/>
              </a:spcBef>
              <a:spcAft>
                <a:spcPts val="600"/>
              </a:spcAft>
              <a:buFont typeface="Arial" panose="020B0604020202020204" pitchFamily="34" charset="0"/>
              <a:buNone/>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fld id="{5246FB18-5DF1-419A-B975-14AFDDD65B9F}" type="slidenum">
              <a:rPr lang="en-US" smtClean="0">
                <a:solidFill>
                  <a:schemeClr val="tx1"/>
                </a:solidFill>
              </a:rPr>
              <a:pPr algn="r"/>
              <a:t>22</a:t>
            </a:fld>
            <a:endParaRPr lang="en-US" dirty="0">
              <a:solidFill>
                <a:schemeClr val="tx1"/>
              </a:solidFill>
            </a:endParaRPr>
          </a:p>
        </p:txBody>
      </p:sp>
    </p:spTree>
    <p:extLst>
      <p:ext uri="{BB962C8B-B14F-4D97-AF65-F5344CB8AC3E}">
        <p14:creationId xmlns:p14="http://schemas.microsoft.com/office/powerpoint/2010/main" val="24685642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90E3A-398F-3515-AD38-FE35497FAB0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F97629E-EC0D-8762-5945-E77011D68DF2}"/>
              </a:ext>
            </a:extLst>
          </p:cNvPr>
          <p:cNvSpPr>
            <a:spLocks noGrp="1"/>
          </p:cNvSpPr>
          <p:nvPr>
            <p:ph type="title"/>
          </p:nvPr>
        </p:nvSpPr>
        <p:spPr>
          <a:xfrm>
            <a:off x="539743" y="342900"/>
            <a:ext cx="11062709" cy="460551"/>
          </a:xfrm>
        </p:spPr>
        <p:txBody>
          <a:bodyPr/>
          <a:lstStyle/>
          <a:p>
            <a:r>
              <a:rPr lang="en-US" dirty="0"/>
              <a:t>Despite huge demand for critical minerals, mining CAPEX commitments and exploration budgets dwarf in comparison to AI spending.</a:t>
            </a:r>
          </a:p>
        </p:txBody>
      </p:sp>
      <p:sp>
        <p:nvSpPr>
          <p:cNvPr id="8" name="Text Placeholder 24">
            <a:extLst>
              <a:ext uri="{FF2B5EF4-FFF2-40B4-BE49-F238E27FC236}">
                <a16:creationId xmlns:a16="http://schemas.microsoft.com/office/drawing/2014/main" id="{9DC1566C-CFB8-943C-69D1-ECE3E8885090}"/>
              </a:ext>
            </a:extLst>
          </p:cNvPr>
          <p:cNvSpPr txBox="1">
            <a:spLocks/>
          </p:cNvSpPr>
          <p:nvPr/>
        </p:nvSpPr>
        <p:spPr>
          <a:xfrm>
            <a:off x="567038" y="1305323"/>
            <a:ext cx="5355093" cy="499534"/>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Pct val="100000"/>
              <a:buFont typeface="Arial" panose="020B0604020202020204" pitchFamily="34" charset="0"/>
              <a:buChar char="​"/>
              <a:tabLst/>
              <a:defRPr/>
            </a:pPr>
            <a:r>
              <a:rPr kumimoji="0" lang="en-US" sz="14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CAPEX Commitments 2025-2027 – Top 30 companies by sector</a:t>
            </a:r>
          </a:p>
        </p:txBody>
      </p:sp>
      <p:graphicFrame>
        <p:nvGraphicFramePr>
          <p:cNvPr id="9" name="Chart 8">
            <a:extLst>
              <a:ext uri="{FF2B5EF4-FFF2-40B4-BE49-F238E27FC236}">
                <a16:creationId xmlns:a16="http://schemas.microsoft.com/office/drawing/2014/main" id="{41F795EB-AB56-8F41-26C5-087DF9F42524}"/>
              </a:ext>
            </a:extLst>
          </p:cNvPr>
          <p:cNvGraphicFramePr>
            <a:graphicFrameLocks/>
          </p:cNvGraphicFramePr>
          <p:nvPr>
            <p:extLst>
              <p:ext uri="{D42A27DB-BD31-4B8C-83A1-F6EECF244321}">
                <p14:modId xmlns:p14="http://schemas.microsoft.com/office/powerpoint/2010/main" val="1663689460"/>
              </p:ext>
            </p:extLst>
          </p:nvPr>
        </p:nvGraphicFramePr>
        <p:xfrm>
          <a:off x="478524" y="1555090"/>
          <a:ext cx="5532120" cy="3910260"/>
        </p:xfrm>
        <a:graphic>
          <a:graphicData uri="http://schemas.openxmlformats.org/drawingml/2006/chart">
            <c:chart xmlns:c="http://schemas.openxmlformats.org/drawingml/2006/chart" xmlns:r="http://schemas.openxmlformats.org/officeDocument/2006/relationships" r:id="rId3"/>
          </a:graphicData>
        </a:graphic>
      </p:graphicFrame>
      <mc:AlternateContent xmlns:mc="http://schemas.openxmlformats.org/markup-compatibility/2006" xmlns:cx4="http://schemas.microsoft.com/office/drawing/2016/5/10/chartex">
        <mc:Choice Requires="cx4">
          <p:graphicFrame>
            <p:nvGraphicFramePr>
              <p:cNvPr id="10" name="Content Placeholder 5">
                <a:extLst>
                  <a:ext uri="{FF2B5EF4-FFF2-40B4-BE49-F238E27FC236}">
                    <a16:creationId xmlns:a16="http://schemas.microsoft.com/office/drawing/2014/main" id="{0830EC7B-D328-4540-BFFF-6A80333343AD}"/>
                  </a:ext>
                </a:extLst>
              </p:cNvPr>
              <p:cNvGraphicFramePr>
                <a:graphicFrameLocks/>
              </p:cNvGraphicFramePr>
              <p:nvPr>
                <p:extLst>
                  <p:ext uri="{D42A27DB-BD31-4B8C-83A1-F6EECF244321}">
                    <p14:modId xmlns:p14="http://schemas.microsoft.com/office/powerpoint/2010/main" val="4280889974"/>
                  </p:ext>
                </p:extLst>
              </p:nvPr>
            </p:nvGraphicFramePr>
            <p:xfrm>
              <a:off x="6269869" y="1804856"/>
              <a:ext cx="5553832" cy="4227048"/>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10" name="Content Placeholder 5">
                <a:extLst>
                  <a:ext uri="{FF2B5EF4-FFF2-40B4-BE49-F238E27FC236}">
                    <a16:creationId xmlns:a16="http://schemas.microsoft.com/office/drawing/2014/main" id="{0830EC7B-D328-4540-BFFF-6A80333343AD}"/>
                  </a:ext>
                </a:extLst>
              </p:cNvPr>
              <p:cNvPicPr>
                <a:picLocks noGrp="1" noRot="1" noChangeAspect="1" noMove="1" noResize="1" noEditPoints="1" noAdjustHandles="1" noChangeArrowheads="1" noChangeShapeType="1"/>
              </p:cNvPicPr>
              <p:nvPr/>
            </p:nvPicPr>
            <p:blipFill>
              <a:blip r:embed="rId5"/>
              <a:stretch>
                <a:fillRect/>
              </a:stretch>
            </p:blipFill>
            <p:spPr>
              <a:xfrm>
                <a:off x="6269869" y="1804856"/>
                <a:ext cx="5553832" cy="4227048"/>
              </a:xfrm>
              <a:prstGeom prst="rect">
                <a:avLst/>
              </a:prstGeom>
            </p:spPr>
          </p:pic>
        </mc:Fallback>
      </mc:AlternateContent>
      <p:sp>
        <p:nvSpPr>
          <p:cNvPr id="11" name="Text Placeholder 24">
            <a:extLst>
              <a:ext uri="{FF2B5EF4-FFF2-40B4-BE49-F238E27FC236}">
                <a16:creationId xmlns:a16="http://schemas.microsoft.com/office/drawing/2014/main" id="{45ADDA1B-368E-BC26-62D2-B566812A0799}"/>
              </a:ext>
            </a:extLst>
          </p:cNvPr>
          <p:cNvSpPr txBox="1">
            <a:spLocks/>
          </p:cNvSpPr>
          <p:nvPr/>
        </p:nvSpPr>
        <p:spPr>
          <a:xfrm>
            <a:off x="6371591" y="1302016"/>
            <a:ext cx="5532120" cy="499534"/>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j-lt"/>
                <a:ea typeface="+mn-ea"/>
                <a:cs typeface="Akkurat LL" panose="020B0504010101010104" pitchFamily="34" charset="0"/>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j-lt"/>
                <a:ea typeface="+mn-ea"/>
                <a:cs typeface="Akkurat LL" panose="020B0504010101010104" pitchFamily="34" charset="0"/>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Pct val="100000"/>
              <a:buFont typeface="Arial" panose="020B0604020202020204" pitchFamily="34" charset="0"/>
              <a:buChar char="​"/>
              <a:tabLst/>
              <a:defRPr/>
            </a:pPr>
            <a:r>
              <a:rPr kumimoji="0" lang="en-US" sz="14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Exploration budget changes per commodity </a:t>
            </a:r>
            <a:br>
              <a:rPr kumimoji="0" lang="en-US" sz="14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br>
            <a:r>
              <a:rPr kumimoji="0" lang="en-US" sz="14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($M)</a:t>
            </a:r>
            <a:endParaRPr kumimoji="0" lang="en-PH" sz="1400" b="0"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endParaRPr>
          </a:p>
        </p:txBody>
      </p:sp>
      <p:sp>
        <p:nvSpPr>
          <p:cNvPr id="12" name="Text Placeholder 23">
            <a:extLst>
              <a:ext uri="{FF2B5EF4-FFF2-40B4-BE49-F238E27FC236}">
                <a16:creationId xmlns:a16="http://schemas.microsoft.com/office/drawing/2014/main" id="{3E4F96DC-EE01-1355-0514-DDCFE9C5B163}"/>
              </a:ext>
            </a:extLst>
          </p:cNvPr>
          <p:cNvSpPr txBox="1">
            <a:spLocks/>
          </p:cNvSpPr>
          <p:nvPr/>
        </p:nvSpPr>
        <p:spPr>
          <a:xfrm>
            <a:off x="478524" y="5976450"/>
            <a:ext cx="9486901" cy="128148"/>
          </a:xfrm>
          <a:prstGeom prst="rect">
            <a:avLst/>
          </a:prstGeom>
        </p:spPr>
        <p:txBody>
          <a:bodyPr/>
          <a:lstStyle>
            <a:lvl1pPr marL="169863" indent="-169863"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1pPr>
            <a:lvl2pPr marL="341313" indent="-171450" algn="l" defTabSz="914400"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2pPr>
            <a:lvl3pPr marL="517525" indent="-176213" algn="l" defTabSz="914400" rtl="0" eaLnBrk="1" latinLnBrk="0" hangingPunct="1">
              <a:lnSpc>
                <a:spcPct val="100000"/>
              </a:lnSpc>
              <a:spcBef>
                <a:spcPts val="0"/>
              </a:spcBef>
              <a:spcAft>
                <a:spcPts val="600"/>
              </a:spcAft>
              <a:buFont typeface="Arial" panose="020B0604020202020204" pitchFamily="34" charset="0"/>
              <a:buChar char="•"/>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00" dirty="0">
                <a:cs typeface="Akkurat LL Light" panose="020B0404010101010104" pitchFamily="34" charset="0"/>
              </a:rPr>
              <a:t>Note: Consensus estimates for top 30 companies in mining, electric utilities and AI – CAPITAL spend estimates for 2025, 2026 and 2027.</a:t>
            </a:r>
            <a:br>
              <a:rPr lang="en-US" sz="700" dirty="0">
                <a:cs typeface="Akkurat LL Light" panose="020B0404010101010104" pitchFamily="34" charset="0"/>
              </a:rPr>
            </a:br>
            <a:r>
              <a:rPr lang="en-US" sz="700" dirty="0">
                <a:cs typeface="Akkurat LL Light" panose="020B0404010101010104" pitchFamily="34" charset="0"/>
              </a:rPr>
              <a:t>Non-exhaustive (some companies can be private and don’t disclose spend objectives</a:t>
            </a:r>
          </a:p>
        </p:txBody>
      </p:sp>
      <p:sp>
        <p:nvSpPr>
          <p:cNvPr id="13" name="Text Placeholder 21">
            <a:extLst>
              <a:ext uri="{FF2B5EF4-FFF2-40B4-BE49-F238E27FC236}">
                <a16:creationId xmlns:a16="http://schemas.microsoft.com/office/drawing/2014/main" id="{CF68B546-9A6D-D108-0AA4-A69D38A93927}"/>
              </a:ext>
            </a:extLst>
          </p:cNvPr>
          <p:cNvSpPr txBox="1">
            <a:spLocks/>
          </p:cNvSpPr>
          <p:nvPr/>
        </p:nvSpPr>
        <p:spPr>
          <a:xfrm>
            <a:off x="567038" y="6244733"/>
            <a:ext cx="9487694" cy="107722"/>
          </a:xfrm>
          <a:prstGeom prst="rect">
            <a:avLst/>
          </a:prstGeom>
        </p:spPr>
        <p:txBody>
          <a:bodyPr vert="horz" lIns="0" tIns="0" rIns="0" bIns="0" rtlCol="0" anchor="ctr"/>
          <a:lstStyle>
            <a:defPPr>
              <a:defRPr lang="en-US"/>
            </a:defPPr>
            <a:lvl1pPr marL="0" algn="r" defTabSz="457200" rtl="0" eaLnBrk="1" latinLnBrk="0" hangingPunct="1">
              <a:defRPr sz="7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dirty="0">
                <a:cs typeface="Akkurat LL Light" panose="020B0404010101010104" pitchFamily="34" charset="0"/>
              </a:rPr>
              <a:t>Source: S&amp;P Global Analysis, S&amp;P Global Visible Alpha</a:t>
            </a:r>
          </a:p>
        </p:txBody>
      </p:sp>
      <p:sp>
        <p:nvSpPr>
          <p:cNvPr id="15" name="Slide Number Placeholder 14">
            <a:extLst>
              <a:ext uri="{FF2B5EF4-FFF2-40B4-BE49-F238E27FC236}">
                <a16:creationId xmlns:a16="http://schemas.microsoft.com/office/drawing/2014/main" id="{6ED059FC-D4C4-9A6A-5A0F-E90759BF0868}"/>
              </a:ext>
            </a:extLst>
          </p:cNvPr>
          <p:cNvSpPr>
            <a:spLocks noGrp="1"/>
          </p:cNvSpPr>
          <p:nvPr>
            <p:ph type="sldNum" sz="quarter" idx="12"/>
          </p:nvPr>
        </p:nvSpPr>
        <p:spPr/>
        <p:txBody>
          <a:bodyPr/>
          <a:lstStyle/>
          <a:p>
            <a:fld id="{5246FB18-5DF1-419A-B975-14AFDDD65B9F}" type="slidenum">
              <a:rPr lang="en-US" smtClean="0"/>
              <a:t>23</a:t>
            </a:fld>
            <a:endParaRPr lang="en-US"/>
          </a:p>
        </p:txBody>
      </p:sp>
      <p:sp>
        <p:nvSpPr>
          <p:cNvPr id="17" name="TextBox 16">
            <a:extLst>
              <a:ext uri="{FF2B5EF4-FFF2-40B4-BE49-F238E27FC236}">
                <a16:creationId xmlns:a16="http://schemas.microsoft.com/office/drawing/2014/main" id="{32C4F3A9-8726-C695-196D-49DF93D8C5A1}"/>
              </a:ext>
            </a:extLst>
          </p:cNvPr>
          <p:cNvSpPr txBox="1"/>
          <p:nvPr/>
        </p:nvSpPr>
        <p:spPr>
          <a:xfrm>
            <a:off x="6269869" y="5963387"/>
            <a:ext cx="6096000" cy="523220"/>
          </a:xfrm>
          <a:prstGeom prst="rect">
            <a:avLst/>
          </a:prstGeom>
          <a:noFill/>
        </p:spPr>
        <p:txBody>
          <a:bodyPr wrap="square">
            <a:spAutoFit/>
          </a:bodyPr>
          <a:lstStyle/>
          <a:p>
            <a:pPr algn="l" rtl="0" fontAlgn="base">
              <a:buNone/>
            </a:pPr>
            <a:r>
              <a:rPr lang="en-US" sz="700" b="0" i="0" u="none" strike="noStrike" dirty="0">
                <a:solidFill>
                  <a:srgbClr val="000000"/>
                </a:solidFill>
                <a:effectLst/>
                <a:latin typeface="Arial" panose="020B0604020202020204" pitchFamily="34" charset="0"/>
              </a:rPr>
              <a:t>As of Nov. 11, 2025.</a:t>
            </a:r>
            <a:r>
              <a:rPr lang="en-US" sz="700" b="0" i="0" dirty="0">
                <a:solidFill>
                  <a:srgbClr val="000000"/>
                </a:solidFill>
                <a:effectLst/>
                <a:latin typeface="Arial" panose="020B0604020202020204" pitchFamily="34" charset="0"/>
              </a:rPr>
              <a:t>​</a:t>
            </a:r>
            <a:endParaRPr lang="en-US" sz="700" b="0" i="0" dirty="0">
              <a:solidFill>
                <a:srgbClr val="000000"/>
              </a:solidFill>
              <a:effectLst/>
              <a:latin typeface="Segoe UI" panose="020B0502040204020203" pitchFamily="34" charset="0"/>
            </a:endParaRPr>
          </a:p>
          <a:p>
            <a:pPr algn="l" rtl="0" fontAlgn="base">
              <a:buNone/>
            </a:pPr>
            <a:r>
              <a:rPr lang="en-US" sz="700" b="0" i="0" u="none" strike="noStrike" dirty="0">
                <a:solidFill>
                  <a:srgbClr val="000000"/>
                </a:solidFill>
                <a:effectLst/>
                <a:latin typeface="Arial" panose="020B0604020202020204" pitchFamily="34" charset="0"/>
              </a:rPr>
              <a:t>PGM = platinum group metals.</a:t>
            </a:r>
            <a:r>
              <a:rPr lang="en-US" sz="700" b="0" i="0" dirty="0">
                <a:solidFill>
                  <a:srgbClr val="000000"/>
                </a:solidFill>
                <a:effectLst/>
                <a:latin typeface="Arial" panose="020B0604020202020204" pitchFamily="34" charset="0"/>
              </a:rPr>
              <a:t>​</a:t>
            </a:r>
            <a:endParaRPr lang="en-US" sz="700" b="0" i="0" dirty="0">
              <a:solidFill>
                <a:srgbClr val="000000"/>
              </a:solidFill>
              <a:effectLst/>
              <a:latin typeface="Segoe UI" panose="020B0502040204020203" pitchFamily="34" charset="0"/>
            </a:endParaRPr>
          </a:p>
          <a:p>
            <a:pPr algn="l" rtl="0" fontAlgn="base">
              <a:buNone/>
            </a:pPr>
            <a:r>
              <a:rPr lang="en-US" sz="700" b="0" i="0" u="none" strike="noStrike" dirty="0">
                <a:solidFill>
                  <a:srgbClr val="000000"/>
                </a:solidFill>
                <a:effectLst/>
                <a:latin typeface="Arial" panose="020B0604020202020204" pitchFamily="34" charset="0"/>
              </a:rPr>
              <a:t>* Other commodities include cobalt, potash, molybdenum, lanthanides, rare earth elements and other minor commodities.</a:t>
            </a:r>
            <a:r>
              <a:rPr lang="en-US" sz="700" b="0" i="0" dirty="0">
                <a:solidFill>
                  <a:srgbClr val="000000"/>
                </a:solidFill>
                <a:effectLst/>
                <a:latin typeface="Arial" panose="020B0604020202020204" pitchFamily="34" charset="0"/>
              </a:rPr>
              <a:t>​</a:t>
            </a:r>
            <a:endParaRPr lang="en-US" sz="700" b="0" i="0" dirty="0">
              <a:solidFill>
                <a:srgbClr val="000000"/>
              </a:solidFill>
              <a:effectLst/>
              <a:latin typeface="Segoe UI" panose="020B0502040204020203" pitchFamily="34" charset="0"/>
            </a:endParaRPr>
          </a:p>
          <a:p>
            <a:pPr algn="l" rtl="0" fontAlgn="base">
              <a:buNone/>
            </a:pPr>
            <a:r>
              <a:rPr lang="en-US" sz="700" b="0" i="0" u="none" strike="noStrike" dirty="0">
                <a:solidFill>
                  <a:srgbClr val="000000"/>
                </a:solidFill>
                <a:effectLst/>
                <a:latin typeface="Arial" panose="020B0604020202020204" pitchFamily="34" charset="0"/>
              </a:rPr>
              <a:t>Source: S&amp;P Global Energy, S&amp;P Global Market Intelligence.</a:t>
            </a:r>
            <a:r>
              <a:rPr lang="en-US" sz="700" b="0" i="0" dirty="0">
                <a:solidFill>
                  <a:srgbClr val="000000"/>
                </a:solidFill>
                <a:effectLst/>
                <a:latin typeface="Arial" panose="020B0604020202020204" pitchFamily="34" charset="0"/>
              </a:rPr>
              <a:t>​</a:t>
            </a:r>
            <a:endParaRPr lang="en-US" sz="700" b="0" i="0" dirty="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16369217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0B45A-870D-E39A-2910-10F3E8B9D2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8D2260-DACA-30C8-E30C-BDDE95561675}"/>
              </a:ext>
            </a:extLst>
          </p:cNvPr>
          <p:cNvSpPr>
            <a:spLocks noGrp="1"/>
          </p:cNvSpPr>
          <p:nvPr>
            <p:ph type="title"/>
          </p:nvPr>
        </p:nvSpPr>
        <p:spPr/>
        <p:txBody>
          <a:bodyPr/>
          <a:lstStyle/>
          <a:p>
            <a:r>
              <a:rPr lang="en-US" dirty="0"/>
              <a:t>Building Out Critical Mineral Value Chains</a:t>
            </a:r>
          </a:p>
        </p:txBody>
      </p:sp>
      <p:sp>
        <p:nvSpPr>
          <p:cNvPr id="6" name="Slide Number Placeholder 5">
            <a:extLst>
              <a:ext uri="{FF2B5EF4-FFF2-40B4-BE49-F238E27FC236}">
                <a16:creationId xmlns:a16="http://schemas.microsoft.com/office/drawing/2014/main" id="{5E4FA2BB-1870-524B-B213-295196A16606}"/>
              </a:ext>
            </a:extLst>
          </p:cNvPr>
          <p:cNvSpPr>
            <a:spLocks noGrp="1"/>
          </p:cNvSpPr>
          <p:nvPr>
            <p:ph type="sldNum" sz="quarter" idx="12"/>
          </p:nvPr>
        </p:nvSpPr>
        <p:spPr/>
        <p:txBody>
          <a:bodyPr/>
          <a:lstStyle/>
          <a:p>
            <a:fld id="{5CFA18E4-D58E-4B28-B105-28D9665A8EBC}" type="slidenum">
              <a:rPr lang="en-US" smtClean="0"/>
              <a:pPr/>
              <a:t>24</a:t>
            </a:fld>
            <a:endParaRPr lang="en-US"/>
          </a:p>
        </p:txBody>
      </p:sp>
    </p:spTree>
    <p:extLst>
      <p:ext uri="{BB962C8B-B14F-4D97-AF65-F5344CB8AC3E}">
        <p14:creationId xmlns:p14="http://schemas.microsoft.com/office/powerpoint/2010/main" val="17932509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491665B-6F09-FAC1-35E0-00AAAE9A0AEB}"/>
              </a:ext>
            </a:extLst>
          </p:cNvPr>
          <p:cNvGrpSpPr/>
          <p:nvPr/>
        </p:nvGrpSpPr>
        <p:grpSpPr>
          <a:xfrm>
            <a:off x="367648" y="1514557"/>
            <a:ext cx="11456704" cy="4796735"/>
            <a:chOff x="366713" y="1328050"/>
            <a:chExt cx="12183581" cy="5129064"/>
          </a:xfrm>
        </p:grpSpPr>
        <p:graphicFrame>
          <p:nvGraphicFramePr>
            <p:cNvPr id="12" name="Content Placeholder 6">
              <a:extLst>
                <a:ext uri="{FF2B5EF4-FFF2-40B4-BE49-F238E27FC236}">
                  <a16:creationId xmlns:a16="http://schemas.microsoft.com/office/drawing/2014/main" id="{60216F30-D262-D787-03EB-DF15611CAA26}"/>
                </a:ext>
              </a:extLst>
            </p:cNvPr>
            <p:cNvGraphicFramePr>
              <a:graphicFrameLocks noChangeAspect="1"/>
            </p:cNvGraphicFramePr>
            <p:nvPr>
              <p:extLst>
                <p:ext uri="{D42A27DB-BD31-4B8C-83A1-F6EECF244321}">
                  <p14:modId xmlns:p14="http://schemas.microsoft.com/office/powerpoint/2010/main" val="3202962772"/>
                </p:ext>
              </p:extLst>
            </p:nvPr>
          </p:nvGraphicFramePr>
          <p:xfrm>
            <a:off x="371468" y="1328050"/>
            <a:ext cx="12178826" cy="1553933"/>
          </p:xfrm>
          <a:graphic>
            <a:graphicData uri="http://schemas.openxmlformats.org/drawingml/2006/table">
              <a:tbl>
                <a:tblPr firstRow="1" bandRow="1"/>
                <a:tblGrid>
                  <a:gridCol w="1279385">
                    <a:extLst>
                      <a:ext uri="{9D8B030D-6E8A-4147-A177-3AD203B41FA5}">
                        <a16:colId xmlns:a16="http://schemas.microsoft.com/office/drawing/2014/main" val="1573776244"/>
                      </a:ext>
                    </a:extLst>
                  </a:gridCol>
                  <a:gridCol w="2543212">
                    <a:extLst>
                      <a:ext uri="{9D8B030D-6E8A-4147-A177-3AD203B41FA5}">
                        <a16:colId xmlns:a16="http://schemas.microsoft.com/office/drawing/2014/main" val="2281681227"/>
                      </a:ext>
                    </a:extLst>
                  </a:gridCol>
                  <a:gridCol w="2543212">
                    <a:extLst>
                      <a:ext uri="{9D8B030D-6E8A-4147-A177-3AD203B41FA5}">
                        <a16:colId xmlns:a16="http://schemas.microsoft.com/office/drawing/2014/main" val="4188061589"/>
                      </a:ext>
                    </a:extLst>
                  </a:gridCol>
                  <a:gridCol w="2543212">
                    <a:extLst>
                      <a:ext uri="{9D8B030D-6E8A-4147-A177-3AD203B41FA5}">
                        <a16:colId xmlns:a16="http://schemas.microsoft.com/office/drawing/2014/main" val="1617475865"/>
                      </a:ext>
                    </a:extLst>
                  </a:gridCol>
                  <a:gridCol w="2543212">
                    <a:extLst>
                      <a:ext uri="{9D8B030D-6E8A-4147-A177-3AD203B41FA5}">
                        <a16:colId xmlns:a16="http://schemas.microsoft.com/office/drawing/2014/main" val="3505923250"/>
                      </a:ext>
                    </a:extLst>
                  </a:gridCol>
                </a:tblGrid>
                <a:tr h="1453249">
                  <a:tc>
                    <a:txBody>
                      <a:bodyPr/>
                      <a:lstStyle>
                        <a:lvl1pPr marL="0" algn="l" defTabSz="914400" rtl="0" eaLnBrk="1" latinLnBrk="0" hangingPunct="1">
                          <a:defRPr sz="1800" b="1" kern="1200">
                            <a:solidFill>
                              <a:schemeClr val="dk1"/>
                            </a:solidFill>
                            <a:latin typeface="Arial" panose="020B0604020202020204"/>
                          </a:defRPr>
                        </a:lvl1pPr>
                        <a:lvl2pPr marL="457200" algn="l" defTabSz="914400" rtl="0" eaLnBrk="1" latinLnBrk="0" hangingPunct="1">
                          <a:defRPr sz="1800" b="1" kern="1200">
                            <a:solidFill>
                              <a:schemeClr val="dk1"/>
                            </a:solidFill>
                            <a:latin typeface="Arial" panose="020B0604020202020204"/>
                          </a:defRPr>
                        </a:lvl2pPr>
                        <a:lvl3pPr marL="914400" algn="l" defTabSz="914400" rtl="0" eaLnBrk="1" latinLnBrk="0" hangingPunct="1">
                          <a:defRPr sz="1800" b="1" kern="1200">
                            <a:solidFill>
                              <a:schemeClr val="dk1"/>
                            </a:solidFill>
                            <a:latin typeface="Arial" panose="020B0604020202020204"/>
                          </a:defRPr>
                        </a:lvl3pPr>
                        <a:lvl4pPr marL="1371600" algn="l" defTabSz="914400" rtl="0" eaLnBrk="1" latinLnBrk="0" hangingPunct="1">
                          <a:defRPr sz="1800" b="1" kern="1200">
                            <a:solidFill>
                              <a:schemeClr val="dk1"/>
                            </a:solidFill>
                            <a:latin typeface="Arial" panose="020B0604020202020204"/>
                          </a:defRPr>
                        </a:lvl4pPr>
                        <a:lvl5pPr marL="1828800" algn="l" defTabSz="914400" rtl="0" eaLnBrk="1" latinLnBrk="0" hangingPunct="1">
                          <a:defRPr sz="1800" b="1" kern="1200">
                            <a:solidFill>
                              <a:schemeClr val="dk1"/>
                            </a:solidFill>
                            <a:latin typeface="Arial" panose="020B0604020202020204"/>
                          </a:defRPr>
                        </a:lvl5pPr>
                        <a:lvl6pPr marL="2286000" algn="l" defTabSz="914400" rtl="0" eaLnBrk="1" latinLnBrk="0" hangingPunct="1">
                          <a:defRPr sz="1800" b="1" kern="1200">
                            <a:solidFill>
                              <a:schemeClr val="dk1"/>
                            </a:solidFill>
                            <a:latin typeface="Arial" panose="020B0604020202020204"/>
                          </a:defRPr>
                        </a:lvl6pPr>
                        <a:lvl7pPr marL="2743200" algn="l" defTabSz="914400" rtl="0" eaLnBrk="1" latinLnBrk="0" hangingPunct="1">
                          <a:defRPr sz="1800" b="1" kern="1200">
                            <a:solidFill>
                              <a:schemeClr val="dk1"/>
                            </a:solidFill>
                            <a:latin typeface="Arial" panose="020B0604020202020204"/>
                          </a:defRPr>
                        </a:lvl7pPr>
                        <a:lvl8pPr marL="3200400" algn="l" defTabSz="914400" rtl="0" eaLnBrk="1" latinLnBrk="0" hangingPunct="1">
                          <a:defRPr sz="1800" b="1" kern="1200">
                            <a:solidFill>
                              <a:schemeClr val="dk1"/>
                            </a:solidFill>
                            <a:latin typeface="Arial" panose="020B0604020202020204"/>
                          </a:defRPr>
                        </a:lvl8pPr>
                        <a:lvl9pPr marL="3657600" algn="l" defTabSz="914400" rtl="0" eaLnBrk="1" latinLnBrk="0" hangingPunct="1">
                          <a:defRPr sz="1800" b="1" kern="1200">
                            <a:solidFill>
                              <a:schemeClr val="dk1"/>
                            </a:solidFill>
                            <a:latin typeface="Arial" panose="020B0604020202020204"/>
                          </a:defRPr>
                        </a:lvl9pPr>
                      </a:lstStyle>
                      <a:p>
                        <a:pPr algn="ctr"/>
                        <a:r>
                          <a:rPr lang="en-US" sz="1400" b="1" dirty="0">
                            <a:latin typeface="Akkurat LL" panose="020B0504010101010104" pitchFamily="34" charset="0"/>
                            <a:cs typeface="Akkurat LL" panose="020B0504010101010104" pitchFamily="34" charset="0"/>
                          </a:rPr>
                          <a:t>EXPORTS</a:t>
                        </a:r>
                        <a:br>
                          <a:rPr lang="en-US" sz="1400" b="1" dirty="0"/>
                        </a:br>
                        <a:br>
                          <a:rPr lang="en-US" sz="1400" b="1" dirty="0"/>
                        </a:br>
                        <a:br>
                          <a:rPr lang="en-US" sz="1400" b="1" dirty="0"/>
                        </a:br>
                        <a:endParaRPr lang="en-US" sz="1400" dirty="0"/>
                      </a:p>
                    </a:txBody>
                    <a:tcPr marL="48768" marR="48768" marT="24384" marB="2438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6CABBB"/>
                        </a:solidFill>
                        <a:prstDash val="sysDash"/>
                        <a:round/>
                        <a:headEnd type="none" w="med" len="med"/>
                        <a:tailEnd type="none" w="med" len="med"/>
                      </a:lnB>
                      <a:lnTlToBr w="12700" cmpd="sng">
                        <a:noFill/>
                        <a:prstDash val="solid"/>
                      </a:lnTlToBr>
                      <a:lnBlToTr w="12700" cmpd="sng">
                        <a:noFill/>
                        <a:prstDash val="solid"/>
                      </a:lnBlToTr>
                      <a:solidFill>
                        <a:srgbClr val="BBBDBF">
                          <a:tint val="20000"/>
                        </a:srgbClr>
                      </a:solidFill>
                    </a:tcPr>
                  </a:tc>
                  <a:tc>
                    <a:txBody>
                      <a:bodyPr/>
                      <a:lstStyle>
                        <a:lvl1pPr marL="0" algn="l" defTabSz="914400" rtl="0" eaLnBrk="1" latinLnBrk="0" hangingPunct="1">
                          <a:defRPr sz="1800" b="1" kern="1200">
                            <a:solidFill>
                              <a:schemeClr val="dk1"/>
                            </a:solidFill>
                            <a:latin typeface="Arial" panose="020B0604020202020204"/>
                          </a:defRPr>
                        </a:lvl1pPr>
                        <a:lvl2pPr marL="457200" algn="l" defTabSz="914400" rtl="0" eaLnBrk="1" latinLnBrk="0" hangingPunct="1">
                          <a:defRPr sz="1800" b="1" kern="1200">
                            <a:solidFill>
                              <a:schemeClr val="dk1"/>
                            </a:solidFill>
                            <a:latin typeface="Arial" panose="020B0604020202020204"/>
                          </a:defRPr>
                        </a:lvl2pPr>
                        <a:lvl3pPr marL="914400" algn="l" defTabSz="914400" rtl="0" eaLnBrk="1" latinLnBrk="0" hangingPunct="1">
                          <a:defRPr sz="1800" b="1" kern="1200">
                            <a:solidFill>
                              <a:schemeClr val="dk1"/>
                            </a:solidFill>
                            <a:latin typeface="Arial" panose="020B0604020202020204"/>
                          </a:defRPr>
                        </a:lvl3pPr>
                        <a:lvl4pPr marL="1371600" algn="l" defTabSz="914400" rtl="0" eaLnBrk="1" latinLnBrk="0" hangingPunct="1">
                          <a:defRPr sz="1800" b="1" kern="1200">
                            <a:solidFill>
                              <a:schemeClr val="dk1"/>
                            </a:solidFill>
                            <a:latin typeface="Arial" panose="020B0604020202020204"/>
                          </a:defRPr>
                        </a:lvl4pPr>
                        <a:lvl5pPr marL="1828800" algn="l" defTabSz="914400" rtl="0" eaLnBrk="1" latinLnBrk="0" hangingPunct="1">
                          <a:defRPr sz="1800" b="1" kern="1200">
                            <a:solidFill>
                              <a:schemeClr val="dk1"/>
                            </a:solidFill>
                            <a:latin typeface="Arial" panose="020B0604020202020204"/>
                          </a:defRPr>
                        </a:lvl5pPr>
                        <a:lvl6pPr marL="2286000" algn="l" defTabSz="914400" rtl="0" eaLnBrk="1" latinLnBrk="0" hangingPunct="1">
                          <a:defRPr sz="1800" b="1" kern="1200">
                            <a:solidFill>
                              <a:schemeClr val="dk1"/>
                            </a:solidFill>
                            <a:latin typeface="Arial" panose="020B0604020202020204"/>
                          </a:defRPr>
                        </a:lvl6pPr>
                        <a:lvl7pPr marL="2743200" algn="l" defTabSz="914400" rtl="0" eaLnBrk="1" latinLnBrk="0" hangingPunct="1">
                          <a:defRPr sz="1800" b="1" kern="1200">
                            <a:solidFill>
                              <a:schemeClr val="dk1"/>
                            </a:solidFill>
                            <a:latin typeface="Arial" panose="020B0604020202020204"/>
                          </a:defRPr>
                        </a:lvl7pPr>
                        <a:lvl8pPr marL="3200400" algn="l" defTabSz="914400" rtl="0" eaLnBrk="1" latinLnBrk="0" hangingPunct="1">
                          <a:defRPr sz="1800" b="1" kern="1200">
                            <a:solidFill>
                              <a:schemeClr val="dk1"/>
                            </a:solidFill>
                            <a:latin typeface="Arial" panose="020B0604020202020204"/>
                          </a:defRPr>
                        </a:lvl8pPr>
                        <a:lvl9pPr marL="3657600" algn="l" defTabSz="914400" rtl="0" eaLnBrk="1" latinLnBrk="0" hangingPunct="1">
                          <a:defRPr sz="1800" b="1" kern="1200">
                            <a:solidFill>
                              <a:schemeClr val="dk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Akkurat LL Light" panose="020B0404010101010104" pitchFamily="34" charset="0"/>
                            <a:cs typeface="Akkurat LL Light" panose="020B0404010101010104" pitchFamily="34" charset="0"/>
                          </a:rPr>
                          <a:t>Chile and Peru produce more than 40% </a:t>
                        </a:r>
                        <a:r>
                          <a:rPr lang="en-US" sz="1400" b="0" dirty="0">
                            <a:latin typeface="Akkurat LL Light" panose="020B0404010101010104" pitchFamily="34" charset="0"/>
                            <a:cs typeface="Akkurat LL Light" panose="020B0404010101010104" pitchFamily="34" charset="0"/>
                          </a:rPr>
                          <a:t>of global mined copper.</a:t>
                        </a:r>
                        <a:endParaRPr lang="en-AE" sz="1400" b="0" dirty="0">
                          <a:latin typeface="Akkurat LL Light" panose="020B0404010101010104" pitchFamily="34" charset="0"/>
                          <a:cs typeface="Akkurat LL Light" panose="020B0404010101010104" pitchFamily="34" charset="0"/>
                        </a:endParaRPr>
                      </a:p>
                    </a:txBody>
                    <a:tcPr marL="48768" marR="48768" marT="24384" marB="2438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6CABBB"/>
                        </a:solidFill>
                        <a:prstDash val="sysDash"/>
                        <a:round/>
                        <a:headEnd type="none" w="med" len="med"/>
                        <a:tailEnd type="none" w="med" len="med"/>
                      </a:lnB>
                      <a:lnTlToBr w="12700" cmpd="sng">
                        <a:noFill/>
                        <a:prstDash val="solid"/>
                      </a:lnTlToBr>
                      <a:lnBlToTr w="12700" cmpd="sng">
                        <a:noFill/>
                        <a:prstDash val="solid"/>
                      </a:lnBlToTr>
                      <a:solidFill>
                        <a:srgbClr val="BBBDBF">
                          <a:tint val="20000"/>
                        </a:srgbClr>
                      </a:solidFill>
                    </a:tcPr>
                  </a:tc>
                  <a:tc>
                    <a:txBody>
                      <a:bodyPr/>
                      <a:lstStyle>
                        <a:lvl1pPr marL="0" algn="l" defTabSz="914400" rtl="0" eaLnBrk="1" latinLnBrk="0" hangingPunct="1">
                          <a:defRPr sz="1800" b="1" kern="1200">
                            <a:solidFill>
                              <a:schemeClr val="dk1"/>
                            </a:solidFill>
                            <a:latin typeface="Arial" panose="020B0604020202020204"/>
                          </a:defRPr>
                        </a:lvl1pPr>
                        <a:lvl2pPr marL="457200" algn="l" defTabSz="914400" rtl="0" eaLnBrk="1" latinLnBrk="0" hangingPunct="1">
                          <a:defRPr sz="1800" b="1" kern="1200">
                            <a:solidFill>
                              <a:schemeClr val="dk1"/>
                            </a:solidFill>
                            <a:latin typeface="Arial" panose="020B0604020202020204"/>
                          </a:defRPr>
                        </a:lvl2pPr>
                        <a:lvl3pPr marL="914400" algn="l" defTabSz="914400" rtl="0" eaLnBrk="1" latinLnBrk="0" hangingPunct="1">
                          <a:defRPr sz="1800" b="1" kern="1200">
                            <a:solidFill>
                              <a:schemeClr val="dk1"/>
                            </a:solidFill>
                            <a:latin typeface="Arial" panose="020B0604020202020204"/>
                          </a:defRPr>
                        </a:lvl3pPr>
                        <a:lvl4pPr marL="1371600" algn="l" defTabSz="914400" rtl="0" eaLnBrk="1" latinLnBrk="0" hangingPunct="1">
                          <a:defRPr sz="1800" b="1" kern="1200">
                            <a:solidFill>
                              <a:schemeClr val="dk1"/>
                            </a:solidFill>
                            <a:latin typeface="Arial" panose="020B0604020202020204"/>
                          </a:defRPr>
                        </a:lvl4pPr>
                        <a:lvl5pPr marL="1828800" algn="l" defTabSz="914400" rtl="0" eaLnBrk="1" latinLnBrk="0" hangingPunct="1">
                          <a:defRPr sz="1800" b="1" kern="1200">
                            <a:solidFill>
                              <a:schemeClr val="dk1"/>
                            </a:solidFill>
                            <a:latin typeface="Arial" panose="020B0604020202020204"/>
                          </a:defRPr>
                        </a:lvl5pPr>
                        <a:lvl6pPr marL="2286000" algn="l" defTabSz="914400" rtl="0" eaLnBrk="1" latinLnBrk="0" hangingPunct="1">
                          <a:defRPr sz="1800" b="1" kern="1200">
                            <a:solidFill>
                              <a:schemeClr val="dk1"/>
                            </a:solidFill>
                            <a:latin typeface="Arial" panose="020B0604020202020204"/>
                          </a:defRPr>
                        </a:lvl6pPr>
                        <a:lvl7pPr marL="2743200" algn="l" defTabSz="914400" rtl="0" eaLnBrk="1" latinLnBrk="0" hangingPunct="1">
                          <a:defRPr sz="1800" b="1" kern="1200">
                            <a:solidFill>
                              <a:schemeClr val="dk1"/>
                            </a:solidFill>
                            <a:latin typeface="Arial" panose="020B0604020202020204"/>
                          </a:defRPr>
                        </a:lvl7pPr>
                        <a:lvl8pPr marL="3200400" algn="l" defTabSz="914400" rtl="0" eaLnBrk="1" latinLnBrk="0" hangingPunct="1">
                          <a:defRPr sz="1800" b="1" kern="1200">
                            <a:solidFill>
                              <a:schemeClr val="dk1"/>
                            </a:solidFill>
                            <a:latin typeface="Arial" panose="020B0604020202020204"/>
                          </a:defRPr>
                        </a:lvl8pPr>
                        <a:lvl9pPr marL="3657600" algn="l" defTabSz="914400" rtl="0" eaLnBrk="1" latinLnBrk="0" hangingPunct="1">
                          <a:defRPr sz="1800" b="1" kern="1200">
                            <a:solidFill>
                              <a:schemeClr val="dk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Akkurat LL Light" panose="020B0404010101010104" pitchFamily="34" charset="0"/>
                            <a:cs typeface="Akkurat LL Light" panose="020B0404010101010104" pitchFamily="34" charset="0"/>
                          </a:rPr>
                          <a:t>Chile and the DRC export 40% </a:t>
                        </a:r>
                        <a:r>
                          <a:rPr lang="en-US" sz="1400" b="0" dirty="0">
                            <a:latin typeface="Akkurat LL Light" panose="020B0404010101010104" pitchFamily="34" charset="0"/>
                            <a:cs typeface="Akkurat LL Light" panose="020B0404010101010104" pitchFamily="34" charset="0"/>
                          </a:rPr>
                          <a:t>of all refined copper.</a:t>
                        </a:r>
                        <a:endParaRPr lang="en-AE" sz="1400" b="0" dirty="0">
                          <a:latin typeface="Akkurat LL Light" panose="020B0404010101010104" pitchFamily="34" charset="0"/>
                          <a:cs typeface="Akkurat LL Light" panose="020B0404010101010104" pitchFamily="34" charset="0"/>
                        </a:endParaRPr>
                      </a:p>
                    </a:txBody>
                    <a:tcPr marL="48768" marR="48768" marT="24384" marB="2438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6CABBB"/>
                        </a:solidFill>
                        <a:prstDash val="sysDash"/>
                        <a:round/>
                        <a:headEnd type="none" w="med" len="med"/>
                        <a:tailEnd type="none" w="med" len="med"/>
                      </a:lnB>
                      <a:lnTlToBr w="12700" cmpd="sng">
                        <a:noFill/>
                        <a:prstDash val="solid"/>
                      </a:lnTlToBr>
                      <a:lnBlToTr w="12700" cmpd="sng">
                        <a:noFill/>
                        <a:prstDash val="solid"/>
                      </a:lnBlToTr>
                      <a:solidFill>
                        <a:srgbClr val="BBBDBF">
                          <a:tint val="20000"/>
                        </a:srgbClr>
                      </a:solidFill>
                    </a:tcPr>
                  </a:tc>
                  <a:tc>
                    <a:txBody>
                      <a:bodyPr/>
                      <a:lstStyle>
                        <a:lvl1pPr marL="0" algn="l" defTabSz="914400" rtl="0" eaLnBrk="1" latinLnBrk="0" hangingPunct="1">
                          <a:defRPr sz="1800" b="1" kern="1200">
                            <a:solidFill>
                              <a:schemeClr val="dk1"/>
                            </a:solidFill>
                            <a:latin typeface="Arial" panose="020B0604020202020204"/>
                          </a:defRPr>
                        </a:lvl1pPr>
                        <a:lvl2pPr marL="457200" algn="l" defTabSz="914400" rtl="0" eaLnBrk="1" latinLnBrk="0" hangingPunct="1">
                          <a:defRPr sz="1800" b="1" kern="1200">
                            <a:solidFill>
                              <a:schemeClr val="dk1"/>
                            </a:solidFill>
                            <a:latin typeface="Arial" panose="020B0604020202020204"/>
                          </a:defRPr>
                        </a:lvl2pPr>
                        <a:lvl3pPr marL="914400" algn="l" defTabSz="914400" rtl="0" eaLnBrk="1" latinLnBrk="0" hangingPunct="1">
                          <a:defRPr sz="1800" b="1" kern="1200">
                            <a:solidFill>
                              <a:schemeClr val="dk1"/>
                            </a:solidFill>
                            <a:latin typeface="Arial" panose="020B0604020202020204"/>
                          </a:defRPr>
                        </a:lvl3pPr>
                        <a:lvl4pPr marL="1371600" algn="l" defTabSz="914400" rtl="0" eaLnBrk="1" latinLnBrk="0" hangingPunct="1">
                          <a:defRPr sz="1800" b="1" kern="1200">
                            <a:solidFill>
                              <a:schemeClr val="dk1"/>
                            </a:solidFill>
                            <a:latin typeface="Arial" panose="020B0604020202020204"/>
                          </a:defRPr>
                        </a:lvl4pPr>
                        <a:lvl5pPr marL="1828800" algn="l" defTabSz="914400" rtl="0" eaLnBrk="1" latinLnBrk="0" hangingPunct="1">
                          <a:defRPr sz="1800" b="1" kern="1200">
                            <a:solidFill>
                              <a:schemeClr val="dk1"/>
                            </a:solidFill>
                            <a:latin typeface="Arial" panose="020B0604020202020204"/>
                          </a:defRPr>
                        </a:lvl5pPr>
                        <a:lvl6pPr marL="2286000" algn="l" defTabSz="914400" rtl="0" eaLnBrk="1" latinLnBrk="0" hangingPunct="1">
                          <a:defRPr sz="1800" b="1" kern="1200">
                            <a:solidFill>
                              <a:schemeClr val="dk1"/>
                            </a:solidFill>
                            <a:latin typeface="Arial" panose="020B0604020202020204"/>
                          </a:defRPr>
                        </a:lvl6pPr>
                        <a:lvl7pPr marL="2743200" algn="l" defTabSz="914400" rtl="0" eaLnBrk="1" latinLnBrk="0" hangingPunct="1">
                          <a:defRPr sz="1800" b="1" kern="1200">
                            <a:solidFill>
                              <a:schemeClr val="dk1"/>
                            </a:solidFill>
                            <a:latin typeface="Arial" panose="020B0604020202020204"/>
                          </a:defRPr>
                        </a:lvl7pPr>
                        <a:lvl8pPr marL="3200400" algn="l" defTabSz="914400" rtl="0" eaLnBrk="1" latinLnBrk="0" hangingPunct="1">
                          <a:defRPr sz="1800" b="1" kern="1200">
                            <a:solidFill>
                              <a:schemeClr val="dk1"/>
                            </a:solidFill>
                            <a:latin typeface="Arial" panose="020B0604020202020204"/>
                          </a:defRPr>
                        </a:lvl8pPr>
                        <a:lvl9pPr marL="3657600" algn="l" defTabSz="914400" rtl="0" eaLnBrk="1" latinLnBrk="0" hangingPunct="1">
                          <a:defRPr sz="1800" b="1" kern="1200">
                            <a:solidFill>
                              <a:schemeClr val="dk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latin typeface="Akkurat LL Light" panose="020B0404010101010104" pitchFamily="34" charset="0"/>
                            <a:cs typeface="Akkurat LL Light" panose="020B0404010101010104" pitchFamily="34" charset="0"/>
                          </a:rPr>
                          <a:t>39% of scrap exports come from the US (17%) Germany and the UK (6% each), Japan and France (5% each)</a:t>
                        </a:r>
                        <a:endParaRPr lang="en-AE" sz="1400" b="0" dirty="0">
                          <a:latin typeface="Akkurat LL Light" panose="020B0404010101010104" pitchFamily="34" charset="0"/>
                          <a:cs typeface="Akkurat LL Light" panose="020B0404010101010104" pitchFamily="34" charset="0"/>
                        </a:endParaRPr>
                      </a:p>
                    </a:txBody>
                    <a:tcPr marL="48768" marR="48768" marT="24384" marB="2438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6CABBB"/>
                        </a:solidFill>
                        <a:prstDash val="sysDash"/>
                        <a:round/>
                        <a:headEnd type="none" w="med" len="med"/>
                        <a:tailEnd type="none" w="med" len="med"/>
                      </a:lnB>
                      <a:lnTlToBr w="12700" cmpd="sng">
                        <a:noFill/>
                        <a:prstDash val="solid"/>
                      </a:lnTlToBr>
                      <a:lnBlToTr w="12700" cmpd="sng">
                        <a:noFill/>
                        <a:prstDash val="solid"/>
                      </a:lnBlToTr>
                      <a:solidFill>
                        <a:srgbClr val="BBBDBF">
                          <a:tint val="20000"/>
                        </a:srgbClr>
                      </a:solidFill>
                    </a:tcPr>
                  </a:tc>
                  <a:tc>
                    <a:txBody>
                      <a:bodyPr/>
                      <a:lstStyle>
                        <a:lvl1pPr marL="0" algn="l" defTabSz="914400" rtl="0" eaLnBrk="1" latinLnBrk="0" hangingPunct="1">
                          <a:defRPr sz="1800" b="1" kern="1200">
                            <a:solidFill>
                              <a:schemeClr val="dk1"/>
                            </a:solidFill>
                            <a:latin typeface="Arial" panose="020B0604020202020204"/>
                          </a:defRPr>
                        </a:lvl1pPr>
                        <a:lvl2pPr marL="457200" algn="l" defTabSz="914400" rtl="0" eaLnBrk="1" latinLnBrk="0" hangingPunct="1">
                          <a:defRPr sz="1800" b="1" kern="1200">
                            <a:solidFill>
                              <a:schemeClr val="dk1"/>
                            </a:solidFill>
                            <a:latin typeface="Arial" panose="020B0604020202020204"/>
                          </a:defRPr>
                        </a:lvl2pPr>
                        <a:lvl3pPr marL="914400" algn="l" defTabSz="914400" rtl="0" eaLnBrk="1" latinLnBrk="0" hangingPunct="1">
                          <a:defRPr sz="1800" b="1" kern="1200">
                            <a:solidFill>
                              <a:schemeClr val="dk1"/>
                            </a:solidFill>
                            <a:latin typeface="Arial" panose="020B0604020202020204"/>
                          </a:defRPr>
                        </a:lvl3pPr>
                        <a:lvl4pPr marL="1371600" algn="l" defTabSz="914400" rtl="0" eaLnBrk="1" latinLnBrk="0" hangingPunct="1">
                          <a:defRPr sz="1800" b="1" kern="1200">
                            <a:solidFill>
                              <a:schemeClr val="dk1"/>
                            </a:solidFill>
                            <a:latin typeface="Arial" panose="020B0604020202020204"/>
                          </a:defRPr>
                        </a:lvl4pPr>
                        <a:lvl5pPr marL="1828800" algn="l" defTabSz="914400" rtl="0" eaLnBrk="1" latinLnBrk="0" hangingPunct="1">
                          <a:defRPr sz="1800" b="1" kern="1200">
                            <a:solidFill>
                              <a:schemeClr val="dk1"/>
                            </a:solidFill>
                            <a:latin typeface="Arial" panose="020B0604020202020204"/>
                          </a:defRPr>
                        </a:lvl5pPr>
                        <a:lvl6pPr marL="2286000" algn="l" defTabSz="914400" rtl="0" eaLnBrk="1" latinLnBrk="0" hangingPunct="1">
                          <a:defRPr sz="1800" b="1" kern="1200">
                            <a:solidFill>
                              <a:schemeClr val="dk1"/>
                            </a:solidFill>
                            <a:latin typeface="Arial" panose="020B0604020202020204"/>
                          </a:defRPr>
                        </a:lvl6pPr>
                        <a:lvl7pPr marL="2743200" algn="l" defTabSz="914400" rtl="0" eaLnBrk="1" latinLnBrk="0" hangingPunct="1">
                          <a:defRPr sz="1800" b="1" kern="1200">
                            <a:solidFill>
                              <a:schemeClr val="dk1"/>
                            </a:solidFill>
                            <a:latin typeface="Arial" panose="020B0604020202020204"/>
                          </a:defRPr>
                        </a:lvl7pPr>
                        <a:lvl8pPr marL="3200400" algn="l" defTabSz="914400" rtl="0" eaLnBrk="1" latinLnBrk="0" hangingPunct="1">
                          <a:defRPr sz="1800" b="1" kern="1200">
                            <a:solidFill>
                              <a:schemeClr val="dk1"/>
                            </a:solidFill>
                            <a:latin typeface="Arial" panose="020B0604020202020204"/>
                          </a:defRPr>
                        </a:lvl8pPr>
                        <a:lvl9pPr marL="3657600" algn="l" defTabSz="914400" rtl="0" eaLnBrk="1" latinLnBrk="0" hangingPunct="1">
                          <a:defRPr sz="1800" b="1" kern="1200">
                            <a:solidFill>
                              <a:schemeClr val="dk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Akkurat LL Light" panose="020B0404010101010104" pitchFamily="34" charset="0"/>
                            <a:cs typeface="Akkurat LL Light" panose="020B0404010101010104" pitchFamily="34" charset="0"/>
                          </a:rPr>
                          <a:t>China exports 36% </a:t>
                        </a:r>
                        <a:r>
                          <a:rPr lang="en-US" sz="1400" b="0" dirty="0">
                            <a:latin typeface="Akkurat LL Light" panose="020B0404010101010104" pitchFamily="34" charset="0"/>
                            <a:cs typeface="Akkurat LL Light" panose="020B0404010101010104" pitchFamily="34" charset="0"/>
                          </a:rPr>
                          <a:t>of copper content for defense, data centers, energy transition, and traditional copper products</a:t>
                        </a:r>
                        <a:endParaRPr lang="en-AE" sz="1400" b="0" dirty="0">
                          <a:latin typeface="Akkurat LL Light" panose="020B0404010101010104" pitchFamily="34" charset="0"/>
                          <a:cs typeface="Akkurat LL Light" panose="020B0404010101010104" pitchFamily="34" charset="0"/>
                        </a:endParaRPr>
                      </a:p>
                    </a:txBody>
                    <a:tcPr marL="48768" marR="48768" marT="24384" marB="2438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6CABBB"/>
                        </a:solidFill>
                        <a:prstDash val="sysDash"/>
                        <a:round/>
                        <a:headEnd type="none" w="med" len="med"/>
                        <a:tailEnd type="none" w="med" len="med"/>
                      </a:lnB>
                      <a:lnTlToBr w="12700" cmpd="sng">
                        <a:noFill/>
                        <a:prstDash val="solid"/>
                      </a:lnTlToBr>
                      <a:lnBlToTr w="12700" cmpd="sng">
                        <a:noFill/>
                        <a:prstDash val="solid"/>
                      </a:lnBlToTr>
                      <a:solidFill>
                        <a:srgbClr val="BBBDBF">
                          <a:tint val="20000"/>
                        </a:srgbClr>
                      </a:solidFill>
                    </a:tcPr>
                  </a:tc>
                  <a:extLst>
                    <a:ext uri="{0D108BD9-81ED-4DB2-BD59-A6C34878D82A}">
                      <a16:rowId xmlns:a16="http://schemas.microsoft.com/office/drawing/2014/main" val="2102062981"/>
                    </a:ext>
                  </a:extLst>
                </a:tr>
              </a:tbl>
            </a:graphicData>
          </a:graphic>
        </p:graphicFrame>
        <p:graphicFrame>
          <p:nvGraphicFramePr>
            <p:cNvPr id="13" name="Content Placeholder 6">
              <a:extLst>
                <a:ext uri="{FF2B5EF4-FFF2-40B4-BE49-F238E27FC236}">
                  <a16:creationId xmlns:a16="http://schemas.microsoft.com/office/drawing/2014/main" id="{859D7D9A-5969-D1F2-A50C-6AAB44A2BDB7}"/>
                </a:ext>
              </a:extLst>
            </p:cNvPr>
            <p:cNvGraphicFramePr>
              <a:graphicFrameLocks noChangeAspect="1"/>
            </p:cNvGraphicFramePr>
            <p:nvPr>
              <p:extLst>
                <p:ext uri="{D42A27DB-BD31-4B8C-83A1-F6EECF244321}">
                  <p14:modId xmlns:p14="http://schemas.microsoft.com/office/powerpoint/2010/main" val="699565351"/>
                </p:ext>
              </p:extLst>
            </p:nvPr>
          </p:nvGraphicFramePr>
          <p:xfrm>
            <a:off x="366713" y="4901950"/>
            <a:ext cx="12178153" cy="1555164"/>
          </p:xfrm>
          <a:graphic>
            <a:graphicData uri="http://schemas.openxmlformats.org/drawingml/2006/table">
              <a:tbl>
                <a:tblPr firstRow="1" bandRow="1"/>
                <a:tblGrid>
                  <a:gridCol w="1279100">
                    <a:extLst>
                      <a:ext uri="{9D8B030D-6E8A-4147-A177-3AD203B41FA5}">
                        <a16:colId xmlns:a16="http://schemas.microsoft.com/office/drawing/2014/main" val="1573776244"/>
                      </a:ext>
                    </a:extLst>
                  </a:gridCol>
                  <a:gridCol w="2543125">
                    <a:extLst>
                      <a:ext uri="{9D8B030D-6E8A-4147-A177-3AD203B41FA5}">
                        <a16:colId xmlns:a16="http://schemas.microsoft.com/office/drawing/2014/main" val="2281681227"/>
                      </a:ext>
                    </a:extLst>
                  </a:gridCol>
                  <a:gridCol w="2543125">
                    <a:extLst>
                      <a:ext uri="{9D8B030D-6E8A-4147-A177-3AD203B41FA5}">
                        <a16:colId xmlns:a16="http://schemas.microsoft.com/office/drawing/2014/main" val="4188061589"/>
                      </a:ext>
                    </a:extLst>
                  </a:gridCol>
                  <a:gridCol w="2543125">
                    <a:extLst>
                      <a:ext uri="{9D8B030D-6E8A-4147-A177-3AD203B41FA5}">
                        <a16:colId xmlns:a16="http://schemas.microsoft.com/office/drawing/2014/main" val="1617475865"/>
                      </a:ext>
                    </a:extLst>
                  </a:gridCol>
                  <a:gridCol w="2543125">
                    <a:extLst>
                      <a:ext uri="{9D8B030D-6E8A-4147-A177-3AD203B41FA5}">
                        <a16:colId xmlns:a16="http://schemas.microsoft.com/office/drawing/2014/main" val="3505923250"/>
                      </a:ext>
                    </a:extLst>
                  </a:gridCol>
                </a:tblGrid>
                <a:tr h="1454400">
                  <a:tc>
                    <a:txBody>
                      <a:bodyPr/>
                      <a:lstStyle>
                        <a:lvl1pPr marL="0" algn="l" defTabSz="914400" rtl="0" eaLnBrk="1" latinLnBrk="0" hangingPunct="1">
                          <a:defRPr sz="1800" b="1" kern="1200">
                            <a:solidFill>
                              <a:schemeClr val="dk1"/>
                            </a:solidFill>
                            <a:latin typeface="Arial" panose="020B0604020202020204"/>
                          </a:defRPr>
                        </a:lvl1pPr>
                        <a:lvl2pPr marL="457200" algn="l" defTabSz="914400" rtl="0" eaLnBrk="1" latinLnBrk="0" hangingPunct="1">
                          <a:defRPr sz="1800" b="1" kern="1200">
                            <a:solidFill>
                              <a:schemeClr val="dk1"/>
                            </a:solidFill>
                            <a:latin typeface="Arial" panose="020B0604020202020204"/>
                          </a:defRPr>
                        </a:lvl2pPr>
                        <a:lvl3pPr marL="914400" algn="l" defTabSz="914400" rtl="0" eaLnBrk="1" latinLnBrk="0" hangingPunct="1">
                          <a:defRPr sz="1800" b="1" kern="1200">
                            <a:solidFill>
                              <a:schemeClr val="dk1"/>
                            </a:solidFill>
                            <a:latin typeface="Arial" panose="020B0604020202020204"/>
                          </a:defRPr>
                        </a:lvl3pPr>
                        <a:lvl4pPr marL="1371600" algn="l" defTabSz="914400" rtl="0" eaLnBrk="1" latinLnBrk="0" hangingPunct="1">
                          <a:defRPr sz="1800" b="1" kern="1200">
                            <a:solidFill>
                              <a:schemeClr val="dk1"/>
                            </a:solidFill>
                            <a:latin typeface="Arial" panose="020B0604020202020204"/>
                          </a:defRPr>
                        </a:lvl4pPr>
                        <a:lvl5pPr marL="1828800" algn="l" defTabSz="914400" rtl="0" eaLnBrk="1" latinLnBrk="0" hangingPunct="1">
                          <a:defRPr sz="1800" b="1" kern="1200">
                            <a:solidFill>
                              <a:schemeClr val="dk1"/>
                            </a:solidFill>
                            <a:latin typeface="Arial" panose="020B0604020202020204"/>
                          </a:defRPr>
                        </a:lvl5pPr>
                        <a:lvl6pPr marL="2286000" algn="l" defTabSz="914400" rtl="0" eaLnBrk="1" latinLnBrk="0" hangingPunct="1">
                          <a:defRPr sz="1800" b="1" kern="1200">
                            <a:solidFill>
                              <a:schemeClr val="dk1"/>
                            </a:solidFill>
                            <a:latin typeface="Arial" panose="020B0604020202020204"/>
                          </a:defRPr>
                        </a:lvl6pPr>
                        <a:lvl7pPr marL="2743200" algn="l" defTabSz="914400" rtl="0" eaLnBrk="1" latinLnBrk="0" hangingPunct="1">
                          <a:defRPr sz="1800" b="1" kern="1200">
                            <a:solidFill>
                              <a:schemeClr val="dk1"/>
                            </a:solidFill>
                            <a:latin typeface="Arial" panose="020B0604020202020204"/>
                          </a:defRPr>
                        </a:lvl7pPr>
                        <a:lvl8pPr marL="3200400" algn="l" defTabSz="914400" rtl="0" eaLnBrk="1" latinLnBrk="0" hangingPunct="1">
                          <a:defRPr sz="1800" b="1" kern="1200">
                            <a:solidFill>
                              <a:schemeClr val="dk1"/>
                            </a:solidFill>
                            <a:latin typeface="Arial" panose="020B0604020202020204"/>
                          </a:defRPr>
                        </a:lvl8pPr>
                        <a:lvl9pPr marL="3657600" algn="l" defTabSz="914400" rtl="0" eaLnBrk="1" latinLnBrk="0" hangingPunct="1">
                          <a:defRPr sz="1800" b="1" kern="1200">
                            <a:solidFill>
                              <a:schemeClr val="dk1"/>
                            </a:solidFill>
                            <a:latin typeface="Arial" panose="020B0604020202020204"/>
                          </a:defRPr>
                        </a:lvl9pPr>
                      </a:lstStyle>
                      <a:p>
                        <a:pPr algn="ctr"/>
                        <a:endParaRPr lang="en-US" sz="1400" b="1" dirty="0"/>
                      </a:p>
                      <a:p>
                        <a:pPr algn="ctr"/>
                        <a:endParaRPr lang="en-US" sz="1400" b="1" dirty="0"/>
                      </a:p>
                      <a:p>
                        <a:pPr algn="ctr"/>
                        <a:endParaRPr lang="en-US" sz="1400" b="1" dirty="0"/>
                      </a:p>
                      <a:p>
                        <a:pPr algn="ctr"/>
                        <a:r>
                          <a:rPr lang="en-US" sz="1400" b="1" dirty="0">
                            <a:latin typeface="Akkurat LL" panose="020B0504010101010104" pitchFamily="34" charset="0"/>
                            <a:cs typeface="Akkurat LL" panose="020B0504010101010104" pitchFamily="34" charset="0"/>
                          </a:rPr>
                          <a:t>IMPORTS</a:t>
                        </a:r>
                      </a:p>
                    </a:txBody>
                    <a:tcPr marL="48768" marR="48768" marT="24384" marB="24384" anchor="ctr">
                      <a:lnL w="12700" cmpd="sng">
                        <a:noFill/>
                      </a:lnL>
                      <a:lnR w="12700" cmpd="sng">
                        <a:noFill/>
                      </a:lnR>
                      <a:lnT w="19050" cap="flat" cmpd="sng" algn="ctr">
                        <a:solidFill>
                          <a:srgbClr val="6CABBB"/>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BBDBF">
                          <a:tint val="20000"/>
                        </a:srgbClr>
                      </a:solidFill>
                    </a:tcPr>
                  </a:tc>
                  <a:tc>
                    <a:txBody>
                      <a:bodyPr/>
                      <a:lstStyle>
                        <a:lvl1pPr marL="0" algn="l" defTabSz="914400" rtl="0" eaLnBrk="1" latinLnBrk="0" hangingPunct="1">
                          <a:defRPr sz="1800" b="1" kern="1200">
                            <a:solidFill>
                              <a:schemeClr val="dk1"/>
                            </a:solidFill>
                            <a:latin typeface="Arial" panose="020B0604020202020204"/>
                          </a:defRPr>
                        </a:lvl1pPr>
                        <a:lvl2pPr marL="457200" algn="l" defTabSz="914400" rtl="0" eaLnBrk="1" latinLnBrk="0" hangingPunct="1">
                          <a:defRPr sz="1800" b="1" kern="1200">
                            <a:solidFill>
                              <a:schemeClr val="dk1"/>
                            </a:solidFill>
                            <a:latin typeface="Arial" panose="020B0604020202020204"/>
                          </a:defRPr>
                        </a:lvl2pPr>
                        <a:lvl3pPr marL="914400" algn="l" defTabSz="914400" rtl="0" eaLnBrk="1" latinLnBrk="0" hangingPunct="1">
                          <a:defRPr sz="1800" b="1" kern="1200">
                            <a:solidFill>
                              <a:schemeClr val="dk1"/>
                            </a:solidFill>
                            <a:latin typeface="Arial" panose="020B0604020202020204"/>
                          </a:defRPr>
                        </a:lvl3pPr>
                        <a:lvl4pPr marL="1371600" algn="l" defTabSz="914400" rtl="0" eaLnBrk="1" latinLnBrk="0" hangingPunct="1">
                          <a:defRPr sz="1800" b="1" kern="1200">
                            <a:solidFill>
                              <a:schemeClr val="dk1"/>
                            </a:solidFill>
                            <a:latin typeface="Arial" panose="020B0604020202020204"/>
                          </a:defRPr>
                        </a:lvl4pPr>
                        <a:lvl5pPr marL="1828800" algn="l" defTabSz="914400" rtl="0" eaLnBrk="1" latinLnBrk="0" hangingPunct="1">
                          <a:defRPr sz="1800" b="1" kern="1200">
                            <a:solidFill>
                              <a:schemeClr val="dk1"/>
                            </a:solidFill>
                            <a:latin typeface="Arial" panose="020B0604020202020204"/>
                          </a:defRPr>
                        </a:lvl5pPr>
                        <a:lvl6pPr marL="2286000" algn="l" defTabSz="914400" rtl="0" eaLnBrk="1" latinLnBrk="0" hangingPunct="1">
                          <a:defRPr sz="1800" b="1" kern="1200">
                            <a:solidFill>
                              <a:schemeClr val="dk1"/>
                            </a:solidFill>
                            <a:latin typeface="Arial" panose="020B0604020202020204"/>
                          </a:defRPr>
                        </a:lvl6pPr>
                        <a:lvl7pPr marL="2743200" algn="l" defTabSz="914400" rtl="0" eaLnBrk="1" latinLnBrk="0" hangingPunct="1">
                          <a:defRPr sz="1800" b="1" kern="1200">
                            <a:solidFill>
                              <a:schemeClr val="dk1"/>
                            </a:solidFill>
                            <a:latin typeface="Arial" panose="020B0604020202020204"/>
                          </a:defRPr>
                        </a:lvl7pPr>
                        <a:lvl8pPr marL="3200400" algn="l" defTabSz="914400" rtl="0" eaLnBrk="1" latinLnBrk="0" hangingPunct="1">
                          <a:defRPr sz="1800" b="1" kern="1200">
                            <a:solidFill>
                              <a:schemeClr val="dk1"/>
                            </a:solidFill>
                            <a:latin typeface="Arial" panose="020B0604020202020204"/>
                          </a:defRPr>
                        </a:lvl8pPr>
                        <a:lvl9pPr marL="3657600" algn="l" defTabSz="914400" rtl="0" eaLnBrk="1" latinLnBrk="0" hangingPunct="1">
                          <a:defRPr sz="1800" b="1" kern="1200">
                            <a:solidFill>
                              <a:schemeClr val="dk1"/>
                            </a:solidFill>
                            <a:latin typeface="Arial" panose="020B0604020202020204"/>
                          </a:defRPr>
                        </a:lvl9pPr>
                      </a:lstStyle>
                      <a:p>
                        <a:pPr algn="l"/>
                        <a:r>
                          <a:rPr lang="en-US" sz="1400" b="1" dirty="0">
                            <a:latin typeface="Akkurat LL Light" panose="020B0404010101010104" pitchFamily="34" charset="0"/>
                            <a:cs typeface="Akkurat LL Light" panose="020B0404010101010104" pitchFamily="34" charset="0"/>
                          </a:rPr>
                          <a:t>China</a:t>
                        </a:r>
                        <a:r>
                          <a:rPr lang="en-US" sz="1400" dirty="0">
                            <a:latin typeface="Akkurat LL Light" panose="020B0404010101010104" pitchFamily="34" charset="0"/>
                            <a:cs typeface="Akkurat LL Light" panose="020B0404010101010104" pitchFamily="34" charset="0"/>
                          </a:rPr>
                          <a:t> accounts for 66% </a:t>
                        </a:r>
                        <a:r>
                          <a:rPr lang="en-US" sz="1400" b="0" dirty="0">
                            <a:latin typeface="Akkurat LL Light" panose="020B0404010101010104" pitchFamily="34" charset="0"/>
                            <a:cs typeface="Akkurat LL Light" panose="020B0404010101010104" pitchFamily="34" charset="0"/>
                          </a:rPr>
                          <a:t>of global imports, an increase from 24% in 2005.</a:t>
                        </a:r>
                        <a:endParaRPr lang="en-AE" sz="1400" b="0" dirty="0">
                          <a:latin typeface="Akkurat LL Light" panose="020B0404010101010104" pitchFamily="34" charset="0"/>
                          <a:cs typeface="Akkurat LL Light" panose="020B0404010101010104" pitchFamily="34" charset="0"/>
                        </a:endParaRPr>
                      </a:p>
                    </a:txBody>
                    <a:tcPr marL="48768" marR="48768" marT="24384" marB="24384" anchor="ctr">
                      <a:lnL w="12700" cmpd="sng">
                        <a:noFill/>
                      </a:lnL>
                      <a:lnR w="12700" cmpd="sng">
                        <a:noFill/>
                      </a:lnR>
                      <a:lnT w="19050" cap="flat" cmpd="sng" algn="ctr">
                        <a:solidFill>
                          <a:srgbClr val="6CABBB"/>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BBDBF">
                          <a:tint val="20000"/>
                        </a:srgbClr>
                      </a:solidFill>
                    </a:tcPr>
                  </a:tc>
                  <a:tc>
                    <a:txBody>
                      <a:bodyPr/>
                      <a:lstStyle>
                        <a:lvl1pPr marL="0" algn="l" defTabSz="914400" rtl="0" eaLnBrk="1" latinLnBrk="0" hangingPunct="1">
                          <a:defRPr sz="1800" b="1" kern="1200">
                            <a:solidFill>
                              <a:schemeClr val="dk1"/>
                            </a:solidFill>
                            <a:latin typeface="Arial" panose="020B0604020202020204"/>
                          </a:defRPr>
                        </a:lvl1pPr>
                        <a:lvl2pPr marL="457200" algn="l" defTabSz="914400" rtl="0" eaLnBrk="1" latinLnBrk="0" hangingPunct="1">
                          <a:defRPr sz="1800" b="1" kern="1200">
                            <a:solidFill>
                              <a:schemeClr val="dk1"/>
                            </a:solidFill>
                            <a:latin typeface="Arial" panose="020B0604020202020204"/>
                          </a:defRPr>
                        </a:lvl2pPr>
                        <a:lvl3pPr marL="914400" algn="l" defTabSz="914400" rtl="0" eaLnBrk="1" latinLnBrk="0" hangingPunct="1">
                          <a:defRPr sz="1800" b="1" kern="1200">
                            <a:solidFill>
                              <a:schemeClr val="dk1"/>
                            </a:solidFill>
                            <a:latin typeface="Arial" panose="020B0604020202020204"/>
                          </a:defRPr>
                        </a:lvl3pPr>
                        <a:lvl4pPr marL="1371600" algn="l" defTabSz="914400" rtl="0" eaLnBrk="1" latinLnBrk="0" hangingPunct="1">
                          <a:defRPr sz="1800" b="1" kern="1200">
                            <a:solidFill>
                              <a:schemeClr val="dk1"/>
                            </a:solidFill>
                            <a:latin typeface="Arial" panose="020B0604020202020204"/>
                          </a:defRPr>
                        </a:lvl4pPr>
                        <a:lvl5pPr marL="1828800" algn="l" defTabSz="914400" rtl="0" eaLnBrk="1" latinLnBrk="0" hangingPunct="1">
                          <a:defRPr sz="1800" b="1" kern="1200">
                            <a:solidFill>
                              <a:schemeClr val="dk1"/>
                            </a:solidFill>
                            <a:latin typeface="Arial" panose="020B0604020202020204"/>
                          </a:defRPr>
                        </a:lvl5pPr>
                        <a:lvl6pPr marL="2286000" algn="l" defTabSz="914400" rtl="0" eaLnBrk="1" latinLnBrk="0" hangingPunct="1">
                          <a:defRPr sz="1800" b="1" kern="1200">
                            <a:solidFill>
                              <a:schemeClr val="dk1"/>
                            </a:solidFill>
                            <a:latin typeface="Arial" panose="020B0604020202020204"/>
                          </a:defRPr>
                        </a:lvl6pPr>
                        <a:lvl7pPr marL="2743200" algn="l" defTabSz="914400" rtl="0" eaLnBrk="1" latinLnBrk="0" hangingPunct="1">
                          <a:defRPr sz="1800" b="1" kern="1200">
                            <a:solidFill>
                              <a:schemeClr val="dk1"/>
                            </a:solidFill>
                            <a:latin typeface="Arial" panose="020B0604020202020204"/>
                          </a:defRPr>
                        </a:lvl7pPr>
                        <a:lvl8pPr marL="3200400" algn="l" defTabSz="914400" rtl="0" eaLnBrk="1" latinLnBrk="0" hangingPunct="1">
                          <a:defRPr sz="1800" b="1" kern="1200">
                            <a:solidFill>
                              <a:schemeClr val="dk1"/>
                            </a:solidFill>
                            <a:latin typeface="Arial" panose="020B0604020202020204"/>
                          </a:defRPr>
                        </a:lvl8pPr>
                        <a:lvl9pPr marL="3657600" algn="l" defTabSz="914400" rtl="0" eaLnBrk="1" latinLnBrk="0" hangingPunct="1">
                          <a:defRPr sz="1800" b="1" kern="1200">
                            <a:solidFill>
                              <a:schemeClr val="dk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Akkurat LL Light" panose="020B0404010101010104" pitchFamily="34" charset="0"/>
                            <a:cs typeface="Akkurat LL Light" panose="020B0404010101010104" pitchFamily="34" charset="0"/>
                          </a:rPr>
                          <a:t>China and the US account for almost half </a:t>
                        </a:r>
                        <a:r>
                          <a:rPr lang="en-US" sz="1400" b="0" dirty="0">
                            <a:latin typeface="Akkurat LL Light" panose="020B0404010101010104" pitchFamily="34" charset="0"/>
                            <a:cs typeface="Akkurat LL Light" panose="020B0404010101010104" pitchFamily="34" charset="0"/>
                          </a:rPr>
                          <a:t>of all refined copper imports</a:t>
                        </a:r>
                        <a:endParaRPr lang="en-AE" sz="1400" b="0" dirty="0">
                          <a:latin typeface="Akkurat LL Light" panose="020B0404010101010104" pitchFamily="34" charset="0"/>
                          <a:cs typeface="Akkurat LL Light" panose="020B0404010101010104" pitchFamily="34" charset="0"/>
                        </a:endParaRPr>
                      </a:p>
                    </a:txBody>
                    <a:tcPr marL="48768" marR="48768" marT="24384" marB="24384" anchor="ctr">
                      <a:lnL w="12700" cmpd="sng">
                        <a:noFill/>
                      </a:lnL>
                      <a:lnR w="12700" cmpd="sng">
                        <a:noFill/>
                      </a:lnR>
                      <a:lnT w="19050" cap="flat" cmpd="sng" algn="ctr">
                        <a:solidFill>
                          <a:srgbClr val="6CABBB"/>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BBDBF">
                          <a:tint val="20000"/>
                        </a:srgbClr>
                      </a:solidFill>
                    </a:tcPr>
                  </a:tc>
                  <a:tc>
                    <a:txBody>
                      <a:bodyPr/>
                      <a:lstStyle>
                        <a:lvl1pPr marL="0" algn="l" defTabSz="914400" rtl="0" eaLnBrk="1" latinLnBrk="0" hangingPunct="1">
                          <a:defRPr sz="1800" b="1" kern="1200">
                            <a:solidFill>
                              <a:schemeClr val="dk1"/>
                            </a:solidFill>
                            <a:latin typeface="Arial" panose="020B0604020202020204"/>
                          </a:defRPr>
                        </a:lvl1pPr>
                        <a:lvl2pPr marL="457200" algn="l" defTabSz="914400" rtl="0" eaLnBrk="1" latinLnBrk="0" hangingPunct="1">
                          <a:defRPr sz="1800" b="1" kern="1200">
                            <a:solidFill>
                              <a:schemeClr val="dk1"/>
                            </a:solidFill>
                            <a:latin typeface="Arial" panose="020B0604020202020204"/>
                          </a:defRPr>
                        </a:lvl2pPr>
                        <a:lvl3pPr marL="914400" algn="l" defTabSz="914400" rtl="0" eaLnBrk="1" latinLnBrk="0" hangingPunct="1">
                          <a:defRPr sz="1800" b="1" kern="1200">
                            <a:solidFill>
                              <a:schemeClr val="dk1"/>
                            </a:solidFill>
                            <a:latin typeface="Arial" panose="020B0604020202020204"/>
                          </a:defRPr>
                        </a:lvl3pPr>
                        <a:lvl4pPr marL="1371600" algn="l" defTabSz="914400" rtl="0" eaLnBrk="1" latinLnBrk="0" hangingPunct="1">
                          <a:defRPr sz="1800" b="1" kern="1200">
                            <a:solidFill>
                              <a:schemeClr val="dk1"/>
                            </a:solidFill>
                            <a:latin typeface="Arial" panose="020B0604020202020204"/>
                          </a:defRPr>
                        </a:lvl4pPr>
                        <a:lvl5pPr marL="1828800" algn="l" defTabSz="914400" rtl="0" eaLnBrk="1" latinLnBrk="0" hangingPunct="1">
                          <a:defRPr sz="1800" b="1" kern="1200">
                            <a:solidFill>
                              <a:schemeClr val="dk1"/>
                            </a:solidFill>
                            <a:latin typeface="Arial" panose="020B0604020202020204"/>
                          </a:defRPr>
                        </a:lvl5pPr>
                        <a:lvl6pPr marL="2286000" algn="l" defTabSz="914400" rtl="0" eaLnBrk="1" latinLnBrk="0" hangingPunct="1">
                          <a:defRPr sz="1800" b="1" kern="1200">
                            <a:solidFill>
                              <a:schemeClr val="dk1"/>
                            </a:solidFill>
                            <a:latin typeface="Arial" panose="020B0604020202020204"/>
                          </a:defRPr>
                        </a:lvl6pPr>
                        <a:lvl7pPr marL="2743200" algn="l" defTabSz="914400" rtl="0" eaLnBrk="1" latinLnBrk="0" hangingPunct="1">
                          <a:defRPr sz="1800" b="1" kern="1200">
                            <a:solidFill>
                              <a:schemeClr val="dk1"/>
                            </a:solidFill>
                            <a:latin typeface="Arial" panose="020B0604020202020204"/>
                          </a:defRPr>
                        </a:lvl7pPr>
                        <a:lvl8pPr marL="3200400" algn="l" defTabSz="914400" rtl="0" eaLnBrk="1" latinLnBrk="0" hangingPunct="1">
                          <a:defRPr sz="1800" b="1" kern="1200">
                            <a:solidFill>
                              <a:schemeClr val="dk1"/>
                            </a:solidFill>
                            <a:latin typeface="Arial" panose="020B0604020202020204"/>
                          </a:defRPr>
                        </a:lvl8pPr>
                        <a:lvl9pPr marL="3657600" algn="l" defTabSz="914400" rtl="0" eaLnBrk="1" latinLnBrk="0" hangingPunct="1">
                          <a:defRPr sz="1800" b="1" kern="1200">
                            <a:solidFill>
                              <a:schemeClr val="dk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Akkurat LL Light" panose="020B0404010101010104" pitchFamily="34" charset="0"/>
                            <a:cs typeface="Akkurat LL Light" panose="020B0404010101010104" pitchFamily="34" charset="0"/>
                          </a:rPr>
                          <a:t>China accounts for 31% </a:t>
                        </a:r>
                        <a:r>
                          <a:rPr lang="en-US" sz="1400" b="0" dirty="0">
                            <a:latin typeface="Akkurat LL Light" panose="020B0404010101010104" pitchFamily="34" charset="0"/>
                            <a:cs typeface="Akkurat LL Light" panose="020B0404010101010104" pitchFamily="34" charset="0"/>
                          </a:rPr>
                          <a:t>of global copper scrap imports</a:t>
                        </a:r>
                        <a:endParaRPr lang="en-AE" sz="1400" b="0" dirty="0">
                          <a:latin typeface="Akkurat LL Light" panose="020B0404010101010104" pitchFamily="34" charset="0"/>
                          <a:cs typeface="Akkurat LL Light" panose="020B0404010101010104" pitchFamily="34" charset="0"/>
                        </a:endParaRPr>
                      </a:p>
                    </a:txBody>
                    <a:tcPr marL="48768" marR="48768" marT="24384" marB="24384" anchor="ctr">
                      <a:lnL w="12700" cmpd="sng">
                        <a:noFill/>
                      </a:lnL>
                      <a:lnR w="12700" cmpd="sng">
                        <a:noFill/>
                      </a:lnR>
                      <a:lnT w="19050" cap="flat" cmpd="sng" algn="ctr">
                        <a:solidFill>
                          <a:srgbClr val="6CABBB"/>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BBDBF">
                          <a:tint val="20000"/>
                        </a:srgbClr>
                      </a:solidFill>
                    </a:tcPr>
                  </a:tc>
                  <a:tc>
                    <a:txBody>
                      <a:bodyPr/>
                      <a:lstStyle>
                        <a:lvl1pPr marL="0" algn="l" defTabSz="914400" rtl="0" eaLnBrk="1" latinLnBrk="0" hangingPunct="1">
                          <a:defRPr sz="1800" b="1" kern="1200">
                            <a:solidFill>
                              <a:schemeClr val="dk1"/>
                            </a:solidFill>
                            <a:latin typeface="Arial" panose="020B0604020202020204"/>
                          </a:defRPr>
                        </a:lvl1pPr>
                        <a:lvl2pPr marL="457200" algn="l" defTabSz="914400" rtl="0" eaLnBrk="1" latinLnBrk="0" hangingPunct="1">
                          <a:defRPr sz="1800" b="1" kern="1200">
                            <a:solidFill>
                              <a:schemeClr val="dk1"/>
                            </a:solidFill>
                            <a:latin typeface="Arial" panose="020B0604020202020204"/>
                          </a:defRPr>
                        </a:lvl2pPr>
                        <a:lvl3pPr marL="914400" algn="l" defTabSz="914400" rtl="0" eaLnBrk="1" latinLnBrk="0" hangingPunct="1">
                          <a:defRPr sz="1800" b="1" kern="1200">
                            <a:solidFill>
                              <a:schemeClr val="dk1"/>
                            </a:solidFill>
                            <a:latin typeface="Arial" panose="020B0604020202020204"/>
                          </a:defRPr>
                        </a:lvl3pPr>
                        <a:lvl4pPr marL="1371600" algn="l" defTabSz="914400" rtl="0" eaLnBrk="1" latinLnBrk="0" hangingPunct="1">
                          <a:defRPr sz="1800" b="1" kern="1200">
                            <a:solidFill>
                              <a:schemeClr val="dk1"/>
                            </a:solidFill>
                            <a:latin typeface="Arial" panose="020B0604020202020204"/>
                          </a:defRPr>
                        </a:lvl4pPr>
                        <a:lvl5pPr marL="1828800" algn="l" defTabSz="914400" rtl="0" eaLnBrk="1" latinLnBrk="0" hangingPunct="1">
                          <a:defRPr sz="1800" b="1" kern="1200">
                            <a:solidFill>
                              <a:schemeClr val="dk1"/>
                            </a:solidFill>
                            <a:latin typeface="Arial" panose="020B0604020202020204"/>
                          </a:defRPr>
                        </a:lvl5pPr>
                        <a:lvl6pPr marL="2286000" algn="l" defTabSz="914400" rtl="0" eaLnBrk="1" latinLnBrk="0" hangingPunct="1">
                          <a:defRPr sz="1800" b="1" kern="1200">
                            <a:solidFill>
                              <a:schemeClr val="dk1"/>
                            </a:solidFill>
                            <a:latin typeface="Arial" panose="020B0604020202020204"/>
                          </a:defRPr>
                        </a:lvl6pPr>
                        <a:lvl7pPr marL="2743200" algn="l" defTabSz="914400" rtl="0" eaLnBrk="1" latinLnBrk="0" hangingPunct="1">
                          <a:defRPr sz="1800" b="1" kern="1200">
                            <a:solidFill>
                              <a:schemeClr val="dk1"/>
                            </a:solidFill>
                            <a:latin typeface="Arial" panose="020B0604020202020204"/>
                          </a:defRPr>
                        </a:lvl7pPr>
                        <a:lvl8pPr marL="3200400" algn="l" defTabSz="914400" rtl="0" eaLnBrk="1" latinLnBrk="0" hangingPunct="1">
                          <a:defRPr sz="1800" b="1" kern="1200">
                            <a:solidFill>
                              <a:schemeClr val="dk1"/>
                            </a:solidFill>
                            <a:latin typeface="Arial" panose="020B0604020202020204"/>
                          </a:defRPr>
                        </a:lvl8pPr>
                        <a:lvl9pPr marL="3657600" algn="l" defTabSz="914400" rtl="0" eaLnBrk="1" latinLnBrk="0" hangingPunct="1">
                          <a:defRPr sz="1800" b="1" kern="1200">
                            <a:solidFill>
                              <a:schemeClr val="dk1"/>
                            </a:solidFill>
                            <a:latin typeface="Arial" panose="020B0604020202020204"/>
                          </a:defRPr>
                        </a:lvl9pPr>
                      </a:lstStyle>
                      <a:p>
                        <a:pPr marL="0" marR="0" lvl="0" indent="0" algn="l" rtl="0" eaLnBrk="1" fontAlgn="auto" latinLnBrk="0" hangingPunct="1">
                          <a:lnSpc>
                            <a:spcPct val="100000"/>
                          </a:lnSpc>
                          <a:spcBef>
                            <a:spcPts val="0"/>
                          </a:spcBef>
                          <a:spcAft>
                            <a:spcPts val="0"/>
                          </a:spcAft>
                          <a:buClrTx/>
                          <a:buSzTx/>
                          <a:buFontTx/>
                          <a:buNone/>
                        </a:pPr>
                        <a:r>
                          <a:rPr lang="en-US" sz="1400" b="0" dirty="0">
                            <a:latin typeface="Akkurat LL Light" panose="020B0404010101010104" pitchFamily="34" charset="0"/>
                            <a:cs typeface="Akkurat LL Light" panose="020B0404010101010104" pitchFamily="34" charset="0"/>
                          </a:rPr>
                          <a:t>Imports of copper contained in manufactured products is led by the US (16%), Germany (7%) and Mexico (6%)</a:t>
                        </a:r>
                        <a:endParaRPr lang="en-AE" sz="1400" b="0" dirty="0">
                          <a:latin typeface="Akkurat LL Light" panose="020B0404010101010104" pitchFamily="34" charset="0"/>
                          <a:cs typeface="Akkurat LL Light" panose="020B0404010101010104" pitchFamily="34" charset="0"/>
                        </a:endParaRPr>
                      </a:p>
                    </a:txBody>
                    <a:tcPr marL="48768" marR="48768" marT="24384" marB="24384" anchor="ctr">
                      <a:lnL w="12700" cmpd="sng">
                        <a:noFill/>
                      </a:lnL>
                      <a:lnR w="12700" cmpd="sng">
                        <a:noFill/>
                      </a:lnR>
                      <a:lnT w="19050" cap="flat" cmpd="sng" algn="ctr">
                        <a:solidFill>
                          <a:srgbClr val="6CABBB"/>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BBDBF">
                          <a:tint val="20000"/>
                        </a:srgbClr>
                      </a:solidFill>
                    </a:tcPr>
                  </a:tc>
                  <a:extLst>
                    <a:ext uri="{0D108BD9-81ED-4DB2-BD59-A6C34878D82A}">
                      <a16:rowId xmlns:a16="http://schemas.microsoft.com/office/drawing/2014/main" val="2102062981"/>
                    </a:ext>
                  </a:extLst>
                </a:tr>
              </a:tbl>
            </a:graphicData>
          </a:graphic>
        </p:graphicFrame>
        <p:pic>
          <p:nvPicPr>
            <p:cNvPr id="14" name="Graphic 13">
              <a:extLst>
                <a:ext uri="{FF2B5EF4-FFF2-40B4-BE49-F238E27FC236}">
                  <a16:creationId xmlns:a16="http://schemas.microsoft.com/office/drawing/2014/main" id="{BC755615-C1B3-F1F6-4D8D-41733A20182C}"/>
                </a:ext>
              </a:extLst>
            </p:cNvPr>
            <p:cNvPicPr preferRelativeResize="0">
              <a:picLocks/>
            </p:cNvPicPr>
            <p:nvPr/>
          </p:nvPicPr>
          <p:blipFill>
            <a:blip>
              <a:extLst>
                <a:ext uri="{96DAC541-7B7A-43D3-8B79-37D633B846F1}">
                  <asvg:svgBlip xmlns:asvg="http://schemas.microsoft.com/office/drawing/2016/SVG/main" r:embed="rId3"/>
                </a:ext>
              </a:extLst>
            </a:blip>
            <a:stretch>
              <a:fillRect/>
            </a:stretch>
          </p:blipFill>
          <p:spPr>
            <a:xfrm>
              <a:off x="669162" y="1954354"/>
              <a:ext cx="666000" cy="666000"/>
            </a:xfrm>
            <a:prstGeom prst="rect">
              <a:avLst/>
            </a:prstGeom>
          </p:spPr>
        </p:pic>
        <p:grpSp>
          <p:nvGrpSpPr>
            <p:cNvPr id="15" name="Group 14">
              <a:extLst>
                <a:ext uri="{FF2B5EF4-FFF2-40B4-BE49-F238E27FC236}">
                  <a16:creationId xmlns:a16="http://schemas.microsoft.com/office/drawing/2014/main" id="{095F4E2A-626C-A2A9-C0DF-8043DA7CAE2F}"/>
                </a:ext>
              </a:extLst>
            </p:cNvPr>
            <p:cNvGrpSpPr/>
            <p:nvPr/>
          </p:nvGrpSpPr>
          <p:grpSpPr>
            <a:xfrm>
              <a:off x="1850476" y="2921719"/>
              <a:ext cx="10329407" cy="1882463"/>
              <a:chOff x="1345815" y="2867478"/>
              <a:chExt cx="10329407" cy="1882463"/>
            </a:xfrm>
          </p:grpSpPr>
          <p:sp>
            <p:nvSpPr>
              <p:cNvPr id="17" name="TextBox 16">
                <a:extLst>
                  <a:ext uri="{FF2B5EF4-FFF2-40B4-BE49-F238E27FC236}">
                    <a16:creationId xmlns:a16="http://schemas.microsoft.com/office/drawing/2014/main" id="{E18B19FF-E5AC-9F99-A9F4-8F60BDEC098E}"/>
                  </a:ext>
                </a:extLst>
              </p:cNvPr>
              <p:cNvSpPr txBox="1"/>
              <p:nvPr/>
            </p:nvSpPr>
            <p:spPr>
              <a:xfrm>
                <a:off x="1345815" y="4269684"/>
                <a:ext cx="2109226" cy="460740"/>
              </a:xfrm>
              <a:prstGeom prst="rect">
                <a:avLst/>
              </a:prstGeom>
              <a:noFill/>
            </p:spPr>
            <p:txBody>
              <a:bodyPr wrap="square" lIns="0" tIns="0" rIns="0" bIns="0" rtlCol="0">
                <a:spAutoFit/>
              </a:bodyPr>
              <a:lstStyle/>
              <a:p>
                <a:pPr marL="0" marR="0" lvl="0" indent="0" algn="ctr" defTabSz="243825"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Primary production of ore and concentrates</a:t>
                </a:r>
                <a:endParaRPr kumimoji="0" lang="en-AE"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endParaRPr>
              </a:p>
            </p:txBody>
          </p:sp>
          <p:sp>
            <p:nvSpPr>
              <p:cNvPr id="18" name="TextBox 17">
                <a:extLst>
                  <a:ext uri="{FF2B5EF4-FFF2-40B4-BE49-F238E27FC236}">
                    <a16:creationId xmlns:a16="http://schemas.microsoft.com/office/drawing/2014/main" id="{FDE761FE-7F53-83F3-82B0-B548E5DB1405}"/>
                  </a:ext>
                </a:extLst>
              </p:cNvPr>
              <p:cNvSpPr txBox="1"/>
              <p:nvPr/>
            </p:nvSpPr>
            <p:spPr>
              <a:xfrm>
                <a:off x="7108079" y="4289200"/>
                <a:ext cx="1554266" cy="460740"/>
              </a:xfrm>
              <a:prstGeom prst="rect">
                <a:avLst/>
              </a:prstGeom>
              <a:noFill/>
            </p:spPr>
            <p:txBody>
              <a:bodyPr wrap="square" lIns="0" tIns="0" rIns="0" bIns="0" rtlCol="0">
                <a:spAutoFit/>
              </a:bodyPr>
              <a:lstStyle/>
              <a:p>
                <a:pPr marL="0" marR="0" lvl="0" indent="0" algn="ctr" defTabSz="243825"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Recycling to scrap</a:t>
                </a:r>
                <a:endParaRPr kumimoji="0" lang="en-AE"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endParaRPr>
              </a:p>
            </p:txBody>
          </p:sp>
          <p:sp>
            <p:nvSpPr>
              <p:cNvPr id="19" name="TextBox 18">
                <a:extLst>
                  <a:ext uri="{FF2B5EF4-FFF2-40B4-BE49-F238E27FC236}">
                    <a16:creationId xmlns:a16="http://schemas.microsoft.com/office/drawing/2014/main" id="{59386982-EFBA-ED4A-BC84-EB74991515AD}"/>
                  </a:ext>
                </a:extLst>
              </p:cNvPr>
              <p:cNvSpPr txBox="1"/>
              <p:nvPr/>
            </p:nvSpPr>
            <p:spPr>
              <a:xfrm>
                <a:off x="4341909" y="4289201"/>
                <a:ext cx="1554266" cy="460740"/>
              </a:xfrm>
              <a:prstGeom prst="rect">
                <a:avLst/>
              </a:prstGeom>
              <a:noFill/>
            </p:spPr>
            <p:txBody>
              <a:bodyPr wrap="square" lIns="0" tIns="0" rIns="0" bIns="0" rtlCol="0">
                <a:spAutoFit/>
              </a:bodyPr>
              <a:lstStyle/>
              <a:p>
                <a:pPr marL="0" marR="0" lvl="0" indent="0" algn="ctr" defTabSz="243825"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Refined production</a:t>
                </a:r>
                <a:endParaRPr kumimoji="0" lang="en-AE"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endParaRPr>
              </a:p>
            </p:txBody>
          </p:sp>
          <p:sp>
            <p:nvSpPr>
              <p:cNvPr id="20" name="TextBox 19">
                <a:extLst>
                  <a:ext uri="{FF2B5EF4-FFF2-40B4-BE49-F238E27FC236}">
                    <a16:creationId xmlns:a16="http://schemas.microsoft.com/office/drawing/2014/main" id="{6589098A-9F6E-4FD0-42C8-93189C63F9DA}"/>
                  </a:ext>
                </a:extLst>
              </p:cNvPr>
              <p:cNvSpPr txBox="1"/>
              <p:nvPr/>
            </p:nvSpPr>
            <p:spPr>
              <a:xfrm>
                <a:off x="9372614" y="4277252"/>
                <a:ext cx="2302608" cy="460740"/>
              </a:xfrm>
              <a:prstGeom prst="rect">
                <a:avLst/>
              </a:prstGeom>
              <a:noFill/>
            </p:spPr>
            <p:txBody>
              <a:bodyPr wrap="square" lIns="0" tIns="0" rIns="0" bIns="0" rtlCol="0">
                <a:spAutoFit/>
              </a:bodyPr>
              <a:lstStyle/>
              <a:p>
                <a:pPr marL="0" marR="0" lvl="0" indent="0" algn="ctr" defTabSz="243825"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Manufactured copper-containing products</a:t>
                </a:r>
                <a:endParaRPr kumimoji="0" lang="en-AE"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endParaRPr>
              </a:p>
            </p:txBody>
          </p:sp>
          <p:cxnSp>
            <p:nvCxnSpPr>
              <p:cNvPr id="21" name="Straight Arrow Connector 20">
                <a:extLst>
                  <a:ext uri="{FF2B5EF4-FFF2-40B4-BE49-F238E27FC236}">
                    <a16:creationId xmlns:a16="http://schemas.microsoft.com/office/drawing/2014/main" id="{1B2B7C82-ED23-2E0C-62D0-0250393692B8}"/>
                  </a:ext>
                </a:extLst>
              </p:cNvPr>
              <p:cNvCxnSpPr>
                <a:cxnSpLocks/>
              </p:cNvCxnSpPr>
              <p:nvPr/>
            </p:nvCxnSpPr>
            <p:spPr>
              <a:xfrm>
                <a:off x="2762474" y="3827278"/>
                <a:ext cx="1888242" cy="0"/>
              </a:xfrm>
              <a:prstGeom prst="straightConnector1">
                <a:avLst/>
              </a:prstGeom>
              <a:noFill/>
              <a:ln w="19050" cap="flat" cmpd="sng" algn="ctr">
                <a:solidFill>
                  <a:srgbClr val="24829A"/>
                </a:solidFill>
                <a:prstDash val="solid"/>
                <a:miter lim="800000"/>
                <a:tailEnd type="triangle"/>
              </a:ln>
              <a:effectLst/>
            </p:spPr>
          </p:cxnSp>
          <p:pic>
            <p:nvPicPr>
              <p:cNvPr id="22" name="Graphic 21">
                <a:extLst>
                  <a:ext uri="{FF2B5EF4-FFF2-40B4-BE49-F238E27FC236}">
                    <a16:creationId xmlns:a16="http://schemas.microsoft.com/office/drawing/2014/main" id="{FEAACE03-BAB6-13E8-7C7D-D11300860BC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038383" y="3383569"/>
                <a:ext cx="724091" cy="842463"/>
              </a:xfrm>
              <a:prstGeom prst="rect">
                <a:avLst/>
              </a:prstGeom>
            </p:spPr>
          </p:pic>
          <p:pic>
            <p:nvPicPr>
              <p:cNvPr id="23" name="Graphic 22">
                <a:extLst>
                  <a:ext uri="{FF2B5EF4-FFF2-40B4-BE49-F238E27FC236}">
                    <a16:creationId xmlns:a16="http://schemas.microsoft.com/office/drawing/2014/main" id="{798A54DE-0291-91F2-05EC-2F38C3AFF1D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68223" y="3392805"/>
                <a:ext cx="724090" cy="842463"/>
              </a:xfrm>
              <a:prstGeom prst="rect">
                <a:avLst/>
              </a:prstGeom>
            </p:spPr>
          </p:pic>
          <p:pic>
            <p:nvPicPr>
              <p:cNvPr id="24" name="Graphic 23">
                <a:extLst>
                  <a:ext uri="{FF2B5EF4-FFF2-40B4-BE49-F238E27FC236}">
                    <a16:creationId xmlns:a16="http://schemas.microsoft.com/office/drawing/2014/main" id="{8C2411BA-EDF5-289F-F1EF-2A5B39E24C2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517763" y="2867478"/>
                <a:ext cx="720594" cy="842463"/>
              </a:xfrm>
              <a:prstGeom prst="rect">
                <a:avLst/>
              </a:prstGeom>
            </p:spPr>
          </p:pic>
          <p:pic>
            <p:nvPicPr>
              <p:cNvPr id="25" name="Graphic 24">
                <a:extLst>
                  <a:ext uri="{FF2B5EF4-FFF2-40B4-BE49-F238E27FC236}">
                    <a16:creationId xmlns:a16="http://schemas.microsoft.com/office/drawing/2014/main" id="{A3A24139-CDC5-4F3E-0C54-BF7D2848174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161872" y="3383568"/>
                <a:ext cx="724090" cy="842463"/>
              </a:xfrm>
              <a:prstGeom prst="rect">
                <a:avLst/>
              </a:prstGeom>
            </p:spPr>
          </p:pic>
          <p:cxnSp>
            <p:nvCxnSpPr>
              <p:cNvPr id="26" name="Straight Arrow Connector 25">
                <a:extLst>
                  <a:ext uri="{FF2B5EF4-FFF2-40B4-BE49-F238E27FC236}">
                    <a16:creationId xmlns:a16="http://schemas.microsoft.com/office/drawing/2014/main" id="{CEB05BE9-235D-A00F-6841-597EFE347325}"/>
                  </a:ext>
                </a:extLst>
              </p:cNvPr>
              <p:cNvCxnSpPr>
                <a:cxnSpLocks/>
              </p:cNvCxnSpPr>
              <p:nvPr/>
            </p:nvCxnSpPr>
            <p:spPr>
              <a:xfrm flipV="1">
                <a:off x="5609820" y="3827277"/>
                <a:ext cx="4552052" cy="1"/>
              </a:xfrm>
              <a:prstGeom prst="straightConnector1">
                <a:avLst/>
              </a:prstGeom>
              <a:noFill/>
              <a:ln w="19050" cap="flat" cmpd="sng" algn="ctr">
                <a:solidFill>
                  <a:srgbClr val="24829A"/>
                </a:solidFill>
                <a:prstDash val="solid"/>
                <a:miter lim="800000"/>
                <a:tailEnd type="triangle"/>
              </a:ln>
              <a:effectLst/>
            </p:spPr>
          </p:cxnSp>
          <p:cxnSp>
            <p:nvCxnSpPr>
              <p:cNvPr id="27" name="Connector: Elbow 26">
                <a:extLst>
                  <a:ext uri="{FF2B5EF4-FFF2-40B4-BE49-F238E27FC236}">
                    <a16:creationId xmlns:a16="http://schemas.microsoft.com/office/drawing/2014/main" id="{1F85BA1A-9276-BF39-3C62-8DA6FDA99A40}"/>
                  </a:ext>
                </a:extLst>
              </p:cNvPr>
              <p:cNvCxnSpPr>
                <a:cxnSpLocks/>
                <a:stCxn id="25" idx="0"/>
                <a:endCxn id="24" idx="3"/>
              </p:cNvCxnSpPr>
              <p:nvPr/>
            </p:nvCxnSpPr>
            <p:spPr>
              <a:xfrm rot="16200000" flipV="1">
                <a:off x="9333708" y="2193358"/>
                <a:ext cx="94858" cy="2285561"/>
              </a:xfrm>
              <a:prstGeom prst="bentConnector2">
                <a:avLst/>
              </a:prstGeom>
              <a:noFill/>
              <a:ln w="19050" cap="flat" cmpd="sng" algn="ctr">
                <a:solidFill>
                  <a:srgbClr val="24829A"/>
                </a:solidFill>
                <a:prstDash val="solid"/>
                <a:miter lim="800000"/>
                <a:tailEnd type="triangle"/>
              </a:ln>
              <a:effectLst/>
            </p:spPr>
          </p:cxnSp>
          <p:cxnSp>
            <p:nvCxnSpPr>
              <p:cNvPr id="28" name="Connector: Elbow 27">
                <a:extLst>
                  <a:ext uri="{FF2B5EF4-FFF2-40B4-BE49-F238E27FC236}">
                    <a16:creationId xmlns:a16="http://schemas.microsoft.com/office/drawing/2014/main" id="{5319C1AB-FBE8-0933-331F-5B2E2CBF27D0}"/>
                  </a:ext>
                </a:extLst>
              </p:cNvPr>
              <p:cNvCxnSpPr>
                <a:cxnSpLocks/>
                <a:stCxn id="24" idx="1"/>
              </p:cNvCxnSpPr>
              <p:nvPr/>
            </p:nvCxnSpPr>
            <p:spPr>
              <a:xfrm rot="10800000" flipV="1">
                <a:off x="7294825" y="3288708"/>
                <a:ext cx="222940" cy="542628"/>
              </a:xfrm>
              <a:prstGeom prst="bentConnector2">
                <a:avLst/>
              </a:prstGeom>
              <a:noFill/>
              <a:ln w="19050" cap="flat" cmpd="sng" algn="ctr">
                <a:solidFill>
                  <a:srgbClr val="24829A"/>
                </a:solidFill>
                <a:prstDash val="solid"/>
                <a:miter lim="800000"/>
                <a:tailEnd type="triangle"/>
              </a:ln>
              <a:effectLst/>
            </p:spPr>
          </p:cxnSp>
        </p:grpSp>
        <p:pic>
          <p:nvPicPr>
            <p:cNvPr id="16" name="Graphic 15">
              <a:extLst>
                <a:ext uri="{FF2B5EF4-FFF2-40B4-BE49-F238E27FC236}">
                  <a16:creationId xmlns:a16="http://schemas.microsoft.com/office/drawing/2014/main" id="{241D1A06-C2B3-6AC9-9152-440B2203F18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669162" y="5063182"/>
              <a:ext cx="666000" cy="666000"/>
            </a:xfrm>
            <a:prstGeom prst="rect">
              <a:avLst/>
            </a:prstGeom>
          </p:spPr>
        </p:pic>
      </p:grpSp>
      <p:sp>
        <p:nvSpPr>
          <p:cNvPr id="3" name="Title 2">
            <a:extLst>
              <a:ext uri="{FF2B5EF4-FFF2-40B4-BE49-F238E27FC236}">
                <a16:creationId xmlns:a16="http://schemas.microsoft.com/office/drawing/2014/main" id="{72673458-39A4-B7C7-47EC-CA4FF005A427}"/>
              </a:ext>
            </a:extLst>
          </p:cNvPr>
          <p:cNvSpPr>
            <a:spLocks noGrp="1"/>
          </p:cNvSpPr>
          <p:nvPr>
            <p:ph type="title"/>
          </p:nvPr>
        </p:nvSpPr>
        <p:spPr/>
        <p:txBody>
          <a:bodyPr/>
          <a:lstStyle/>
          <a:p>
            <a:r>
              <a:rPr lang="en-US" dirty="0"/>
              <a:t>Countries that extract resources are not always the countries that capture the greatest economic value and supply chain control.</a:t>
            </a:r>
          </a:p>
        </p:txBody>
      </p:sp>
      <p:sp>
        <p:nvSpPr>
          <p:cNvPr id="43" name="TextBox 42">
            <a:extLst>
              <a:ext uri="{FF2B5EF4-FFF2-40B4-BE49-F238E27FC236}">
                <a16:creationId xmlns:a16="http://schemas.microsoft.com/office/drawing/2014/main" id="{50757FC9-657D-BF0C-DEC7-176A15784798}"/>
              </a:ext>
            </a:extLst>
          </p:cNvPr>
          <p:cNvSpPr txBox="1"/>
          <p:nvPr/>
        </p:nvSpPr>
        <p:spPr>
          <a:xfrm>
            <a:off x="567039" y="1163114"/>
            <a:ext cx="5683449" cy="246221"/>
          </a:xfrm>
          <a:prstGeom prst="rect">
            <a:avLst/>
          </a:prstGeom>
          <a:noFill/>
        </p:spPr>
        <p:txBody>
          <a:bodyPr wrap="square" lIns="0" tIns="0" rIns="0" bIns="0" rtlCol="0">
            <a:spAutoFit/>
          </a:bodyPr>
          <a:lstStyle/>
          <a:p>
            <a:pPr algn="l">
              <a:spcAft>
                <a:spcPts val="200"/>
              </a:spcAft>
            </a:pPr>
            <a:r>
              <a:rPr lang="en-US" sz="1600" b="1" dirty="0">
                <a:latin typeface="Akkurat LL" panose="020B0504010101010104" pitchFamily="34" charset="0"/>
                <a:cs typeface="Akkurat LL" panose="020B0504010101010104" pitchFamily="34" charset="0"/>
              </a:rPr>
              <a:t>Copper’s global supply chain concentrations</a:t>
            </a:r>
          </a:p>
        </p:txBody>
      </p:sp>
      <p:sp>
        <p:nvSpPr>
          <p:cNvPr id="49" name="Rectangle 48">
            <a:extLst>
              <a:ext uri="{FF2B5EF4-FFF2-40B4-BE49-F238E27FC236}">
                <a16:creationId xmlns:a16="http://schemas.microsoft.com/office/drawing/2014/main" id="{9907B968-5F98-607F-2D73-1F64B4E672A6}"/>
              </a:ext>
            </a:extLst>
          </p:cNvPr>
          <p:cNvSpPr/>
          <p:nvPr/>
        </p:nvSpPr>
        <p:spPr>
          <a:xfrm>
            <a:off x="4108767" y="1539609"/>
            <a:ext cx="2540815" cy="4780514"/>
          </a:xfrm>
          <a:prstGeom prst="rect">
            <a:avLst/>
          </a:prstGeom>
          <a:noFill/>
          <a:ln w="28575">
            <a:solidFill>
              <a:srgbClr val="B2002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endParaRPr lang="en-US" sz="1400" dirty="0">
              <a:solidFill>
                <a:schemeClr val="tx1"/>
              </a:solidFill>
              <a:latin typeface="Akkurat LL Light" panose="020B0404010101010104" pitchFamily="34" charset="0"/>
              <a:cs typeface="Akkurat LL Light" panose="020B0404010101010104" pitchFamily="34" charset="0"/>
            </a:endParaRPr>
          </a:p>
        </p:txBody>
      </p:sp>
      <p:sp>
        <p:nvSpPr>
          <p:cNvPr id="56" name="Slide Number Placeholder 55">
            <a:extLst>
              <a:ext uri="{FF2B5EF4-FFF2-40B4-BE49-F238E27FC236}">
                <a16:creationId xmlns:a16="http://schemas.microsoft.com/office/drawing/2014/main" id="{3F0816D1-2FD0-B878-B9EC-E80A2C59997E}"/>
              </a:ext>
            </a:extLst>
          </p:cNvPr>
          <p:cNvSpPr>
            <a:spLocks noGrp="1"/>
          </p:cNvSpPr>
          <p:nvPr>
            <p:ph type="sldNum" sz="quarter" idx="12"/>
          </p:nvPr>
        </p:nvSpPr>
        <p:spPr/>
        <p:txBody>
          <a:bodyPr/>
          <a:lstStyle/>
          <a:p>
            <a:fld id="{5246FB18-5DF1-419A-B975-14AFDDD65B9F}" type="slidenum">
              <a:rPr lang="en-US" smtClean="0"/>
              <a:t>25</a:t>
            </a:fld>
            <a:endParaRPr lang="en-US"/>
          </a:p>
        </p:txBody>
      </p:sp>
    </p:spTree>
    <p:extLst>
      <p:ext uri="{BB962C8B-B14F-4D97-AF65-F5344CB8AC3E}">
        <p14:creationId xmlns:p14="http://schemas.microsoft.com/office/powerpoint/2010/main" val="41687288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0386D4-E100-789C-6213-A69F10709D23}"/>
              </a:ext>
            </a:extLst>
          </p:cNvPr>
          <p:cNvSpPr>
            <a:spLocks noGrp="1"/>
          </p:cNvSpPr>
          <p:nvPr>
            <p:ph type="sldNum" sz="quarter" idx="12"/>
          </p:nvPr>
        </p:nvSpPr>
        <p:spPr/>
        <p:txBody>
          <a:bodyPr/>
          <a:lstStyle/>
          <a:p>
            <a:fld id="{5246FB18-5DF1-419A-B975-14AFDDD65B9F}" type="slidenum">
              <a:rPr lang="en-US" smtClean="0"/>
              <a:t>26</a:t>
            </a:fld>
            <a:endParaRPr lang="en-US"/>
          </a:p>
        </p:txBody>
      </p:sp>
      <p:sp>
        <p:nvSpPr>
          <p:cNvPr id="3" name="Title 2">
            <a:extLst>
              <a:ext uri="{FF2B5EF4-FFF2-40B4-BE49-F238E27FC236}">
                <a16:creationId xmlns:a16="http://schemas.microsoft.com/office/drawing/2014/main" id="{7ED6D228-E8B8-5778-8871-D774E1FFCFE5}"/>
              </a:ext>
            </a:extLst>
          </p:cNvPr>
          <p:cNvSpPr>
            <a:spLocks noGrp="1"/>
          </p:cNvSpPr>
          <p:nvPr>
            <p:ph type="title"/>
          </p:nvPr>
        </p:nvSpPr>
        <p:spPr/>
        <p:txBody>
          <a:bodyPr/>
          <a:lstStyle/>
          <a:p>
            <a:r>
              <a:rPr lang="en-US" dirty="0">
                <a:latin typeface="+mn-lt"/>
              </a:rPr>
              <a:t>Refining critical minerals is contingent on many factors, making it the hardest aspect of the supply chain to strengthen, start and maintain.</a:t>
            </a:r>
            <a:br>
              <a:rPr lang="en-US" dirty="0">
                <a:latin typeface="+mn-lt"/>
              </a:rPr>
            </a:br>
            <a:endParaRPr lang="en-US" dirty="0">
              <a:latin typeface="+mn-lt"/>
            </a:endParaRPr>
          </a:p>
        </p:txBody>
      </p:sp>
      <p:sp>
        <p:nvSpPr>
          <p:cNvPr id="6" name="Text Placeholder 5">
            <a:extLst>
              <a:ext uri="{FF2B5EF4-FFF2-40B4-BE49-F238E27FC236}">
                <a16:creationId xmlns:a16="http://schemas.microsoft.com/office/drawing/2014/main" id="{9453CE10-49F7-394F-79AE-5660660B55D2}"/>
              </a:ext>
            </a:extLst>
          </p:cNvPr>
          <p:cNvSpPr>
            <a:spLocks noGrp="1"/>
          </p:cNvSpPr>
          <p:nvPr>
            <p:ph type="body" sz="quarter" idx="15"/>
          </p:nvPr>
        </p:nvSpPr>
        <p:spPr/>
        <p:txBody>
          <a:bodyPr/>
          <a:lstStyle/>
          <a:p>
            <a:endParaRPr lang="en-US" dirty="0"/>
          </a:p>
        </p:txBody>
      </p:sp>
      <p:sp>
        <p:nvSpPr>
          <p:cNvPr id="15" name="Rectangle 14">
            <a:extLst>
              <a:ext uri="{FF2B5EF4-FFF2-40B4-BE49-F238E27FC236}">
                <a16:creationId xmlns:a16="http://schemas.microsoft.com/office/drawing/2014/main" id="{DBD2B9F4-53F9-2BA0-ABEF-2636B663E04C}"/>
              </a:ext>
            </a:extLst>
          </p:cNvPr>
          <p:cNvSpPr/>
          <p:nvPr/>
        </p:nvSpPr>
        <p:spPr>
          <a:xfrm>
            <a:off x="563712" y="1397001"/>
            <a:ext cx="2407752" cy="1422400"/>
          </a:xfrm>
          <a:prstGeom prst="rect">
            <a:avLst/>
          </a:prstGeom>
          <a:solidFill>
            <a:srgbClr val="652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br>
              <a:rPr lang="en-US" dirty="0">
                <a:solidFill>
                  <a:schemeClr val="bg1"/>
                </a:solidFill>
                <a:latin typeface="Akkurat LL" panose="020B0504010101010104" pitchFamily="34" charset="0"/>
                <a:cs typeface="Akkurat LL" panose="020B0504010101010104" pitchFamily="34" charset="0"/>
              </a:rPr>
            </a:b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Complex &amp; variable feedstock </a:t>
            </a:r>
          </a:p>
        </p:txBody>
      </p:sp>
      <p:sp>
        <p:nvSpPr>
          <p:cNvPr id="16" name="Rectangle 15">
            <a:extLst>
              <a:ext uri="{FF2B5EF4-FFF2-40B4-BE49-F238E27FC236}">
                <a16:creationId xmlns:a16="http://schemas.microsoft.com/office/drawing/2014/main" id="{8FB7C97C-3C50-CFC2-08D4-C20E1B34C4BB}"/>
              </a:ext>
            </a:extLst>
          </p:cNvPr>
          <p:cNvSpPr/>
          <p:nvPr/>
        </p:nvSpPr>
        <p:spPr>
          <a:xfrm>
            <a:off x="9220199" y="1397001"/>
            <a:ext cx="2407752" cy="1422400"/>
          </a:xfrm>
          <a:prstGeom prst="rect">
            <a:avLst/>
          </a:prstGeom>
          <a:solidFill>
            <a:srgbClr val="E09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br>
              <a:rPr lang="en-US" dirty="0">
                <a:solidFill>
                  <a:schemeClr val="bg1"/>
                </a:solidFill>
                <a:latin typeface="Akkurat LL" panose="020B0504010101010104" pitchFamily="34" charset="0"/>
                <a:cs typeface="Akkurat LL" panose="020B0504010101010104" pitchFamily="34" charset="0"/>
              </a:rPr>
            </a:b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Energy &amp; input </a:t>
            </a: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intensity</a:t>
            </a:r>
          </a:p>
        </p:txBody>
      </p:sp>
      <p:sp>
        <p:nvSpPr>
          <p:cNvPr id="17" name="Rectangle 16">
            <a:extLst>
              <a:ext uri="{FF2B5EF4-FFF2-40B4-BE49-F238E27FC236}">
                <a16:creationId xmlns:a16="http://schemas.microsoft.com/office/drawing/2014/main" id="{9BD76AAE-7CA0-3414-F4B1-C27F3194DE50}"/>
              </a:ext>
            </a:extLst>
          </p:cNvPr>
          <p:cNvSpPr/>
          <p:nvPr/>
        </p:nvSpPr>
        <p:spPr>
          <a:xfrm>
            <a:off x="6299368" y="1397001"/>
            <a:ext cx="2407752" cy="1422400"/>
          </a:xfrm>
          <a:prstGeom prst="rect">
            <a:avLst/>
          </a:prstGeom>
          <a:solidFill>
            <a:srgbClr val="D15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br>
              <a:rPr lang="en-US" dirty="0">
                <a:solidFill>
                  <a:schemeClr val="bg1"/>
                </a:solidFill>
                <a:latin typeface="Akkurat LL" panose="020B0504010101010104" pitchFamily="34" charset="0"/>
                <a:cs typeface="Akkurat LL" panose="020B0504010101010104" pitchFamily="34" charset="0"/>
              </a:rPr>
            </a:b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High capital </a:t>
            </a: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intensity</a:t>
            </a:r>
          </a:p>
        </p:txBody>
      </p:sp>
      <p:sp>
        <p:nvSpPr>
          <p:cNvPr id="18" name="Rectangle 17">
            <a:extLst>
              <a:ext uri="{FF2B5EF4-FFF2-40B4-BE49-F238E27FC236}">
                <a16:creationId xmlns:a16="http://schemas.microsoft.com/office/drawing/2014/main" id="{E5F7CBDA-0E9D-119D-8C50-9AF8ADC76829}"/>
              </a:ext>
            </a:extLst>
          </p:cNvPr>
          <p:cNvSpPr/>
          <p:nvPr/>
        </p:nvSpPr>
        <p:spPr>
          <a:xfrm>
            <a:off x="3378537" y="1397001"/>
            <a:ext cx="2407752" cy="1422400"/>
          </a:xfrm>
          <a:prstGeom prst="rect">
            <a:avLst/>
          </a:prstGeom>
          <a:solidFill>
            <a:srgbClr val="A73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br>
              <a:rPr lang="en-US" dirty="0">
                <a:solidFill>
                  <a:schemeClr val="bg1"/>
                </a:solidFill>
                <a:latin typeface="Akkurat LL" panose="020B0504010101010104" pitchFamily="34" charset="0"/>
                <a:cs typeface="Akkurat LL" panose="020B0504010101010104" pitchFamily="34" charset="0"/>
              </a:rPr>
            </a:b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Technology &amp; </a:t>
            </a: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scale risk</a:t>
            </a:r>
          </a:p>
        </p:txBody>
      </p:sp>
      <p:sp>
        <p:nvSpPr>
          <p:cNvPr id="19" name="Rectangle 18">
            <a:extLst>
              <a:ext uri="{FF2B5EF4-FFF2-40B4-BE49-F238E27FC236}">
                <a16:creationId xmlns:a16="http://schemas.microsoft.com/office/drawing/2014/main" id="{D4BA165B-2EE8-20D0-B363-DD6272ABE1AC}"/>
              </a:ext>
            </a:extLst>
          </p:cNvPr>
          <p:cNvSpPr/>
          <p:nvPr/>
        </p:nvSpPr>
        <p:spPr>
          <a:xfrm>
            <a:off x="563712" y="3022600"/>
            <a:ext cx="2407752" cy="284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lvl="0" indent="-285750" defTabSz="914400" fontAlgn="t">
              <a:lnSpc>
                <a:spcPts val="1500"/>
              </a:lnSpc>
              <a:spcBef>
                <a:spcPts val="600"/>
              </a:spcBef>
              <a:buFont typeface="Arial" panose="020B0604020202020204" pitchFamily="34" charset="0"/>
              <a:buChar char="•"/>
              <a:defRPr/>
            </a:pP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Declining ore grades and rising impurities</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Different minerals require different processing routes</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Lower recoveries and higher processing costs</a:t>
            </a:r>
            <a:endParaRPr lang="en-US" sz="1600" dirty="0">
              <a:solidFill>
                <a:schemeClr val="tx1"/>
              </a:solidFill>
              <a:latin typeface="Akkurat LL Light" panose="020B0404010101010104" pitchFamily="34" charset="0"/>
              <a:cs typeface="Akkurat LL Light" panose="020B0404010101010104" pitchFamily="34" charset="0"/>
            </a:endParaRPr>
          </a:p>
        </p:txBody>
      </p:sp>
      <p:sp>
        <p:nvSpPr>
          <p:cNvPr id="20" name="Rectangle 19">
            <a:extLst>
              <a:ext uri="{FF2B5EF4-FFF2-40B4-BE49-F238E27FC236}">
                <a16:creationId xmlns:a16="http://schemas.microsoft.com/office/drawing/2014/main" id="{8FCD6BEC-1EE0-CAD1-F691-75CEFF9F0959}"/>
              </a:ext>
            </a:extLst>
          </p:cNvPr>
          <p:cNvSpPr/>
          <p:nvPr/>
        </p:nvSpPr>
        <p:spPr>
          <a:xfrm>
            <a:off x="3378537" y="3022600"/>
            <a:ext cx="2407752" cy="284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lvl="0" indent="-285750" defTabSz="914400" fontAlgn="t">
              <a:lnSpc>
                <a:spcPts val="1500"/>
              </a:lnSpc>
              <a:spcBef>
                <a:spcPts val="600"/>
              </a:spcBef>
              <a:buFont typeface="Arial" panose="020B0604020202020204" pitchFamily="34" charset="0"/>
              <a:buChar char="•"/>
              <a:defRPr/>
            </a:pP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Unproven processes at commercial scale</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Difficult ramp-up (HPAL, rare earth separation)</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High failure rates and cost overruns</a:t>
            </a:r>
          </a:p>
        </p:txBody>
      </p:sp>
      <p:sp>
        <p:nvSpPr>
          <p:cNvPr id="23" name="Rectangle 22">
            <a:extLst>
              <a:ext uri="{FF2B5EF4-FFF2-40B4-BE49-F238E27FC236}">
                <a16:creationId xmlns:a16="http://schemas.microsoft.com/office/drawing/2014/main" id="{8BB0AAA3-39D7-1B9D-39C0-616D947389F5}"/>
              </a:ext>
            </a:extLst>
          </p:cNvPr>
          <p:cNvSpPr/>
          <p:nvPr/>
        </p:nvSpPr>
        <p:spPr>
          <a:xfrm>
            <a:off x="6299368" y="3022600"/>
            <a:ext cx="2407752" cy="284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lvl="0" indent="-285750" defTabSz="914400" fontAlgn="t">
              <a:lnSpc>
                <a:spcPts val="1500"/>
              </a:lnSpc>
              <a:spcBef>
                <a:spcPts val="600"/>
              </a:spcBef>
              <a:buFont typeface="Arial" panose="020B0604020202020204" pitchFamily="34" charset="0"/>
              <a:buChar char="•"/>
              <a:defRPr/>
            </a:pP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Multi-billion-dollar upfront investment</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Long payback periods </a:t>
            </a:r>
            <a:br>
              <a:rPr lang="en-US" sz="1600" dirty="0">
                <a:solidFill>
                  <a:srgbClr val="000000"/>
                </a:solidFill>
                <a:latin typeface="Akkurat LL Light" panose="020B0404010101010104" pitchFamily="34" charset="0"/>
                <a:cs typeface="Akkurat LL Light" panose="020B0404010101010104" pitchFamily="34" charset="0"/>
              </a:rPr>
            </a:b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Financing difficult in volatile commodity markets</a:t>
            </a:r>
          </a:p>
        </p:txBody>
      </p:sp>
      <p:sp>
        <p:nvSpPr>
          <p:cNvPr id="24" name="Rectangle 23">
            <a:extLst>
              <a:ext uri="{FF2B5EF4-FFF2-40B4-BE49-F238E27FC236}">
                <a16:creationId xmlns:a16="http://schemas.microsoft.com/office/drawing/2014/main" id="{755B2653-1ED7-EF02-C939-DC2B15788870}"/>
              </a:ext>
            </a:extLst>
          </p:cNvPr>
          <p:cNvSpPr/>
          <p:nvPr/>
        </p:nvSpPr>
        <p:spPr>
          <a:xfrm>
            <a:off x="9220199" y="3022600"/>
            <a:ext cx="2407752" cy="284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lvl="0" indent="-285750" defTabSz="914400" fontAlgn="t">
              <a:lnSpc>
                <a:spcPts val="1500"/>
              </a:lnSpc>
              <a:spcBef>
                <a:spcPts val="600"/>
              </a:spcBef>
              <a:buFont typeface="Arial" panose="020B0604020202020204" pitchFamily="34" charset="0"/>
              <a:buChar char="•"/>
              <a:defRPr/>
            </a:pP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Highly energy / chemical-intensive</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Exposure to power prices and reagent costs</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Competitive advantage tied to low-cost energy access</a:t>
            </a:r>
          </a:p>
        </p:txBody>
      </p:sp>
      <p:pic>
        <p:nvPicPr>
          <p:cNvPr id="25" name="Graphic 40">
            <a:extLst>
              <a:ext uri="{FF2B5EF4-FFF2-40B4-BE49-F238E27FC236}">
                <a16:creationId xmlns:a16="http://schemas.microsoft.com/office/drawing/2014/main" id="{8CC1718C-8A7A-5C85-7E4C-3CE920C870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265119" y="1492251"/>
            <a:ext cx="548640" cy="548640"/>
          </a:xfrm>
          <a:prstGeom prst="rect">
            <a:avLst/>
          </a:prstGeom>
        </p:spPr>
      </p:pic>
      <p:pic>
        <p:nvPicPr>
          <p:cNvPr id="27" name="Graphic 26" descr="High voltage outline">
            <a:extLst>
              <a:ext uri="{FF2B5EF4-FFF2-40B4-BE49-F238E27FC236}">
                <a16:creationId xmlns:a16="http://schemas.microsoft.com/office/drawing/2014/main" id="{DC1A3B06-6F98-8202-13A2-791BCB10A53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131510" y="1497253"/>
            <a:ext cx="548640" cy="548640"/>
          </a:xfrm>
          <a:prstGeom prst="rect">
            <a:avLst/>
          </a:prstGeom>
        </p:spPr>
      </p:pic>
      <p:pic>
        <p:nvPicPr>
          <p:cNvPr id="28" name="Graphic 43">
            <a:extLst>
              <a:ext uri="{FF2B5EF4-FFF2-40B4-BE49-F238E27FC236}">
                <a16:creationId xmlns:a16="http://schemas.microsoft.com/office/drawing/2014/main" id="{29D90DE8-B036-6B82-204C-6F529A7B03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1219" y="1496986"/>
            <a:ext cx="548640" cy="548640"/>
          </a:xfrm>
          <a:prstGeom prst="rect">
            <a:avLst/>
          </a:prstGeom>
        </p:spPr>
      </p:pic>
      <p:pic>
        <p:nvPicPr>
          <p:cNvPr id="30" name="Graphic 29" descr="Lost with solid fill">
            <a:extLst>
              <a:ext uri="{FF2B5EF4-FFF2-40B4-BE49-F238E27FC236}">
                <a16:creationId xmlns:a16="http://schemas.microsoft.com/office/drawing/2014/main" id="{6505544B-1B89-7B88-18D7-175AF4C5FFD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435565" y="1496986"/>
            <a:ext cx="548640" cy="548640"/>
          </a:xfrm>
          <a:prstGeom prst="rect">
            <a:avLst/>
          </a:prstGeom>
        </p:spPr>
      </p:pic>
    </p:spTree>
    <p:extLst>
      <p:ext uri="{BB962C8B-B14F-4D97-AF65-F5344CB8AC3E}">
        <p14:creationId xmlns:p14="http://schemas.microsoft.com/office/powerpoint/2010/main" val="15643550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979013-B144-4DE1-A3BA-1A342056B07F}"/>
              </a:ext>
            </a:extLst>
          </p:cNvPr>
          <p:cNvSpPr>
            <a:spLocks noGrp="1"/>
          </p:cNvSpPr>
          <p:nvPr>
            <p:ph type="sldNum" sz="quarter" idx="12"/>
          </p:nvPr>
        </p:nvSpPr>
        <p:spPr/>
        <p:txBody>
          <a:bodyPr/>
          <a:lstStyle/>
          <a:p>
            <a:fld id="{5246FB18-5DF1-419A-B975-14AFDDD65B9F}" type="slidenum">
              <a:rPr lang="en-US" smtClean="0"/>
              <a:t>27</a:t>
            </a:fld>
            <a:endParaRPr lang="en-US"/>
          </a:p>
        </p:txBody>
      </p:sp>
      <p:sp>
        <p:nvSpPr>
          <p:cNvPr id="3" name="Title 2">
            <a:extLst>
              <a:ext uri="{FF2B5EF4-FFF2-40B4-BE49-F238E27FC236}">
                <a16:creationId xmlns:a16="http://schemas.microsoft.com/office/drawing/2014/main" id="{EB0A5B94-6EC0-351F-AF27-86A1D5E778F2}"/>
              </a:ext>
            </a:extLst>
          </p:cNvPr>
          <p:cNvSpPr>
            <a:spLocks noGrp="1"/>
          </p:cNvSpPr>
          <p:nvPr>
            <p:ph type="title"/>
          </p:nvPr>
        </p:nvSpPr>
        <p:spPr/>
        <p:txBody>
          <a:bodyPr/>
          <a:lstStyle/>
          <a:p>
            <a:r>
              <a:rPr lang="en-US" dirty="0">
                <a:solidFill>
                  <a:srgbClr val="000000"/>
                </a:solidFill>
                <a:latin typeface="+mn-lt"/>
              </a:rPr>
              <a:t>Economic viability is another key consideration as core and niche markets evolve.</a:t>
            </a:r>
            <a:endParaRPr lang="en-US" dirty="0">
              <a:latin typeface="+mn-lt"/>
            </a:endParaRPr>
          </a:p>
        </p:txBody>
      </p:sp>
      <p:sp>
        <p:nvSpPr>
          <p:cNvPr id="8" name="Rectangle 7">
            <a:extLst>
              <a:ext uri="{FF2B5EF4-FFF2-40B4-BE49-F238E27FC236}">
                <a16:creationId xmlns:a16="http://schemas.microsoft.com/office/drawing/2014/main" id="{B088B98D-CC1B-CC85-9CC3-542455735ECA}"/>
              </a:ext>
            </a:extLst>
          </p:cNvPr>
          <p:cNvSpPr/>
          <p:nvPr/>
        </p:nvSpPr>
        <p:spPr>
          <a:xfrm>
            <a:off x="563712" y="1397001"/>
            <a:ext cx="2407752" cy="1422400"/>
          </a:xfrm>
          <a:prstGeom prst="rect">
            <a:avLst/>
          </a:prstGeom>
          <a:solidFill>
            <a:srgbClr val="3C1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br>
              <a:rPr lang="en-US" dirty="0">
                <a:solidFill>
                  <a:schemeClr val="bg1"/>
                </a:solidFill>
                <a:latin typeface="Akkurat LL" panose="020B0504010101010104" pitchFamily="34" charset="0"/>
                <a:cs typeface="Akkurat LL" panose="020B0504010101010104" pitchFamily="34" charset="0"/>
              </a:rPr>
            </a:b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ESG &amp; regulatory burden</a:t>
            </a:r>
          </a:p>
        </p:txBody>
      </p:sp>
      <p:sp>
        <p:nvSpPr>
          <p:cNvPr id="9" name="Rectangle 8">
            <a:extLst>
              <a:ext uri="{FF2B5EF4-FFF2-40B4-BE49-F238E27FC236}">
                <a16:creationId xmlns:a16="http://schemas.microsoft.com/office/drawing/2014/main" id="{31D12A88-D2D4-7D7C-0451-39A7D54F97D7}"/>
              </a:ext>
            </a:extLst>
          </p:cNvPr>
          <p:cNvSpPr/>
          <p:nvPr/>
        </p:nvSpPr>
        <p:spPr>
          <a:xfrm>
            <a:off x="9220199" y="1397001"/>
            <a:ext cx="2407752" cy="1422400"/>
          </a:xfrm>
          <a:prstGeom prst="rect">
            <a:avLst/>
          </a:prstGeom>
          <a:solidFill>
            <a:srgbClr val="B280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br>
              <a:rPr lang="en-US" dirty="0">
                <a:solidFill>
                  <a:schemeClr val="bg1"/>
                </a:solidFill>
                <a:latin typeface="Akkurat LL" panose="020B0504010101010104" pitchFamily="34" charset="0"/>
                <a:cs typeface="Akkurat LL" panose="020B0504010101010104" pitchFamily="34" charset="0"/>
              </a:rPr>
            </a:b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Value chain &amp; demand mismatches</a:t>
            </a:r>
          </a:p>
        </p:txBody>
      </p:sp>
      <p:sp>
        <p:nvSpPr>
          <p:cNvPr id="10" name="Rectangle 9">
            <a:extLst>
              <a:ext uri="{FF2B5EF4-FFF2-40B4-BE49-F238E27FC236}">
                <a16:creationId xmlns:a16="http://schemas.microsoft.com/office/drawing/2014/main" id="{17482010-525D-B30B-C810-F1DB5FE387BA}"/>
              </a:ext>
            </a:extLst>
          </p:cNvPr>
          <p:cNvSpPr/>
          <p:nvPr/>
        </p:nvSpPr>
        <p:spPr>
          <a:xfrm>
            <a:off x="6299368" y="1397001"/>
            <a:ext cx="2407752" cy="1422400"/>
          </a:xfrm>
          <a:prstGeom prst="rect">
            <a:avLst/>
          </a:prstGeom>
          <a:solidFill>
            <a:srgbClr val="8B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br>
              <a:rPr lang="en-US" dirty="0">
                <a:solidFill>
                  <a:schemeClr val="bg1"/>
                </a:solidFill>
                <a:latin typeface="Akkurat LL" panose="020B0504010101010104" pitchFamily="34" charset="0"/>
                <a:cs typeface="Akkurat LL" panose="020B0504010101010104" pitchFamily="34" charset="0"/>
              </a:rPr>
            </a:b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Competitive disadvantage</a:t>
            </a:r>
          </a:p>
        </p:txBody>
      </p:sp>
      <p:sp>
        <p:nvSpPr>
          <p:cNvPr id="11" name="Rectangle 10">
            <a:extLst>
              <a:ext uri="{FF2B5EF4-FFF2-40B4-BE49-F238E27FC236}">
                <a16:creationId xmlns:a16="http://schemas.microsoft.com/office/drawing/2014/main" id="{9917F6B8-75F6-7CF2-53AE-103500B5767D}"/>
              </a:ext>
            </a:extLst>
          </p:cNvPr>
          <p:cNvSpPr/>
          <p:nvPr/>
        </p:nvSpPr>
        <p:spPr>
          <a:xfrm>
            <a:off x="3378537" y="1397001"/>
            <a:ext cx="2407752" cy="1422400"/>
          </a:xfrm>
          <a:prstGeom prst="rect">
            <a:avLst/>
          </a:prstGeom>
          <a:solidFill>
            <a:srgbClr val="641B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br>
              <a:rPr lang="en-US" dirty="0">
                <a:solidFill>
                  <a:schemeClr val="bg1"/>
                </a:solidFill>
                <a:latin typeface="Akkurat LL" panose="020B0504010101010104" pitchFamily="34" charset="0"/>
                <a:cs typeface="Akkurat LL" panose="020B0504010101010104" pitchFamily="34" charset="0"/>
              </a:rPr>
            </a:br>
            <a:br>
              <a:rPr lang="en-US" dirty="0">
                <a:solidFill>
                  <a:schemeClr val="bg1"/>
                </a:solidFill>
                <a:latin typeface="Akkurat LL" panose="020B0504010101010104" pitchFamily="34" charset="0"/>
                <a:cs typeface="Akkurat LL" panose="020B0504010101010104" pitchFamily="34" charset="0"/>
              </a:rPr>
            </a:br>
            <a:r>
              <a:rPr lang="en-US" dirty="0">
                <a:solidFill>
                  <a:schemeClr val="bg1"/>
                </a:solidFill>
                <a:latin typeface="Akkurat LL" panose="020B0504010101010104" pitchFamily="34" charset="0"/>
                <a:cs typeface="Akkurat LL" panose="020B0504010101010104" pitchFamily="34" charset="0"/>
              </a:rPr>
              <a:t>Market &amp; pricing risks</a:t>
            </a:r>
          </a:p>
        </p:txBody>
      </p:sp>
      <p:sp>
        <p:nvSpPr>
          <p:cNvPr id="12" name="Rectangle 11">
            <a:extLst>
              <a:ext uri="{FF2B5EF4-FFF2-40B4-BE49-F238E27FC236}">
                <a16:creationId xmlns:a16="http://schemas.microsoft.com/office/drawing/2014/main" id="{A88A4E7F-BDB9-267A-0771-CFBD74AB0189}"/>
              </a:ext>
            </a:extLst>
          </p:cNvPr>
          <p:cNvSpPr/>
          <p:nvPr/>
        </p:nvSpPr>
        <p:spPr>
          <a:xfrm>
            <a:off x="563712" y="3022600"/>
            <a:ext cx="2407752" cy="284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lvl="0" indent="-285750" defTabSz="914400" fontAlgn="t">
              <a:lnSpc>
                <a:spcPts val="1500"/>
              </a:lnSpc>
              <a:spcBef>
                <a:spcPts val="600"/>
              </a:spcBef>
              <a:buFont typeface="Arial" panose="020B0604020202020204" pitchFamily="34" charset="0"/>
              <a:buChar char="•"/>
              <a:defRPr/>
            </a:pP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Waste, emissions, water usage challenges</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Stricter permitting for chemical processing</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Higher compliance costs and delays</a:t>
            </a:r>
          </a:p>
        </p:txBody>
      </p:sp>
      <p:sp>
        <p:nvSpPr>
          <p:cNvPr id="13" name="Rectangle 12">
            <a:extLst>
              <a:ext uri="{FF2B5EF4-FFF2-40B4-BE49-F238E27FC236}">
                <a16:creationId xmlns:a16="http://schemas.microsoft.com/office/drawing/2014/main" id="{56C6DA37-E88C-6043-6270-8BBFAD465B29}"/>
              </a:ext>
            </a:extLst>
          </p:cNvPr>
          <p:cNvSpPr/>
          <p:nvPr/>
        </p:nvSpPr>
        <p:spPr>
          <a:xfrm>
            <a:off x="3378537" y="3022600"/>
            <a:ext cx="2407752" cy="284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lvl="0" indent="-285750" defTabSz="914400" fontAlgn="t">
              <a:lnSpc>
                <a:spcPts val="1500"/>
              </a:lnSpc>
              <a:spcBef>
                <a:spcPts val="600"/>
              </a:spcBef>
              <a:buFont typeface="Arial" panose="020B0604020202020204" pitchFamily="34" charset="0"/>
              <a:buChar char="•"/>
              <a:defRPr/>
            </a:pP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Lack of transparent pricing benchmarks</a:t>
            </a:r>
            <a:br>
              <a:rPr lang="en-US" sz="1600" dirty="0">
                <a:solidFill>
                  <a:srgbClr val="000000"/>
                </a:solidFill>
                <a:latin typeface="Akkurat LL Light" panose="020B0404010101010104" pitchFamily="34" charset="0"/>
                <a:cs typeface="Akkurat LL Light" panose="020B0404010101010104" pitchFamily="34" charset="0"/>
              </a:rPr>
            </a:b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High volatility across lithium, nickel, cobalt</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Margin uncertainty discourages investment</a:t>
            </a:r>
          </a:p>
        </p:txBody>
      </p:sp>
      <p:sp>
        <p:nvSpPr>
          <p:cNvPr id="14" name="Rectangle 13">
            <a:extLst>
              <a:ext uri="{FF2B5EF4-FFF2-40B4-BE49-F238E27FC236}">
                <a16:creationId xmlns:a16="http://schemas.microsoft.com/office/drawing/2014/main" id="{5B9772C8-A08A-EE41-8AEB-2CD63F20DECA}"/>
              </a:ext>
            </a:extLst>
          </p:cNvPr>
          <p:cNvSpPr/>
          <p:nvPr/>
        </p:nvSpPr>
        <p:spPr>
          <a:xfrm>
            <a:off x="6299368" y="3022600"/>
            <a:ext cx="2407752" cy="284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lvl="0" indent="-285750" defTabSz="914400" fontAlgn="t">
              <a:lnSpc>
                <a:spcPts val="1500"/>
              </a:lnSpc>
              <a:spcBef>
                <a:spcPts val="600"/>
              </a:spcBef>
              <a:buFont typeface="Arial" panose="020B0604020202020204" pitchFamily="34" charset="0"/>
              <a:buChar char="•"/>
              <a:defRPr/>
            </a:pP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China dominance in refining capacity</a:t>
            </a:r>
            <a:br>
              <a:rPr lang="en-US" sz="1600" dirty="0">
                <a:solidFill>
                  <a:srgbClr val="000000"/>
                </a:solidFill>
                <a:latin typeface="Akkurat LL Light" panose="020B0404010101010104" pitchFamily="34" charset="0"/>
                <a:cs typeface="Akkurat LL Light" panose="020B0404010101010104" pitchFamily="34" charset="0"/>
              </a:rPr>
            </a:b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Lower costs due to scale, integration, and policy support</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Difficult for new regions to compete</a:t>
            </a:r>
          </a:p>
        </p:txBody>
      </p:sp>
      <p:sp>
        <p:nvSpPr>
          <p:cNvPr id="15" name="Rectangle 14">
            <a:extLst>
              <a:ext uri="{FF2B5EF4-FFF2-40B4-BE49-F238E27FC236}">
                <a16:creationId xmlns:a16="http://schemas.microsoft.com/office/drawing/2014/main" id="{9F2A20A1-D2C9-F872-F819-6C7414E05038}"/>
              </a:ext>
            </a:extLst>
          </p:cNvPr>
          <p:cNvSpPr/>
          <p:nvPr/>
        </p:nvSpPr>
        <p:spPr>
          <a:xfrm>
            <a:off x="9220199" y="3022600"/>
            <a:ext cx="2407752" cy="284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lvl="0" indent="-285750" defTabSz="914400" fontAlgn="t">
              <a:lnSpc>
                <a:spcPts val="1500"/>
              </a:lnSpc>
              <a:spcBef>
                <a:spcPts val="600"/>
              </a:spcBef>
              <a:buFont typeface="Arial" panose="020B0604020202020204" pitchFamily="34" charset="0"/>
              <a:buChar char="•"/>
              <a:defRPr/>
            </a:pP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Long qualification timelines (battery-grade materials)</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Fragmented supply chains and limited offtake security</a:t>
            </a:r>
            <a:br>
              <a:rPr lang="en-US" sz="1600" dirty="0">
                <a:solidFill>
                  <a:srgbClr val="000000"/>
                </a:solidFill>
                <a:latin typeface="Akkurat LL Light" panose="020B0404010101010104" pitchFamily="34" charset="0"/>
                <a:cs typeface="Akkurat LL Light" panose="020B0404010101010104" pitchFamily="34" charset="0"/>
              </a:rPr>
            </a:br>
            <a:endParaRPr lang="en-US" sz="1600" dirty="0">
              <a:solidFill>
                <a:srgbClr val="000000"/>
              </a:solidFill>
              <a:latin typeface="Akkurat LL Light" panose="020B0404010101010104" pitchFamily="34" charset="0"/>
              <a:cs typeface="Akkurat LL Light" panose="020B0404010101010104" pitchFamily="34" charset="0"/>
            </a:endParaRPr>
          </a:p>
          <a:p>
            <a:pPr marL="285750" lvl="0" indent="-285750" defTabSz="914400" fontAlgn="t">
              <a:lnSpc>
                <a:spcPts val="1500"/>
              </a:lnSpc>
              <a:spcBef>
                <a:spcPts val="600"/>
              </a:spcBef>
              <a:buFont typeface="Arial" panose="020B0604020202020204" pitchFamily="34" charset="0"/>
              <a:buChar char="•"/>
              <a:defRPr/>
            </a:pPr>
            <a:r>
              <a:rPr lang="en-US" sz="1600" dirty="0">
                <a:solidFill>
                  <a:srgbClr val="000000"/>
                </a:solidFill>
                <a:latin typeface="Akkurat LL Light" panose="020B0404010101010104" pitchFamily="34" charset="0"/>
                <a:cs typeface="Akkurat LL Light" panose="020B0404010101010104" pitchFamily="34" charset="0"/>
              </a:rPr>
              <a:t>Risk of underutilized capacity</a:t>
            </a:r>
          </a:p>
        </p:txBody>
      </p:sp>
      <p:pic>
        <p:nvPicPr>
          <p:cNvPr id="24" name="Graphic 23" descr="Supply And Demand with solid fill">
            <a:extLst>
              <a:ext uri="{FF2B5EF4-FFF2-40B4-BE49-F238E27FC236}">
                <a16:creationId xmlns:a16="http://schemas.microsoft.com/office/drawing/2014/main" id="{9B536597-3821-E63E-8C1F-7CBAA09B0C5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308093" y="1480194"/>
            <a:ext cx="548640" cy="548640"/>
          </a:xfrm>
          <a:prstGeom prst="rect">
            <a:avLst/>
          </a:prstGeom>
        </p:spPr>
      </p:pic>
      <p:pic>
        <p:nvPicPr>
          <p:cNvPr id="26" name="Graphic 25" descr="Court outline">
            <a:extLst>
              <a:ext uri="{FF2B5EF4-FFF2-40B4-BE49-F238E27FC236}">
                <a16:creationId xmlns:a16="http://schemas.microsoft.com/office/drawing/2014/main" id="{752D66D0-95B8-FEC5-60A5-1BA44F97C5C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493268" y="1480194"/>
            <a:ext cx="548640" cy="548640"/>
          </a:xfrm>
          <a:prstGeom prst="rect">
            <a:avLst/>
          </a:prstGeom>
        </p:spPr>
      </p:pic>
      <p:pic>
        <p:nvPicPr>
          <p:cNvPr id="27" name="Graphic 52">
            <a:extLst>
              <a:ext uri="{FF2B5EF4-FFF2-40B4-BE49-F238E27FC236}">
                <a16:creationId xmlns:a16="http://schemas.microsoft.com/office/drawing/2014/main" id="{4D112184-01E7-A277-B186-BE83AE40259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28924" y="1480194"/>
            <a:ext cx="548640" cy="548640"/>
          </a:xfrm>
          <a:prstGeom prst="rect">
            <a:avLst/>
          </a:prstGeom>
        </p:spPr>
      </p:pic>
      <p:pic>
        <p:nvPicPr>
          <p:cNvPr id="28" name="Graphic 65">
            <a:extLst>
              <a:ext uri="{FF2B5EF4-FFF2-40B4-BE49-F238E27FC236}">
                <a16:creationId xmlns:a16="http://schemas.microsoft.com/office/drawing/2014/main" id="{AA402542-C18A-0857-674F-6E79294F7E7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49755" y="1480194"/>
            <a:ext cx="548640" cy="548640"/>
          </a:xfrm>
          <a:prstGeom prst="rect">
            <a:avLst/>
          </a:prstGeom>
        </p:spPr>
      </p:pic>
    </p:spTree>
    <p:extLst>
      <p:ext uri="{BB962C8B-B14F-4D97-AF65-F5344CB8AC3E}">
        <p14:creationId xmlns:p14="http://schemas.microsoft.com/office/powerpoint/2010/main" val="959127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5605FA-525F-0E98-62B0-2EBE400484C2}"/>
              </a:ext>
            </a:extLst>
          </p:cNvPr>
          <p:cNvSpPr>
            <a:spLocks noGrp="1"/>
          </p:cNvSpPr>
          <p:nvPr>
            <p:ph type="title"/>
          </p:nvPr>
        </p:nvSpPr>
        <p:spPr/>
        <p:txBody>
          <a:bodyPr/>
          <a:lstStyle/>
          <a:p>
            <a:r>
              <a:rPr lang="en-US" dirty="0"/>
              <a:t>Value is shifting from ore sales to integrated, demand-backed industrial ecosystems that connect resources, processing, technology, and end markets.</a:t>
            </a:r>
          </a:p>
        </p:txBody>
      </p:sp>
      <p:graphicFrame>
        <p:nvGraphicFramePr>
          <p:cNvPr id="10" name="Content Placeholder 9">
            <a:extLst>
              <a:ext uri="{FF2B5EF4-FFF2-40B4-BE49-F238E27FC236}">
                <a16:creationId xmlns:a16="http://schemas.microsoft.com/office/drawing/2014/main" id="{09F44AAC-F3B6-B97E-1E38-BF711FA0F848}"/>
              </a:ext>
            </a:extLst>
          </p:cNvPr>
          <p:cNvGraphicFramePr>
            <a:graphicFrameLocks noGrp="1"/>
          </p:cNvGraphicFramePr>
          <p:nvPr>
            <p:ph sz="quarter" idx="17"/>
            <p:extLst>
              <p:ext uri="{D42A27DB-BD31-4B8C-83A1-F6EECF244321}">
                <p14:modId xmlns:p14="http://schemas.microsoft.com/office/powerpoint/2010/main" val="3171380800"/>
              </p:ext>
            </p:extLst>
          </p:nvPr>
        </p:nvGraphicFramePr>
        <p:xfrm>
          <a:off x="537210" y="1198872"/>
          <a:ext cx="11092538" cy="4969416"/>
        </p:xfrm>
        <a:graphic>
          <a:graphicData uri="http://schemas.openxmlformats.org/drawingml/2006/table">
            <a:tbl>
              <a:tblPr/>
              <a:tblGrid>
                <a:gridCol w="785153">
                  <a:extLst>
                    <a:ext uri="{9D8B030D-6E8A-4147-A177-3AD203B41FA5}">
                      <a16:colId xmlns:a16="http://schemas.microsoft.com/office/drawing/2014/main" val="4086085878"/>
                    </a:ext>
                  </a:extLst>
                </a:gridCol>
                <a:gridCol w="2861017">
                  <a:extLst>
                    <a:ext uri="{9D8B030D-6E8A-4147-A177-3AD203B41FA5}">
                      <a16:colId xmlns:a16="http://schemas.microsoft.com/office/drawing/2014/main" val="3062974032"/>
                    </a:ext>
                  </a:extLst>
                </a:gridCol>
                <a:gridCol w="2897904">
                  <a:extLst>
                    <a:ext uri="{9D8B030D-6E8A-4147-A177-3AD203B41FA5}">
                      <a16:colId xmlns:a16="http://schemas.microsoft.com/office/drawing/2014/main" val="2126420173"/>
                    </a:ext>
                  </a:extLst>
                </a:gridCol>
                <a:gridCol w="4548464">
                  <a:extLst>
                    <a:ext uri="{9D8B030D-6E8A-4147-A177-3AD203B41FA5}">
                      <a16:colId xmlns:a16="http://schemas.microsoft.com/office/drawing/2014/main" val="3174460473"/>
                    </a:ext>
                  </a:extLst>
                </a:gridCol>
              </a:tblGrid>
              <a:tr h="409811">
                <a:tc gridSpan="2">
                  <a:txBody>
                    <a:bodyPr/>
                    <a:lstStyle/>
                    <a:p>
                      <a:pPr algn="ctr">
                        <a:buNone/>
                      </a:pPr>
                      <a:r>
                        <a:rPr lang="en-US" sz="1600" b="1" dirty="0">
                          <a:effectLst/>
                          <a:latin typeface="Akkurat LL" panose="020B0504010101010104" pitchFamily="34" charset="0"/>
                          <a:cs typeface="Akkurat LL" panose="020B0504010101010104" pitchFamily="34" charset="0"/>
                        </a:rPr>
                        <a:t>Sector example</a:t>
                      </a: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dirty="0"/>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F5"/>
                    </a:solidFill>
                  </a:tcPr>
                </a:tc>
                <a:tc>
                  <a:txBody>
                    <a:bodyPr/>
                    <a:lstStyle/>
                    <a:p>
                      <a:pPr algn="ctr">
                        <a:buNone/>
                      </a:pPr>
                      <a:r>
                        <a:rPr lang="en-US" sz="1600" b="1" dirty="0">
                          <a:effectLst/>
                          <a:latin typeface="Akkurat LL" panose="020B0504010101010104" pitchFamily="34" charset="0"/>
                          <a:cs typeface="Akkurat LL" panose="020B0504010101010104" pitchFamily="34" charset="0"/>
                        </a:rPr>
                        <a:t>Material pathway</a:t>
                      </a: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600" b="1" dirty="0">
                          <a:effectLst/>
                          <a:latin typeface="Akkurat LL" panose="020B0504010101010104" pitchFamily="34" charset="0"/>
                          <a:cs typeface="Akkurat LL" panose="020B0504010101010104" pitchFamily="34" charset="0"/>
                        </a:rPr>
                        <a:t>Strategic implication</a:t>
                      </a: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22763715"/>
                  </a:ext>
                </a:extLst>
              </a:tr>
              <a:tr h="911921">
                <a:tc>
                  <a:txBody>
                    <a:bodyPr/>
                    <a:lstStyle/>
                    <a:p>
                      <a:pPr>
                        <a:buNone/>
                      </a:pPr>
                      <a:endParaRPr lang="en-US" sz="1200" dirty="0">
                        <a:solidFill>
                          <a:schemeClr val="bg1"/>
                        </a:solidFill>
                        <a:effectLst/>
                        <a:latin typeface="Akkurat LL" panose="020B0504010101010104" pitchFamily="34" charset="0"/>
                        <a:cs typeface="Akkurat LL" panose="020B0504010101010104" pitchFamily="34" charset="0"/>
                      </a:endParaRP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3745"/>
                    </a:solidFill>
                  </a:tcPr>
                </a:tc>
                <a:tc>
                  <a:txBody>
                    <a:bodyPr/>
                    <a:lstStyle/>
                    <a:p>
                      <a:pPr>
                        <a:buNone/>
                      </a:pPr>
                      <a:r>
                        <a:rPr lang="en-US" sz="1400" b="1" dirty="0">
                          <a:solidFill>
                            <a:schemeClr val="bg1"/>
                          </a:solidFill>
                          <a:effectLst/>
                          <a:latin typeface="Akkurat LL" panose="020B0504010101010104" pitchFamily="34" charset="0"/>
                          <a:cs typeface="Akkurat LL" panose="020B0504010101010104" pitchFamily="34" charset="0"/>
                        </a:rPr>
                        <a:t>General Motors </a:t>
                      </a:r>
                      <a:br>
                        <a:rPr lang="en-US" sz="1400" b="1" dirty="0">
                          <a:solidFill>
                            <a:schemeClr val="bg1"/>
                          </a:solidFill>
                          <a:effectLst/>
                          <a:latin typeface="Akkurat LL" panose="020B0504010101010104" pitchFamily="34" charset="0"/>
                          <a:cs typeface="Akkurat LL" panose="020B0504010101010104" pitchFamily="34" charset="0"/>
                        </a:rPr>
                      </a:br>
                      <a:r>
                        <a:rPr lang="en-US" sz="1400" b="1" dirty="0">
                          <a:solidFill>
                            <a:schemeClr val="bg1"/>
                          </a:solidFill>
                          <a:effectLst/>
                          <a:latin typeface="Akkurat LL" panose="020B0504010101010104" pitchFamily="34" charset="0"/>
                          <a:cs typeface="Akkurat LL" panose="020B0504010101010104" pitchFamily="34" charset="0"/>
                        </a:rPr>
                        <a:t>Lithium Americas / Thacker Pass</a:t>
                      </a:r>
                    </a:p>
                  </a:txBody>
                  <a:tcPr marL="16087" marR="16087" marT="8043" marB="8043" anchor="ctr">
                    <a:lnL w="12700" cap="flat" cmpd="sng" algn="ctr">
                      <a:noFill/>
                      <a:prstDash val="solid"/>
                      <a:round/>
                      <a:headEnd type="none" w="med" len="med"/>
                      <a:tailEnd type="none" w="med" len="med"/>
                    </a:lnL>
                    <a:lnR w="76200" cap="flat" cmpd="sng" algn="ctr">
                      <a:solidFill>
                        <a:schemeClr val="bg1">
                          <a:lumMod val="9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3745"/>
                    </a:solidFill>
                  </a:tcPr>
                </a:tc>
                <a:tc>
                  <a:txBody>
                    <a:bodyPr/>
                    <a:lstStyle/>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Lithium resource</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Battery grade lithium</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Ultium battery cells</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Electric vehicles</a:t>
                      </a:r>
                    </a:p>
                  </a:txBody>
                  <a:tcPr marL="16087" marR="16087" marT="8043" marB="8043" anchor="ctr">
                    <a:lnL w="762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5F5F5"/>
                    </a:solidFill>
                  </a:tcPr>
                </a:tc>
                <a:tc>
                  <a:txBody>
                    <a:bodyPr/>
                    <a:lstStyle/>
                    <a:p>
                      <a:pPr marL="117475" lvl="1" indent="0">
                        <a:buNone/>
                      </a:pPr>
                      <a:r>
                        <a:rPr lang="en-US" sz="1300" dirty="0">
                          <a:effectLst/>
                          <a:latin typeface="Akkurat LL Light" panose="020B0404010101010104" pitchFamily="34" charset="0"/>
                          <a:cs typeface="Akkurat LL Light" panose="020B0404010101010104" pitchFamily="34" charset="0"/>
                        </a:rPr>
                        <a:t>Automakers move upstream to secure inputs, cut global risk exposure, and support domestic EV supply chains.</a:t>
                      </a: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2092156989"/>
                  </a:ext>
                </a:extLst>
              </a:tr>
              <a:tr h="911921">
                <a:tc>
                  <a:txBody>
                    <a:bodyPr/>
                    <a:lstStyle/>
                    <a:p>
                      <a:pPr>
                        <a:buNone/>
                      </a:pPr>
                      <a:endParaRPr lang="en-US" sz="1200" dirty="0">
                        <a:solidFill>
                          <a:schemeClr val="bg1"/>
                        </a:solidFill>
                        <a:effectLst/>
                        <a:latin typeface="Akkurat LL" panose="020B0504010101010104" pitchFamily="34" charset="0"/>
                        <a:cs typeface="Akkurat LL" panose="020B0504010101010104" pitchFamily="34" charset="0"/>
                      </a:endParaRP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5B72"/>
                    </a:solidFill>
                  </a:tcPr>
                </a:tc>
                <a:tc>
                  <a:txBody>
                    <a:bodyPr/>
                    <a:lstStyle/>
                    <a:p>
                      <a:pPr>
                        <a:buNone/>
                      </a:pPr>
                      <a:r>
                        <a:rPr lang="en-US" sz="1400" b="1" dirty="0">
                          <a:solidFill>
                            <a:schemeClr val="bg1"/>
                          </a:solidFill>
                          <a:effectLst/>
                          <a:latin typeface="Akkurat LL" panose="020B0504010101010104" pitchFamily="34" charset="0"/>
                          <a:cs typeface="Akkurat LL" panose="020B0504010101010104" pitchFamily="34" charset="0"/>
                        </a:rPr>
                        <a:t>MP Materials </a:t>
                      </a:r>
                      <a:br>
                        <a:rPr lang="en-US" sz="1400" b="1" dirty="0">
                          <a:solidFill>
                            <a:schemeClr val="bg1"/>
                          </a:solidFill>
                          <a:effectLst/>
                          <a:latin typeface="Akkurat LL" panose="020B0504010101010104" pitchFamily="34" charset="0"/>
                          <a:cs typeface="Akkurat LL" panose="020B0504010101010104" pitchFamily="34" charset="0"/>
                        </a:rPr>
                      </a:br>
                      <a:r>
                        <a:rPr lang="en-US" sz="1400" b="1" dirty="0">
                          <a:solidFill>
                            <a:schemeClr val="bg1"/>
                          </a:solidFill>
                          <a:effectLst/>
                          <a:latin typeface="Akkurat LL" panose="020B0504010101010104" pitchFamily="34" charset="0"/>
                          <a:cs typeface="Akkurat LL" panose="020B0504010101010104" pitchFamily="34" charset="0"/>
                        </a:rPr>
                        <a:t>U.S. Department of Defense</a:t>
                      </a:r>
                    </a:p>
                  </a:txBody>
                  <a:tcPr marL="16087" marR="16087" marT="8043" marB="8043" anchor="ctr">
                    <a:lnL w="12700" cap="flat" cmpd="sng" algn="ctr">
                      <a:noFill/>
                      <a:prstDash val="solid"/>
                      <a:round/>
                      <a:headEnd type="none" w="med" len="med"/>
                      <a:tailEnd type="none" w="med" len="med"/>
                    </a:lnL>
                    <a:lnR w="76200" cap="flat" cmpd="sng" algn="ctr">
                      <a:solidFill>
                        <a:schemeClr val="bg1">
                          <a:lumMod val="95000"/>
                        </a:schemeClr>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5B72"/>
                    </a:solidFill>
                  </a:tcPr>
                </a:tc>
                <a:tc>
                  <a:txBody>
                    <a:bodyPr/>
                    <a:lstStyle/>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Rare earth ore</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Heavy rare earth separation</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Permanent magnets</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Defense systems</a:t>
                      </a:r>
                    </a:p>
                  </a:txBody>
                  <a:tcPr marL="16087" marR="16087" marT="8043" marB="8043" anchor="ctr">
                    <a:lnL w="762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5F5F5"/>
                    </a:solidFill>
                  </a:tcPr>
                </a:tc>
                <a:tc>
                  <a:txBody>
                    <a:bodyPr/>
                    <a:lstStyle/>
                    <a:p>
                      <a:pPr marL="117475" lvl="1" indent="0">
                        <a:buNone/>
                      </a:pPr>
                      <a:r>
                        <a:rPr lang="en-US" sz="1300" dirty="0">
                          <a:effectLst/>
                          <a:latin typeface="Akkurat LL Light" panose="020B0404010101010104" pitchFamily="34" charset="0"/>
                          <a:cs typeface="Akkurat LL Light" panose="020B0404010101010104" pitchFamily="34" charset="0"/>
                        </a:rPr>
                        <a:t>Government procurement and funding can anchor supply chains where markets alone may not support investment.</a:t>
                      </a: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2986691403"/>
                  </a:ext>
                </a:extLst>
              </a:tr>
              <a:tr h="911921">
                <a:tc>
                  <a:txBody>
                    <a:bodyPr/>
                    <a:lstStyle/>
                    <a:p>
                      <a:pPr>
                        <a:buNone/>
                      </a:pPr>
                      <a:endParaRPr lang="en-US" sz="1200" dirty="0">
                        <a:solidFill>
                          <a:schemeClr val="bg1"/>
                        </a:solidFill>
                        <a:effectLst/>
                        <a:latin typeface="Akkurat LL" panose="020B0504010101010104" pitchFamily="34" charset="0"/>
                        <a:cs typeface="Akkurat LL" panose="020B0504010101010104" pitchFamily="34" charset="0"/>
                      </a:endParaRP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4829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bg1"/>
                          </a:solidFill>
                          <a:effectLst/>
                          <a:latin typeface="Akkurat LL" panose="020B0504010101010104" pitchFamily="34" charset="0"/>
                          <a:cs typeface="Akkurat LL" panose="020B0504010101010104" pitchFamily="34" charset="0"/>
                        </a:rPr>
                        <a:t>Rio Tinto / Nuton Copper</a:t>
                      </a:r>
                    </a:p>
                    <a:p>
                      <a:pPr>
                        <a:buNone/>
                      </a:pPr>
                      <a:r>
                        <a:rPr lang="en-US" sz="1400" b="1" dirty="0">
                          <a:solidFill>
                            <a:schemeClr val="bg1"/>
                          </a:solidFill>
                          <a:effectLst/>
                          <a:latin typeface="Akkurat LL" panose="020B0504010101010104" pitchFamily="34" charset="0"/>
                          <a:cs typeface="Akkurat LL" panose="020B0504010101010104" pitchFamily="34" charset="0"/>
                        </a:rPr>
                        <a:t>Amazon Web Services</a:t>
                      </a:r>
                    </a:p>
                  </a:txBody>
                  <a:tcPr marL="16087" marR="16087" marT="8043" marB="8043" anchor="ctr">
                    <a:lnL w="12700" cap="flat" cmpd="sng" algn="ctr">
                      <a:noFill/>
                      <a:prstDash val="solid"/>
                      <a:round/>
                      <a:headEnd type="none" w="med" len="med"/>
                      <a:tailEnd type="none" w="med" len="med"/>
                    </a:lnL>
                    <a:lnR w="76200" cap="flat" cmpd="sng" algn="ctr">
                      <a:solidFill>
                        <a:schemeClr val="bg1">
                          <a:lumMod val="95000"/>
                        </a:schemeClr>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4829A"/>
                    </a:solidFill>
                  </a:tcPr>
                </a:tc>
                <a:tc>
                  <a:txBody>
                    <a:bodyPr/>
                    <a:lstStyle/>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Low grade copper ore</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New leaching technology</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Grade A copper cathode</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Data center components</a:t>
                      </a:r>
                    </a:p>
                  </a:txBody>
                  <a:tcPr marL="16087" marR="16087" marT="8043" marB="8043" anchor="ctr">
                    <a:lnL w="762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5F5F5"/>
                    </a:solidFill>
                  </a:tcPr>
                </a:tc>
                <a:tc>
                  <a:txBody>
                    <a:bodyPr/>
                    <a:lstStyle/>
                    <a:p>
                      <a:pPr marL="117475" lvl="1" indent="0">
                        <a:buNone/>
                      </a:pPr>
                      <a:r>
                        <a:rPr lang="en-US" sz="1300" kern="1200" dirty="0">
                          <a:solidFill>
                            <a:schemeClr val="tx1"/>
                          </a:solidFill>
                          <a:effectLst/>
                          <a:latin typeface="Akkurat LL Light" panose="020B0404010101010104" pitchFamily="34" charset="0"/>
                          <a:ea typeface="+mn-ea"/>
                          <a:cs typeface="Akkurat LL Light" panose="020B0404010101010104" pitchFamily="34" charset="0"/>
                        </a:rPr>
                        <a:t>Future supply from improving recovery and unlocking stranded resources rather than new discoveries alone.</a:t>
                      </a: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1653562230"/>
                  </a:ext>
                </a:extLst>
              </a:tr>
              <a:tr h="911921">
                <a:tc>
                  <a:txBody>
                    <a:bodyPr/>
                    <a:lstStyle/>
                    <a:p>
                      <a:pPr>
                        <a:buNone/>
                      </a:pPr>
                      <a:endParaRPr lang="en-US" sz="1200" dirty="0">
                        <a:solidFill>
                          <a:schemeClr val="bg1"/>
                        </a:solidFill>
                        <a:effectLst/>
                        <a:latin typeface="Akkurat LL" panose="020B0504010101010104" pitchFamily="34" charset="0"/>
                        <a:cs typeface="Akkurat LL" panose="020B0504010101010104" pitchFamily="34" charset="0"/>
                      </a:endParaRP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6CABBB"/>
                    </a:solidFill>
                  </a:tcPr>
                </a:tc>
                <a:tc>
                  <a:txBody>
                    <a:bodyPr/>
                    <a:lstStyle/>
                    <a:p>
                      <a:pPr>
                        <a:buNone/>
                      </a:pPr>
                      <a:r>
                        <a:rPr lang="en-US" sz="1400" b="1" dirty="0">
                          <a:solidFill>
                            <a:schemeClr val="bg1"/>
                          </a:solidFill>
                          <a:effectLst/>
                          <a:latin typeface="Akkurat LL" panose="020B0504010101010104" pitchFamily="34" charset="0"/>
                          <a:cs typeface="Akkurat LL" panose="020B0504010101010104" pitchFamily="34" charset="0"/>
                        </a:rPr>
                        <a:t>Ørsted</a:t>
                      </a:r>
                    </a:p>
                    <a:p>
                      <a:pPr>
                        <a:buNone/>
                      </a:pPr>
                      <a:r>
                        <a:rPr lang="en-US" sz="1400" b="1" dirty="0">
                          <a:solidFill>
                            <a:schemeClr val="bg1"/>
                          </a:solidFill>
                          <a:effectLst/>
                          <a:latin typeface="Akkurat LL" panose="020B0504010101010104" pitchFamily="34" charset="0"/>
                          <a:cs typeface="Akkurat LL" panose="020B0504010101010104" pitchFamily="34" charset="0"/>
                        </a:rPr>
                        <a:t>UK Government</a:t>
                      </a:r>
                    </a:p>
                  </a:txBody>
                  <a:tcPr marL="16087" marR="16087" marT="8043" marB="8043" anchor="ctr">
                    <a:lnL w="12700" cap="flat" cmpd="sng" algn="ctr">
                      <a:noFill/>
                      <a:prstDash val="solid"/>
                      <a:round/>
                      <a:headEnd type="none" w="med" len="med"/>
                      <a:tailEnd type="none" w="med" len="med"/>
                    </a:lnL>
                    <a:lnR w="76200" cap="flat" cmpd="sng" algn="ctr">
                      <a:solidFill>
                        <a:schemeClr val="bg1">
                          <a:lumMod val="95000"/>
                        </a:schemeClr>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6CABBB"/>
                    </a:solidFill>
                  </a:tcPr>
                </a:tc>
                <a:tc>
                  <a:txBody>
                    <a:bodyPr/>
                    <a:lstStyle/>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Steel, copper, rare earths, cables</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Offshore wind farms</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Clean power</a:t>
                      </a:r>
                    </a:p>
                  </a:txBody>
                  <a:tcPr marL="16087" marR="16087" marT="8043" marB="8043" anchor="ctr">
                    <a:lnL w="762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5F5F5"/>
                    </a:solidFill>
                  </a:tcPr>
                </a:tc>
                <a:tc>
                  <a:txBody>
                    <a:bodyPr/>
                    <a:lstStyle/>
                    <a:p>
                      <a:pPr marL="117475" lvl="1" indent="0">
                        <a:buNone/>
                      </a:pPr>
                      <a:r>
                        <a:rPr lang="en-US" sz="1300" dirty="0">
                          <a:effectLst/>
                          <a:latin typeface="Akkurat LL Light" panose="020B0404010101010104" pitchFamily="34" charset="0"/>
                          <a:cs typeface="Akkurat LL Light" panose="020B0404010101010104" pitchFamily="34" charset="0"/>
                        </a:rPr>
                        <a:t>Policy-backed revenue certainty can unlock large-scale supply chains by making demand more bankable.</a:t>
                      </a: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4082820910"/>
                  </a:ext>
                </a:extLst>
              </a:tr>
              <a:tr h="911921">
                <a:tc>
                  <a:txBody>
                    <a:bodyPr/>
                    <a:lstStyle/>
                    <a:p>
                      <a:pPr>
                        <a:buNone/>
                      </a:pPr>
                      <a:endParaRPr lang="en-US" sz="1200" dirty="0">
                        <a:solidFill>
                          <a:schemeClr val="bg1"/>
                        </a:solidFill>
                        <a:effectLst/>
                        <a:latin typeface="Akkurat LL" panose="020B0504010101010104" pitchFamily="34" charset="0"/>
                        <a:cs typeface="Akkurat LL" panose="020B0504010101010104" pitchFamily="34" charset="0"/>
                      </a:endParaRP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B6D5DD"/>
                    </a:solidFill>
                  </a:tcPr>
                </a:tc>
                <a:tc>
                  <a:txBody>
                    <a:bodyPr/>
                    <a:lstStyle/>
                    <a:p>
                      <a:pPr>
                        <a:buNone/>
                      </a:pPr>
                      <a:r>
                        <a:rPr lang="en-US" sz="1400" b="1" dirty="0">
                          <a:solidFill>
                            <a:schemeClr val="bg1"/>
                          </a:solidFill>
                          <a:effectLst/>
                          <a:latin typeface="Akkurat LL" panose="020B0504010101010104" pitchFamily="34" charset="0"/>
                          <a:cs typeface="Akkurat LL" panose="020B0504010101010104" pitchFamily="34" charset="0"/>
                        </a:rPr>
                        <a:t>LKAB</a:t>
                      </a:r>
                      <a:br>
                        <a:rPr lang="en-US" sz="1400" b="1" dirty="0">
                          <a:solidFill>
                            <a:schemeClr val="bg1"/>
                          </a:solidFill>
                          <a:effectLst/>
                          <a:latin typeface="Akkurat LL" panose="020B0504010101010104" pitchFamily="34" charset="0"/>
                          <a:cs typeface="Akkurat LL" panose="020B0504010101010104" pitchFamily="34" charset="0"/>
                        </a:rPr>
                      </a:br>
                      <a:r>
                        <a:rPr lang="en-US" sz="1400" b="1" dirty="0">
                          <a:solidFill>
                            <a:schemeClr val="bg1"/>
                          </a:solidFill>
                          <a:effectLst/>
                          <a:latin typeface="Akkurat LL" panose="020B0504010101010104" pitchFamily="34" charset="0"/>
                          <a:cs typeface="Akkurat LL" panose="020B0504010101010104" pitchFamily="34" charset="0"/>
                        </a:rPr>
                        <a:t>SSAB</a:t>
                      </a:r>
                      <a:br>
                        <a:rPr lang="en-US" sz="1400" b="1" dirty="0">
                          <a:solidFill>
                            <a:schemeClr val="bg1"/>
                          </a:solidFill>
                          <a:effectLst/>
                          <a:latin typeface="Akkurat LL" panose="020B0504010101010104" pitchFamily="34" charset="0"/>
                          <a:cs typeface="Akkurat LL" panose="020B0504010101010104" pitchFamily="34" charset="0"/>
                        </a:rPr>
                      </a:br>
                      <a:r>
                        <a:rPr lang="en-US" sz="1400" b="1" dirty="0">
                          <a:solidFill>
                            <a:schemeClr val="bg1"/>
                          </a:solidFill>
                          <a:effectLst/>
                          <a:latin typeface="Akkurat LL" panose="020B0504010101010104" pitchFamily="34" charset="0"/>
                          <a:cs typeface="Akkurat LL" panose="020B0504010101010104" pitchFamily="34" charset="0"/>
                        </a:rPr>
                        <a:t>Volvo</a:t>
                      </a:r>
                    </a:p>
                  </a:txBody>
                  <a:tcPr marL="16087" marR="16087" marT="8043" marB="8043" anchor="ctr">
                    <a:lnL w="12700" cap="flat" cmpd="sng" algn="ctr">
                      <a:noFill/>
                      <a:prstDash val="solid"/>
                      <a:round/>
                      <a:headEnd type="none" w="med" len="med"/>
                      <a:tailEnd type="none" w="med" len="med"/>
                    </a:lnL>
                    <a:lnR w="76200" cap="flat" cmpd="sng" algn="ctr">
                      <a:solidFill>
                        <a:schemeClr val="bg1">
                          <a:lumMod val="95000"/>
                        </a:schemeClr>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B6D5DD"/>
                    </a:solidFill>
                  </a:tcPr>
                </a:tc>
                <a:tc>
                  <a:txBody>
                    <a:bodyPr/>
                    <a:lstStyle/>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Iron ore</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Green steel</a:t>
                      </a:r>
                    </a:p>
                    <a:p>
                      <a:pPr marL="0" lvl="0" indent="-223838">
                        <a:buFont typeface="Arial" panose="020B0604020202020204" pitchFamily="34" charset="0"/>
                        <a:buChar char="•"/>
                      </a:pPr>
                      <a:r>
                        <a:rPr lang="en-US" sz="1300" dirty="0">
                          <a:effectLst/>
                          <a:latin typeface="Akkurat LL Light" panose="020B0404010101010104" pitchFamily="34" charset="0"/>
                          <a:cs typeface="Akkurat LL Light" panose="020B0404010101010104" pitchFamily="34" charset="0"/>
                        </a:rPr>
                        <a:t>Vehicles and industrial equipment</a:t>
                      </a:r>
                    </a:p>
                  </a:txBody>
                  <a:tcPr marL="16087" marR="16087" marT="8043" marB="8043" anchor="ctr">
                    <a:lnL w="762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F5F5F5"/>
                    </a:solidFill>
                  </a:tcPr>
                </a:tc>
                <a:tc>
                  <a:txBody>
                    <a:bodyPr/>
                    <a:lstStyle/>
                    <a:p>
                      <a:pPr marL="117475" lvl="1" indent="0">
                        <a:buNone/>
                      </a:pPr>
                      <a:r>
                        <a:rPr lang="en-US" sz="1300" dirty="0">
                          <a:effectLst/>
                          <a:latin typeface="Akkurat LL Light" panose="020B0404010101010104" pitchFamily="34" charset="0"/>
                          <a:cs typeface="Akkurat LL Light" panose="020B0404010101010104" pitchFamily="34" charset="0"/>
                        </a:rPr>
                        <a:t>Turning low-carbon materials pilot projects into serial production and becoming a source of differentiation.</a:t>
                      </a:r>
                    </a:p>
                  </a:txBody>
                  <a:tcPr marL="16087" marR="16087" marT="8043" marB="80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F5F5F5"/>
                    </a:solidFill>
                  </a:tcPr>
                </a:tc>
                <a:extLst>
                  <a:ext uri="{0D108BD9-81ED-4DB2-BD59-A6C34878D82A}">
                    <a16:rowId xmlns:a16="http://schemas.microsoft.com/office/drawing/2014/main" val="3902911834"/>
                  </a:ext>
                </a:extLst>
              </a:tr>
            </a:tbl>
          </a:graphicData>
        </a:graphic>
      </p:graphicFrame>
      <p:pic>
        <p:nvPicPr>
          <p:cNvPr id="12" name="Graphic 37">
            <a:extLst>
              <a:ext uri="{FF2B5EF4-FFF2-40B4-BE49-F238E27FC236}">
                <a16:creationId xmlns:a16="http://schemas.microsoft.com/office/drawing/2014/main" id="{95F68580-3DAF-604B-22DF-4FF97E9FDB5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6445" y="1828472"/>
            <a:ext cx="476250" cy="476250"/>
          </a:xfrm>
          <a:prstGeom prst="rect">
            <a:avLst/>
          </a:prstGeom>
        </p:spPr>
      </p:pic>
      <p:pic>
        <p:nvPicPr>
          <p:cNvPr id="13" name="Graphic 179">
            <a:extLst>
              <a:ext uri="{FF2B5EF4-FFF2-40B4-BE49-F238E27FC236}">
                <a16:creationId xmlns:a16="http://schemas.microsoft.com/office/drawing/2014/main" id="{5BE700D8-F7C8-92F9-83E1-E016AA4E81F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445" y="2751818"/>
            <a:ext cx="476250" cy="476250"/>
          </a:xfrm>
          <a:prstGeom prst="rect">
            <a:avLst/>
          </a:prstGeom>
        </p:spPr>
      </p:pic>
      <p:pic>
        <p:nvPicPr>
          <p:cNvPr id="14" name="Graphic 55">
            <a:extLst>
              <a:ext uri="{FF2B5EF4-FFF2-40B4-BE49-F238E27FC236}">
                <a16:creationId xmlns:a16="http://schemas.microsoft.com/office/drawing/2014/main" id="{7639280D-B23C-3DFA-141E-20F8DD0DC23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6445" y="3646010"/>
            <a:ext cx="476250" cy="476250"/>
          </a:xfrm>
          <a:prstGeom prst="rect">
            <a:avLst/>
          </a:prstGeom>
        </p:spPr>
      </p:pic>
      <p:pic>
        <p:nvPicPr>
          <p:cNvPr id="15" name="Graphic 93">
            <a:extLst>
              <a:ext uri="{FF2B5EF4-FFF2-40B4-BE49-F238E27FC236}">
                <a16:creationId xmlns:a16="http://schemas.microsoft.com/office/drawing/2014/main" id="{2885F131-37BD-73C6-2398-B9D3315F5E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6445" y="4532718"/>
            <a:ext cx="476250" cy="476250"/>
          </a:xfrm>
          <a:prstGeom prst="rect">
            <a:avLst/>
          </a:prstGeom>
        </p:spPr>
      </p:pic>
      <p:sp>
        <p:nvSpPr>
          <p:cNvPr id="18" name="Slide Number Placeholder 17">
            <a:extLst>
              <a:ext uri="{FF2B5EF4-FFF2-40B4-BE49-F238E27FC236}">
                <a16:creationId xmlns:a16="http://schemas.microsoft.com/office/drawing/2014/main" id="{46B2FD7F-66F4-5CAD-8B93-66C5389420E4}"/>
              </a:ext>
            </a:extLst>
          </p:cNvPr>
          <p:cNvSpPr>
            <a:spLocks noGrp="1"/>
          </p:cNvSpPr>
          <p:nvPr>
            <p:ph type="sldNum" sz="quarter" idx="12"/>
          </p:nvPr>
        </p:nvSpPr>
        <p:spPr/>
        <p:txBody>
          <a:bodyPr/>
          <a:lstStyle/>
          <a:p>
            <a:fld id="{5246FB18-5DF1-419A-B975-14AFDDD65B9F}" type="slidenum">
              <a:rPr lang="en-US" smtClean="0"/>
              <a:t>28</a:t>
            </a:fld>
            <a:endParaRPr lang="en-US"/>
          </a:p>
        </p:txBody>
      </p:sp>
      <p:pic>
        <p:nvPicPr>
          <p:cNvPr id="19" name="Graphic 141">
            <a:extLst>
              <a:ext uri="{FF2B5EF4-FFF2-40B4-BE49-F238E27FC236}">
                <a16:creationId xmlns:a16="http://schemas.microsoft.com/office/drawing/2014/main" id="{6C3ACF01-1FEF-404D-B53B-739F938E58B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86445" y="5467051"/>
            <a:ext cx="476250" cy="476250"/>
          </a:xfrm>
          <a:prstGeom prst="rect">
            <a:avLst/>
          </a:prstGeom>
        </p:spPr>
      </p:pic>
    </p:spTree>
    <p:extLst>
      <p:ext uri="{BB962C8B-B14F-4D97-AF65-F5344CB8AC3E}">
        <p14:creationId xmlns:p14="http://schemas.microsoft.com/office/powerpoint/2010/main" val="2456823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think-cell data - do not delete" hidden="1">
            <a:extLst>
              <a:ext uri="{FF2B5EF4-FFF2-40B4-BE49-F238E27FC236}">
                <a16:creationId xmlns:a16="http://schemas.microsoft.com/office/drawing/2014/main" id="{F75430F7-02EE-D8A6-B0DF-3DE69DC546E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8" imgH="352" progId="TCLayout.ActiveDocument.1">
                  <p:embed/>
                </p:oleObj>
              </mc:Choice>
              <mc:Fallback>
                <p:oleObj name="think-cell Slide" r:id="rId4" imgW="348" imgH="352" progId="TCLayout.ActiveDocument.1">
                  <p:embed/>
                  <p:pic>
                    <p:nvPicPr>
                      <p:cNvPr id="47" name="think-cell data - do not delete" hidden="1">
                        <a:extLst>
                          <a:ext uri="{FF2B5EF4-FFF2-40B4-BE49-F238E27FC236}">
                            <a16:creationId xmlns:a16="http://schemas.microsoft.com/office/drawing/2014/main" id="{F75430F7-02EE-D8A6-B0DF-3DE69DC546E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5FB707EA-C8D9-636F-6D71-C95760F4703F}"/>
              </a:ext>
            </a:extLst>
          </p:cNvPr>
          <p:cNvSpPr>
            <a:spLocks noGrp="1"/>
          </p:cNvSpPr>
          <p:nvPr>
            <p:ph type="title"/>
          </p:nvPr>
        </p:nvSpPr>
        <p:spPr/>
        <p:txBody>
          <a:bodyPr vert="horz"/>
          <a:lstStyle/>
          <a:p>
            <a:r>
              <a:rPr lang="en-US" dirty="0"/>
              <a:t>Competitive industries emerge from ecosystems, not isolated investments. </a:t>
            </a:r>
          </a:p>
        </p:txBody>
      </p:sp>
      <p:grpSp>
        <p:nvGrpSpPr>
          <p:cNvPr id="4" name="Group 3">
            <a:extLst>
              <a:ext uri="{FF2B5EF4-FFF2-40B4-BE49-F238E27FC236}">
                <a16:creationId xmlns:a16="http://schemas.microsoft.com/office/drawing/2014/main" id="{E528AB7E-BBE8-C61F-E696-BCFD8761F6E5}"/>
              </a:ext>
            </a:extLst>
          </p:cNvPr>
          <p:cNvGrpSpPr/>
          <p:nvPr/>
        </p:nvGrpSpPr>
        <p:grpSpPr>
          <a:xfrm>
            <a:off x="3955043" y="1782603"/>
            <a:ext cx="4281914" cy="3817938"/>
            <a:chOff x="3854370" y="2017449"/>
            <a:chExt cx="4281914" cy="3817938"/>
          </a:xfrm>
        </p:grpSpPr>
        <p:sp>
          <p:nvSpPr>
            <p:cNvPr id="6" name="Freeform 4">
              <a:extLst>
                <a:ext uri="{FF2B5EF4-FFF2-40B4-BE49-F238E27FC236}">
                  <a16:creationId xmlns:a16="http://schemas.microsoft.com/office/drawing/2014/main" id="{EB2F7008-007A-71A2-5DB0-09348CB121CE}"/>
                </a:ext>
              </a:extLst>
            </p:cNvPr>
            <p:cNvSpPr>
              <a:spLocks/>
            </p:cNvSpPr>
            <p:nvPr/>
          </p:nvSpPr>
          <p:spPr bwMode="auto">
            <a:xfrm>
              <a:off x="6750071" y="2997003"/>
              <a:ext cx="639309" cy="929631"/>
            </a:xfrm>
            <a:custGeom>
              <a:avLst/>
              <a:gdLst>
                <a:gd name="T0" fmla="*/ 639249 w 476"/>
                <a:gd name="T1" fmla="*/ 0 h 692"/>
                <a:gd name="T2" fmla="*/ 0 w 476"/>
                <a:gd name="T3" fmla="*/ 750714 h 692"/>
                <a:gd name="T4" fmla="*/ 104751 w 476"/>
                <a:gd name="T5" fmla="*/ 929328 h 692"/>
                <a:gd name="T6" fmla="*/ 639249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7" name="Freeform 5">
              <a:extLst>
                <a:ext uri="{FF2B5EF4-FFF2-40B4-BE49-F238E27FC236}">
                  <a16:creationId xmlns:a16="http://schemas.microsoft.com/office/drawing/2014/main" id="{16733AF7-4607-EF35-461B-4FAB3796A5E1}"/>
                </a:ext>
              </a:extLst>
            </p:cNvPr>
            <p:cNvSpPr>
              <a:spLocks/>
            </p:cNvSpPr>
            <p:nvPr/>
          </p:nvSpPr>
          <p:spPr bwMode="auto">
            <a:xfrm>
              <a:off x="6422358" y="4496236"/>
              <a:ext cx="102075" cy="181359"/>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8" name="Freeform 6">
              <a:extLst>
                <a:ext uri="{FF2B5EF4-FFF2-40B4-BE49-F238E27FC236}">
                  <a16:creationId xmlns:a16="http://schemas.microsoft.com/office/drawing/2014/main" id="{B08618D9-435C-A343-9C9A-709A70DBB59C}"/>
                </a:ext>
              </a:extLst>
            </p:cNvPr>
            <p:cNvSpPr>
              <a:spLocks/>
            </p:cNvSpPr>
            <p:nvPr/>
          </p:nvSpPr>
          <p:spPr bwMode="auto">
            <a:xfrm>
              <a:off x="6422358" y="4496236"/>
              <a:ext cx="102075" cy="181359"/>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9" name="Freeform 7">
              <a:extLst>
                <a:ext uri="{FF2B5EF4-FFF2-40B4-BE49-F238E27FC236}">
                  <a16:creationId xmlns:a16="http://schemas.microsoft.com/office/drawing/2014/main" id="{56E5A4EE-B578-ACD6-DBE1-A57F4B44C737}"/>
                </a:ext>
              </a:extLst>
            </p:cNvPr>
            <p:cNvSpPr>
              <a:spLocks/>
            </p:cNvSpPr>
            <p:nvPr/>
          </p:nvSpPr>
          <p:spPr bwMode="auto">
            <a:xfrm>
              <a:off x="6422358" y="4496236"/>
              <a:ext cx="1071783" cy="181359"/>
            </a:xfrm>
            <a:custGeom>
              <a:avLst/>
              <a:gdLst>
                <a:gd name="T0" fmla="*/ 102065 w 798"/>
                <a:gd name="T1" fmla="*/ 0 h 135"/>
                <a:gd name="T2" fmla="*/ 0 w 798"/>
                <a:gd name="T3" fmla="*/ 181300 h 135"/>
                <a:gd name="T4" fmla="*/ 1071682 w 798"/>
                <a:gd name="T5" fmla="*/ 181300 h 135"/>
                <a:gd name="T6" fmla="*/ 102065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0" name="Freeform 8">
              <a:extLst>
                <a:ext uri="{FF2B5EF4-FFF2-40B4-BE49-F238E27FC236}">
                  <a16:creationId xmlns:a16="http://schemas.microsoft.com/office/drawing/2014/main" id="{62D50F19-F22E-745B-0382-A6856234C683}"/>
                </a:ext>
              </a:extLst>
            </p:cNvPr>
            <p:cNvSpPr>
              <a:spLocks/>
            </p:cNvSpPr>
            <p:nvPr/>
          </p:nvSpPr>
          <p:spPr bwMode="auto">
            <a:xfrm>
              <a:off x="5557411" y="4677594"/>
              <a:ext cx="206835"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1" name="Freeform 9">
              <a:extLst>
                <a:ext uri="{FF2B5EF4-FFF2-40B4-BE49-F238E27FC236}">
                  <a16:creationId xmlns:a16="http://schemas.microsoft.com/office/drawing/2014/main" id="{7D8DE2B4-FFD5-72F8-D451-2617618672A8}"/>
                </a:ext>
              </a:extLst>
            </p:cNvPr>
            <p:cNvSpPr>
              <a:spLocks/>
            </p:cNvSpPr>
            <p:nvPr/>
          </p:nvSpPr>
          <p:spPr bwMode="auto">
            <a:xfrm>
              <a:off x="5557411" y="4677594"/>
              <a:ext cx="206835"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2" name="Freeform 10">
              <a:extLst>
                <a:ext uri="{FF2B5EF4-FFF2-40B4-BE49-F238E27FC236}">
                  <a16:creationId xmlns:a16="http://schemas.microsoft.com/office/drawing/2014/main" id="{203F3B01-6CF6-F5E3-C88F-9135CC25B90C}"/>
                </a:ext>
              </a:extLst>
            </p:cNvPr>
            <p:cNvSpPr>
              <a:spLocks/>
            </p:cNvSpPr>
            <p:nvPr/>
          </p:nvSpPr>
          <p:spPr bwMode="auto">
            <a:xfrm>
              <a:off x="5557411" y="4677594"/>
              <a:ext cx="534548" cy="928288"/>
            </a:xfrm>
            <a:custGeom>
              <a:avLst/>
              <a:gdLst>
                <a:gd name="T0" fmla="*/ 0 w 398"/>
                <a:gd name="T1" fmla="*/ 0 h 691"/>
                <a:gd name="T2" fmla="*/ 6715 w 398"/>
                <a:gd name="T3" fmla="*/ 9401 h 691"/>
                <a:gd name="T4" fmla="*/ 534498 w 398"/>
                <a:gd name="T5" fmla="*/ 927986 h 691"/>
                <a:gd name="T6" fmla="*/ 206816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3" name="Freeform 11">
              <a:extLst>
                <a:ext uri="{FF2B5EF4-FFF2-40B4-BE49-F238E27FC236}">
                  <a16:creationId xmlns:a16="http://schemas.microsoft.com/office/drawing/2014/main" id="{9B59C2EA-C7E2-136D-2886-B2134EEADC88}"/>
                </a:ext>
              </a:extLst>
            </p:cNvPr>
            <p:cNvSpPr>
              <a:spLocks/>
            </p:cNvSpPr>
            <p:nvPr/>
          </p:nvSpPr>
          <p:spPr bwMode="auto">
            <a:xfrm>
              <a:off x="4587703" y="3926634"/>
              <a:ext cx="639309" cy="928288"/>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4" name="Freeform 12">
              <a:extLst>
                <a:ext uri="{FF2B5EF4-FFF2-40B4-BE49-F238E27FC236}">
                  <a16:creationId xmlns:a16="http://schemas.microsoft.com/office/drawing/2014/main" id="{5C7CB002-0086-1D2C-B1F3-E147FAF4389D}"/>
                </a:ext>
              </a:extLst>
            </p:cNvPr>
            <p:cNvSpPr>
              <a:spLocks/>
            </p:cNvSpPr>
            <p:nvPr/>
          </p:nvSpPr>
          <p:spPr bwMode="auto">
            <a:xfrm>
              <a:off x="4587703" y="3926634"/>
              <a:ext cx="639309" cy="928288"/>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5" name="Freeform 13">
              <a:extLst>
                <a:ext uri="{FF2B5EF4-FFF2-40B4-BE49-F238E27FC236}">
                  <a16:creationId xmlns:a16="http://schemas.microsoft.com/office/drawing/2014/main" id="{FC3B24DA-9836-0B85-79D9-D0D4AD8644C4}"/>
                </a:ext>
              </a:extLst>
            </p:cNvPr>
            <p:cNvSpPr>
              <a:spLocks/>
            </p:cNvSpPr>
            <p:nvPr/>
          </p:nvSpPr>
          <p:spPr bwMode="auto">
            <a:xfrm>
              <a:off x="4587703" y="3926634"/>
              <a:ext cx="639309" cy="928288"/>
            </a:xfrm>
            <a:custGeom>
              <a:avLst/>
              <a:gdLst>
                <a:gd name="T0" fmla="*/ 537184 w 476"/>
                <a:gd name="T1" fmla="*/ 0 h 691"/>
                <a:gd name="T2" fmla="*/ 0 w 476"/>
                <a:gd name="T3" fmla="*/ 927986 h 691"/>
                <a:gd name="T4" fmla="*/ 639249 w 476"/>
                <a:gd name="T5" fmla="*/ 177271 h 691"/>
                <a:gd name="T6" fmla="*/ 537184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6" name="Freeform 14">
              <a:extLst>
                <a:ext uri="{FF2B5EF4-FFF2-40B4-BE49-F238E27FC236}">
                  <a16:creationId xmlns:a16="http://schemas.microsoft.com/office/drawing/2014/main" id="{B0A661CA-A781-6557-1722-C38156605BA1}"/>
                </a:ext>
              </a:extLst>
            </p:cNvPr>
            <p:cNvSpPr>
              <a:spLocks/>
            </p:cNvSpPr>
            <p:nvPr/>
          </p:nvSpPr>
          <p:spPr bwMode="auto">
            <a:xfrm>
              <a:off x="5452650" y="3178361"/>
              <a:ext cx="104761" cy="178672"/>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7" name="Freeform 15">
              <a:extLst>
                <a:ext uri="{FF2B5EF4-FFF2-40B4-BE49-F238E27FC236}">
                  <a16:creationId xmlns:a16="http://schemas.microsoft.com/office/drawing/2014/main" id="{30F55BD5-8644-B3AC-FD3F-F46B1526BAFD}"/>
                </a:ext>
              </a:extLst>
            </p:cNvPr>
            <p:cNvSpPr>
              <a:spLocks/>
            </p:cNvSpPr>
            <p:nvPr/>
          </p:nvSpPr>
          <p:spPr bwMode="auto">
            <a:xfrm>
              <a:off x="5452650" y="3178361"/>
              <a:ext cx="104761" cy="178672"/>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8" name="Freeform 16">
              <a:extLst>
                <a:ext uri="{FF2B5EF4-FFF2-40B4-BE49-F238E27FC236}">
                  <a16:creationId xmlns:a16="http://schemas.microsoft.com/office/drawing/2014/main" id="{D96CFDDA-D2F2-0F79-9FFB-5A619C705B39}"/>
                </a:ext>
              </a:extLst>
            </p:cNvPr>
            <p:cNvSpPr>
              <a:spLocks/>
            </p:cNvSpPr>
            <p:nvPr/>
          </p:nvSpPr>
          <p:spPr bwMode="auto">
            <a:xfrm>
              <a:off x="4482942" y="3178361"/>
              <a:ext cx="1074469" cy="178672"/>
            </a:xfrm>
            <a:custGeom>
              <a:avLst/>
              <a:gdLst>
                <a:gd name="T0" fmla="*/ 1074368 w 800"/>
                <a:gd name="T1" fmla="*/ 0 h 133"/>
                <a:gd name="T2" fmla="*/ 0 w 800"/>
                <a:gd name="T3" fmla="*/ 0 h 133"/>
                <a:gd name="T4" fmla="*/ 969617 w 800"/>
                <a:gd name="T5" fmla="*/ 178614 h 133"/>
                <a:gd name="T6" fmla="*/ 1074368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19" name="Freeform 17">
              <a:extLst>
                <a:ext uri="{FF2B5EF4-FFF2-40B4-BE49-F238E27FC236}">
                  <a16:creationId xmlns:a16="http://schemas.microsoft.com/office/drawing/2014/main" id="{B0717E44-82E4-DB95-940A-CF62EB27B230}"/>
                </a:ext>
              </a:extLst>
            </p:cNvPr>
            <p:cNvSpPr>
              <a:spLocks/>
            </p:cNvSpPr>
            <p:nvPr/>
          </p:nvSpPr>
          <p:spPr bwMode="auto">
            <a:xfrm>
              <a:off x="6215523" y="3178361"/>
              <a:ext cx="206835"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20" name="Freeform 18">
              <a:extLst>
                <a:ext uri="{FF2B5EF4-FFF2-40B4-BE49-F238E27FC236}">
                  <a16:creationId xmlns:a16="http://schemas.microsoft.com/office/drawing/2014/main" id="{84C44542-D229-776B-B334-65D4381413AC}"/>
                </a:ext>
              </a:extLst>
            </p:cNvPr>
            <p:cNvSpPr>
              <a:spLocks/>
            </p:cNvSpPr>
            <p:nvPr/>
          </p:nvSpPr>
          <p:spPr bwMode="auto">
            <a:xfrm>
              <a:off x="6215523" y="3178361"/>
              <a:ext cx="206835"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22" name="Freeform 19">
              <a:extLst>
                <a:ext uri="{FF2B5EF4-FFF2-40B4-BE49-F238E27FC236}">
                  <a16:creationId xmlns:a16="http://schemas.microsoft.com/office/drawing/2014/main" id="{2C0CDA9D-B34D-8987-88BA-4925B882AF62}"/>
                </a:ext>
              </a:extLst>
            </p:cNvPr>
            <p:cNvSpPr>
              <a:spLocks/>
            </p:cNvSpPr>
            <p:nvPr/>
          </p:nvSpPr>
          <p:spPr bwMode="auto">
            <a:xfrm>
              <a:off x="5885124" y="2250074"/>
              <a:ext cx="537234" cy="928288"/>
            </a:xfrm>
            <a:custGeom>
              <a:avLst/>
              <a:gdLst>
                <a:gd name="T0" fmla="*/ 0 w 400"/>
                <a:gd name="T1" fmla="*/ 0 h 691"/>
                <a:gd name="T2" fmla="*/ 330368 w 400"/>
                <a:gd name="T3" fmla="*/ 927986 h 691"/>
                <a:gd name="T4" fmla="*/ 537184 w 400"/>
                <a:gd name="T5" fmla="*/ 927986 h 691"/>
                <a:gd name="T6" fmla="*/ 244419 w 400"/>
                <a:gd name="T7" fmla="*/ 423033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grpSp>
          <p:nvGrpSpPr>
            <p:cNvPr id="23" name="Group 20">
              <a:extLst>
                <a:ext uri="{FF2B5EF4-FFF2-40B4-BE49-F238E27FC236}">
                  <a16:creationId xmlns:a16="http://schemas.microsoft.com/office/drawing/2014/main" id="{1F39B992-A579-2782-1CA7-364D8E9C63E0}"/>
                </a:ext>
              </a:extLst>
            </p:cNvPr>
            <p:cNvGrpSpPr>
              <a:grpSpLocks/>
            </p:cNvGrpSpPr>
            <p:nvPr/>
          </p:nvGrpSpPr>
          <p:grpSpPr bwMode="auto">
            <a:xfrm>
              <a:off x="4077927" y="2020752"/>
              <a:ext cx="2346371" cy="1405194"/>
              <a:chOff x="4182282" y="1935228"/>
              <a:chExt cx="2346151" cy="1404736"/>
            </a:xfrm>
            <a:solidFill>
              <a:srgbClr val="B6D5DD"/>
            </a:solidFill>
          </p:grpSpPr>
          <p:sp>
            <p:nvSpPr>
              <p:cNvPr id="48" name="Freeform 21">
                <a:extLst>
                  <a:ext uri="{FF2B5EF4-FFF2-40B4-BE49-F238E27FC236}">
                    <a16:creationId xmlns:a16="http://schemas.microsoft.com/office/drawing/2014/main" id="{16DEF9B2-9DAF-CD73-49F4-05F86FC15018}"/>
                  </a:ext>
                </a:extLst>
              </p:cNvPr>
              <p:cNvSpPr>
                <a:spLocks/>
              </p:cNvSpPr>
              <p:nvPr/>
            </p:nvSpPr>
            <p:spPr bwMode="auto">
              <a:xfrm>
                <a:off x="4182282" y="1935228"/>
                <a:ext cx="2346151" cy="1404736"/>
              </a:xfrm>
              <a:custGeom>
                <a:avLst/>
                <a:gdLst>
                  <a:gd name="T0" fmla="*/ 1808889 w 738"/>
                  <a:gd name="T1" fmla="*/ 232004 h 442"/>
                  <a:gd name="T2" fmla="*/ 1392431 w 738"/>
                  <a:gd name="T3" fmla="*/ 0 h 442"/>
                  <a:gd name="T4" fmla="*/ 1064987 w 738"/>
                  <a:gd name="T5" fmla="*/ 0 h 442"/>
                  <a:gd name="T6" fmla="*/ 683499 w 738"/>
                  <a:gd name="T7" fmla="*/ 219291 h 442"/>
                  <a:gd name="T8" fmla="*/ 0 w 738"/>
                  <a:gd name="T9" fmla="*/ 1404736 h 442"/>
                  <a:gd name="T10" fmla="*/ 406920 w 738"/>
                  <a:gd name="T11" fmla="*/ 1160020 h 442"/>
                  <a:gd name="T12" fmla="*/ 2346151 w 738"/>
                  <a:gd name="T13" fmla="*/ 1160020 h 442"/>
                  <a:gd name="T14" fmla="*/ 1808889 w 738"/>
                  <a:gd name="T15" fmla="*/ 232004 h 4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rgbClr val="DBEA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9" name="Freeform 22">
                <a:extLst>
                  <a:ext uri="{FF2B5EF4-FFF2-40B4-BE49-F238E27FC236}">
                    <a16:creationId xmlns:a16="http://schemas.microsoft.com/office/drawing/2014/main" id="{A320A5A1-DD29-DB4B-CDBB-DA902926A51C}"/>
                  </a:ext>
                </a:extLst>
              </p:cNvPr>
              <p:cNvSpPr>
                <a:spLocks/>
              </p:cNvSpPr>
              <p:nvPr/>
            </p:nvSpPr>
            <p:spPr bwMode="auto">
              <a:xfrm>
                <a:off x="5991186" y="2166927"/>
                <a:ext cx="536525" cy="928385"/>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solidFill>
                <a:srgbClr val="DBEAEE"/>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grpSp>
        <p:grpSp>
          <p:nvGrpSpPr>
            <p:cNvPr id="24" name="Group 23">
              <a:extLst>
                <a:ext uri="{FF2B5EF4-FFF2-40B4-BE49-F238E27FC236}">
                  <a16:creationId xmlns:a16="http://schemas.microsoft.com/office/drawing/2014/main" id="{DE2A8328-D2B9-59F9-3081-25F084EB78E8}"/>
                </a:ext>
              </a:extLst>
            </p:cNvPr>
            <p:cNvGrpSpPr>
              <a:grpSpLocks/>
            </p:cNvGrpSpPr>
            <p:nvPr/>
          </p:nvGrpSpPr>
          <p:grpSpPr bwMode="auto">
            <a:xfrm>
              <a:off x="5466998" y="2017449"/>
              <a:ext cx="1999856" cy="1909763"/>
              <a:chOff x="5574932" y="1935228"/>
              <a:chExt cx="1999668" cy="1909141"/>
            </a:xfrm>
            <a:solidFill>
              <a:srgbClr val="00242E"/>
            </a:solidFill>
          </p:grpSpPr>
          <p:sp>
            <p:nvSpPr>
              <p:cNvPr id="44" name="Freeform 24">
                <a:extLst>
                  <a:ext uri="{FF2B5EF4-FFF2-40B4-BE49-F238E27FC236}">
                    <a16:creationId xmlns:a16="http://schemas.microsoft.com/office/drawing/2014/main" id="{9EB93AC7-C298-18B2-2F7A-D949C8D309FD}"/>
                  </a:ext>
                </a:extLst>
              </p:cNvPr>
              <p:cNvSpPr>
                <a:spLocks/>
              </p:cNvSpPr>
              <p:nvPr/>
            </p:nvSpPr>
            <p:spPr bwMode="auto">
              <a:xfrm>
                <a:off x="5574932" y="1935228"/>
                <a:ext cx="1999668" cy="1908347"/>
              </a:xfrm>
              <a:custGeom>
                <a:avLst/>
                <a:gdLst>
                  <a:gd name="T0" fmla="*/ 1920190 w 629"/>
                  <a:gd name="T1" fmla="*/ 979618 h 600"/>
                  <a:gd name="T2" fmla="*/ 1913832 w 629"/>
                  <a:gd name="T3" fmla="*/ 502531 h 600"/>
                  <a:gd name="T4" fmla="*/ 1748517 w 629"/>
                  <a:gd name="T5" fmla="*/ 219460 h 600"/>
                  <a:gd name="T6" fmla="*/ 1367023 w 629"/>
                  <a:gd name="T7" fmla="*/ 0 h 600"/>
                  <a:gd name="T8" fmla="*/ 0 w 629"/>
                  <a:gd name="T9" fmla="*/ 0 h 600"/>
                  <a:gd name="T10" fmla="*/ 416465 w 629"/>
                  <a:gd name="T11" fmla="*/ 232182 h 600"/>
                  <a:gd name="T12" fmla="*/ 1386097 w 629"/>
                  <a:gd name="T13" fmla="*/ 1908347 h 600"/>
                  <a:gd name="T14" fmla="*/ 1920190 w 629"/>
                  <a:gd name="T15" fmla="*/ 979618 h 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rgbClr val="2482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5" name="Freeform 25">
                <a:extLst>
                  <a:ext uri="{FF2B5EF4-FFF2-40B4-BE49-F238E27FC236}">
                    <a16:creationId xmlns:a16="http://schemas.microsoft.com/office/drawing/2014/main" id="{4AE734F4-F928-C2C4-D4EA-8C6ED9AF67D9}"/>
                  </a:ext>
                </a:extLst>
              </p:cNvPr>
              <p:cNvSpPr>
                <a:spLocks/>
              </p:cNvSpPr>
              <p:nvPr/>
            </p:nvSpPr>
            <p:spPr bwMode="auto">
              <a:xfrm>
                <a:off x="6856292" y="2914397"/>
                <a:ext cx="639703" cy="929972"/>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solidFill>
                <a:srgbClr val="24829A"/>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grpSp>
        <p:grpSp>
          <p:nvGrpSpPr>
            <p:cNvPr id="25" name="Group 26">
              <a:extLst>
                <a:ext uri="{FF2B5EF4-FFF2-40B4-BE49-F238E27FC236}">
                  <a16:creationId xmlns:a16="http://schemas.microsoft.com/office/drawing/2014/main" id="{7956D682-24F2-021D-895F-C9FA27CC66F1}"/>
                </a:ext>
              </a:extLst>
            </p:cNvPr>
            <p:cNvGrpSpPr>
              <a:grpSpLocks/>
            </p:cNvGrpSpPr>
            <p:nvPr/>
          </p:nvGrpSpPr>
          <p:grpSpPr bwMode="auto">
            <a:xfrm>
              <a:off x="6421784" y="2518330"/>
              <a:ext cx="1714500" cy="2159000"/>
              <a:chOff x="6527711" y="2436714"/>
              <a:chExt cx="1714339" cy="2158297"/>
            </a:xfrm>
            <a:solidFill>
              <a:srgbClr val="00495B"/>
            </a:solidFill>
          </p:grpSpPr>
          <p:sp>
            <p:nvSpPr>
              <p:cNvPr id="42" name="Freeform 27">
                <a:extLst>
                  <a:ext uri="{FF2B5EF4-FFF2-40B4-BE49-F238E27FC236}">
                    <a16:creationId xmlns:a16="http://schemas.microsoft.com/office/drawing/2014/main" id="{FE73E507-586F-BDB0-04CC-1A3CE06F8D9C}"/>
                  </a:ext>
                </a:extLst>
              </p:cNvPr>
              <p:cNvSpPr>
                <a:spLocks/>
              </p:cNvSpPr>
              <p:nvPr/>
            </p:nvSpPr>
            <p:spPr bwMode="auto">
              <a:xfrm>
                <a:off x="6527711" y="2436714"/>
                <a:ext cx="1714339" cy="2158297"/>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rgbClr val="4997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3" name="Freeform 28">
                <a:extLst>
                  <a:ext uri="{FF2B5EF4-FFF2-40B4-BE49-F238E27FC236}">
                    <a16:creationId xmlns:a16="http://schemas.microsoft.com/office/drawing/2014/main" id="{0E99D9DF-366B-BEB7-487D-9E1013E247BB}"/>
                  </a:ext>
                </a:extLst>
              </p:cNvPr>
              <p:cNvSpPr>
                <a:spLocks/>
              </p:cNvSpPr>
              <p:nvPr/>
            </p:nvSpPr>
            <p:spPr bwMode="auto">
              <a:xfrm>
                <a:off x="6527711" y="4414095"/>
                <a:ext cx="1071461" cy="180916"/>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solidFill>
                <a:srgbClr val="4997AB"/>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grpSp>
        <p:grpSp>
          <p:nvGrpSpPr>
            <p:cNvPr id="26" name="Group 29">
              <a:extLst>
                <a:ext uri="{FF2B5EF4-FFF2-40B4-BE49-F238E27FC236}">
                  <a16:creationId xmlns:a16="http://schemas.microsoft.com/office/drawing/2014/main" id="{848466E5-B8C2-2CA6-EA70-3DBDC29E8B82}"/>
                </a:ext>
              </a:extLst>
            </p:cNvPr>
            <p:cNvGrpSpPr>
              <a:grpSpLocks/>
            </p:cNvGrpSpPr>
            <p:nvPr/>
          </p:nvGrpSpPr>
          <p:grpSpPr bwMode="auto">
            <a:xfrm>
              <a:off x="5558777" y="4428862"/>
              <a:ext cx="2346325" cy="1406525"/>
              <a:chOff x="5664192" y="4345855"/>
              <a:chExt cx="2346105" cy="1406067"/>
            </a:xfrm>
            <a:solidFill>
              <a:srgbClr val="006D89"/>
            </a:solidFill>
          </p:grpSpPr>
          <p:sp>
            <p:nvSpPr>
              <p:cNvPr id="40" name="Freeform 30">
                <a:extLst>
                  <a:ext uri="{FF2B5EF4-FFF2-40B4-BE49-F238E27FC236}">
                    <a16:creationId xmlns:a16="http://schemas.microsoft.com/office/drawing/2014/main" id="{1EAE45C0-E5A6-A647-2502-D810160F36BD}"/>
                  </a:ext>
                </a:extLst>
              </p:cNvPr>
              <p:cNvSpPr>
                <a:spLocks/>
              </p:cNvSpPr>
              <p:nvPr/>
            </p:nvSpPr>
            <p:spPr bwMode="auto">
              <a:xfrm>
                <a:off x="5664192" y="4345855"/>
                <a:ext cx="2346105" cy="1406067"/>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rgbClr val="6CABB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41" name="Freeform 31">
                <a:extLst>
                  <a:ext uri="{FF2B5EF4-FFF2-40B4-BE49-F238E27FC236}">
                    <a16:creationId xmlns:a16="http://schemas.microsoft.com/office/drawing/2014/main" id="{509A46F5-9535-71E8-21C2-ED7B983EE370}"/>
                  </a:ext>
                </a:extLst>
              </p:cNvPr>
              <p:cNvSpPr>
                <a:spLocks/>
              </p:cNvSpPr>
              <p:nvPr/>
            </p:nvSpPr>
            <p:spPr bwMode="auto">
              <a:xfrm>
                <a:off x="5664192" y="4595011"/>
                <a:ext cx="534937" cy="926798"/>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solidFill>
                <a:srgbClr val="6CABBB"/>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grpSp>
        <p:grpSp>
          <p:nvGrpSpPr>
            <p:cNvPr id="27" name="Group 32">
              <a:extLst>
                <a:ext uri="{FF2B5EF4-FFF2-40B4-BE49-F238E27FC236}">
                  <a16:creationId xmlns:a16="http://schemas.microsoft.com/office/drawing/2014/main" id="{EF628DA3-0B86-A67F-09DD-9FF814C35E00}"/>
                </a:ext>
              </a:extLst>
            </p:cNvPr>
            <p:cNvGrpSpPr>
              <a:grpSpLocks/>
            </p:cNvGrpSpPr>
            <p:nvPr/>
          </p:nvGrpSpPr>
          <p:grpSpPr bwMode="auto">
            <a:xfrm>
              <a:off x="4518035" y="3926418"/>
              <a:ext cx="2002542" cy="1908969"/>
              <a:chOff x="4614778" y="3841391"/>
              <a:chExt cx="2002354" cy="1908347"/>
            </a:xfrm>
            <a:solidFill>
              <a:srgbClr val="4997AB"/>
            </a:solidFill>
          </p:grpSpPr>
          <p:sp>
            <p:nvSpPr>
              <p:cNvPr id="38" name="Freeform 33">
                <a:extLst>
                  <a:ext uri="{FF2B5EF4-FFF2-40B4-BE49-F238E27FC236}">
                    <a16:creationId xmlns:a16="http://schemas.microsoft.com/office/drawing/2014/main" id="{4CF01988-5846-394F-E6D0-3B0C1553626A}"/>
                  </a:ext>
                </a:extLst>
              </p:cNvPr>
              <p:cNvSpPr>
                <a:spLocks/>
              </p:cNvSpPr>
              <p:nvPr/>
            </p:nvSpPr>
            <p:spPr bwMode="auto">
              <a:xfrm>
                <a:off x="4614778" y="3841391"/>
                <a:ext cx="2002354" cy="1908347"/>
              </a:xfrm>
              <a:custGeom>
                <a:avLst/>
                <a:gdLst>
                  <a:gd name="T0" fmla="*/ 79458 w 630"/>
                  <a:gd name="T1" fmla="*/ 928729 h 600"/>
                  <a:gd name="T2" fmla="*/ 88994 w 630"/>
                  <a:gd name="T3" fmla="*/ 1405816 h 600"/>
                  <a:gd name="T4" fmla="*/ 251089 w 630"/>
                  <a:gd name="T5" fmla="*/ 1688887 h 600"/>
                  <a:gd name="T6" fmla="*/ 632490 w 630"/>
                  <a:gd name="T7" fmla="*/ 1908347 h 600"/>
                  <a:gd name="T8" fmla="*/ 2002354 w 630"/>
                  <a:gd name="T9" fmla="*/ 1908347 h 600"/>
                  <a:gd name="T10" fmla="*/ 1582813 w 630"/>
                  <a:gd name="T11" fmla="*/ 1679345 h 600"/>
                  <a:gd name="T12" fmla="*/ 616598 w 630"/>
                  <a:gd name="T13" fmla="*/ 0 h 600"/>
                  <a:gd name="T14" fmla="*/ 79458 w 630"/>
                  <a:gd name="T15" fmla="*/ 928729 h 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rgbClr val="92C0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9" name="Freeform 34">
                <a:extLst>
                  <a:ext uri="{FF2B5EF4-FFF2-40B4-BE49-F238E27FC236}">
                    <a16:creationId xmlns:a16="http://schemas.microsoft.com/office/drawing/2014/main" id="{962D36F0-8018-F021-E76D-A60B81F62E2E}"/>
                  </a:ext>
                </a:extLst>
              </p:cNvPr>
              <p:cNvSpPr>
                <a:spLocks/>
              </p:cNvSpPr>
              <p:nvPr/>
            </p:nvSpPr>
            <p:spPr bwMode="auto">
              <a:xfrm>
                <a:off x="4694320" y="3842781"/>
                <a:ext cx="638115" cy="928385"/>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solidFill>
                <a:srgbClr val="92C0CC"/>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grpSp>
        <p:grpSp>
          <p:nvGrpSpPr>
            <p:cNvPr id="28" name="Group 35">
              <a:extLst>
                <a:ext uri="{FF2B5EF4-FFF2-40B4-BE49-F238E27FC236}">
                  <a16:creationId xmlns:a16="http://schemas.microsoft.com/office/drawing/2014/main" id="{7A9BF9C8-1CAA-0361-9E7C-88A1D806B812}"/>
                </a:ext>
              </a:extLst>
            </p:cNvPr>
            <p:cNvGrpSpPr>
              <a:grpSpLocks/>
            </p:cNvGrpSpPr>
            <p:nvPr/>
          </p:nvGrpSpPr>
          <p:grpSpPr bwMode="auto">
            <a:xfrm>
              <a:off x="3854370" y="3168352"/>
              <a:ext cx="1714500" cy="2154237"/>
              <a:chOff x="3949950" y="3095218"/>
              <a:chExt cx="1714339" cy="2153535"/>
            </a:xfrm>
            <a:solidFill>
              <a:srgbClr val="92C0CC"/>
            </a:solidFill>
          </p:grpSpPr>
          <p:sp>
            <p:nvSpPr>
              <p:cNvPr id="36" name="Freeform 36">
                <a:extLst>
                  <a:ext uri="{FF2B5EF4-FFF2-40B4-BE49-F238E27FC236}">
                    <a16:creationId xmlns:a16="http://schemas.microsoft.com/office/drawing/2014/main" id="{E82EBFB0-FE07-492F-9EC3-68885E44AA55}"/>
                  </a:ext>
                </a:extLst>
              </p:cNvPr>
              <p:cNvSpPr>
                <a:spLocks/>
              </p:cNvSpPr>
              <p:nvPr/>
            </p:nvSpPr>
            <p:spPr bwMode="auto">
              <a:xfrm>
                <a:off x="3949950" y="3095218"/>
                <a:ext cx="1714339" cy="215353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rgbClr val="B6D5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37" name="Freeform 37">
                <a:extLst>
                  <a:ext uri="{FF2B5EF4-FFF2-40B4-BE49-F238E27FC236}">
                    <a16:creationId xmlns:a16="http://schemas.microsoft.com/office/drawing/2014/main" id="{72A5F0AE-E76D-58A1-25FE-215BDDF73C52}"/>
                  </a:ext>
                </a:extLst>
              </p:cNvPr>
              <p:cNvSpPr>
                <a:spLocks/>
              </p:cNvSpPr>
              <p:nvPr/>
            </p:nvSpPr>
            <p:spPr bwMode="auto">
              <a:xfrm>
                <a:off x="4589652" y="3095218"/>
                <a:ext cx="1074637" cy="179329"/>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solidFill>
                <a:srgbClr val="B6D5DD"/>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kkurat LL Light" panose="020B0404010101010104" pitchFamily="34" charset="0"/>
                  <a:cs typeface="Akkurat LL Light" panose="020B0404010101010104" pitchFamily="34" charset="0"/>
                </a:endParaRPr>
              </a:p>
            </p:txBody>
          </p:sp>
        </p:grpSp>
        <p:sp>
          <p:nvSpPr>
            <p:cNvPr id="29" name="TextBox 28">
              <a:extLst>
                <a:ext uri="{FF2B5EF4-FFF2-40B4-BE49-F238E27FC236}">
                  <a16:creationId xmlns:a16="http://schemas.microsoft.com/office/drawing/2014/main" id="{A65ED46D-74E0-DFDF-B559-0E3077AF28DA}"/>
                </a:ext>
              </a:extLst>
            </p:cNvPr>
            <p:cNvSpPr txBox="1"/>
            <p:nvPr/>
          </p:nvSpPr>
          <p:spPr bwMode="auto">
            <a:xfrm>
              <a:off x="5136376" y="3626380"/>
              <a:ext cx="1726943" cy="646331"/>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Downstream enablers</a:t>
              </a:r>
            </a:p>
          </p:txBody>
        </p:sp>
      </p:grpSp>
      <p:sp>
        <p:nvSpPr>
          <p:cNvPr id="21" name="Rectangle 20">
            <a:extLst>
              <a:ext uri="{FF2B5EF4-FFF2-40B4-BE49-F238E27FC236}">
                <a16:creationId xmlns:a16="http://schemas.microsoft.com/office/drawing/2014/main" id="{BEB58046-BB0E-961A-1899-502D2AEF429C}"/>
              </a:ext>
            </a:extLst>
          </p:cNvPr>
          <p:cNvSpPr/>
          <p:nvPr/>
        </p:nvSpPr>
        <p:spPr>
          <a:xfrm>
            <a:off x="1061863" y="1622436"/>
            <a:ext cx="3395332" cy="843289"/>
          </a:xfrm>
          <a:prstGeom prst="rect">
            <a:avLst/>
          </a:prstGeom>
        </p:spPr>
        <p:txBody>
          <a:bodyPr wrap="square" lIns="0" tIns="0" rIns="0" bIns="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Access to reliable, affordable infrastructure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Access to stable power, water and transport infrastructure supports energy-intensive refining, separation and manufacturing processes</a:t>
            </a:r>
          </a:p>
        </p:txBody>
      </p:sp>
      <p:pic>
        <p:nvPicPr>
          <p:cNvPr id="70" name="Graphic 69">
            <a:extLst>
              <a:ext uri="{FF2B5EF4-FFF2-40B4-BE49-F238E27FC236}">
                <a16:creationId xmlns:a16="http://schemas.microsoft.com/office/drawing/2014/main" id="{F71268E4-3E3D-F9D6-2010-41E758993BD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126625" y="2184383"/>
            <a:ext cx="492786" cy="492786"/>
          </a:xfrm>
          <a:prstGeom prst="rect">
            <a:avLst/>
          </a:prstGeom>
        </p:spPr>
      </p:pic>
      <p:sp>
        <p:nvSpPr>
          <p:cNvPr id="103" name="Rectangle 102">
            <a:extLst>
              <a:ext uri="{FF2B5EF4-FFF2-40B4-BE49-F238E27FC236}">
                <a16:creationId xmlns:a16="http://schemas.microsoft.com/office/drawing/2014/main" id="{29527436-4A8B-B10E-80A8-D827803BCCAE}"/>
              </a:ext>
            </a:extLst>
          </p:cNvPr>
          <p:cNvSpPr/>
          <p:nvPr/>
        </p:nvSpPr>
        <p:spPr>
          <a:xfrm>
            <a:off x="9089421" y="3302950"/>
            <a:ext cx="2752059" cy="843289"/>
          </a:xfrm>
          <a:prstGeom prst="rect">
            <a:avLst/>
          </a:prstGeom>
        </p:spPr>
        <p:txBody>
          <a:bodyPr wrap="square" lIns="0" tIns="0" rIns="0" bIns="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Responsible sourcing frameworks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Downstream buyers increasingly require traceability and ethical production standards to source feedstock materials and components </a:t>
            </a:r>
          </a:p>
        </p:txBody>
      </p:sp>
      <p:pic>
        <p:nvPicPr>
          <p:cNvPr id="72" name="Graphic 71">
            <a:extLst>
              <a:ext uri="{FF2B5EF4-FFF2-40B4-BE49-F238E27FC236}">
                <a16:creationId xmlns:a16="http://schemas.microsoft.com/office/drawing/2014/main" id="{B48045D8-21D2-F095-6C20-10DB4A7710E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210194" y="3483922"/>
            <a:ext cx="557440" cy="557440"/>
          </a:xfrm>
          <a:prstGeom prst="rect">
            <a:avLst/>
          </a:prstGeom>
        </p:spPr>
      </p:pic>
      <p:sp>
        <p:nvSpPr>
          <p:cNvPr id="80" name="Rectangle 79">
            <a:extLst>
              <a:ext uri="{FF2B5EF4-FFF2-40B4-BE49-F238E27FC236}">
                <a16:creationId xmlns:a16="http://schemas.microsoft.com/office/drawing/2014/main" id="{6ECE88EC-7A7A-AF5E-8BFC-3C49CA849130}"/>
              </a:ext>
            </a:extLst>
          </p:cNvPr>
          <p:cNvSpPr/>
          <p:nvPr/>
        </p:nvSpPr>
        <p:spPr>
          <a:xfrm>
            <a:off x="1051656" y="3302950"/>
            <a:ext cx="2742929" cy="843289"/>
          </a:xfrm>
          <a:prstGeom prst="rect">
            <a:avLst/>
          </a:prstGeom>
        </p:spPr>
        <p:txBody>
          <a:bodyPr wrap="square" lIns="0" tIns="0" rIns="0" bIns="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Supportive regulatory environment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Stable and predictable regulation helps facilitate long-term financial investment in downstream capacity</a:t>
            </a:r>
          </a:p>
        </p:txBody>
      </p:sp>
      <p:pic>
        <p:nvPicPr>
          <p:cNvPr id="74" name="Graphic 73">
            <a:extLst>
              <a:ext uri="{FF2B5EF4-FFF2-40B4-BE49-F238E27FC236}">
                <a16:creationId xmlns:a16="http://schemas.microsoft.com/office/drawing/2014/main" id="{EC4CC082-A40A-34D7-1189-46BCBF3B872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319507" y="3520664"/>
            <a:ext cx="492786" cy="492786"/>
          </a:xfrm>
          <a:prstGeom prst="rect">
            <a:avLst/>
          </a:prstGeom>
        </p:spPr>
      </p:pic>
      <p:sp>
        <p:nvSpPr>
          <p:cNvPr id="101" name="Rectangle 100">
            <a:extLst>
              <a:ext uri="{FF2B5EF4-FFF2-40B4-BE49-F238E27FC236}">
                <a16:creationId xmlns:a16="http://schemas.microsoft.com/office/drawing/2014/main" id="{2FBE399A-5280-A65F-8E60-9B7C5DE9AABF}"/>
              </a:ext>
            </a:extLst>
          </p:cNvPr>
          <p:cNvSpPr/>
          <p:nvPr/>
        </p:nvSpPr>
        <p:spPr>
          <a:xfrm>
            <a:off x="9088316" y="4858694"/>
            <a:ext cx="2615602" cy="843289"/>
          </a:xfrm>
          <a:prstGeom prst="rect">
            <a:avLst/>
          </a:prstGeom>
        </p:spPr>
        <p:txBody>
          <a:bodyPr wrap="square" lIns="0" tIns="0" rIns="0" bIns="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Skilled, technically proficient workforce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Localized education and training is key to provide the specialized technical expertise for processing and manufacturing facilities</a:t>
            </a:r>
          </a:p>
        </p:txBody>
      </p:sp>
      <p:pic>
        <p:nvPicPr>
          <p:cNvPr id="78" name="Graphic 77">
            <a:extLst>
              <a:ext uri="{FF2B5EF4-FFF2-40B4-BE49-F238E27FC236}">
                <a16:creationId xmlns:a16="http://schemas.microsoft.com/office/drawing/2014/main" id="{521BFDDA-D155-1BF5-2715-C7602A9905A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6592868" y="4814719"/>
            <a:ext cx="530714" cy="530714"/>
          </a:xfrm>
          <a:prstGeom prst="rect">
            <a:avLst/>
          </a:prstGeom>
        </p:spPr>
      </p:pic>
      <p:sp>
        <p:nvSpPr>
          <p:cNvPr id="81" name="Rectangle 80">
            <a:extLst>
              <a:ext uri="{FF2B5EF4-FFF2-40B4-BE49-F238E27FC236}">
                <a16:creationId xmlns:a16="http://schemas.microsoft.com/office/drawing/2014/main" id="{A5F8B109-F64A-5760-6B8E-2C407DC5E4CC}"/>
              </a:ext>
            </a:extLst>
          </p:cNvPr>
          <p:cNvSpPr/>
          <p:nvPr/>
        </p:nvSpPr>
        <p:spPr>
          <a:xfrm>
            <a:off x="1071915" y="4858694"/>
            <a:ext cx="3159029" cy="984893"/>
          </a:xfrm>
          <a:prstGeom prst="rect">
            <a:avLst/>
          </a:prstGeom>
        </p:spPr>
        <p:txBody>
          <a:bodyPr wrap="square" lIns="0" tIns="0" rIns="0" bIns="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Regional integration and industrial corridors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Regional connectivity through industrial corridors and shared infrastructure helps create scale and improve downstream economic viability</a:t>
            </a:r>
          </a:p>
        </p:txBody>
      </p:sp>
      <p:pic>
        <p:nvPicPr>
          <p:cNvPr id="82" name="Graphic 81">
            <a:extLst>
              <a:ext uri="{FF2B5EF4-FFF2-40B4-BE49-F238E27FC236}">
                <a16:creationId xmlns:a16="http://schemas.microsoft.com/office/drawing/2014/main" id="{84FF3383-38CE-E818-F72B-1903A409F77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017344" y="4816837"/>
            <a:ext cx="540571" cy="540571"/>
          </a:xfrm>
          <a:prstGeom prst="rect">
            <a:avLst/>
          </a:prstGeom>
        </p:spPr>
      </p:pic>
      <p:sp>
        <p:nvSpPr>
          <p:cNvPr id="104" name="Rectangle 103">
            <a:extLst>
              <a:ext uri="{FF2B5EF4-FFF2-40B4-BE49-F238E27FC236}">
                <a16:creationId xmlns:a16="http://schemas.microsoft.com/office/drawing/2014/main" id="{B2914725-4944-A472-AF44-A8B5C290DE37}"/>
              </a:ext>
            </a:extLst>
          </p:cNvPr>
          <p:cNvSpPr/>
          <p:nvPr/>
        </p:nvSpPr>
        <p:spPr>
          <a:xfrm>
            <a:off x="9097339" y="1622078"/>
            <a:ext cx="2744141" cy="843289"/>
          </a:xfrm>
          <a:prstGeom prst="rect">
            <a:avLst/>
          </a:prstGeom>
        </p:spPr>
        <p:txBody>
          <a:bodyPr wrap="square" lIns="0" tIns="0" rIns="0" bIns="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Access to finance and risk-mitigation instruments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Downstream capacity is long term and capital intensive and supportive measures can help unlock investment</a:t>
            </a:r>
          </a:p>
        </p:txBody>
      </p:sp>
      <p:pic>
        <p:nvPicPr>
          <p:cNvPr id="84" name="Graphic 83">
            <a:extLst>
              <a:ext uri="{FF2B5EF4-FFF2-40B4-BE49-F238E27FC236}">
                <a16:creationId xmlns:a16="http://schemas.microsoft.com/office/drawing/2014/main" id="{FD922132-9362-BD66-206F-93389241FF3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643024" y="2184383"/>
            <a:ext cx="492786" cy="492786"/>
          </a:xfrm>
          <a:prstGeom prst="rect">
            <a:avLst/>
          </a:prstGeom>
        </p:spPr>
      </p:pic>
      <p:sp>
        <p:nvSpPr>
          <p:cNvPr id="34" name="TextBox 33">
            <a:extLst>
              <a:ext uri="{FF2B5EF4-FFF2-40B4-BE49-F238E27FC236}">
                <a16:creationId xmlns:a16="http://schemas.microsoft.com/office/drawing/2014/main" id="{7D2D2F90-2E79-B959-BDAF-D93E6A2583FA}"/>
              </a:ext>
            </a:extLst>
          </p:cNvPr>
          <p:cNvSpPr txBox="1"/>
          <p:nvPr/>
        </p:nvSpPr>
        <p:spPr>
          <a:xfrm>
            <a:off x="498956" y="752929"/>
            <a:ext cx="10624156" cy="369332"/>
          </a:xfrm>
          <a:prstGeom prst="rect">
            <a:avLst/>
          </a:prstGeom>
          <a:noFill/>
        </p:spPr>
        <p:txBody>
          <a:bodyPr wrap="square">
            <a:spAutoFit/>
          </a:bodyPr>
          <a:lstStyle/>
          <a:p>
            <a:r>
              <a:rPr lang="en-GB" sz="1800" dirty="0"/>
              <a:t>Enabling the development of downstream value-add ecosystem requires many players.</a:t>
            </a:r>
            <a:endParaRPr lang="en-US" dirty="0"/>
          </a:p>
        </p:txBody>
      </p:sp>
      <p:pic>
        <p:nvPicPr>
          <p:cNvPr id="64" name="Graphic 63">
            <a:extLst>
              <a:ext uri="{FF2B5EF4-FFF2-40B4-BE49-F238E27FC236}">
                <a16:creationId xmlns:a16="http://schemas.microsoft.com/office/drawing/2014/main" id="{901C930D-2824-8A3F-2D4C-A961622204A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502252" y="1620823"/>
            <a:ext cx="492786" cy="492786"/>
          </a:xfrm>
          <a:prstGeom prst="rect">
            <a:avLst/>
          </a:prstGeom>
        </p:spPr>
      </p:pic>
      <p:pic>
        <p:nvPicPr>
          <p:cNvPr id="65" name="Graphic 64">
            <a:extLst>
              <a:ext uri="{FF2B5EF4-FFF2-40B4-BE49-F238E27FC236}">
                <a16:creationId xmlns:a16="http://schemas.microsoft.com/office/drawing/2014/main" id="{8B33E3AC-DB60-7C1B-50E9-29B8CEF764FB}"/>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464858" y="3302950"/>
            <a:ext cx="557440" cy="557440"/>
          </a:xfrm>
          <a:prstGeom prst="rect">
            <a:avLst/>
          </a:prstGeom>
        </p:spPr>
      </p:pic>
      <p:pic>
        <p:nvPicPr>
          <p:cNvPr id="66" name="Graphic 65">
            <a:extLst>
              <a:ext uri="{FF2B5EF4-FFF2-40B4-BE49-F238E27FC236}">
                <a16:creationId xmlns:a16="http://schemas.microsoft.com/office/drawing/2014/main" id="{8A00A073-4AD0-3B84-D593-4159125D1759}"/>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535867" y="3302950"/>
            <a:ext cx="492786" cy="492786"/>
          </a:xfrm>
          <a:prstGeom prst="rect">
            <a:avLst/>
          </a:prstGeom>
        </p:spPr>
      </p:pic>
      <p:pic>
        <p:nvPicPr>
          <p:cNvPr id="67" name="Graphic 66">
            <a:extLst>
              <a:ext uri="{FF2B5EF4-FFF2-40B4-BE49-F238E27FC236}">
                <a16:creationId xmlns:a16="http://schemas.microsoft.com/office/drawing/2014/main" id="{77138BC9-54AA-4A43-C2CF-242E7294F3C1}"/>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8478221" y="4829782"/>
            <a:ext cx="530714" cy="530714"/>
          </a:xfrm>
          <a:prstGeom prst="rect">
            <a:avLst/>
          </a:prstGeom>
        </p:spPr>
      </p:pic>
      <p:pic>
        <p:nvPicPr>
          <p:cNvPr id="69" name="Graphic 68">
            <a:extLst>
              <a:ext uri="{FF2B5EF4-FFF2-40B4-BE49-F238E27FC236}">
                <a16:creationId xmlns:a16="http://schemas.microsoft.com/office/drawing/2014/main" id="{B5E4A540-DA18-0CE4-7156-411B94B2476C}"/>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488082" y="4829782"/>
            <a:ext cx="540571" cy="540571"/>
          </a:xfrm>
          <a:prstGeom prst="rect">
            <a:avLst/>
          </a:prstGeom>
        </p:spPr>
      </p:pic>
      <p:pic>
        <p:nvPicPr>
          <p:cNvPr id="75" name="Graphic 74">
            <a:extLst>
              <a:ext uri="{FF2B5EF4-FFF2-40B4-BE49-F238E27FC236}">
                <a16:creationId xmlns:a16="http://schemas.microsoft.com/office/drawing/2014/main" id="{78738CA2-9607-8897-A8DA-19F3B8326846}"/>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527437" y="1620823"/>
            <a:ext cx="492786" cy="492786"/>
          </a:xfrm>
          <a:prstGeom prst="rect">
            <a:avLst/>
          </a:prstGeom>
        </p:spPr>
      </p:pic>
      <p:sp>
        <p:nvSpPr>
          <p:cNvPr id="76" name="Slide Number Placeholder 75">
            <a:extLst>
              <a:ext uri="{FF2B5EF4-FFF2-40B4-BE49-F238E27FC236}">
                <a16:creationId xmlns:a16="http://schemas.microsoft.com/office/drawing/2014/main" id="{D9660468-2ABE-854A-1534-7831BBAA5446}"/>
              </a:ext>
            </a:extLst>
          </p:cNvPr>
          <p:cNvSpPr>
            <a:spLocks noGrp="1"/>
          </p:cNvSpPr>
          <p:nvPr>
            <p:ph type="sldNum" sz="quarter" idx="20"/>
          </p:nvPr>
        </p:nvSpPr>
        <p:spPr/>
        <p:txBody>
          <a:bodyPr/>
          <a:lstStyle/>
          <a:p>
            <a:fld id="{5CFA18E4-D58E-4B28-B105-28D9665A8EBC}" type="slidenum">
              <a:rPr lang="en-US" smtClean="0"/>
              <a:pPr/>
              <a:t>29</a:t>
            </a:fld>
            <a:endParaRPr lang="en-US"/>
          </a:p>
        </p:txBody>
      </p:sp>
    </p:spTree>
    <p:extLst>
      <p:ext uri="{BB962C8B-B14F-4D97-AF65-F5344CB8AC3E}">
        <p14:creationId xmlns:p14="http://schemas.microsoft.com/office/powerpoint/2010/main" val="2561982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EB61B-D273-9A31-B5FD-3E3518A6765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ADAF618-41E2-55AE-5BA8-48AA59AD0DAC}"/>
              </a:ext>
            </a:extLst>
          </p:cNvPr>
          <p:cNvSpPr>
            <a:spLocks noGrp="1"/>
          </p:cNvSpPr>
          <p:nvPr>
            <p:ph type="title"/>
          </p:nvPr>
        </p:nvSpPr>
        <p:spPr/>
        <p: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000000"/>
                </a:solidFill>
                <a:effectLst/>
                <a:uLnTx/>
                <a:uFillTx/>
                <a:latin typeface="Arial"/>
                <a:ea typeface="+mn-ea"/>
                <a:cs typeface="+mn-cs"/>
              </a:rPr>
              <a:t>What we’re seeing today is that metals and mining no longer operate in a traditional supply‑and‑demand world. </a:t>
            </a:r>
          </a:p>
        </p:txBody>
      </p:sp>
      <p:graphicFrame>
        <p:nvGraphicFramePr>
          <p:cNvPr id="5" name="Table 4">
            <a:extLst>
              <a:ext uri="{FF2B5EF4-FFF2-40B4-BE49-F238E27FC236}">
                <a16:creationId xmlns:a16="http://schemas.microsoft.com/office/drawing/2014/main" id="{6318AAAB-BCE4-587F-61C1-9BD8B9B07307}"/>
              </a:ext>
            </a:extLst>
          </p:cNvPr>
          <p:cNvGraphicFramePr>
            <a:graphicFrameLocks noGrp="1"/>
          </p:cNvGraphicFramePr>
          <p:nvPr>
            <p:extLst>
              <p:ext uri="{D42A27DB-BD31-4B8C-83A1-F6EECF244321}">
                <p14:modId xmlns:p14="http://schemas.microsoft.com/office/powerpoint/2010/main" val="4001637252"/>
              </p:ext>
            </p:extLst>
          </p:nvPr>
        </p:nvGraphicFramePr>
        <p:xfrm>
          <a:off x="735962" y="1449520"/>
          <a:ext cx="10583778" cy="4336001"/>
        </p:xfrm>
        <a:graphic>
          <a:graphicData uri="http://schemas.openxmlformats.org/drawingml/2006/table">
            <a:tbl>
              <a:tblPr firstRow="1" bandRow="1">
                <a:tableStyleId>{0505E3EF-67EA-436B-97B2-0124C06EBD24}</a:tableStyleId>
              </a:tblPr>
              <a:tblGrid>
                <a:gridCol w="640080">
                  <a:extLst>
                    <a:ext uri="{9D8B030D-6E8A-4147-A177-3AD203B41FA5}">
                      <a16:colId xmlns:a16="http://schemas.microsoft.com/office/drawing/2014/main" val="1819763457"/>
                    </a:ext>
                  </a:extLst>
                </a:gridCol>
                <a:gridCol w="2743200">
                  <a:extLst>
                    <a:ext uri="{9D8B030D-6E8A-4147-A177-3AD203B41FA5}">
                      <a16:colId xmlns:a16="http://schemas.microsoft.com/office/drawing/2014/main" val="2687590748"/>
                    </a:ext>
                  </a:extLst>
                </a:gridCol>
                <a:gridCol w="216969">
                  <a:extLst>
                    <a:ext uri="{9D8B030D-6E8A-4147-A177-3AD203B41FA5}">
                      <a16:colId xmlns:a16="http://schemas.microsoft.com/office/drawing/2014/main" val="1528145817"/>
                    </a:ext>
                  </a:extLst>
                </a:gridCol>
                <a:gridCol w="640080">
                  <a:extLst>
                    <a:ext uri="{9D8B030D-6E8A-4147-A177-3AD203B41FA5}">
                      <a16:colId xmlns:a16="http://schemas.microsoft.com/office/drawing/2014/main" val="311173856"/>
                    </a:ext>
                  </a:extLst>
                </a:gridCol>
                <a:gridCol w="2743200">
                  <a:extLst>
                    <a:ext uri="{9D8B030D-6E8A-4147-A177-3AD203B41FA5}">
                      <a16:colId xmlns:a16="http://schemas.microsoft.com/office/drawing/2014/main" val="730253394"/>
                    </a:ext>
                  </a:extLst>
                </a:gridCol>
                <a:gridCol w="216969">
                  <a:extLst>
                    <a:ext uri="{9D8B030D-6E8A-4147-A177-3AD203B41FA5}">
                      <a16:colId xmlns:a16="http://schemas.microsoft.com/office/drawing/2014/main" val="2516842431"/>
                    </a:ext>
                  </a:extLst>
                </a:gridCol>
                <a:gridCol w="640080">
                  <a:extLst>
                    <a:ext uri="{9D8B030D-6E8A-4147-A177-3AD203B41FA5}">
                      <a16:colId xmlns:a16="http://schemas.microsoft.com/office/drawing/2014/main" val="1710608881"/>
                    </a:ext>
                  </a:extLst>
                </a:gridCol>
                <a:gridCol w="2743200">
                  <a:extLst>
                    <a:ext uri="{9D8B030D-6E8A-4147-A177-3AD203B41FA5}">
                      <a16:colId xmlns:a16="http://schemas.microsoft.com/office/drawing/2014/main" val="3562995613"/>
                    </a:ext>
                  </a:extLst>
                </a:gridCol>
              </a:tblGrid>
              <a:tr h="838808">
                <a:tc>
                  <a:txBody>
                    <a:bodyPr/>
                    <a:lstStyle/>
                    <a:p>
                      <a:pPr algn="ctr"/>
                      <a:endParaRPr lang="en-US" b="0" dirty="0">
                        <a:latin typeface="Akkurat LL" panose="020B0504010101010104" pitchFamily="34" charset="0"/>
                        <a:cs typeface="Akkurat LL" panose="020B0504010101010104" pitchFamily="34" charset="0"/>
                      </a:endParaRPr>
                    </a:p>
                  </a:txBody>
                  <a:tcPr anchor="ctr">
                    <a:lnL w="12700" cmpd="sng">
                      <a:noFill/>
                    </a:lnL>
                    <a:lnR w="12700" cmpd="sng">
                      <a:noFill/>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74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Energy transition and decarbonization</a:t>
                      </a:r>
                    </a:p>
                  </a:txBody>
                  <a:tcPr anchor="ctr">
                    <a:lnL w="12700" cmpd="sng">
                      <a:noFill/>
                    </a:lnL>
                    <a:lnR w="76200" cap="flat" cmpd="sng" algn="ctr">
                      <a:solidFill>
                        <a:schemeClr val="bg1"/>
                      </a:solid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745"/>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5B7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Industrial </a:t>
                      </a:r>
                      <a:br>
                        <a:rPr lang="en-US" sz="1500" b="1" dirty="0">
                          <a:solidFill>
                            <a:schemeClr val="bg1"/>
                          </a:solidFill>
                          <a:latin typeface="Akkurat LL" panose="020B0504010101010104" pitchFamily="34" charset="0"/>
                          <a:cs typeface="Akkurat LL" panose="020B0504010101010104" pitchFamily="34" charset="0"/>
                        </a:rPr>
                      </a:br>
                      <a:r>
                        <a:rPr lang="en-US" sz="1500" b="1" dirty="0">
                          <a:solidFill>
                            <a:schemeClr val="bg1"/>
                          </a:solidFill>
                          <a:latin typeface="Akkurat LL" panose="020B0504010101010104" pitchFamily="34" charset="0"/>
                          <a:cs typeface="Akkurat LL" panose="020B0504010101010104" pitchFamily="34" charset="0"/>
                        </a:rPr>
                        <a:t>strategies</a:t>
                      </a:r>
                    </a:p>
                  </a:txBody>
                  <a:tcPr anchor="ctr">
                    <a:lnL w="12700" cmpd="sng">
                      <a:noFill/>
                    </a:lnL>
                    <a:lnR w="76200" cap="flat" cmpd="sng" algn="ctr">
                      <a:solidFill>
                        <a:schemeClr val="bg1"/>
                      </a:solid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5B72"/>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4829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Resource nationalism and election cycles</a:t>
                      </a:r>
                    </a:p>
                  </a:txBody>
                  <a:tcPr anchor="ctr">
                    <a:lnL w="12700" cmpd="sng">
                      <a:noFill/>
                    </a:lnL>
                    <a:lnR w="12700" cmpd="sng">
                      <a:noFill/>
                    </a:lnR>
                    <a:lnT w="12700" cmpd="sng">
                      <a:noFill/>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4829A"/>
                    </a:solidFill>
                  </a:tcPr>
                </a:tc>
                <a:extLst>
                  <a:ext uri="{0D108BD9-81ED-4DB2-BD59-A6C34878D82A}">
                    <a16:rowId xmlns:a16="http://schemas.microsoft.com/office/drawing/2014/main" val="1727651122"/>
                  </a:ext>
                </a:extLst>
              </a:tr>
              <a:tr h="326923">
                <a:tc>
                  <a:txBody>
                    <a:bodyPr/>
                    <a:lstStyle/>
                    <a:p>
                      <a:pPr algn="ctr"/>
                      <a:endParaRPr lang="en-US" sz="800" b="0" dirty="0">
                        <a:latin typeface="Akkurat LL" panose="020B0504010101010104" pitchFamily="34" charset="0"/>
                        <a:cs typeface="Akkurat LL" panose="020B0504010101010104" pitchFamily="34" charset="0"/>
                      </a:endParaRPr>
                    </a:p>
                  </a:txBody>
                  <a:tcPr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dirty="0">
                        <a:solidFill>
                          <a:schemeClr val="bg1"/>
                        </a:solidFill>
                        <a:latin typeface="Akkurat LL" panose="020B0504010101010104" pitchFamily="34" charset="0"/>
                        <a:cs typeface="Akkurat LL" panose="020B0504010101010104" pitchFamily="34" charset="0"/>
                      </a:endParaRP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dirty="0">
                        <a:solidFill>
                          <a:schemeClr val="bg1"/>
                        </a:solidFill>
                        <a:latin typeface="Akkurat LL" panose="020B0504010101010104" pitchFamily="34" charset="0"/>
                        <a:cs typeface="Akkurat LL" panose="020B0504010101010104" pitchFamily="34" charset="0"/>
                      </a:endParaRP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dirty="0">
                        <a:solidFill>
                          <a:schemeClr val="bg1"/>
                        </a:solidFill>
                        <a:latin typeface="Akkurat LL" panose="020B0504010101010104" pitchFamily="34" charset="0"/>
                        <a:cs typeface="Akkurat LL" panose="020B0504010101010104" pitchFamily="34" charset="0"/>
                      </a:endParaRPr>
                    </a:p>
                  </a:txBody>
                  <a:tcPr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0437305"/>
                  </a:ext>
                </a:extLst>
              </a:tr>
              <a:tr h="838808">
                <a:tc>
                  <a:txBody>
                    <a:bodyPr/>
                    <a:lstStyle/>
                    <a:p>
                      <a:pPr algn="ctr"/>
                      <a:endParaRPr lang="en-US" b="0" dirty="0">
                        <a:latin typeface="Akkurat LL" panose="020B0504010101010104" pitchFamily="34" charset="0"/>
                        <a:cs typeface="Akkurat LL" panose="020B0504010101010104" pitchFamily="34" charset="0"/>
                      </a:endParaRPr>
                    </a:p>
                  </a:txBody>
                  <a:tcPr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74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Regionalization and </a:t>
                      </a:r>
                      <a:br>
                        <a:rPr lang="en-US" sz="1500" b="1" dirty="0">
                          <a:solidFill>
                            <a:schemeClr val="bg1"/>
                          </a:solidFill>
                          <a:latin typeface="Akkurat LL" panose="020B0504010101010104" pitchFamily="34" charset="0"/>
                          <a:cs typeface="Akkurat LL" panose="020B0504010101010104" pitchFamily="34" charset="0"/>
                        </a:rPr>
                      </a:br>
                      <a:r>
                        <a:rPr lang="en-US" sz="1500" b="1" dirty="0">
                          <a:solidFill>
                            <a:schemeClr val="bg1"/>
                          </a:solidFill>
                          <a:latin typeface="Akkurat LL" panose="020B0504010101010104" pitchFamily="34" charset="0"/>
                          <a:cs typeface="Akkurat LL" panose="020B0504010101010104" pitchFamily="34" charset="0"/>
                        </a:rPr>
                        <a:t>friend-shoring</a:t>
                      </a: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745"/>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5B7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Multilateralism, emerging trade blocs</a:t>
                      </a: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5B72"/>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4829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AI and </a:t>
                      </a:r>
                      <a:br>
                        <a:rPr lang="en-US" sz="1500" b="1" dirty="0">
                          <a:solidFill>
                            <a:schemeClr val="bg1"/>
                          </a:solidFill>
                          <a:latin typeface="Akkurat LL" panose="020B0504010101010104" pitchFamily="34" charset="0"/>
                          <a:cs typeface="Akkurat LL" panose="020B0504010101010104" pitchFamily="34" charset="0"/>
                        </a:rPr>
                      </a:br>
                      <a:r>
                        <a:rPr lang="en-US" sz="1500" b="1" dirty="0">
                          <a:solidFill>
                            <a:schemeClr val="bg1"/>
                          </a:solidFill>
                          <a:latin typeface="Akkurat LL" panose="020B0504010101010104" pitchFamily="34" charset="0"/>
                          <a:cs typeface="Akkurat LL" panose="020B0504010101010104" pitchFamily="34" charset="0"/>
                        </a:rPr>
                        <a:t>Robotics</a:t>
                      </a:r>
                    </a:p>
                  </a:txBody>
                  <a:tcPr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4829A"/>
                    </a:solidFill>
                  </a:tcPr>
                </a:tc>
                <a:extLst>
                  <a:ext uri="{0D108BD9-81ED-4DB2-BD59-A6C34878D82A}">
                    <a16:rowId xmlns:a16="http://schemas.microsoft.com/office/drawing/2014/main" val="891250005"/>
                  </a:ext>
                </a:extLst>
              </a:tr>
              <a:tr h="326923">
                <a:tc>
                  <a:txBody>
                    <a:bodyPr/>
                    <a:lstStyle/>
                    <a:p>
                      <a:pPr algn="ctr"/>
                      <a:endParaRPr lang="en-US" sz="800" b="0" dirty="0">
                        <a:latin typeface="Akkurat LL" panose="020B0504010101010104" pitchFamily="34" charset="0"/>
                        <a:cs typeface="Akkurat LL" panose="020B0504010101010104" pitchFamily="34" charset="0"/>
                      </a:endParaRPr>
                    </a:p>
                  </a:txBody>
                  <a:tcPr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dirty="0">
                        <a:solidFill>
                          <a:schemeClr val="bg1"/>
                        </a:solidFill>
                        <a:latin typeface="Akkurat LL" panose="020B0504010101010104" pitchFamily="34" charset="0"/>
                        <a:cs typeface="Akkurat LL" panose="020B0504010101010104" pitchFamily="34" charset="0"/>
                      </a:endParaRP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dirty="0">
                        <a:solidFill>
                          <a:schemeClr val="bg1"/>
                        </a:solidFill>
                        <a:latin typeface="Akkurat LL" panose="020B0504010101010104" pitchFamily="34" charset="0"/>
                        <a:cs typeface="Akkurat LL" panose="020B0504010101010104" pitchFamily="34" charset="0"/>
                      </a:endParaRP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dirty="0">
                        <a:solidFill>
                          <a:schemeClr val="bg1"/>
                        </a:solidFill>
                        <a:latin typeface="Akkurat LL" panose="020B0504010101010104" pitchFamily="34" charset="0"/>
                        <a:cs typeface="Akkurat LL" panose="020B0504010101010104" pitchFamily="34" charset="0"/>
                      </a:endParaRPr>
                    </a:p>
                  </a:txBody>
                  <a:tcPr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6122543"/>
                  </a:ext>
                </a:extLst>
              </a:tr>
              <a:tr h="838808">
                <a:tc>
                  <a:txBody>
                    <a:bodyPr/>
                    <a:lstStyle/>
                    <a:p>
                      <a:pPr algn="ctr"/>
                      <a:endParaRPr lang="en-US" b="0" dirty="0">
                        <a:latin typeface="Akkurat LL" panose="020B0504010101010104" pitchFamily="34" charset="0"/>
                        <a:cs typeface="Akkurat LL" panose="020B0504010101010104" pitchFamily="34" charset="0"/>
                      </a:endParaRPr>
                    </a:p>
                  </a:txBody>
                  <a:tcPr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74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Processing </a:t>
                      </a:r>
                      <a:br>
                        <a:rPr lang="en-US" sz="1500" b="1" dirty="0">
                          <a:solidFill>
                            <a:schemeClr val="bg1"/>
                          </a:solidFill>
                          <a:latin typeface="Akkurat LL" panose="020B0504010101010104" pitchFamily="34" charset="0"/>
                          <a:cs typeface="Akkurat LL" panose="020B0504010101010104" pitchFamily="34" charset="0"/>
                        </a:rPr>
                      </a:br>
                      <a:r>
                        <a:rPr lang="en-US" sz="1500" b="1" dirty="0">
                          <a:solidFill>
                            <a:schemeClr val="bg1"/>
                          </a:solidFill>
                          <a:latin typeface="Akkurat LL" panose="020B0504010101010104" pitchFamily="34" charset="0"/>
                          <a:cs typeface="Akkurat LL" panose="020B0504010101010104" pitchFamily="34" charset="0"/>
                        </a:rPr>
                        <a:t>bottlenecks</a:t>
                      </a: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745"/>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5B7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Permitting, ESG, and </a:t>
                      </a:r>
                      <a:br>
                        <a:rPr lang="en-US" sz="1500" b="1" dirty="0">
                          <a:solidFill>
                            <a:schemeClr val="bg1"/>
                          </a:solidFill>
                          <a:latin typeface="Akkurat LL" panose="020B0504010101010104" pitchFamily="34" charset="0"/>
                          <a:cs typeface="Akkurat LL" panose="020B0504010101010104" pitchFamily="34" charset="0"/>
                        </a:rPr>
                      </a:br>
                      <a:r>
                        <a:rPr lang="en-US" sz="1500" b="1" dirty="0">
                          <a:solidFill>
                            <a:schemeClr val="bg1"/>
                          </a:solidFill>
                          <a:latin typeface="Akkurat LL" panose="020B0504010101010104" pitchFamily="34" charset="0"/>
                          <a:cs typeface="Akkurat LL" panose="020B0504010101010104" pitchFamily="34" charset="0"/>
                        </a:rPr>
                        <a:t>social license</a:t>
                      </a: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5B72"/>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4829A"/>
                    </a:solidFill>
                  </a:tcPr>
                </a:tc>
                <a:tc>
                  <a:txBody>
                    <a:bodyPr/>
                    <a:lstStyle/>
                    <a:p>
                      <a:pPr algn="ctr"/>
                      <a:r>
                        <a:rPr lang="en-US" sz="1500" b="1" dirty="0">
                          <a:solidFill>
                            <a:schemeClr val="bg1"/>
                          </a:solidFill>
                          <a:latin typeface="Akkurat LL" panose="020B0504010101010104" pitchFamily="34" charset="0"/>
                          <a:cs typeface="Akkurat LL" panose="020B0504010101010104" pitchFamily="34" charset="0"/>
                        </a:rPr>
                        <a:t>Stockpiling</a:t>
                      </a:r>
                    </a:p>
                  </a:txBody>
                  <a:tcPr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4829A"/>
                    </a:solidFill>
                  </a:tcPr>
                </a:tc>
                <a:extLst>
                  <a:ext uri="{0D108BD9-81ED-4DB2-BD59-A6C34878D82A}">
                    <a16:rowId xmlns:a16="http://schemas.microsoft.com/office/drawing/2014/main" val="1945286568"/>
                  </a:ext>
                </a:extLst>
              </a:tr>
              <a:tr h="326923">
                <a:tc>
                  <a:txBody>
                    <a:bodyPr/>
                    <a:lstStyle/>
                    <a:p>
                      <a:pPr algn="ctr"/>
                      <a:endParaRPr lang="en-US" sz="800" b="0" dirty="0">
                        <a:latin typeface="Akkurat LL" panose="020B0504010101010104" pitchFamily="34" charset="0"/>
                        <a:cs typeface="Akkurat LL" panose="020B0504010101010104" pitchFamily="34" charset="0"/>
                      </a:endParaRPr>
                    </a:p>
                  </a:txBody>
                  <a:tcPr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dirty="0">
                        <a:solidFill>
                          <a:schemeClr val="bg1"/>
                        </a:solidFill>
                        <a:latin typeface="Akkurat LL" panose="020B0504010101010104" pitchFamily="34" charset="0"/>
                        <a:cs typeface="Akkurat LL" panose="020B0504010101010104" pitchFamily="34" charset="0"/>
                      </a:endParaRP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dirty="0">
                        <a:solidFill>
                          <a:schemeClr val="bg1"/>
                        </a:solidFill>
                        <a:latin typeface="Akkurat LL" panose="020B0504010101010104" pitchFamily="34" charset="0"/>
                        <a:cs typeface="Akkurat LL" panose="020B0504010101010104" pitchFamily="34" charset="0"/>
                      </a:endParaRP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8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500" b="1" dirty="0">
                        <a:solidFill>
                          <a:schemeClr val="bg1"/>
                        </a:solidFill>
                        <a:latin typeface="Akkurat LL" panose="020B0504010101010104" pitchFamily="34" charset="0"/>
                        <a:cs typeface="Akkurat LL" panose="020B0504010101010104" pitchFamily="34" charset="0"/>
                      </a:endParaRPr>
                    </a:p>
                  </a:txBody>
                  <a:tcPr anchor="ctr">
                    <a:lnL w="12700" cmpd="sng">
                      <a:noFill/>
                    </a:lnL>
                    <a:lnR w="12700" cmpd="sng">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51004682"/>
                  </a:ext>
                </a:extLst>
              </a:tr>
              <a:tr h="838808">
                <a:tc>
                  <a:txBody>
                    <a:bodyPr/>
                    <a:lstStyle/>
                    <a:p>
                      <a:pPr algn="ctr"/>
                      <a:endParaRPr lang="en-US" b="0" dirty="0">
                        <a:latin typeface="Akkurat LL" panose="020B0504010101010104" pitchFamily="34" charset="0"/>
                        <a:cs typeface="Akkurat LL" panose="020B0504010101010104" pitchFamily="34" charset="0"/>
                      </a:endParaRPr>
                    </a:p>
                  </a:txBody>
                  <a:tcPr anchor="ctr">
                    <a:lnL w="12700" cmpd="sng">
                      <a:noFill/>
                    </a:lnL>
                    <a:lnR w="12700" cmpd="sng">
                      <a:noFill/>
                    </a:lnR>
                    <a:lnT w="3175"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374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Defense spending</a:t>
                      </a: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3745"/>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5B7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Tariffs and </a:t>
                      </a:r>
                      <a:br>
                        <a:rPr lang="en-US" sz="1500" b="1" dirty="0">
                          <a:solidFill>
                            <a:schemeClr val="bg1"/>
                          </a:solidFill>
                          <a:latin typeface="Akkurat LL" panose="020B0504010101010104" pitchFamily="34" charset="0"/>
                          <a:cs typeface="Akkurat LL" panose="020B0504010101010104" pitchFamily="34" charset="0"/>
                        </a:rPr>
                      </a:br>
                      <a:r>
                        <a:rPr lang="en-US" sz="1500" b="1" dirty="0">
                          <a:solidFill>
                            <a:schemeClr val="bg1"/>
                          </a:solidFill>
                          <a:latin typeface="Akkurat LL" panose="020B0504010101010104" pitchFamily="34" charset="0"/>
                          <a:cs typeface="Akkurat LL" panose="020B0504010101010104" pitchFamily="34" charset="0"/>
                        </a:rPr>
                        <a:t>export controls</a:t>
                      </a:r>
                    </a:p>
                  </a:txBody>
                  <a:tcPr anchor="ctr">
                    <a:lnL w="12700" cmpd="sng">
                      <a:noFill/>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5B72"/>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400" b="1" dirty="0">
                        <a:solidFill>
                          <a:schemeClr val="bg1"/>
                        </a:solidFill>
                        <a:latin typeface="Akkurat LL" panose="020B0504010101010104" pitchFamily="34" charset="0"/>
                        <a:cs typeface="Akkurat LL" panose="020B0504010101010104" pitchFamily="34" charset="0"/>
                      </a:endParaRPr>
                    </a:p>
                  </a:txBody>
                  <a:tcPr anchor="ctr">
                    <a:lnL w="76200" cap="flat" cmpd="sng" algn="ctr">
                      <a:solidFill>
                        <a:schemeClr val="bg1"/>
                      </a:solidFill>
                      <a:prstDash val="solid"/>
                      <a:round/>
                      <a:headEnd type="none" w="med" len="med"/>
                      <a:tailEnd type="none" w="med" len="med"/>
                    </a:lnL>
                    <a:lnR w="12700" cmpd="sng">
                      <a:noFill/>
                    </a:lnR>
                    <a:lnT w="3175"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24829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latin typeface="Akkurat LL" panose="020B0504010101010104" pitchFamily="34" charset="0"/>
                          <a:cs typeface="Akkurat LL" panose="020B0504010101010104" pitchFamily="34" charset="0"/>
                        </a:rPr>
                        <a:t>Benchmark </a:t>
                      </a:r>
                      <a:br>
                        <a:rPr lang="en-US" sz="1500" b="1" dirty="0">
                          <a:solidFill>
                            <a:schemeClr val="bg1"/>
                          </a:solidFill>
                          <a:latin typeface="Akkurat LL" panose="020B0504010101010104" pitchFamily="34" charset="0"/>
                          <a:cs typeface="Akkurat LL" panose="020B0504010101010104" pitchFamily="34" charset="0"/>
                        </a:rPr>
                      </a:br>
                      <a:r>
                        <a:rPr lang="en-US" sz="1500" b="1" dirty="0">
                          <a:solidFill>
                            <a:schemeClr val="bg1"/>
                          </a:solidFill>
                          <a:latin typeface="Akkurat LL" panose="020B0504010101010104" pitchFamily="34" charset="0"/>
                          <a:cs typeface="Akkurat LL" panose="020B0504010101010104" pitchFamily="34" charset="0"/>
                        </a:rPr>
                        <a:t>fragmentation</a:t>
                      </a:r>
                    </a:p>
                  </a:txBody>
                  <a:tcPr anchor="ctr">
                    <a:lnL w="12700" cmpd="sng">
                      <a:noFill/>
                    </a:lnL>
                    <a:lnR w="12700" cmpd="sng">
                      <a:noFill/>
                    </a:lnR>
                    <a:lnT w="3175"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24829A"/>
                    </a:solidFill>
                  </a:tcPr>
                </a:tc>
                <a:extLst>
                  <a:ext uri="{0D108BD9-81ED-4DB2-BD59-A6C34878D82A}">
                    <a16:rowId xmlns:a16="http://schemas.microsoft.com/office/drawing/2014/main" val="112074714"/>
                  </a:ext>
                </a:extLst>
              </a:tr>
            </a:tbl>
          </a:graphicData>
        </a:graphic>
      </p:graphicFrame>
      <p:pic>
        <p:nvPicPr>
          <p:cNvPr id="31" name="Graphic 30" descr="Disconnected outline">
            <a:extLst>
              <a:ext uri="{FF2B5EF4-FFF2-40B4-BE49-F238E27FC236}">
                <a16:creationId xmlns:a16="http://schemas.microsoft.com/office/drawing/2014/main" id="{A65DBF23-047A-B64F-20E4-0AF3E15F68B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045615" y="1535545"/>
            <a:ext cx="640080" cy="640080"/>
          </a:xfrm>
          <a:prstGeom prst="rect">
            <a:avLst/>
          </a:prstGeom>
        </p:spPr>
      </p:pic>
      <p:pic>
        <p:nvPicPr>
          <p:cNvPr id="33" name="Graphic 179">
            <a:extLst>
              <a:ext uri="{FF2B5EF4-FFF2-40B4-BE49-F238E27FC236}">
                <a16:creationId xmlns:a16="http://schemas.microsoft.com/office/drawing/2014/main" id="{7319FCCD-9D5C-1EB7-73E7-DD8E64660C6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2260" y="5130525"/>
            <a:ext cx="476250" cy="476250"/>
          </a:xfrm>
          <a:prstGeom prst="rect">
            <a:avLst/>
          </a:prstGeom>
        </p:spPr>
      </p:pic>
      <p:pic>
        <p:nvPicPr>
          <p:cNvPr id="34" name="Graphic 41">
            <a:extLst>
              <a:ext uri="{FF2B5EF4-FFF2-40B4-BE49-F238E27FC236}">
                <a16:creationId xmlns:a16="http://schemas.microsoft.com/office/drawing/2014/main" id="{A8F89365-7CC1-EEEA-EA5E-CE9834DE7CA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72260" y="1639909"/>
            <a:ext cx="476250" cy="476250"/>
          </a:xfrm>
          <a:prstGeom prst="rect">
            <a:avLst/>
          </a:prstGeom>
        </p:spPr>
      </p:pic>
      <p:pic>
        <p:nvPicPr>
          <p:cNvPr id="35" name="Graphic 39">
            <a:extLst>
              <a:ext uri="{FF2B5EF4-FFF2-40B4-BE49-F238E27FC236}">
                <a16:creationId xmlns:a16="http://schemas.microsoft.com/office/drawing/2014/main" id="{76E69C16-5AAF-0154-DB9B-0D5B2A1C184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2260" y="2776608"/>
            <a:ext cx="476250" cy="476250"/>
          </a:xfrm>
          <a:prstGeom prst="rect">
            <a:avLst/>
          </a:prstGeom>
        </p:spPr>
      </p:pic>
      <p:pic>
        <p:nvPicPr>
          <p:cNvPr id="36" name="Graphic 35">
            <a:extLst>
              <a:ext uri="{FF2B5EF4-FFF2-40B4-BE49-F238E27FC236}">
                <a16:creationId xmlns:a16="http://schemas.microsoft.com/office/drawing/2014/main" id="{F44F5A3F-060B-1897-D403-C670E6DEC23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96173" y="2766924"/>
            <a:ext cx="476250" cy="476250"/>
          </a:xfrm>
          <a:prstGeom prst="rect">
            <a:avLst/>
          </a:prstGeom>
        </p:spPr>
      </p:pic>
      <p:pic>
        <p:nvPicPr>
          <p:cNvPr id="37" name="Graphic 45">
            <a:extLst>
              <a:ext uri="{FF2B5EF4-FFF2-40B4-BE49-F238E27FC236}">
                <a16:creationId xmlns:a16="http://schemas.microsoft.com/office/drawing/2014/main" id="{7B367F7B-EA9E-7DDD-AB66-19CE7018AFF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96173" y="1639660"/>
            <a:ext cx="476250" cy="476250"/>
          </a:xfrm>
          <a:prstGeom prst="rect">
            <a:avLst/>
          </a:prstGeom>
        </p:spPr>
      </p:pic>
      <p:pic>
        <p:nvPicPr>
          <p:cNvPr id="38" name="Graphic 37">
            <a:extLst>
              <a:ext uri="{FF2B5EF4-FFF2-40B4-BE49-F238E27FC236}">
                <a16:creationId xmlns:a16="http://schemas.microsoft.com/office/drawing/2014/main" id="{B2D5A294-8331-AC31-14CE-4DF3799E91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496173" y="5138064"/>
            <a:ext cx="476250" cy="476250"/>
          </a:xfrm>
          <a:prstGeom prst="rect">
            <a:avLst/>
          </a:prstGeom>
        </p:spPr>
      </p:pic>
      <p:pic>
        <p:nvPicPr>
          <p:cNvPr id="39" name="Graphic 36">
            <a:extLst>
              <a:ext uri="{FF2B5EF4-FFF2-40B4-BE49-F238E27FC236}">
                <a16:creationId xmlns:a16="http://schemas.microsoft.com/office/drawing/2014/main" id="{92834C7D-7DF4-6AFE-AAC0-E1BFD981AED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8142770" y="2802093"/>
            <a:ext cx="476250" cy="476250"/>
          </a:xfrm>
          <a:prstGeom prst="rect">
            <a:avLst/>
          </a:prstGeom>
        </p:spPr>
      </p:pic>
      <p:pic>
        <p:nvPicPr>
          <p:cNvPr id="41" name="Graphic 40" descr="Supply And Demand outline">
            <a:extLst>
              <a:ext uri="{FF2B5EF4-FFF2-40B4-BE49-F238E27FC236}">
                <a16:creationId xmlns:a16="http://schemas.microsoft.com/office/drawing/2014/main" id="{805B1BC9-A240-D37B-6568-9770CF6ABE1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142769" y="5064537"/>
            <a:ext cx="576579" cy="576579"/>
          </a:xfrm>
          <a:prstGeom prst="rect">
            <a:avLst/>
          </a:prstGeom>
        </p:spPr>
      </p:pic>
      <p:pic>
        <p:nvPicPr>
          <p:cNvPr id="50" name="Graphic 43">
            <a:extLst>
              <a:ext uri="{FF2B5EF4-FFF2-40B4-BE49-F238E27FC236}">
                <a16:creationId xmlns:a16="http://schemas.microsoft.com/office/drawing/2014/main" id="{A13D2146-BDF9-2770-0840-B10A3A98A5E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97789" y="3902031"/>
            <a:ext cx="625192" cy="625192"/>
          </a:xfrm>
          <a:prstGeom prst="rect">
            <a:avLst/>
          </a:prstGeom>
        </p:spPr>
      </p:pic>
      <p:pic>
        <p:nvPicPr>
          <p:cNvPr id="54" name="Graphic 37">
            <a:extLst>
              <a:ext uri="{FF2B5EF4-FFF2-40B4-BE49-F238E27FC236}">
                <a16:creationId xmlns:a16="http://schemas.microsoft.com/office/drawing/2014/main" id="{35FFEA2A-280F-9383-9AD4-157E22AD553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142769" y="3930216"/>
            <a:ext cx="542925" cy="542925"/>
          </a:xfrm>
          <a:prstGeom prst="rect">
            <a:avLst/>
          </a:prstGeom>
        </p:spPr>
      </p:pic>
      <p:pic>
        <p:nvPicPr>
          <p:cNvPr id="61" name="Graphic 60" descr="Court outline">
            <a:extLst>
              <a:ext uri="{FF2B5EF4-FFF2-40B4-BE49-F238E27FC236}">
                <a16:creationId xmlns:a16="http://schemas.microsoft.com/office/drawing/2014/main" id="{0FE0A37D-7051-381C-36AA-6F66E53DCB2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4414258" y="3871743"/>
            <a:ext cx="640080" cy="640080"/>
          </a:xfrm>
          <a:prstGeom prst="rect">
            <a:avLst/>
          </a:prstGeom>
        </p:spPr>
      </p:pic>
      <p:sp>
        <p:nvSpPr>
          <p:cNvPr id="4" name="Slide Number Placeholder 3">
            <a:extLst>
              <a:ext uri="{FF2B5EF4-FFF2-40B4-BE49-F238E27FC236}">
                <a16:creationId xmlns:a16="http://schemas.microsoft.com/office/drawing/2014/main" id="{417420FB-8DB0-01B6-7105-AD65FA05C8CA}"/>
              </a:ext>
            </a:extLst>
          </p:cNvPr>
          <p:cNvSpPr>
            <a:spLocks noGrp="1"/>
          </p:cNvSpPr>
          <p:nvPr>
            <p:ph type="sldNum" sz="quarter" idx="12"/>
          </p:nvPr>
        </p:nvSpPr>
        <p:spPr/>
        <p:txBody>
          <a:bodyPr/>
          <a:lstStyle/>
          <a:p>
            <a:fld id="{5246FB18-5DF1-419A-B975-14AFDDD65B9F}" type="slidenum">
              <a:rPr lang="en-US" smtClean="0"/>
              <a:t>3</a:t>
            </a:fld>
            <a:endParaRPr lang="en-US"/>
          </a:p>
        </p:txBody>
      </p:sp>
    </p:spTree>
    <p:extLst>
      <p:ext uri="{BB962C8B-B14F-4D97-AF65-F5344CB8AC3E}">
        <p14:creationId xmlns:p14="http://schemas.microsoft.com/office/powerpoint/2010/main" val="22547329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e 13">
            <a:extLst>
              <a:ext uri="{FF2B5EF4-FFF2-40B4-BE49-F238E27FC236}">
                <a16:creationId xmlns:a16="http://schemas.microsoft.com/office/drawing/2014/main" id="{5312E2AE-5AB5-A91C-AF8A-44B76DB122FE}"/>
              </a:ext>
            </a:extLst>
          </p:cNvPr>
          <p:cNvGraphicFramePr>
            <a:graphicFrameLocks noGrp="1"/>
          </p:cNvGraphicFramePr>
          <p:nvPr>
            <p:extLst>
              <p:ext uri="{D42A27DB-BD31-4B8C-83A1-F6EECF244321}">
                <p14:modId xmlns:p14="http://schemas.microsoft.com/office/powerpoint/2010/main" val="590843565"/>
              </p:ext>
            </p:extLst>
          </p:nvPr>
        </p:nvGraphicFramePr>
        <p:xfrm>
          <a:off x="567040" y="1637414"/>
          <a:ext cx="11062708" cy="4505777"/>
        </p:xfrm>
        <a:graphic>
          <a:graphicData uri="http://schemas.openxmlformats.org/drawingml/2006/table">
            <a:tbl>
              <a:tblPr>
                <a:tableStyleId>{35758FB7-9AC5-4552-8A53-C91805E547FA}</a:tableStyleId>
              </a:tblPr>
              <a:tblGrid>
                <a:gridCol w="1056020">
                  <a:extLst>
                    <a:ext uri="{9D8B030D-6E8A-4147-A177-3AD203B41FA5}">
                      <a16:colId xmlns:a16="http://schemas.microsoft.com/office/drawing/2014/main" val="3347457627"/>
                    </a:ext>
                  </a:extLst>
                </a:gridCol>
                <a:gridCol w="652307">
                  <a:extLst>
                    <a:ext uri="{9D8B030D-6E8A-4147-A177-3AD203B41FA5}">
                      <a16:colId xmlns:a16="http://schemas.microsoft.com/office/drawing/2014/main" val="3322433563"/>
                    </a:ext>
                  </a:extLst>
                </a:gridCol>
                <a:gridCol w="1084521">
                  <a:extLst>
                    <a:ext uri="{9D8B030D-6E8A-4147-A177-3AD203B41FA5}">
                      <a16:colId xmlns:a16="http://schemas.microsoft.com/office/drawing/2014/main" val="3418727381"/>
                    </a:ext>
                  </a:extLst>
                </a:gridCol>
                <a:gridCol w="4134930">
                  <a:extLst>
                    <a:ext uri="{9D8B030D-6E8A-4147-A177-3AD203B41FA5}">
                      <a16:colId xmlns:a16="http://schemas.microsoft.com/office/drawing/2014/main" val="587801484"/>
                    </a:ext>
                  </a:extLst>
                </a:gridCol>
                <a:gridCol w="4134930">
                  <a:extLst>
                    <a:ext uri="{9D8B030D-6E8A-4147-A177-3AD203B41FA5}">
                      <a16:colId xmlns:a16="http://schemas.microsoft.com/office/drawing/2014/main" val="1755711882"/>
                    </a:ext>
                  </a:extLst>
                </a:gridCol>
              </a:tblGrid>
              <a:tr h="549485">
                <a:tc gridSpan="3">
                  <a:txBody>
                    <a:bodyPr/>
                    <a:lstStyle/>
                    <a:p>
                      <a:pPr algn="ctr">
                        <a:buNone/>
                      </a:pPr>
                      <a:r>
                        <a:rPr lang="en-US" sz="1600" b="1" kern="1200" dirty="0">
                          <a:solidFill>
                            <a:schemeClr val="tx1"/>
                          </a:solidFill>
                          <a:effectLst/>
                          <a:latin typeface="Akkurat LL" panose="020B0504010101010104" pitchFamily="34" charset="0"/>
                          <a:ea typeface="+mn-ea"/>
                          <a:cs typeface="Akkurat LL" panose="020B0504010101010104" pitchFamily="34" charset="0"/>
                        </a:rPr>
                        <a:t>Policy options</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dirty="0"/>
                    </a:p>
                  </a:txBody>
                  <a:tcPr marL="49545" marR="49545" marT="24772" marB="24772" anchor="ctr">
                    <a:solidFill>
                      <a:srgbClr val="003745"/>
                    </a:solidFill>
                  </a:tcPr>
                </a:tc>
                <a:tc>
                  <a:txBody>
                    <a:bodyPr/>
                    <a:lstStyle/>
                    <a:p>
                      <a:pPr algn="ctr">
                        <a:buNone/>
                      </a:pPr>
                      <a:r>
                        <a:rPr lang="en-US" sz="1600" b="1" dirty="0">
                          <a:solidFill>
                            <a:schemeClr val="tx1"/>
                          </a:solidFill>
                          <a:effectLst/>
                          <a:latin typeface="Akkurat LL" panose="020B0504010101010104" pitchFamily="34" charset="0"/>
                          <a:cs typeface="Akkurat LL" panose="020B0504010101010104" pitchFamily="34" charset="0"/>
                        </a:rPr>
                        <a:t>Advantages</a:t>
                      </a:r>
                      <a:endParaRPr lang="en-US" sz="1600" dirty="0">
                        <a:solidFill>
                          <a:schemeClr val="tx1"/>
                        </a:solidFill>
                        <a:effectLst/>
                        <a:latin typeface="Akkurat LL" panose="020B0504010101010104" pitchFamily="34" charset="0"/>
                        <a:cs typeface="Akkurat LL" panose="020B0504010101010104" pitchFamily="34" charset="0"/>
                      </a:endParaRP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solidFill>
                  </a:tcPr>
                </a:tc>
                <a:tc>
                  <a:txBody>
                    <a:bodyPr/>
                    <a:lstStyle/>
                    <a:p>
                      <a:pPr algn="ctr">
                        <a:buNone/>
                      </a:pPr>
                      <a:r>
                        <a:rPr lang="en-US" sz="1600" b="1" dirty="0">
                          <a:solidFill>
                            <a:schemeClr val="tx1"/>
                          </a:solidFill>
                          <a:effectLst/>
                          <a:latin typeface="Akkurat LL" panose="020B0504010101010104" pitchFamily="34" charset="0"/>
                          <a:cs typeface="Akkurat LL" panose="020B0504010101010104" pitchFamily="34" charset="0"/>
                        </a:rPr>
                        <a:t>Risks</a:t>
                      </a:r>
                      <a:endParaRPr lang="en-US" sz="1600" dirty="0">
                        <a:solidFill>
                          <a:schemeClr val="tx1"/>
                        </a:solidFill>
                        <a:effectLst/>
                        <a:latin typeface="Akkurat LL" panose="020B0504010101010104" pitchFamily="34" charset="0"/>
                        <a:cs typeface="Akkurat LL" panose="020B0504010101010104" pitchFamily="34" charset="0"/>
                      </a:endParaRP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4195365920"/>
                  </a:ext>
                </a:extLst>
              </a:tr>
              <a:tr h="659382">
                <a:tc rowSpan="2">
                  <a:txBody>
                    <a:bodyPr/>
                    <a:lstStyle/>
                    <a:p>
                      <a:pPr algn="ctr">
                        <a:buNone/>
                      </a:pPr>
                      <a:r>
                        <a:rPr lang="en-US" sz="1500" b="1" i="1" dirty="0">
                          <a:solidFill>
                            <a:schemeClr val="bg1"/>
                          </a:solidFill>
                          <a:effectLst/>
                          <a:latin typeface="Akkurat LL" panose="020B0504010101010104" pitchFamily="34" charset="0"/>
                          <a:cs typeface="Akkurat LL" panose="020B0504010101010104" pitchFamily="34" charset="0"/>
                        </a:rPr>
                        <a:t>Efficiency</a:t>
                      </a:r>
                    </a:p>
                  </a:txBody>
                  <a:tcPr marL="49545" marR="49545" marT="24772" marB="24772"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A73600"/>
                    </a:solidFill>
                  </a:tcPr>
                </a:tc>
                <a:tc>
                  <a:txBody>
                    <a:bodyPr/>
                    <a:lstStyle/>
                    <a:p>
                      <a:pPr marL="0" marR="0" lvl="0" indent="112713" algn="l" defTabSz="914400" rtl="0" eaLnBrk="1" fontAlgn="auto" latinLnBrk="0" hangingPunct="1">
                        <a:lnSpc>
                          <a:spcPct val="100000"/>
                        </a:lnSpc>
                        <a:spcBef>
                          <a:spcPts val="0"/>
                        </a:spcBef>
                        <a:spcAft>
                          <a:spcPts val="0"/>
                        </a:spcAft>
                        <a:buClrTx/>
                        <a:buSzTx/>
                        <a:buFontTx/>
                        <a:buNone/>
                        <a:tabLst/>
                        <a:defRPr/>
                      </a:pPr>
                      <a:endParaRPr lang="en-US" sz="1300" b="1" dirty="0">
                        <a:effectLst/>
                        <a:latin typeface="Akkurat LL" panose="020B0504010101010104" pitchFamily="34" charset="0"/>
                        <a:cs typeface="Akkurat LL" panose="020B0504010101010104" pitchFamily="34" charset="0"/>
                      </a:endParaRPr>
                    </a:p>
                  </a:txBody>
                  <a:tcPr marL="49545" marR="49545" marT="24772" marB="24772" anchor="ctr">
                    <a:lnL w="12700" cap="flat" cmpd="sng" algn="ctr">
                      <a:noFill/>
                      <a:prstDash val="solid"/>
                      <a:round/>
                      <a:headEnd type="none" w="med" len="med"/>
                      <a:tailEnd type="none" w="med" len="med"/>
                    </a:lnL>
                    <a:lnR w="762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A73600"/>
                    </a:solidFill>
                  </a:tcPr>
                </a:tc>
                <a:tc>
                  <a:txBody>
                    <a:bodyPr/>
                    <a:lstStyle/>
                    <a:p>
                      <a:pPr marL="0" marR="0" lvl="0" indent="112713" algn="l" defTabSz="914400" rtl="0" eaLnBrk="1" fontAlgn="auto" latinLnBrk="0" hangingPunct="1">
                        <a:lnSpc>
                          <a:spcPct val="100000"/>
                        </a:lnSpc>
                        <a:spcBef>
                          <a:spcPts val="0"/>
                        </a:spcBef>
                        <a:spcAft>
                          <a:spcPts val="0"/>
                        </a:spcAft>
                        <a:buClrTx/>
                        <a:buSzTx/>
                        <a:buFontTx/>
                        <a:buNone/>
                        <a:tabLst/>
                        <a:defRPr/>
                      </a:pPr>
                      <a:r>
                        <a:rPr lang="en-US" sz="1500" b="1" i="0" dirty="0">
                          <a:solidFill>
                            <a:schemeClr val="bg1"/>
                          </a:solidFill>
                          <a:effectLst/>
                          <a:latin typeface="Akkurat LL" panose="020B0504010101010104" pitchFamily="34" charset="0"/>
                          <a:cs typeface="Akkurat LL" panose="020B0504010101010104" pitchFamily="34" charset="0"/>
                        </a:rPr>
                        <a:t>Market</a:t>
                      </a:r>
                      <a:endParaRPr lang="en-US" sz="1500" b="1" dirty="0">
                        <a:effectLst/>
                        <a:latin typeface="Akkurat LL" panose="020B0504010101010104" pitchFamily="34" charset="0"/>
                        <a:cs typeface="Akkurat LL" panose="020B0504010101010104" pitchFamily="34" charset="0"/>
                      </a:endParaRPr>
                    </a:p>
                  </a:txBody>
                  <a:tcPr marL="49545" marR="49545" marT="24772" marB="24772"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A73600"/>
                    </a:solidFill>
                  </a:tcPr>
                </a:tc>
                <a:tc>
                  <a:txBody>
                    <a:bodyPr/>
                    <a:lstStyle/>
                    <a:p>
                      <a:pPr>
                        <a:buNone/>
                      </a:pPr>
                      <a:r>
                        <a:rPr lang="fr-FR" sz="1300" dirty="0">
                          <a:solidFill>
                            <a:schemeClr val="tx1"/>
                          </a:solidFill>
                          <a:effectLst/>
                          <a:latin typeface="Akkurat LL" panose="020B0504010101010104" pitchFamily="34" charset="0"/>
                          <a:cs typeface="Akkurat LL" panose="020B0504010101010104" pitchFamily="34" charset="0"/>
                        </a:rPr>
                        <a:t>Efficient capital allocation; innovation</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Underinvestment in strategic/early-stage segments</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7839210"/>
                  </a:ext>
                </a:extLst>
              </a:tr>
              <a:tr h="659382">
                <a:tc vMerge="1">
                  <a:txBody>
                    <a:bodyPr/>
                    <a:lstStyle/>
                    <a:p>
                      <a:pPr algn="r">
                        <a:buNone/>
                      </a:pPr>
                      <a:endParaRPr lang="en-US" sz="1300" b="1" i="1" dirty="0">
                        <a:solidFill>
                          <a:schemeClr val="bg1"/>
                        </a:solidFill>
                        <a:effectLst/>
                        <a:latin typeface="Akkurat LL Light" panose="020B0404010101010104" pitchFamily="34" charset="0"/>
                        <a:cs typeface="Akkurat LL Light" panose="020B0404010101010104" pitchFamily="34" charset="0"/>
                      </a:endParaRPr>
                    </a:p>
                  </a:txBody>
                  <a:tcPr marL="49545" marR="49545" marT="24772" marB="24772" anchor="ctr">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4"/>
                    </a:solidFill>
                  </a:tcPr>
                </a:tc>
                <a:tc>
                  <a:txBody>
                    <a:bodyPr/>
                    <a:lstStyle/>
                    <a:p>
                      <a:pPr marL="0" marR="0" lvl="0" indent="112713" algn="l" defTabSz="914400" rtl="0" eaLnBrk="1" fontAlgn="auto" latinLnBrk="0" hangingPunct="1">
                        <a:lnSpc>
                          <a:spcPct val="100000"/>
                        </a:lnSpc>
                        <a:spcBef>
                          <a:spcPts val="0"/>
                        </a:spcBef>
                        <a:spcAft>
                          <a:spcPts val="0"/>
                        </a:spcAft>
                        <a:buClrTx/>
                        <a:buSzTx/>
                        <a:buFontTx/>
                        <a:buNone/>
                        <a:tabLst/>
                        <a:defRPr/>
                      </a:pPr>
                      <a:endParaRPr lang="en-US" sz="1400" b="1" i="0" kern="1200" dirty="0">
                        <a:solidFill>
                          <a:schemeClr val="bg1"/>
                        </a:solidFill>
                        <a:effectLst/>
                        <a:latin typeface="Akkurat LL" panose="020B0504010101010104" pitchFamily="34" charset="0"/>
                        <a:ea typeface="+mn-ea"/>
                        <a:cs typeface="Akkurat LL" panose="020B0504010101010104" pitchFamily="34" charset="0"/>
                      </a:endParaRPr>
                    </a:p>
                  </a:txBody>
                  <a:tcPr marL="49545" marR="49545" marT="24772" marB="24772" anchor="ctr">
                    <a:lnL w="12700" cap="flat" cmpd="sng" algn="ctr">
                      <a:noFill/>
                      <a:prstDash val="solid"/>
                      <a:round/>
                      <a:headEnd type="none" w="med" len="med"/>
                      <a:tailEnd type="none" w="med" len="med"/>
                    </a:lnL>
                    <a:lnR w="762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A73600"/>
                    </a:solidFill>
                  </a:tcPr>
                </a:tc>
                <a:tc>
                  <a:txBody>
                    <a:bodyPr/>
                    <a:lstStyle/>
                    <a:p>
                      <a:pPr marL="0" marR="0" lvl="0" indent="112713" algn="l" defTabSz="914400" rtl="0" eaLnBrk="1" fontAlgn="auto" latinLnBrk="0" hangingPunct="1">
                        <a:lnSpc>
                          <a:spcPct val="100000"/>
                        </a:lnSpc>
                        <a:spcBef>
                          <a:spcPts val="0"/>
                        </a:spcBef>
                        <a:spcAft>
                          <a:spcPts val="0"/>
                        </a:spcAft>
                        <a:buClrTx/>
                        <a:buSzTx/>
                        <a:buFontTx/>
                        <a:buNone/>
                        <a:tabLst/>
                        <a:defRPr/>
                      </a:pPr>
                      <a:r>
                        <a:rPr lang="en-US" sz="1500" b="1" i="0" kern="1200" dirty="0">
                          <a:solidFill>
                            <a:schemeClr val="bg1"/>
                          </a:solidFill>
                          <a:effectLst/>
                          <a:latin typeface="Akkurat LL" panose="020B0504010101010104" pitchFamily="34" charset="0"/>
                          <a:ea typeface="+mn-ea"/>
                          <a:cs typeface="Akkurat LL" panose="020B0504010101010104" pitchFamily="34" charset="0"/>
                        </a:rPr>
                        <a:t>Demand</a:t>
                      </a:r>
                    </a:p>
                  </a:txBody>
                  <a:tcPr marL="49545" marR="49545" marT="24772" marB="24772"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A73600"/>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Revenue visibility; unlocks private investment</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Market distortion; risk of overcapacity</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72723369"/>
                  </a:ext>
                </a:extLst>
              </a:tr>
              <a:tr h="659382">
                <a:tc rowSpan="3">
                  <a:txBody>
                    <a:bodyPr/>
                    <a:lstStyle/>
                    <a:p>
                      <a:pPr algn="ctr">
                        <a:buNone/>
                      </a:pPr>
                      <a:r>
                        <a:rPr lang="en-US" sz="1500" b="1" i="1" dirty="0">
                          <a:solidFill>
                            <a:schemeClr val="bg1"/>
                          </a:solidFill>
                          <a:effectLst/>
                          <a:latin typeface="Akkurat LL" panose="020B0504010101010104" pitchFamily="34" charset="0"/>
                          <a:cs typeface="Akkurat LL" panose="020B0504010101010104" pitchFamily="34" charset="0"/>
                        </a:rPr>
                        <a:t>Resilience</a:t>
                      </a:r>
                    </a:p>
                  </a:txBody>
                  <a:tcPr marL="49545" marR="49545" marT="24772" marB="24772"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15C24"/>
                    </a:solidFill>
                  </a:tcPr>
                </a:tc>
                <a:tc>
                  <a:txBody>
                    <a:bodyPr/>
                    <a:lstStyle/>
                    <a:p>
                      <a:pPr marL="0" marR="0" lvl="0" indent="112713" algn="l" defTabSz="914400" rtl="0" eaLnBrk="1" fontAlgn="auto" latinLnBrk="0" hangingPunct="1">
                        <a:lnSpc>
                          <a:spcPct val="100000"/>
                        </a:lnSpc>
                        <a:spcBef>
                          <a:spcPts val="0"/>
                        </a:spcBef>
                        <a:spcAft>
                          <a:spcPts val="0"/>
                        </a:spcAft>
                        <a:buClrTx/>
                        <a:buSzTx/>
                        <a:buFontTx/>
                        <a:buNone/>
                        <a:tabLst/>
                        <a:defRPr/>
                      </a:pPr>
                      <a:endParaRPr lang="en-US" sz="1400" b="1" i="0" kern="1200" dirty="0">
                        <a:solidFill>
                          <a:schemeClr val="bg1"/>
                        </a:solidFill>
                        <a:effectLst/>
                        <a:latin typeface="Akkurat LL" panose="020B0504010101010104" pitchFamily="34" charset="0"/>
                        <a:ea typeface="+mn-ea"/>
                        <a:cs typeface="Akkurat LL" panose="020B0504010101010104" pitchFamily="34" charset="0"/>
                      </a:endParaRPr>
                    </a:p>
                  </a:txBody>
                  <a:tcPr marL="49545" marR="49545" marT="24772" marB="24772" anchor="ctr">
                    <a:lnL w="12700" cap="flat" cmpd="sng" algn="ctr">
                      <a:noFill/>
                      <a:prstDash val="solid"/>
                      <a:round/>
                      <a:headEnd type="none" w="med" len="med"/>
                      <a:tailEnd type="none" w="med" len="med"/>
                    </a:lnL>
                    <a:lnR w="762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15C24"/>
                    </a:solidFill>
                  </a:tcPr>
                </a:tc>
                <a:tc>
                  <a:txBody>
                    <a:bodyPr/>
                    <a:lstStyle/>
                    <a:p>
                      <a:pPr marL="0" marR="0" lvl="0" indent="112713" algn="l" defTabSz="914400" rtl="0" eaLnBrk="1" fontAlgn="auto" latinLnBrk="0" hangingPunct="1">
                        <a:lnSpc>
                          <a:spcPct val="100000"/>
                        </a:lnSpc>
                        <a:spcBef>
                          <a:spcPts val="0"/>
                        </a:spcBef>
                        <a:spcAft>
                          <a:spcPts val="0"/>
                        </a:spcAft>
                        <a:buClrTx/>
                        <a:buSzTx/>
                        <a:buFontTx/>
                        <a:buNone/>
                        <a:tabLst/>
                        <a:defRPr/>
                      </a:pPr>
                      <a:r>
                        <a:rPr lang="en-US" sz="1500" b="1" i="0" kern="1200" dirty="0">
                          <a:solidFill>
                            <a:schemeClr val="bg1"/>
                          </a:solidFill>
                          <a:effectLst/>
                          <a:latin typeface="Akkurat LL" panose="020B0504010101010104" pitchFamily="34" charset="0"/>
                          <a:ea typeface="+mn-ea"/>
                          <a:cs typeface="Akkurat LL" panose="020B0504010101010104" pitchFamily="34" charset="0"/>
                        </a:rPr>
                        <a:t>State</a:t>
                      </a:r>
                    </a:p>
                  </a:txBody>
                  <a:tcPr marL="49545" marR="49545" marT="24772" marB="24772"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15C24"/>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Accelerates build-out; addresses system gaps</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Fiscal cost; risk of inefficiency or misallocation</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71694699"/>
                  </a:ext>
                </a:extLst>
              </a:tr>
              <a:tr h="659382">
                <a:tc vMerge="1">
                  <a:txBody>
                    <a:bodyPr/>
                    <a:lstStyle/>
                    <a:p>
                      <a:pPr algn="r">
                        <a:buNone/>
                      </a:pPr>
                      <a:endParaRPr lang="en-US" sz="1300" b="1" i="1" dirty="0">
                        <a:solidFill>
                          <a:schemeClr val="bg1"/>
                        </a:solidFill>
                        <a:effectLst/>
                        <a:latin typeface="Akkurat LL Light" panose="020B0404010101010104" pitchFamily="34" charset="0"/>
                        <a:cs typeface="Akkurat LL Light" panose="020B0404010101010104" pitchFamily="34" charset="0"/>
                      </a:endParaRPr>
                    </a:p>
                  </a:txBody>
                  <a:tcPr marL="49545" marR="49545" marT="24772" marB="24772" anchor="ctr">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4"/>
                    </a:solidFill>
                  </a:tcPr>
                </a:tc>
                <a:tc>
                  <a:txBody>
                    <a:bodyPr/>
                    <a:lstStyle/>
                    <a:p>
                      <a:pPr marL="0" marR="0" lvl="0" indent="112713" algn="l" defTabSz="914400" rtl="0" eaLnBrk="1" fontAlgn="auto" latinLnBrk="0" hangingPunct="1">
                        <a:lnSpc>
                          <a:spcPct val="100000"/>
                        </a:lnSpc>
                        <a:spcBef>
                          <a:spcPts val="0"/>
                        </a:spcBef>
                        <a:spcAft>
                          <a:spcPts val="0"/>
                        </a:spcAft>
                        <a:buClrTx/>
                        <a:buSzTx/>
                        <a:buFontTx/>
                        <a:buNone/>
                        <a:tabLst/>
                        <a:defRPr/>
                      </a:pPr>
                      <a:endParaRPr lang="en-US" sz="1400" b="1" i="0" kern="1200" dirty="0">
                        <a:solidFill>
                          <a:schemeClr val="bg1"/>
                        </a:solidFill>
                        <a:effectLst/>
                        <a:latin typeface="Akkurat LL" panose="020B0504010101010104" pitchFamily="34" charset="0"/>
                        <a:ea typeface="+mn-ea"/>
                        <a:cs typeface="Akkurat LL" panose="020B0504010101010104" pitchFamily="34" charset="0"/>
                      </a:endParaRPr>
                    </a:p>
                  </a:txBody>
                  <a:tcPr marL="49545" marR="49545" marT="24772" marB="24772" anchor="ctr">
                    <a:lnL w="12700" cap="flat" cmpd="sng" algn="ctr">
                      <a:noFill/>
                      <a:prstDash val="solid"/>
                      <a:round/>
                      <a:headEnd type="none" w="med" len="med"/>
                      <a:tailEnd type="none" w="med" len="med"/>
                    </a:lnL>
                    <a:lnR w="762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15C24"/>
                    </a:solidFill>
                  </a:tcPr>
                </a:tc>
                <a:tc>
                  <a:txBody>
                    <a:bodyPr/>
                    <a:lstStyle/>
                    <a:p>
                      <a:pPr marL="0" marR="0" lvl="0" indent="112713" algn="l" defTabSz="914400" rtl="0" eaLnBrk="1" fontAlgn="auto" latinLnBrk="0" hangingPunct="1">
                        <a:lnSpc>
                          <a:spcPct val="100000"/>
                        </a:lnSpc>
                        <a:spcBef>
                          <a:spcPts val="0"/>
                        </a:spcBef>
                        <a:spcAft>
                          <a:spcPts val="0"/>
                        </a:spcAft>
                        <a:buClrTx/>
                        <a:buSzTx/>
                        <a:buFontTx/>
                        <a:buNone/>
                        <a:tabLst/>
                        <a:defRPr/>
                      </a:pPr>
                      <a:r>
                        <a:rPr lang="en-US" sz="1500" b="1" i="0" kern="1200" dirty="0">
                          <a:solidFill>
                            <a:schemeClr val="bg1"/>
                          </a:solidFill>
                          <a:effectLst/>
                          <a:latin typeface="Akkurat LL" panose="020B0504010101010104" pitchFamily="34" charset="0"/>
                          <a:ea typeface="+mn-ea"/>
                          <a:cs typeface="Akkurat LL" panose="020B0504010101010104" pitchFamily="34" charset="0"/>
                        </a:rPr>
                        <a:t>Platform</a:t>
                      </a:r>
                    </a:p>
                  </a:txBody>
                  <a:tcPr marL="49545" marR="49545" marT="24772" marB="24772"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15C24"/>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Capital pull via incentives, regulation, infrastructure</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Dependent on institutional capacity</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76936719"/>
                  </a:ext>
                </a:extLst>
              </a:tr>
              <a:tr h="659382">
                <a:tc vMerge="1">
                  <a:txBody>
                    <a:bodyPr/>
                    <a:lstStyle/>
                    <a:p>
                      <a:pPr algn="ctr">
                        <a:buNone/>
                      </a:pPr>
                      <a:endParaRPr lang="en-US" sz="1300" b="1" i="1" dirty="0">
                        <a:solidFill>
                          <a:schemeClr val="bg1"/>
                        </a:solidFill>
                        <a:effectLst/>
                        <a:latin typeface="Akkurat LL Light" panose="020B0404010101010104" pitchFamily="34" charset="0"/>
                        <a:cs typeface="Akkurat LL Light" panose="020B0404010101010104" pitchFamily="34" charset="0"/>
                      </a:endParaRPr>
                    </a:p>
                  </a:txBody>
                  <a:tcPr marL="49545" marR="49545" marT="24772" marB="24772" anchor="ctr">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solidFill>
                      <a:schemeClr val="accent4"/>
                    </a:solidFill>
                  </a:tcPr>
                </a:tc>
                <a:tc>
                  <a:txBody>
                    <a:bodyPr/>
                    <a:lstStyle/>
                    <a:p>
                      <a:pPr marL="0" marR="0" lvl="0" indent="112713" algn="l" defTabSz="914400" rtl="0" eaLnBrk="1" fontAlgn="auto" latinLnBrk="0" hangingPunct="1">
                        <a:lnSpc>
                          <a:spcPct val="100000"/>
                        </a:lnSpc>
                        <a:spcBef>
                          <a:spcPts val="0"/>
                        </a:spcBef>
                        <a:spcAft>
                          <a:spcPts val="0"/>
                        </a:spcAft>
                        <a:buClrTx/>
                        <a:buSzTx/>
                        <a:buFontTx/>
                        <a:buNone/>
                        <a:tabLst/>
                        <a:defRPr/>
                      </a:pPr>
                      <a:endParaRPr lang="en-US" sz="1400" b="1" i="0" kern="1200" dirty="0">
                        <a:solidFill>
                          <a:schemeClr val="bg1"/>
                        </a:solidFill>
                        <a:effectLst/>
                        <a:latin typeface="Akkurat LL" panose="020B0504010101010104" pitchFamily="34" charset="0"/>
                        <a:ea typeface="+mn-ea"/>
                        <a:cs typeface="Akkurat LL" panose="020B0504010101010104" pitchFamily="34" charset="0"/>
                      </a:endParaRPr>
                    </a:p>
                  </a:txBody>
                  <a:tcPr marL="49545" marR="49545" marT="24772" marB="24772" anchor="ctr">
                    <a:lnL w="12700" cap="flat" cmpd="sng" algn="ctr">
                      <a:noFill/>
                      <a:prstDash val="solid"/>
                      <a:round/>
                      <a:headEnd type="none" w="med" len="med"/>
                      <a:tailEnd type="none" w="med" len="med"/>
                    </a:lnL>
                    <a:lnR w="762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15C24"/>
                    </a:solidFill>
                  </a:tcPr>
                </a:tc>
                <a:tc>
                  <a:txBody>
                    <a:bodyPr/>
                    <a:lstStyle/>
                    <a:p>
                      <a:pPr marL="0" indent="112713" algn="l">
                        <a:buNone/>
                      </a:pPr>
                      <a:r>
                        <a:rPr lang="en-US" sz="1500" b="1" i="0" kern="1200" dirty="0">
                          <a:solidFill>
                            <a:schemeClr val="bg1"/>
                          </a:solidFill>
                          <a:effectLst/>
                          <a:latin typeface="Akkurat LL" panose="020B0504010101010104" pitchFamily="34" charset="0"/>
                          <a:ea typeface="+mn-ea"/>
                          <a:cs typeface="Akkurat LL" panose="020B0504010101010104" pitchFamily="34" charset="0"/>
                        </a:rPr>
                        <a:t>Alliance</a:t>
                      </a:r>
                    </a:p>
                  </a:txBody>
                  <a:tcPr marL="49545" marR="49545" marT="24772" marB="24772"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15C24"/>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Diversification; leverages comparative advantage</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Political complexity; diluted value capture</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36897536"/>
                  </a:ext>
                </a:extLst>
              </a:tr>
              <a:tr h="659382">
                <a:tc>
                  <a:txBody>
                    <a:bodyPr/>
                    <a:lstStyle/>
                    <a:p>
                      <a:pPr algn="ctr">
                        <a:buNone/>
                      </a:pPr>
                      <a:r>
                        <a:rPr lang="en-US" sz="1500" b="1" i="1" dirty="0">
                          <a:solidFill>
                            <a:schemeClr val="bg1"/>
                          </a:solidFill>
                          <a:effectLst/>
                          <a:latin typeface="Akkurat LL" panose="020B0504010101010104" pitchFamily="34" charset="0"/>
                          <a:cs typeface="Akkurat LL" panose="020B0504010101010104" pitchFamily="34" charset="0"/>
                        </a:rPr>
                        <a:t>Protect</a:t>
                      </a:r>
                    </a:p>
                  </a:txBody>
                  <a:tcPr marL="49545" marR="49545" marT="24772" marB="24772"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0926D"/>
                    </a:solidFill>
                  </a:tcPr>
                </a:tc>
                <a:tc>
                  <a:txBody>
                    <a:bodyPr/>
                    <a:lstStyle/>
                    <a:p>
                      <a:pPr marL="0" indent="112713" algn="l">
                        <a:buNone/>
                      </a:pPr>
                      <a:endParaRPr lang="en-US" sz="1400" b="1" i="0" kern="1200" dirty="0">
                        <a:solidFill>
                          <a:schemeClr val="bg1"/>
                        </a:solidFill>
                        <a:effectLst/>
                        <a:latin typeface="Akkurat LL" panose="020B0504010101010104" pitchFamily="34" charset="0"/>
                        <a:ea typeface="+mn-ea"/>
                        <a:cs typeface="Akkurat LL" panose="020B0504010101010104" pitchFamily="34" charset="0"/>
                      </a:endParaRPr>
                    </a:p>
                  </a:txBody>
                  <a:tcPr marL="49545" marR="49545" marT="24772" marB="24772" anchor="ctr">
                    <a:lnL w="12700" cap="flat" cmpd="sng" algn="ctr">
                      <a:noFill/>
                      <a:prstDash val="solid"/>
                      <a:round/>
                      <a:headEnd type="none" w="med" len="med"/>
                      <a:tailEnd type="none" w="med" len="med"/>
                    </a:lnL>
                    <a:lnR w="762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0926D"/>
                    </a:solidFill>
                  </a:tcPr>
                </a:tc>
                <a:tc>
                  <a:txBody>
                    <a:bodyPr/>
                    <a:lstStyle/>
                    <a:p>
                      <a:pPr marL="0" indent="112713" algn="l">
                        <a:buNone/>
                      </a:pPr>
                      <a:r>
                        <a:rPr lang="en-US" sz="1500" b="1" i="0" kern="1200" dirty="0">
                          <a:solidFill>
                            <a:schemeClr val="bg1"/>
                          </a:solidFill>
                          <a:effectLst/>
                          <a:latin typeface="Akkurat LL" panose="020B0504010101010104" pitchFamily="34" charset="0"/>
                          <a:ea typeface="+mn-ea"/>
                          <a:cs typeface="Akkurat LL" panose="020B0504010101010104" pitchFamily="34" charset="0"/>
                        </a:rPr>
                        <a:t>Control</a:t>
                      </a:r>
                    </a:p>
                  </a:txBody>
                  <a:tcPr marL="49545" marR="49545" marT="24772" marB="24772"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0926D"/>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Supply takeover; promotes local processing</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buNone/>
                      </a:pPr>
                      <a:r>
                        <a:rPr lang="en-US" sz="1300" dirty="0">
                          <a:solidFill>
                            <a:schemeClr val="tx1"/>
                          </a:solidFill>
                          <a:effectLst/>
                          <a:latin typeface="Akkurat LL" panose="020B0504010101010104" pitchFamily="34" charset="0"/>
                          <a:cs typeface="Akkurat LL" panose="020B0504010101010104" pitchFamily="34" charset="0"/>
                        </a:rPr>
                        <a:t>Discourages investment; fragmentation risk</a:t>
                      </a:r>
                    </a:p>
                  </a:txBody>
                  <a:tcPr marL="49545" marR="49545" marT="24772" marB="2477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12162383"/>
                  </a:ext>
                </a:extLst>
              </a:tr>
            </a:tbl>
          </a:graphicData>
        </a:graphic>
      </p:graphicFrame>
      <p:sp>
        <p:nvSpPr>
          <p:cNvPr id="15" name="Title 2">
            <a:extLst>
              <a:ext uri="{FF2B5EF4-FFF2-40B4-BE49-F238E27FC236}">
                <a16:creationId xmlns:a16="http://schemas.microsoft.com/office/drawing/2014/main" id="{EAFB22C0-9E27-0557-108C-6B4B085CF452}"/>
              </a:ext>
            </a:extLst>
          </p:cNvPr>
          <p:cNvSpPr>
            <a:spLocks noGrp="1"/>
          </p:cNvSpPr>
          <p:nvPr>
            <p:ph type="title"/>
          </p:nvPr>
        </p:nvSpPr>
        <p:spPr>
          <a:xfrm>
            <a:off x="567039" y="342900"/>
            <a:ext cx="11062709" cy="460551"/>
          </a:xfrm>
        </p:spPr>
        <p:txBody>
          <a:bodyPr/>
          <a:lstStyle/>
          <a:p>
            <a:r>
              <a:rPr lang="en-US" dirty="0"/>
              <a:t>Some of the trade-offs that policymakers and investors consider are speed, capital efficiency, resilience, fiscal cost, and ability to capture value.</a:t>
            </a:r>
          </a:p>
        </p:txBody>
      </p:sp>
      <p:sp>
        <p:nvSpPr>
          <p:cNvPr id="16" name="Text Placeholder 3">
            <a:extLst>
              <a:ext uri="{FF2B5EF4-FFF2-40B4-BE49-F238E27FC236}">
                <a16:creationId xmlns:a16="http://schemas.microsoft.com/office/drawing/2014/main" id="{7D644552-D8DD-3793-EC9A-80BB50391E12}"/>
              </a:ext>
            </a:extLst>
          </p:cNvPr>
          <p:cNvSpPr>
            <a:spLocks noGrp="1"/>
          </p:cNvSpPr>
          <p:nvPr>
            <p:ph type="body" sz="quarter" idx="13"/>
          </p:nvPr>
        </p:nvSpPr>
        <p:spPr>
          <a:xfrm>
            <a:off x="579565" y="1134491"/>
            <a:ext cx="11064240" cy="278706"/>
          </a:xfrm>
        </p:spPr>
        <p:txBody>
          <a:bodyPr/>
          <a:lstStyle/>
          <a:p>
            <a:r>
              <a:rPr lang="en-US" dirty="0"/>
              <a:t>Flexible deployment of models across lifecycles and value chains can be a force multiplier.</a:t>
            </a:r>
          </a:p>
        </p:txBody>
      </p:sp>
      <p:pic>
        <p:nvPicPr>
          <p:cNvPr id="17" name="Graphic 59">
            <a:extLst>
              <a:ext uri="{FF2B5EF4-FFF2-40B4-BE49-F238E27FC236}">
                <a16:creationId xmlns:a16="http://schemas.microsoft.com/office/drawing/2014/main" id="{C527F57A-BA5F-20AC-40CB-9FAA2132171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23677" y="3619068"/>
            <a:ext cx="476250" cy="476250"/>
          </a:xfrm>
          <a:prstGeom prst="rect">
            <a:avLst/>
          </a:prstGeom>
        </p:spPr>
      </p:pic>
      <p:pic>
        <p:nvPicPr>
          <p:cNvPr id="19" name="Graphic 18" descr="Take Off outline">
            <a:extLst>
              <a:ext uri="{FF2B5EF4-FFF2-40B4-BE49-F238E27FC236}">
                <a16:creationId xmlns:a16="http://schemas.microsoft.com/office/drawing/2014/main" id="{146DDB9F-EF18-B9BA-5BFC-B7DFE2B8D78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50529" y="4272613"/>
            <a:ext cx="476250" cy="476250"/>
          </a:xfrm>
          <a:prstGeom prst="rect">
            <a:avLst/>
          </a:prstGeom>
        </p:spPr>
      </p:pic>
      <p:pic>
        <p:nvPicPr>
          <p:cNvPr id="21" name="Graphic 20" descr="Network outline">
            <a:extLst>
              <a:ext uri="{FF2B5EF4-FFF2-40B4-BE49-F238E27FC236}">
                <a16:creationId xmlns:a16="http://schemas.microsoft.com/office/drawing/2014/main" id="{1913D53C-79DA-FD93-C7CC-1B92C9A62FF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723677" y="4861047"/>
            <a:ext cx="529954" cy="529954"/>
          </a:xfrm>
          <a:prstGeom prst="rect">
            <a:avLst/>
          </a:prstGeom>
        </p:spPr>
      </p:pic>
      <p:pic>
        <p:nvPicPr>
          <p:cNvPr id="23" name="Graphic 22" descr="Supply And Demand outline">
            <a:extLst>
              <a:ext uri="{FF2B5EF4-FFF2-40B4-BE49-F238E27FC236}">
                <a16:creationId xmlns:a16="http://schemas.microsoft.com/office/drawing/2014/main" id="{7E4FC95B-A1D9-2D4F-BD58-D5E339502F3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750529" y="2911259"/>
            <a:ext cx="476250" cy="476250"/>
          </a:xfrm>
          <a:prstGeom prst="rect">
            <a:avLst/>
          </a:prstGeom>
        </p:spPr>
      </p:pic>
      <p:pic>
        <p:nvPicPr>
          <p:cNvPr id="24" name="Graphic 23" descr="Disconnected outline">
            <a:extLst>
              <a:ext uri="{FF2B5EF4-FFF2-40B4-BE49-F238E27FC236}">
                <a16:creationId xmlns:a16="http://schemas.microsoft.com/office/drawing/2014/main" id="{C1807B98-1ABC-48EC-B240-13CAFAF9AAA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641762" y="5503109"/>
            <a:ext cx="640080" cy="640080"/>
          </a:xfrm>
          <a:prstGeom prst="rect">
            <a:avLst/>
          </a:prstGeom>
        </p:spPr>
      </p:pic>
      <p:pic>
        <p:nvPicPr>
          <p:cNvPr id="25" name="Graphic 71">
            <a:extLst>
              <a:ext uri="{FF2B5EF4-FFF2-40B4-BE49-F238E27FC236}">
                <a16:creationId xmlns:a16="http://schemas.microsoft.com/office/drawing/2014/main" id="{16279151-9D60-B199-57CC-C66E934E52A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23677" y="2251114"/>
            <a:ext cx="476250" cy="476250"/>
          </a:xfrm>
          <a:prstGeom prst="rect">
            <a:avLst/>
          </a:prstGeom>
        </p:spPr>
      </p:pic>
      <p:sp>
        <p:nvSpPr>
          <p:cNvPr id="26" name="Slide Number Placeholder 25">
            <a:extLst>
              <a:ext uri="{FF2B5EF4-FFF2-40B4-BE49-F238E27FC236}">
                <a16:creationId xmlns:a16="http://schemas.microsoft.com/office/drawing/2014/main" id="{CEFF2719-DC40-B6FE-2516-5A0770449A6D}"/>
              </a:ext>
            </a:extLst>
          </p:cNvPr>
          <p:cNvSpPr>
            <a:spLocks noGrp="1"/>
          </p:cNvSpPr>
          <p:nvPr>
            <p:ph type="sldNum" sz="quarter" idx="12"/>
          </p:nvPr>
        </p:nvSpPr>
        <p:spPr/>
        <p:txBody>
          <a:bodyPr/>
          <a:lstStyle/>
          <a:p>
            <a:fld id="{5246FB18-5DF1-419A-B975-14AFDDD65B9F}" type="slidenum">
              <a:rPr lang="en-US" smtClean="0"/>
              <a:t>30</a:t>
            </a:fld>
            <a:endParaRPr lang="en-US"/>
          </a:p>
        </p:txBody>
      </p:sp>
    </p:spTree>
    <p:extLst>
      <p:ext uri="{BB962C8B-B14F-4D97-AF65-F5344CB8AC3E}">
        <p14:creationId xmlns:p14="http://schemas.microsoft.com/office/powerpoint/2010/main" val="4449057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C16B7-A43E-5FAD-CBD1-26DF0AF316CA}"/>
            </a:ext>
          </a:extLst>
        </p:cNvPr>
        <p:cNvGrpSpPr/>
        <p:nvPr/>
      </p:nvGrpSpPr>
      <p:grpSpPr>
        <a:xfrm>
          <a:off x="0" y="0"/>
          <a:ext cx="0" cy="0"/>
          <a:chOff x="0" y="0"/>
          <a:chExt cx="0" cy="0"/>
        </a:xfrm>
      </p:grpSpPr>
      <p:grpSp>
        <p:nvGrpSpPr>
          <p:cNvPr id="14" name="Group 13">
            <a:extLst>
              <a:ext uri="{FF2B5EF4-FFF2-40B4-BE49-F238E27FC236}">
                <a16:creationId xmlns:a16="http://schemas.microsoft.com/office/drawing/2014/main" id="{0376AF7A-2784-2AF2-5083-9CF208FE1C25}"/>
              </a:ext>
            </a:extLst>
          </p:cNvPr>
          <p:cNvGrpSpPr/>
          <p:nvPr/>
        </p:nvGrpSpPr>
        <p:grpSpPr>
          <a:xfrm>
            <a:off x="2197178" y="1066002"/>
            <a:ext cx="9626522" cy="4997238"/>
            <a:chOff x="3944955" y="1348577"/>
            <a:chExt cx="9626522" cy="4997238"/>
          </a:xfrm>
        </p:grpSpPr>
        <p:sp>
          <p:nvSpPr>
            <p:cNvPr id="20" name="Freeform 68">
              <a:extLst>
                <a:ext uri="{FF2B5EF4-FFF2-40B4-BE49-F238E27FC236}">
                  <a16:creationId xmlns:a16="http://schemas.microsoft.com/office/drawing/2014/main" id="{6191AC73-D737-54B4-FC47-497533616D6B}"/>
                </a:ext>
              </a:extLst>
            </p:cNvPr>
            <p:cNvSpPr>
              <a:spLocks noChangeArrowheads="1"/>
            </p:cNvSpPr>
            <p:nvPr/>
          </p:nvSpPr>
          <p:spPr bwMode="auto">
            <a:xfrm rot="20506020" flipH="1">
              <a:off x="5700616" y="2389225"/>
              <a:ext cx="746706" cy="744162"/>
            </a:xfrm>
            <a:custGeom>
              <a:avLst/>
              <a:gdLst>
                <a:gd name="connsiteX0" fmla="*/ 297156 w 548254"/>
                <a:gd name="connsiteY0" fmla="*/ 951 h 546386"/>
                <a:gd name="connsiteX1" fmla="*/ 535516 w 548254"/>
                <a:gd name="connsiteY1" fmla="*/ 187985 h 546386"/>
                <a:gd name="connsiteX2" fmla="*/ 358953 w 548254"/>
                <a:gd name="connsiteY2" fmla="*/ 532734 h 546386"/>
                <a:gd name="connsiteX3" fmla="*/ 13674 w 548254"/>
                <a:gd name="connsiteY3" fmla="*/ 358401 h 546386"/>
                <a:gd name="connsiteX4" fmla="*/ 188275 w 548254"/>
                <a:gd name="connsiteY4" fmla="*/ 13652 h 546386"/>
                <a:gd name="connsiteX5" fmla="*/ 297156 w 548254"/>
                <a:gd name="connsiteY5" fmla="*/ 951 h 54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254" h="546386">
                  <a:moveTo>
                    <a:pt x="297156" y="951"/>
                  </a:moveTo>
                  <a:cubicBezTo>
                    <a:pt x="404198" y="9857"/>
                    <a:pt x="500204" y="80741"/>
                    <a:pt x="535516" y="187985"/>
                  </a:cubicBezTo>
                  <a:cubicBezTo>
                    <a:pt x="580638" y="332937"/>
                    <a:pt x="502166" y="487682"/>
                    <a:pt x="358953" y="532734"/>
                  </a:cubicBezTo>
                  <a:cubicBezTo>
                    <a:pt x="213779" y="579745"/>
                    <a:pt x="60757" y="501393"/>
                    <a:pt x="13674" y="358401"/>
                  </a:cubicBezTo>
                  <a:cubicBezTo>
                    <a:pt x="-33410" y="213450"/>
                    <a:pt x="45063" y="58705"/>
                    <a:pt x="188275" y="13652"/>
                  </a:cubicBezTo>
                  <a:cubicBezTo>
                    <a:pt x="224569" y="1899"/>
                    <a:pt x="261476" y="-2018"/>
                    <a:pt x="297156" y="951"/>
                  </a:cubicBezTo>
                  <a:close/>
                </a:path>
              </a:pathLst>
            </a:custGeom>
            <a:solidFill>
              <a:srgbClr val="005B72"/>
            </a:solidFill>
            <a:ln>
              <a:noFill/>
            </a:ln>
          </p:spPr>
          <p:txBody>
            <a:bodyPr vert="horz" wrap="square" lIns="182880" tIns="91440" rIns="182880" bIns="91440" numCol="1" anchor="t" anchorCtr="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 name="Oval 8">
              <a:extLst>
                <a:ext uri="{FF2B5EF4-FFF2-40B4-BE49-F238E27FC236}">
                  <a16:creationId xmlns:a16="http://schemas.microsoft.com/office/drawing/2014/main" id="{8B197CFC-DE4A-7C89-842F-62A2AB3A2584}"/>
                </a:ext>
              </a:extLst>
            </p:cNvPr>
            <p:cNvSpPr/>
            <p:nvPr/>
          </p:nvSpPr>
          <p:spPr>
            <a:xfrm>
              <a:off x="4769189" y="3669657"/>
              <a:ext cx="358740" cy="358740"/>
            </a:xfrm>
            <a:prstGeom prst="ellipse">
              <a:avLst/>
            </a:prstGeom>
            <a:solidFill>
              <a:srgbClr val="248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err="1">
                <a:ln>
                  <a:noFill/>
                </a:ln>
                <a:solidFill>
                  <a:srgbClr val="000000"/>
                </a:solidFill>
                <a:effectLst/>
                <a:uLnTx/>
                <a:uFillTx/>
                <a:latin typeface="Arial" panose="020B0604020202020204"/>
                <a:ea typeface="+mn-ea"/>
                <a:cs typeface="+mn-cs"/>
              </a:endParaRPr>
            </a:p>
          </p:txBody>
        </p:sp>
        <p:sp>
          <p:nvSpPr>
            <p:cNvPr id="12" name="Oval 11">
              <a:extLst>
                <a:ext uri="{FF2B5EF4-FFF2-40B4-BE49-F238E27FC236}">
                  <a16:creationId xmlns:a16="http://schemas.microsoft.com/office/drawing/2014/main" id="{14B0842B-334F-FE28-03C6-F91AF09A3809}"/>
                </a:ext>
              </a:extLst>
            </p:cNvPr>
            <p:cNvSpPr/>
            <p:nvPr/>
          </p:nvSpPr>
          <p:spPr>
            <a:xfrm>
              <a:off x="3944955" y="5413275"/>
              <a:ext cx="358740" cy="358740"/>
            </a:xfrm>
            <a:prstGeom prst="ellipse">
              <a:avLst/>
            </a:prstGeom>
            <a:solidFill>
              <a:srgbClr val="B6D5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err="1">
                <a:ln>
                  <a:noFill/>
                </a:ln>
                <a:solidFill>
                  <a:srgbClr val="000000"/>
                </a:solidFill>
                <a:effectLst/>
                <a:uLnTx/>
                <a:uFillTx/>
                <a:latin typeface="Arial" panose="020B0604020202020204"/>
                <a:ea typeface="+mn-ea"/>
                <a:cs typeface="+mn-cs"/>
              </a:endParaRPr>
            </a:p>
          </p:txBody>
        </p:sp>
        <p:grpSp>
          <p:nvGrpSpPr>
            <p:cNvPr id="15" name="Group 14">
              <a:extLst>
                <a:ext uri="{FF2B5EF4-FFF2-40B4-BE49-F238E27FC236}">
                  <a16:creationId xmlns:a16="http://schemas.microsoft.com/office/drawing/2014/main" id="{EC33A40E-5AC8-9888-C8ED-A423BCDFAA27}"/>
                </a:ext>
              </a:extLst>
            </p:cNvPr>
            <p:cNvGrpSpPr/>
            <p:nvPr/>
          </p:nvGrpSpPr>
          <p:grpSpPr>
            <a:xfrm>
              <a:off x="4559502" y="2728432"/>
              <a:ext cx="358740" cy="2241191"/>
              <a:chOff x="4559502" y="2739391"/>
              <a:chExt cx="358740" cy="2241191"/>
            </a:xfrm>
          </p:grpSpPr>
          <p:sp>
            <p:nvSpPr>
              <p:cNvPr id="10" name="Oval 9">
                <a:extLst>
                  <a:ext uri="{FF2B5EF4-FFF2-40B4-BE49-F238E27FC236}">
                    <a16:creationId xmlns:a16="http://schemas.microsoft.com/office/drawing/2014/main" id="{F7B77967-0A6B-2EF8-4E32-10938A5B96B0}"/>
                  </a:ext>
                </a:extLst>
              </p:cNvPr>
              <p:cNvSpPr/>
              <p:nvPr/>
            </p:nvSpPr>
            <p:spPr>
              <a:xfrm>
                <a:off x="4559502" y="2739391"/>
                <a:ext cx="358740" cy="358740"/>
              </a:xfrm>
              <a:prstGeom prst="ellipse">
                <a:avLst/>
              </a:prstGeom>
              <a:solidFill>
                <a:srgbClr val="005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err="1">
                  <a:ln>
                    <a:noFill/>
                  </a:ln>
                  <a:solidFill>
                    <a:srgbClr val="000000"/>
                  </a:solidFill>
                  <a:effectLst/>
                  <a:uLnTx/>
                  <a:uFillTx/>
                  <a:latin typeface="Arial" panose="020B0604020202020204"/>
                  <a:ea typeface="+mn-ea"/>
                  <a:cs typeface="+mn-cs"/>
                </a:endParaRPr>
              </a:p>
            </p:txBody>
          </p:sp>
          <p:sp>
            <p:nvSpPr>
              <p:cNvPr id="13" name="Oval 12">
                <a:extLst>
                  <a:ext uri="{FF2B5EF4-FFF2-40B4-BE49-F238E27FC236}">
                    <a16:creationId xmlns:a16="http://schemas.microsoft.com/office/drawing/2014/main" id="{27644BC5-00B7-AC96-40B0-770F238C945A}"/>
                  </a:ext>
                </a:extLst>
              </p:cNvPr>
              <p:cNvSpPr/>
              <p:nvPr/>
            </p:nvSpPr>
            <p:spPr>
              <a:xfrm>
                <a:off x="4559502" y="4621842"/>
                <a:ext cx="358740" cy="358740"/>
              </a:xfrm>
              <a:prstGeom prst="ellipse">
                <a:avLst/>
              </a:prstGeom>
              <a:solidFill>
                <a:srgbClr val="6CA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err="1">
                  <a:ln>
                    <a:noFill/>
                  </a:ln>
                  <a:solidFill>
                    <a:srgbClr val="000000"/>
                  </a:solidFill>
                  <a:effectLst/>
                  <a:uLnTx/>
                  <a:uFillTx/>
                  <a:latin typeface="Arial" panose="020B0604020202020204"/>
                  <a:ea typeface="+mn-ea"/>
                  <a:cs typeface="+mn-cs"/>
                </a:endParaRPr>
              </a:p>
            </p:txBody>
          </p:sp>
        </p:grpSp>
        <p:sp>
          <p:nvSpPr>
            <p:cNvPr id="23" name="Freeform 68">
              <a:extLst>
                <a:ext uri="{FF2B5EF4-FFF2-40B4-BE49-F238E27FC236}">
                  <a16:creationId xmlns:a16="http://schemas.microsoft.com/office/drawing/2014/main" id="{4A0B7B8D-5DB5-B99E-6F08-BBF4EDC200CD}"/>
                </a:ext>
              </a:extLst>
            </p:cNvPr>
            <p:cNvSpPr>
              <a:spLocks noChangeArrowheads="1"/>
            </p:cNvSpPr>
            <p:nvPr/>
          </p:nvSpPr>
          <p:spPr bwMode="auto">
            <a:xfrm rot="20551010" flipH="1">
              <a:off x="5792864" y="3476946"/>
              <a:ext cx="746706" cy="744162"/>
            </a:xfrm>
            <a:custGeom>
              <a:avLst/>
              <a:gdLst>
                <a:gd name="connsiteX0" fmla="*/ 297156 w 548254"/>
                <a:gd name="connsiteY0" fmla="*/ 951 h 546386"/>
                <a:gd name="connsiteX1" fmla="*/ 535516 w 548254"/>
                <a:gd name="connsiteY1" fmla="*/ 187985 h 546386"/>
                <a:gd name="connsiteX2" fmla="*/ 358953 w 548254"/>
                <a:gd name="connsiteY2" fmla="*/ 532734 h 546386"/>
                <a:gd name="connsiteX3" fmla="*/ 13674 w 548254"/>
                <a:gd name="connsiteY3" fmla="*/ 358401 h 546386"/>
                <a:gd name="connsiteX4" fmla="*/ 188275 w 548254"/>
                <a:gd name="connsiteY4" fmla="*/ 13652 h 546386"/>
                <a:gd name="connsiteX5" fmla="*/ 297156 w 548254"/>
                <a:gd name="connsiteY5" fmla="*/ 951 h 54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254" h="546386">
                  <a:moveTo>
                    <a:pt x="297156" y="951"/>
                  </a:moveTo>
                  <a:cubicBezTo>
                    <a:pt x="404198" y="9857"/>
                    <a:pt x="500204" y="80741"/>
                    <a:pt x="535516" y="187985"/>
                  </a:cubicBezTo>
                  <a:cubicBezTo>
                    <a:pt x="580638" y="332937"/>
                    <a:pt x="502166" y="487682"/>
                    <a:pt x="358953" y="532734"/>
                  </a:cubicBezTo>
                  <a:cubicBezTo>
                    <a:pt x="213779" y="579745"/>
                    <a:pt x="60757" y="501393"/>
                    <a:pt x="13674" y="358401"/>
                  </a:cubicBezTo>
                  <a:cubicBezTo>
                    <a:pt x="-33410" y="213450"/>
                    <a:pt x="45063" y="58705"/>
                    <a:pt x="188275" y="13652"/>
                  </a:cubicBezTo>
                  <a:cubicBezTo>
                    <a:pt x="224569" y="1899"/>
                    <a:pt x="261476" y="-2018"/>
                    <a:pt x="297156" y="951"/>
                  </a:cubicBezTo>
                  <a:close/>
                </a:path>
              </a:pathLst>
            </a:custGeom>
            <a:solidFill>
              <a:srgbClr val="24829A"/>
            </a:solidFill>
            <a:ln>
              <a:noFill/>
            </a:ln>
          </p:spPr>
          <p:txBody>
            <a:bodyPr vert="horz" wrap="square" lIns="182880" tIns="91440" rIns="182880" bIns="91440" numCol="1" anchor="t" anchorCtr="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6" name="Freeform 68">
              <a:extLst>
                <a:ext uri="{FF2B5EF4-FFF2-40B4-BE49-F238E27FC236}">
                  <a16:creationId xmlns:a16="http://schemas.microsoft.com/office/drawing/2014/main" id="{D1355DD0-45B8-1E91-5ADC-5716B6C396FD}"/>
                </a:ext>
              </a:extLst>
            </p:cNvPr>
            <p:cNvSpPr>
              <a:spLocks noChangeArrowheads="1"/>
            </p:cNvSpPr>
            <p:nvPr/>
          </p:nvSpPr>
          <p:spPr bwMode="auto">
            <a:xfrm rot="20524432" flipH="1">
              <a:off x="5086508" y="5601653"/>
              <a:ext cx="746706" cy="744162"/>
            </a:xfrm>
            <a:custGeom>
              <a:avLst/>
              <a:gdLst>
                <a:gd name="connsiteX0" fmla="*/ 297156 w 548254"/>
                <a:gd name="connsiteY0" fmla="*/ 951 h 546386"/>
                <a:gd name="connsiteX1" fmla="*/ 535516 w 548254"/>
                <a:gd name="connsiteY1" fmla="*/ 187985 h 546386"/>
                <a:gd name="connsiteX2" fmla="*/ 358953 w 548254"/>
                <a:gd name="connsiteY2" fmla="*/ 532734 h 546386"/>
                <a:gd name="connsiteX3" fmla="*/ 13674 w 548254"/>
                <a:gd name="connsiteY3" fmla="*/ 358401 h 546386"/>
                <a:gd name="connsiteX4" fmla="*/ 188275 w 548254"/>
                <a:gd name="connsiteY4" fmla="*/ 13652 h 546386"/>
                <a:gd name="connsiteX5" fmla="*/ 297156 w 548254"/>
                <a:gd name="connsiteY5" fmla="*/ 951 h 54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254" h="546386">
                  <a:moveTo>
                    <a:pt x="297156" y="951"/>
                  </a:moveTo>
                  <a:cubicBezTo>
                    <a:pt x="404198" y="9857"/>
                    <a:pt x="500204" y="80741"/>
                    <a:pt x="535516" y="187985"/>
                  </a:cubicBezTo>
                  <a:cubicBezTo>
                    <a:pt x="580638" y="332937"/>
                    <a:pt x="502166" y="487682"/>
                    <a:pt x="358953" y="532734"/>
                  </a:cubicBezTo>
                  <a:cubicBezTo>
                    <a:pt x="213779" y="579745"/>
                    <a:pt x="60757" y="501393"/>
                    <a:pt x="13674" y="358401"/>
                  </a:cubicBezTo>
                  <a:cubicBezTo>
                    <a:pt x="-33410" y="213450"/>
                    <a:pt x="45063" y="58705"/>
                    <a:pt x="188275" y="13652"/>
                  </a:cubicBezTo>
                  <a:cubicBezTo>
                    <a:pt x="224569" y="1899"/>
                    <a:pt x="261476" y="-2018"/>
                    <a:pt x="297156" y="951"/>
                  </a:cubicBezTo>
                  <a:close/>
                </a:path>
              </a:pathLst>
            </a:custGeom>
            <a:solidFill>
              <a:srgbClr val="B6D5DD"/>
            </a:solidFill>
            <a:ln>
              <a:noFill/>
            </a:ln>
          </p:spPr>
          <p:txBody>
            <a:bodyPr vert="horz" wrap="square" lIns="182880" tIns="91440" rIns="182880" bIns="91440" numCol="1" anchor="t" anchorCtr="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9" name="Freeform 68">
              <a:extLst>
                <a:ext uri="{FF2B5EF4-FFF2-40B4-BE49-F238E27FC236}">
                  <a16:creationId xmlns:a16="http://schemas.microsoft.com/office/drawing/2014/main" id="{0553E218-49E1-2BB2-9CC2-32934FF785DF}"/>
                </a:ext>
              </a:extLst>
            </p:cNvPr>
            <p:cNvSpPr>
              <a:spLocks noChangeArrowheads="1"/>
            </p:cNvSpPr>
            <p:nvPr/>
          </p:nvSpPr>
          <p:spPr bwMode="auto">
            <a:xfrm rot="20521012" flipH="1">
              <a:off x="5700616" y="4585425"/>
              <a:ext cx="746706" cy="744162"/>
            </a:xfrm>
            <a:custGeom>
              <a:avLst/>
              <a:gdLst>
                <a:gd name="connsiteX0" fmla="*/ 297156 w 548254"/>
                <a:gd name="connsiteY0" fmla="*/ 951 h 546386"/>
                <a:gd name="connsiteX1" fmla="*/ 535516 w 548254"/>
                <a:gd name="connsiteY1" fmla="*/ 187985 h 546386"/>
                <a:gd name="connsiteX2" fmla="*/ 358953 w 548254"/>
                <a:gd name="connsiteY2" fmla="*/ 532734 h 546386"/>
                <a:gd name="connsiteX3" fmla="*/ 13674 w 548254"/>
                <a:gd name="connsiteY3" fmla="*/ 358401 h 546386"/>
                <a:gd name="connsiteX4" fmla="*/ 188275 w 548254"/>
                <a:gd name="connsiteY4" fmla="*/ 13652 h 546386"/>
                <a:gd name="connsiteX5" fmla="*/ 297156 w 548254"/>
                <a:gd name="connsiteY5" fmla="*/ 951 h 54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254" h="546386">
                  <a:moveTo>
                    <a:pt x="297156" y="951"/>
                  </a:moveTo>
                  <a:cubicBezTo>
                    <a:pt x="404198" y="9857"/>
                    <a:pt x="500204" y="80741"/>
                    <a:pt x="535516" y="187985"/>
                  </a:cubicBezTo>
                  <a:cubicBezTo>
                    <a:pt x="580638" y="332937"/>
                    <a:pt x="502166" y="487682"/>
                    <a:pt x="358953" y="532734"/>
                  </a:cubicBezTo>
                  <a:cubicBezTo>
                    <a:pt x="213779" y="579745"/>
                    <a:pt x="60757" y="501393"/>
                    <a:pt x="13674" y="358401"/>
                  </a:cubicBezTo>
                  <a:cubicBezTo>
                    <a:pt x="-33410" y="213450"/>
                    <a:pt x="45063" y="58705"/>
                    <a:pt x="188275" y="13652"/>
                  </a:cubicBezTo>
                  <a:cubicBezTo>
                    <a:pt x="224569" y="1899"/>
                    <a:pt x="261476" y="-2018"/>
                    <a:pt x="297156" y="951"/>
                  </a:cubicBezTo>
                  <a:close/>
                </a:path>
              </a:pathLst>
            </a:custGeom>
            <a:solidFill>
              <a:srgbClr val="6CABBB"/>
            </a:solidFill>
            <a:ln>
              <a:noFill/>
            </a:ln>
          </p:spPr>
          <p:txBody>
            <a:bodyPr vert="horz" wrap="square" lIns="182880" tIns="91440" rIns="182880" bIns="91440" numCol="1" anchor="t" anchorCtr="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33" name="TextBox 32">
              <a:extLst>
                <a:ext uri="{FF2B5EF4-FFF2-40B4-BE49-F238E27FC236}">
                  <a16:creationId xmlns:a16="http://schemas.microsoft.com/office/drawing/2014/main" id="{DB7FD95B-2E1E-2595-8A76-1ECD27543434}"/>
                </a:ext>
              </a:extLst>
            </p:cNvPr>
            <p:cNvSpPr txBox="1"/>
            <p:nvPr/>
          </p:nvSpPr>
          <p:spPr>
            <a:xfrm>
              <a:off x="6424674" y="5733926"/>
              <a:ext cx="6815856" cy="492443"/>
            </a:xfrm>
            <a:prstGeom prst="rect">
              <a:avLst/>
            </a:prstGeom>
            <a:noFill/>
            <a:ln>
              <a:noFill/>
            </a:ln>
          </p:spPr>
          <p:txBody>
            <a:bodyPr wrap="square" lIns="0" tIns="0" rIns="0" bIns="0" rtlCol="0" anchor="ctr">
              <a:spAutoFit/>
            </a:bodyPr>
            <a:lstStyle/>
            <a:p>
              <a:pPr lvl="0">
                <a:spcBef>
                  <a:spcPts val="600"/>
                </a:spcBef>
              </a:pPr>
              <a:r>
                <a:rPr kumimoji="0" lang="en-US" sz="1600" i="0" u="none" strike="noStrike" kern="1200" cap="none" spc="0" normalizeH="0" baseline="0" noProof="0" dirty="0">
                  <a:ln>
                    <a:noFill/>
                  </a:ln>
                  <a:solidFill>
                    <a:sysClr val="windowText" lastClr="000000"/>
                  </a:solidFill>
                  <a:effectLst/>
                  <a:uLnTx/>
                  <a:uFillTx/>
                  <a:latin typeface="Akkurat LL" panose="020B0504010101010104" pitchFamily="34" charset="0"/>
                  <a:cs typeface="Akkurat LL" panose="020B0504010101010104" pitchFamily="34" charset="0"/>
                </a:rPr>
                <a:t>The strategic window is open, but not indefinitely – now is the moment to turn strengths into value-chain positioning</a:t>
              </a:r>
              <a:r>
                <a:rPr lang="en-US" sz="1600" dirty="0">
                  <a:solidFill>
                    <a:sysClr val="windowText" lastClr="000000"/>
                  </a:solidFill>
                  <a:latin typeface="Akkurat LL" panose="020B0504010101010104" pitchFamily="34" charset="0"/>
                  <a:cs typeface="Akkurat LL" panose="020B0504010101010104" pitchFamily="34" charset="0"/>
                </a:rPr>
                <a:t>.</a:t>
              </a:r>
              <a:endParaRPr kumimoji="0" lang="en-US" sz="1600" i="0" u="none" strike="noStrike" kern="1200" cap="none" spc="0" normalizeH="0" baseline="0" noProof="0" dirty="0">
                <a:ln>
                  <a:noFill/>
                </a:ln>
                <a:solidFill>
                  <a:sysClr val="windowText" lastClr="000000"/>
                </a:solidFill>
                <a:effectLst/>
                <a:uLnTx/>
                <a:uFillTx/>
                <a:latin typeface="Akkurat LL" panose="020B0504010101010104" pitchFamily="34" charset="0"/>
                <a:cs typeface="Akkurat LL" panose="020B0504010101010104" pitchFamily="34" charset="0"/>
              </a:endParaRPr>
            </a:p>
          </p:txBody>
        </p:sp>
        <p:sp>
          <p:nvSpPr>
            <p:cNvPr id="35" name="TextBox 34">
              <a:extLst>
                <a:ext uri="{FF2B5EF4-FFF2-40B4-BE49-F238E27FC236}">
                  <a16:creationId xmlns:a16="http://schemas.microsoft.com/office/drawing/2014/main" id="{455491FA-9826-267F-E127-338DCD7DE845}"/>
                </a:ext>
              </a:extLst>
            </p:cNvPr>
            <p:cNvSpPr txBox="1"/>
            <p:nvPr/>
          </p:nvSpPr>
          <p:spPr>
            <a:xfrm>
              <a:off x="6893055" y="4677418"/>
              <a:ext cx="6514061" cy="492443"/>
            </a:xfrm>
            <a:prstGeom prst="rect">
              <a:avLst/>
            </a:prstGeom>
            <a:noFill/>
            <a:ln>
              <a:noFill/>
            </a:ln>
          </p:spPr>
          <p:txBody>
            <a:bodyPr wrap="square" lIns="0" tIns="0" rIns="0" bIns="0" rtlCol="0" anchor="ctr">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1600" i="0" u="none" strike="noStrike" kern="1200" cap="none" spc="0" normalizeH="0" baseline="0" noProof="0" dirty="0">
                  <a:ln>
                    <a:noFill/>
                  </a:ln>
                  <a:solidFill>
                    <a:sysClr val="windowText" lastClr="000000"/>
                  </a:solidFill>
                  <a:effectLst/>
                  <a:uLnTx/>
                  <a:uFillTx/>
                  <a:latin typeface="Akkurat LL" panose="020B0504010101010104" pitchFamily="34" charset="0"/>
                  <a:cs typeface="Akkurat LL" panose="020B0504010101010104" pitchFamily="34" charset="0"/>
                </a:rPr>
                <a:t>Partnerships across governments, miners, industry, finance, and research institutions will shape where value is ultimately captured.</a:t>
              </a:r>
            </a:p>
          </p:txBody>
        </p:sp>
        <p:sp>
          <p:nvSpPr>
            <p:cNvPr id="36" name="TextBox 35">
              <a:extLst>
                <a:ext uri="{FF2B5EF4-FFF2-40B4-BE49-F238E27FC236}">
                  <a16:creationId xmlns:a16="http://schemas.microsoft.com/office/drawing/2014/main" id="{3CFE4C14-2771-6601-4B9D-F3111ED63C4A}"/>
                </a:ext>
              </a:extLst>
            </p:cNvPr>
            <p:cNvSpPr txBox="1"/>
            <p:nvPr/>
          </p:nvSpPr>
          <p:spPr>
            <a:xfrm>
              <a:off x="7057416" y="3602808"/>
              <a:ext cx="6514061" cy="492443"/>
            </a:xfrm>
            <a:prstGeom prst="rect">
              <a:avLst/>
            </a:prstGeom>
            <a:noFill/>
            <a:ln>
              <a:noFill/>
            </a:ln>
          </p:spPr>
          <p:txBody>
            <a:bodyPr wrap="square" lIns="0" tIns="0" rIns="0" bIns="0" rtlCol="0" anchor="ctr">
              <a:spAutoFit/>
            </a:bodyPr>
            <a:lstStyle/>
            <a:p>
              <a:pPr>
                <a:spcBef>
                  <a:spcPts val="600"/>
                </a:spcBef>
              </a:pPr>
              <a:r>
                <a:rPr kumimoji="0" lang="en-US" sz="1600" i="0" u="none" strike="noStrike" kern="1200" cap="none" spc="0" normalizeH="0" baseline="0" noProof="0" dirty="0">
                  <a:ln>
                    <a:noFill/>
                  </a:ln>
                  <a:solidFill>
                    <a:sysClr val="windowText" lastClr="000000"/>
                  </a:solidFill>
                  <a:effectLst/>
                  <a:uLnTx/>
                  <a:uFillTx/>
                  <a:latin typeface="Akkurat LL" panose="020B0504010101010104" pitchFamily="34" charset="0"/>
                  <a:cs typeface="Akkurat LL" panose="020B0504010101010104" pitchFamily="34" charset="0"/>
                </a:rPr>
                <a:t>Competitiveness will depend on infrastructure, policy certainty, sustainability, expertise, and the ability to mobilize long-term capital. </a:t>
              </a:r>
              <a:endParaRPr lang="en-US" sz="1600" dirty="0">
                <a:solidFill>
                  <a:sysClr val="windowText" lastClr="000000"/>
                </a:solidFill>
                <a:latin typeface="Akkurat LL" panose="020B0504010101010104" pitchFamily="34" charset="0"/>
                <a:cs typeface="Akkurat LL" panose="020B0504010101010104" pitchFamily="34" charset="0"/>
              </a:endParaRPr>
            </a:p>
          </p:txBody>
        </p:sp>
        <p:sp>
          <p:nvSpPr>
            <p:cNvPr id="37" name="TextBox 36">
              <a:extLst>
                <a:ext uri="{FF2B5EF4-FFF2-40B4-BE49-F238E27FC236}">
                  <a16:creationId xmlns:a16="http://schemas.microsoft.com/office/drawing/2014/main" id="{BB9A409E-88B7-4A23-E94E-D65CA982D480}"/>
                </a:ext>
              </a:extLst>
            </p:cNvPr>
            <p:cNvSpPr txBox="1"/>
            <p:nvPr/>
          </p:nvSpPr>
          <p:spPr>
            <a:xfrm>
              <a:off x="6893055" y="2481224"/>
              <a:ext cx="6514061" cy="492443"/>
            </a:xfrm>
            <a:prstGeom prst="rect">
              <a:avLst/>
            </a:prstGeom>
            <a:noFill/>
            <a:ln>
              <a:noFill/>
            </a:ln>
          </p:spPr>
          <p:txBody>
            <a:bodyPr wrap="square" lIns="0" tIns="0" rIns="0" bIns="0" rtlCol="0" anchor="ctr">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1600" i="0" u="none" strike="noStrike" kern="1200" cap="none" spc="0" normalizeH="0" baseline="0" noProof="0" dirty="0">
                  <a:ln>
                    <a:noFill/>
                  </a:ln>
                  <a:solidFill>
                    <a:sysClr val="windowText" lastClr="000000"/>
                  </a:solidFill>
                  <a:effectLst/>
                  <a:uLnTx/>
                  <a:uFillTx/>
                  <a:latin typeface="Akkurat LL" panose="020B0504010101010104" pitchFamily="34" charset="0"/>
                  <a:cs typeface="Akkurat LL" panose="020B0504010101010104" pitchFamily="34" charset="0"/>
                </a:rPr>
                <a:t>Mining and midstream innovation remain foundational to value as future supply deficits and new demand drivers come into play.</a:t>
              </a:r>
              <a:endParaRPr lang="en-US" sz="1600" dirty="0">
                <a:solidFill>
                  <a:sysClr val="windowText" lastClr="000000"/>
                </a:solidFill>
                <a:latin typeface="Akkurat LL" panose="020B0504010101010104" pitchFamily="34" charset="0"/>
                <a:cs typeface="Akkurat LL" panose="020B0504010101010104" pitchFamily="34" charset="0"/>
              </a:endParaRPr>
            </a:p>
          </p:txBody>
        </p:sp>
        <p:cxnSp>
          <p:nvCxnSpPr>
            <p:cNvPr id="41" name="Straight Connector 40">
              <a:extLst>
                <a:ext uri="{FF2B5EF4-FFF2-40B4-BE49-F238E27FC236}">
                  <a16:creationId xmlns:a16="http://schemas.microsoft.com/office/drawing/2014/main" id="{4B9BF2C1-4D5E-334E-0448-4E6E4FF2CCD0}"/>
                </a:ext>
              </a:extLst>
            </p:cNvPr>
            <p:cNvCxnSpPr>
              <a:cxnSpLocks/>
              <a:stCxn id="9" idx="6"/>
            </p:cNvCxnSpPr>
            <p:nvPr/>
          </p:nvCxnSpPr>
          <p:spPr>
            <a:xfrm flipV="1">
              <a:off x="5127929" y="3845290"/>
              <a:ext cx="663865" cy="37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2FCD6A2F-FD78-AB3D-BED7-284A2DE7BB52}"/>
                </a:ext>
              </a:extLst>
            </p:cNvPr>
            <p:cNvCxnSpPr>
              <a:cxnSpLocks/>
            </p:cNvCxnSpPr>
            <p:nvPr/>
          </p:nvCxnSpPr>
          <p:spPr>
            <a:xfrm flipH="1" flipV="1">
              <a:off x="5127929" y="2762300"/>
              <a:ext cx="571600" cy="1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EBB5FD43-0589-DE3D-D9D0-6E140074CD81}"/>
                </a:ext>
              </a:extLst>
            </p:cNvPr>
            <p:cNvCxnSpPr>
              <a:cxnSpLocks/>
            </p:cNvCxnSpPr>
            <p:nvPr/>
          </p:nvCxnSpPr>
          <p:spPr>
            <a:xfrm flipH="1">
              <a:off x="5143032" y="4957036"/>
              <a:ext cx="5564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4D519D8-B67C-93A3-C664-7751C2FC3BB3}"/>
                </a:ext>
              </a:extLst>
            </p:cNvPr>
            <p:cNvGrpSpPr/>
            <p:nvPr/>
          </p:nvGrpSpPr>
          <p:grpSpPr>
            <a:xfrm>
              <a:off x="3944955" y="1348577"/>
              <a:ext cx="8993780" cy="936203"/>
              <a:chOff x="3944955" y="1348577"/>
              <a:chExt cx="8993780" cy="936203"/>
            </a:xfrm>
          </p:grpSpPr>
          <p:sp>
            <p:nvSpPr>
              <p:cNvPr id="11" name="Oval 10">
                <a:extLst>
                  <a:ext uri="{FF2B5EF4-FFF2-40B4-BE49-F238E27FC236}">
                    <a16:creationId xmlns:a16="http://schemas.microsoft.com/office/drawing/2014/main" id="{8EEA44CD-CF4E-D3FD-F299-8A9D61C48612}"/>
                  </a:ext>
                </a:extLst>
              </p:cNvPr>
              <p:cNvSpPr/>
              <p:nvPr/>
            </p:nvSpPr>
            <p:spPr>
              <a:xfrm>
                <a:off x="3944955" y="1926040"/>
                <a:ext cx="358740" cy="358740"/>
              </a:xfrm>
              <a:prstGeom prst="ellipse">
                <a:avLst/>
              </a:prstGeom>
              <a:solidFill>
                <a:srgbClr val="0037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err="1">
                  <a:ln>
                    <a:noFill/>
                  </a:ln>
                  <a:solidFill>
                    <a:srgbClr val="000000"/>
                  </a:solidFill>
                  <a:effectLst/>
                  <a:uLnTx/>
                  <a:uFillTx/>
                  <a:latin typeface="Arial" panose="020B0604020202020204"/>
                  <a:ea typeface="+mn-ea"/>
                  <a:cs typeface="+mn-cs"/>
                </a:endParaRPr>
              </a:p>
            </p:txBody>
          </p:sp>
          <p:sp>
            <p:nvSpPr>
              <p:cNvPr id="16" name="Freeform 68">
                <a:extLst>
                  <a:ext uri="{FF2B5EF4-FFF2-40B4-BE49-F238E27FC236}">
                    <a16:creationId xmlns:a16="http://schemas.microsoft.com/office/drawing/2014/main" id="{899B249D-5657-0C3F-D1E1-529D336C22C3}"/>
                  </a:ext>
                </a:extLst>
              </p:cNvPr>
              <p:cNvSpPr>
                <a:spLocks noChangeArrowheads="1"/>
              </p:cNvSpPr>
              <p:nvPr/>
            </p:nvSpPr>
            <p:spPr bwMode="auto">
              <a:xfrm rot="20483071" flipH="1">
                <a:off x="5099839" y="1348577"/>
                <a:ext cx="746706" cy="744162"/>
              </a:xfrm>
              <a:custGeom>
                <a:avLst/>
                <a:gdLst>
                  <a:gd name="connsiteX0" fmla="*/ 297156 w 548254"/>
                  <a:gd name="connsiteY0" fmla="*/ 951 h 546386"/>
                  <a:gd name="connsiteX1" fmla="*/ 535516 w 548254"/>
                  <a:gd name="connsiteY1" fmla="*/ 187985 h 546386"/>
                  <a:gd name="connsiteX2" fmla="*/ 358953 w 548254"/>
                  <a:gd name="connsiteY2" fmla="*/ 532734 h 546386"/>
                  <a:gd name="connsiteX3" fmla="*/ 13674 w 548254"/>
                  <a:gd name="connsiteY3" fmla="*/ 358401 h 546386"/>
                  <a:gd name="connsiteX4" fmla="*/ 188275 w 548254"/>
                  <a:gd name="connsiteY4" fmla="*/ 13652 h 546386"/>
                  <a:gd name="connsiteX5" fmla="*/ 297156 w 548254"/>
                  <a:gd name="connsiteY5" fmla="*/ 951 h 54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254" h="546386">
                    <a:moveTo>
                      <a:pt x="297156" y="951"/>
                    </a:moveTo>
                    <a:cubicBezTo>
                      <a:pt x="404198" y="9857"/>
                      <a:pt x="500204" y="80741"/>
                      <a:pt x="535516" y="187985"/>
                    </a:cubicBezTo>
                    <a:cubicBezTo>
                      <a:pt x="580638" y="332937"/>
                      <a:pt x="502166" y="487682"/>
                      <a:pt x="358953" y="532734"/>
                    </a:cubicBezTo>
                    <a:cubicBezTo>
                      <a:pt x="213779" y="579745"/>
                      <a:pt x="60757" y="501393"/>
                      <a:pt x="13674" y="358401"/>
                    </a:cubicBezTo>
                    <a:cubicBezTo>
                      <a:pt x="-33410" y="213450"/>
                      <a:pt x="45063" y="58705"/>
                      <a:pt x="188275" y="13652"/>
                    </a:cubicBezTo>
                    <a:cubicBezTo>
                      <a:pt x="224569" y="1899"/>
                      <a:pt x="261476" y="-2018"/>
                      <a:pt x="297156" y="951"/>
                    </a:cubicBezTo>
                    <a:close/>
                  </a:path>
                </a:pathLst>
              </a:custGeom>
              <a:solidFill>
                <a:srgbClr val="003745"/>
              </a:solidFill>
              <a:ln>
                <a:noFill/>
              </a:ln>
            </p:spPr>
            <p:txBody>
              <a:bodyPr vert="horz" wrap="square" lIns="182880" tIns="91440" rIns="182880" bIns="91440" numCol="1" anchor="t" anchorCtr="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4" name="TextBox 33">
                <a:extLst>
                  <a:ext uri="{FF2B5EF4-FFF2-40B4-BE49-F238E27FC236}">
                    <a16:creationId xmlns:a16="http://schemas.microsoft.com/office/drawing/2014/main" id="{FB267665-9E11-451D-4115-82DE666F7DCF}"/>
                  </a:ext>
                </a:extLst>
              </p:cNvPr>
              <p:cNvSpPr txBox="1"/>
              <p:nvPr/>
            </p:nvSpPr>
            <p:spPr>
              <a:xfrm>
                <a:off x="6424674" y="1456612"/>
                <a:ext cx="6514061" cy="492443"/>
              </a:xfrm>
              <a:prstGeom prst="rect">
                <a:avLst/>
              </a:prstGeom>
              <a:noFill/>
              <a:ln>
                <a:noFill/>
              </a:ln>
            </p:spPr>
            <p:txBody>
              <a:bodyPr wrap="square" lIns="0" tIns="0" rIns="0" bIns="0" rtlCol="0" anchor="ctr">
                <a:spAutoFit/>
              </a:bodyPr>
              <a:lstStyle/>
              <a:p>
                <a:pPr lvl="0">
                  <a:spcBef>
                    <a:spcPts val="600"/>
                  </a:spcBef>
                </a:pPr>
                <a:r>
                  <a:rPr lang="en-US" sz="1600" dirty="0">
                    <a:solidFill>
                      <a:sysClr val="windowText" lastClr="000000"/>
                    </a:solidFill>
                    <a:latin typeface="Akkurat LL" panose="020B0504010101010104" pitchFamily="34" charset="0"/>
                    <a:cs typeface="Akkurat LL" panose="020B0504010101010104" pitchFamily="34" charset="0"/>
                  </a:rPr>
                  <a:t>Resource advantage becomes more strategic when connected to resilient, investable, and market-aligned industrial ecosystems.</a:t>
                </a:r>
              </a:p>
            </p:txBody>
          </p:sp>
          <p:cxnSp>
            <p:nvCxnSpPr>
              <p:cNvPr id="63" name="Straight Connector 62">
                <a:extLst>
                  <a:ext uri="{FF2B5EF4-FFF2-40B4-BE49-F238E27FC236}">
                    <a16:creationId xmlns:a16="http://schemas.microsoft.com/office/drawing/2014/main" id="{A3E24F5F-BF6F-A4FE-9525-DA32EFA0C42F}"/>
                  </a:ext>
                </a:extLst>
              </p:cNvPr>
              <p:cNvCxnSpPr>
                <a:cxnSpLocks/>
              </p:cNvCxnSpPr>
              <p:nvPr/>
            </p:nvCxnSpPr>
            <p:spPr>
              <a:xfrm flipH="1" flipV="1">
                <a:off x="4527151" y="1720574"/>
                <a:ext cx="571617" cy="37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FC9BF844-9388-D922-67C6-A8EEE89537D2}"/>
                  </a:ext>
                </a:extLst>
              </p:cNvPr>
              <p:cNvCxnSpPr>
                <a:cxnSpLocks/>
                <a:endCxn id="11" idx="7"/>
              </p:cNvCxnSpPr>
              <p:nvPr/>
            </p:nvCxnSpPr>
            <p:spPr>
              <a:xfrm flipH="1">
                <a:off x="4251159" y="1719942"/>
                <a:ext cx="284329" cy="258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69" name="Straight Connector 68">
              <a:extLst>
                <a:ext uri="{FF2B5EF4-FFF2-40B4-BE49-F238E27FC236}">
                  <a16:creationId xmlns:a16="http://schemas.microsoft.com/office/drawing/2014/main" id="{A13603FF-B2F4-1441-312D-84261937F20F}"/>
                </a:ext>
              </a:extLst>
            </p:cNvPr>
            <p:cNvCxnSpPr>
              <a:cxnSpLocks/>
              <a:endCxn id="10" idx="6"/>
            </p:cNvCxnSpPr>
            <p:nvPr/>
          </p:nvCxnSpPr>
          <p:spPr>
            <a:xfrm flipH="1">
              <a:off x="4918242" y="2761306"/>
              <a:ext cx="216518" cy="14649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D2296425-EA12-D8F7-742F-D670D58AF1BE}"/>
                </a:ext>
              </a:extLst>
            </p:cNvPr>
            <p:cNvCxnSpPr>
              <a:cxnSpLocks/>
              <a:endCxn id="13" idx="6"/>
            </p:cNvCxnSpPr>
            <p:nvPr/>
          </p:nvCxnSpPr>
          <p:spPr>
            <a:xfrm flipH="1" flipV="1">
              <a:off x="4918242" y="4790253"/>
              <a:ext cx="224790" cy="1667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013D0E7C-4D65-435C-FE70-1A253A83A414}"/>
                </a:ext>
              </a:extLst>
            </p:cNvPr>
            <p:cNvGrpSpPr/>
            <p:nvPr/>
          </p:nvGrpSpPr>
          <p:grpSpPr>
            <a:xfrm>
              <a:off x="4251159" y="5719479"/>
              <a:ext cx="847592" cy="258153"/>
              <a:chOff x="4251159" y="5719479"/>
              <a:chExt cx="847592" cy="258153"/>
            </a:xfrm>
          </p:grpSpPr>
          <p:cxnSp>
            <p:nvCxnSpPr>
              <p:cNvPr id="60" name="Straight Connector 59">
                <a:extLst>
                  <a:ext uri="{FF2B5EF4-FFF2-40B4-BE49-F238E27FC236}">
                    <a16:creationId xmlns:a16="http://schemas.microsoft.com/office/drawing/2014/main" id="{A43974B3-5F65-643A-3EFE-9978E160C404}"/>
                  </a:ext>
                </a:extLst>
              </p:cNvPr>
              <p:cNvCxnSpPr>
                <a:cxnSpLocks/>
              </p:cNvCxnSpPr>
              <p:nvPr/>
            </p:nvCxnSpPr>
            <p:spPr>
              <a:xfrm flipH="1">
                <a:off x="4499554" y="5976554"/>
                <a:ext cx="599197" cy="10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6158FE63-5A37-3068-D2B6-6C5EA62C1E40}"/>
                  </a:ext>
                </a:extLst>
              </p:cNvPr>
              <p:cNvCxnSpPr>
                <a:cxnSpLocks/>
                <a:endCxn id="12" idx="5"/>
              </p:cNvCxnSpPr>
              <p:nvPr/>
            </p:nvCxnSpPr>
            <p:spPr>
              <a:xfrm flipH="1" flipV="1">
                <a:off x="4251159" y="5719479"/>
                <a:ext cx="257885" cy="2542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48" name="Freeform: Shape 47">
            <a:extLst>
              <a:ext uri="{FF2B5EF4-FFF2-40B4-BE49-F238E27FC236}">
                <a16:creationId xmlns:a16="http://schemas.microsoft.com/office/drawing/2014/main" id="{84935E5F-765C-4B32-D282-64A391CDD212}"/>
              </a:ext>
            </a:extLst>
          </p:cNvPr>
          <p:cNvSpPr/>
          <p:nvPr/>
        </p:nvSpPr>
        <p:spPr>
          <a:xfrm>
            <a:off x="1" y="1289403"/>
            <a:ext cx="3179823" cy="4554098"/>
          </a:xfrm>
          <a:custGeom>
            <a:avLst/>
            <a:gdLst>
              <a:gd name="connsiteX0" fmla="*/ 902774 w 3179823"/>
              <a:gd name="connsiteY0" fmla="*/ 0 h 4554098"/>
              <a:gd name="connsiteX1" fmla="*/ 3179823 w 3179823"/>
              <a:gd name="connsiteY1" fmla="*/ 2277049 h 4554098"/>
              <a:gd name="connsiteX2" fmla="*/ 902774 w 3179823"/>
              <a:gd name="connsiteY2" fmla="*/ 4554098 h 4554098"/>
              <a:gd name="connsiteX3" fmla="*/ 16444 w 3179823"/>
              <a:gd name="connsiteY3" fmla="*/ 4375156 h 4554098"/>
              <a:gd name="connsiteX4" fmla="*/ 0 w 3179823"/>
              <a:gd name="connsiteY4" fmla="*/ 4367235 h 4554098"/>
              <a:gd name="connsiteX5" fmla="*/ 0 w 3179823"/>
              <a:gd name="connsiteY5" fmla="*/ 186864 h 4554098"/>
              <a:gd name="connsiteX6" fmla="*/ 16444 w 3179823"/>
              <a:gd name="connsiteY6" fmla="*/ 178942 h 4554098"/>
              <a:gd name="connsiteX7" fmla="*/ 902774 w 3179823"/>
              <a:gd name="connsiteY7" fmla="*/ 0 h 4554098"/>
              <a:gd name="connsiteX0" fmla="*/ 914350 w 3191399"/>
              <a:gd name="connsiteY0" fmla="*/ 0 h 4554098"/>
              <a:gd name="connsiteX1" fmla="*/ 3191399 w 3191399"/>
              <a:gd name="connsiteY1" fmla="*/ 2277049 h 4554098"/>
              <a:gd name="connsiteX2" fmla="*/ 914350 w 3191399"/>
              <a:gd name="connsiteY2" fmla="*/ 4554098 h 4554098"/>
              <a:gd name="connsiteX3" fmla="*/ 28020 w 3191399"/>
              <a:gd name="connsiteY3" fmla="*/ 4375156 h 4554098"/>
              <a:gd name="connsiteX4" fmla="*/ 11576 w 3191399"/>
              <a:gd name="connsiteY4" fmla="*/ 4367235 h 4554098"/>
              <a:gd name="connsiteX5" fmla="*/ 0 w 3191399"/>
              <a:gd name="connsiteY5" fmla="*/ 430442 h 4554098"/>
              <a:gd name="connsiteX6" fmla="*/ 11576 w 3191399"/>
              <a:gd name="connsiteY6" fmla="*/ 186864 h 4554098"/>
              <a:gd name="connsiteX7" fmla="*/ 28020 w 3191399"/>
              <a:gd name="connsiteY7" fmla="*/ 178942 h 4554098"/>
              <a:gd name="connsiteX8" fmla="*/ 914350 w 3191399"/>
              <a:gd name="connsiteY8" fmla="*/ 0 h 4554098"/>
              <a:gd name="connsiteX0" fmla="*/ 0 w 3191399"/>
              <a:gd name="connsiteY0" fmla="*/ 430442 h 4554098"/>
              <a:gd name="connsiteX1" fmla="*/ 11576 w 3191399"/>
              <a:gd name="connsiteY1" fmla="*/ 186864 h 4554098"/>
              <a:gd name="connsiteX2" fmla="*/ 28020 w 3191399"/>
              <a:gd name="connsiteY2" fmla="*/ 178942 h 4554098"/>
              <a:gd name="connsiteX3" fmla="*/ 914350 w 3191399"/>
              <a:gd name="connsiteY3" fmla="*/ 0 h 4554098"/>
              <a:gd name="connsiteX4" fmla="*/ 3191399 w 3191399"/>
              <a:gd name="connsiteY4" fmla="*/ 2277049 h 4554098"/>
              <a:gd name="connsiteX5" fmla="*/ 914350 w 3191399"/>
              <a:gd name="connsiteY5" fmla="*/ 4554098 h 4554098"/>
              <a:gd name="connsiteX6" fmla="*/ 28020 w 3191399"/>
              <a:gd name="connsiteY6" fmla="*/ 4375156 h 4554098"/>
              <a:gd name="connsiteX7" fmla="*/ 11576 w 3191399"/>
              <a:gd name="connsiteY7" fmla="*/ 4367235 h 4554098"/>
              <a:gd name="connsiteX8" fmla="*/ 91440 w 3191399"/>
              <a:gd name="connsiteY8" fmla="*/ 521882 h 4554098"/>
              <a:gd name="connsiteX0" fmla="*/ 0 w 3191399"/>
              <a:gd name="connsiteY0" fmla="*/ 430442 h 4554098"/>
              <a:gd name="connsiteX1" fmla="*/ 11576 w 3191399"/>
              <a:gd name="connsiteY1" fmla="*/ 186864 h 4554098"/>
              <a:gd name="connsiteX2" fmla="*/ 28020 w 3191399"/>
              <a:gd name="connsiteY2" fmla="*/ 178942 h 4554098"/>
              <a:gd name="connsiteX3" fmla="*/ 914350 w 3191399"/>
              <a:gd name="connsiteY3" fmla="*/ 0 h 4554098"/>
              <a:gd name="connsiteX4" fmla="*/ 3191399 w 3191399"/>
              <a:gd name="connsiteY4" fmla="*/ 2277049 h 4554098"/>
              <a:gd name="connsiteX5" fmla="*/ 914350 w 3191399"/>
              <a:gd name="connsiteY5" fmla="*/ 4554098 h 4554098"/>
              <a:gd name="connsiteX6" fmla="*/ 28020 w 3191399"/>
              <a:gd name="connsiteY6" fmla="*/ 4375156 h 4554098"/>
              <a:gd name="connsiteX7" fmla="*/ 11576 w 3191399"/>
              <a:gd name="connsiteY7" fmla="*/ 4367235 h 4554098"/>
              <a:gd name="connsiteX0" fmla="*/ 0 w 3179823"/>
              <a:gd name="connsiteY0" fmla="*/ 186864 h 4554098"/>
              <a:gd name="connsiteX1" fmla="*/ 16444 w 3179823"/>
              <a:gd name="connsiteY1" fmla="*/ 178942 h 4554098"/>
              <a:gd name="connsiteX2" fmla="*/ 902774 w 3179823"/>
              <a:gd name="connsiteY2" fmla="*/ 0 h 4554098"/>
              <a:gd name="connsiteX3" fmla="*/ 3179823 w 3179823"/>
              <a:gd name="connsiteY3" fmla="*/ 2277049 h 4554098"/>
              <a:gd name="connsiteX4" fmla="*/ 902774 w 3179823"/>
              <a:gd name="connsiteY4" fmla="*/ 4554098 h 4554098"/>
              <a:gd name="connsiteX5" fmla="*/ 16444 w 3179823"/>
              <a:gd name="connsiteY5" fmla="*/ 4375156 h 4554098"/>
              <a:gd name="connsiteX6" fmla="*/ 0 w 3179823"/>
              <a:gd name="connsiteY6" fmla="*/ 4367235 h 4554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9823" h="4554098">
                <a:moveTo>
                  <a:pt x="0" y="186864"/>
                </a:moveTo>
                <a:lnTo>
                  <a:pt x="16444" y="178942"/>
                </a:lnTo>
                <a:cubicBezTo>
                  <a:pt x="288866" y="63717"/>
                  <a:pt x="588379" y="0"/>
                  <a:pt x="902774" y="0"/>
                </a:cubicBezTo>
                <a:cubicBezTo>
                  <a:pt x="2160353" y="0"/>
                  <a:pt x="3179823" y="1019470"/>
                  <a:pt x="3179823" y="2277049"/>
                </a:cubicBezTo>
                <a:cubicBezTo>
                  <a:pt x="3179823" y="3534628"/>
                  <a:pt x="2160353" y="4554098"/>
                  <a:pt x="902774" y="4554098"/>
                </a:cubicBezTo>
                <a:cubicBezTo>
                  <a:pt x="588379" y="4554098"/>
                  <a:pt x="288866" y="4490381"/>
                  <a:pt x="16444" y="4375156"/>
                </a:cubicBezTo>
                <a:lnTo>
                  <a:pt x="0" y="4367235"/>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Arial" panose="020B0604020202020204"/>
              <a:ea typeface="+mn-ea"/>
              <a:cs typeface="+mn-cs"/>
            </a:endParaRPr>
          </a:p>
        </p:txBody>
      </p:sp>
      <p:graphicFrame>
        <p:nvGraphicFramePr>
          <p:cNvPr id="45" name="think-cell data - do not delete" hidden="1">
            <a:extLst>
              <a:ext uri="{FF2B5EF4-FFF2-40B4-BE49-F238E27FC236}">
                <a16:creationId xmlns:a16="http://schemas.microsoft.com/office/drawing/2014/main" id="{A4E1922C-CB93-B1A4-AA7E-A2AB9AE24D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45" name="think-cell data - do not delete" hidden="1">
                        <a:extLst>
                          <a:ext uri="{FF2B5EF4-FFF2-40B4-BE49-F238E27FC236}">
                            <a16:creationId xmlns:a16="http://schemas.microsoft.com/office/drawing/2014/main" id="{A4E1922C-CB93-B1A4-AA7E-A2AB9AE24D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20F13A3-713C-5686-84E3-B3CCCCAAE0FF}"/>
              </a:ext>
            </a:extLst>
          </p:cNvPr>
          <p:cNvSpPr>
            <a:spLocks noGrp="1"/>
          </p:cNvSpPr>
          <p:nvPr>
            <p:ph type="title"/>
          </p:nvPr>
        </p:nvSpPr>
        <p:spPr/>
        <p:txBody>
          <a:bodyPr vert="horz"/>
          <a:lstStyle/>
          <a:p>
            <a:r>
              <a:rPr lang="en-US" dirty="0"/>
              <a:t>There is a strategic window for action amid a reordering of global supply chains</a:t>
            </a:r>
          </a:p>
        </p:txBody>
      </p:sp>
      <p:sp>
        <p:nvSpPr>
          <p:cNvPr id="121" name="Slide Number Placeholder 120">
            <a:extLst>
              <a:ext uri="{FF2B5EF4-FFF2-40B4-BE49-F238E27FC236}">
                <a16:creationId xmlns:a16="http://schemas.microsoft.com/office/drawing/2014/main" id="{4F04D5F1-6211-F675-6403-B7229E3D02DE}"/>
              </a:ext>
            </a:extLst>
          </p:cNvPr>
          <p:cNvSpPr>
            <a:spLocks noGrp="1"/>
          </p:cNvSpPr>
          <p:nvPr>
            <p:ph type="sldNum" sz="quarter" idx="12"/>
          </p:nvPr>
        </p:nvSpPr>
        <p:spPr/>
        <p:txBody>
          <a:bodyPr/>
          <a:lstStyle/>
          <a:p>
            <a:fld id="{5246FB18-5DF1-419A-B975-14AFDDD65B9F}" type="slidenum">
              <a:rPr lang="en-US" smtClean="0"/>
              <a:t>31</a:t>
            </a:fld>
            <a:endParaRPr lang="en-US"/>
          </a:p>
        </p:txBody>
      </p:sp>
      <p:pic>
        <p:nvPicPr>
          <p:cNvPr id="131" name="Graphic 130" descr="Fast Forward outline">
            <a:extLst>
              <a:ext uri="{FF2B5EF4-FFF2-40B4-BE49-F238E27FC236}">
                <a16:creationId xmlns:a16="http://schemas.microsoft.com/office/drawing/2014/main" id="{A0E2560C-A78D-9812-660C-ED5323F5CE0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392044" y="5376110"/>
            <a:ext cx="640080" cy="640080"/>
          </a:xfrm>
          <a:prstGeom prst="rect">
            <a:avLst/>
          </a:prstGeom>
        </p:spPr>
      </p:pic>
      <p:pic>
        <p:nvPicPr>
          <p:cNvPr id="133" name="Graphic 132" descr="Mining tools outline">
            <a:extLst>
              <a:ext uri="{FF2B5EF4-FFF2-40B4-BE49-F238E27FC236}">
                <a16:creationId xmlns:a16="http://schemas.microsoft.com/office/drawing/2014/main" id="{ABC824FD-0AC2-686C-E5BB-4ADFADC1C17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097592" y="2250131"/>
            <a:ext cx="457200" cy="457200"/>
          </a:xfrm>
          <a:prstGeom prst="rect">
            <a:avLst/>
          </a:prstGeom>
        </p:spPr>
      </p:pic>
      <p:pic>
        <p:nvPicPr>
          <p:cNvPr id="135" name="Graphic 134" descr="Connections outline">
            <a:extLst>
              <a:ext uri="{FF2B5EF4-FFF2-40B4-BE49-F238E27FC236}">
                <a16:creationId xmlns:a16="http://schemas.microsoft.com/office/drawing/2014/main" id="{D0C01FB6-6BB0-6FA4-C711-6E62136A747C}"/>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044017" y="4397369"/>
            <a:ext cx="548640" cy="548640"/>
          </a:xfrm>
          <a:prstGeom prst="rect">
            <a:avLst/>
          </a:prstGeom>
        </p:spPr>
      </p:pic>
      <p:pic>
        <p:nvPicPr>
          <p:cNvPr id="136" name="Graphic 58">
            <a:extLst>
              <a:ext uri="{FF2B5EF4-FFF2-40B4-BE49-F238E27FC236}">
                <a16:creationId xmlns:a16="http://schemas.microsoft.com/office/drawing/2014/main" id="{AB94EDB1-4199-FEDA-2C84-B4F9D8E5132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180315" y="3318337"/>
            <a:ext cx="476250" cy="476250"/>
          </a:xfrm>
          <a:prstGeom prst="rect">
            <a:avLst/>
          </a:prstGeom>
        </p:spPr>
      </p:pic>
      <p:pic>
        <p:nvPicPr>
          <p:cNvPr id="139" name="Graphic 138" descr="Link outline">
            <a:extLst>
              <a:ext uri="{FF2B5EF4-FFF2-40B4-BE49-F238E27FC236}">
                <a16:creationId xmlns:a16="http://schemas.microsoft.com/office/drawing/2014/main" id="{ACA9974A-7CE1-4688-0569-3E829035AAB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3406233" y="1118837"/>
            <a:ext cx="640080" cy="640080"/>
          </a:xfrm>
          <a:prstGeom prst="rect">
            <a:avLst/>
          </a:prstGeom>
        </p:spPr>
      </p:pic>
      <p:pic>
        <p:nvPicPr>
          <p:cNvPr id="4" name="Graphic 3" descr="Globe outline">
            <a:extLst>
              <a:ext uri="{FF2B5EF4-FFF2-40B4-BE49-F238E27FC236}">
                <a16:creationId xmlns:a16="http://schemas.microsoft.com/office/drawing/2014/main" id="{BEDBB11D-5C7B-B315-B44B-46E7F53398A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7856" y="2250131"/>
            <a:ext cx="2526508" cy="2526508"/>
          </a:xfrm>
          <a:prstGeom prst="rect">
            <a:avLst/>
          </a:prstGeom>
        </p:spPr>
      </p:pic>
    </p:spTree>
    <p:extLst>
      <p:ext uri="{BB962C8B-B14F-4D97-AF65-F5344CB8AC3E}">
        <p14:creationId xmlns:p14="http://schemas.microsoft.com/office/powerpoint/2010/main" val="41519452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B040F48C-8CBD-538F-D730-87FE47E5A372}"/>
              </a:ext>
            </a:extLst>
          </p:cNvPr>
          <p:cNvSpPr txBox="1">
            <a:spLocks/>
          </p:cNvSpPr>
          <p:nvPr/>
        </p:nvSpPr>
        <p:spPr>
          <a:xfrm>
            <a:off x="11320251" y="6560900"/>
            <a:ext cx="311576" cy="214804"/>
          </a:xfrm>
          <a:prstGeom prst="rect">
            <a:avLst/>
          </a:prstGeom>
        </p:spPr>
        <p:txBody>
          <a:bodyPr vert="horz" lIns="0" tIns="0" rIns="0" bIns="0" rtlCol="0" anchor="ctr"/>
          <a:lstStyle>
            <a:defPPr>
              <a:defRPr lang="en-US"/>
            </a:defPPr>
            <a:lvl1pPr marL="0" algn="r" defTabSz="457200" rtl="0" eaLnBrk="1" latinLnBrk="0" hangingPunct="1">
              <a:defRPr sz="7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CFA18E4-D58E-4B28-B105-28D9665A8EBC}" type="slidenum">
              <a:rPr lang="en-US" smtClean="0"/>
              <a:pPr/>
              <a:t>32</a:t>
            </a:fld>
            <a:endParaRPr lang="en-US"/>
          </a:p>
        </p:txBody>
      </p:sp>
      <p:sp>
        <p:nvSpPr>
          <p:cNvPr id="13" name="Text Placeholder 3">
            <a:extLst>
              <a:ext uri="{FF2B5EF4-FFF2-40B4-BE49-F238E27FC236}">
                <a16:creationId xmlns:a16="http://schemas.microsoft.com/office/drawing/2014/main" id="{48B5096F-B5B9-4817-94FF-6C8AEB00AF21}"/>
              </a:ext>
            </a:extLst>
          </p:cNvPr>
          <p:cNvSpPr txBox="1">
            <a:spLocks/>
          </p:cNvSpPr>
          <p:nvPr/>
        </p:nvSpPr>
        <p:spPr>
          <a:xfrm>
            <a:off x="557494" y="1572321"/>
            <a:ext cx="2442276" cy="398354"/>
          </a:xfrm>
          <a:prstGeom prst="rect">
            <a:avLst/>
          </a:prstGeom>
        </p:spPr>
        <p:txBody>
          <a:bodyPr vert="horz" lIns="0" tIns="0" rIns="0" bIns="0" rtlCol="0">
            <a:noAutofit/>
          </a:bodyPr>
          <a:lstStyle>
            <a:lvl1pPr marL="169863" indent="-169863"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1pPr>
            <a:lvl2pPr marL="341313" indent="-171450" algn="l" defTabSz="914400"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2pPr>
            <a:lvl3pPr marL="517525" indent="-176213" algn="l" defTabSz="914400" rtl="0" eaLnBrk="1" latinLnBrk="0" hangingPunct="1">
              <a:lnSpc>
                <a:spcPct val="100000"/>
              </a:lnSpc>
              <a:spcBef>
                <a:spcPts val="0"/>
              </a:spcBef>
              <a:spcAft>
                <a:spcPts val="600"/>
              </a:spcAft>
              <a:buFont typeface="Arial" panose="020B0604020202020204" pitchFamily="34" charset="0"/>
              <a:buChar char="•"/>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Font typeface="Arial" panose="020B0604020202020204" pitchFamily="34" charset="0"/>
              <a:buNone/>
            </a:pPr>
            <a:r>
              <a:rPr lang="en-US" sz="2000" b="1" dirty="0"/>
              <a:t>Primary contact</a:t>
            </a:r>
          </a:p>
        </p:txBody>
      </p:sp>
      <p:graphicFrame>
        <p:nvGraphicFramePr>
          <p:cNvPr id="8" name="Table 10">
            <a:extLst>
              <a:ext uri="{FF2B5EF4-FFF2-40B4-BE49-F238E27FC236}">
                <a16:creationId xmlns:a16="http://schemas.microsoft.com/office/drawing/2014/main" id="{18FBAEB8-4C2D-4430-8AEB-64F4317B3F30}"/>
              </a:ext>
            </a:extLst>
          </p:cNvPr>
          <p:cNvGraphicFramePr>
            <a:graphicFrameLocks noGrp="1"/>
          </p:cNvGraphicFramePr>
          <p:nvPr/>
        </p:nvGraphicFramePr>
        <p:xfrm>
          <a:off x="557494" y="1970675"/>
          <a:ext cx="5529618" cy="990600"/>
        </p:xfrm>
        <a:graphic>
          <a:graphicData uri="http://schemas.openxmlformats.org/drawingml/2006/table">
            <a:tbl>
              <a:tblPr firstRow="1" bandRow="1">
                <a:tableStyleId>{F5AB1C69-6EDB-4FF4-983F-18BD219EF322}</a:tableStyleId>
              </a:tblPr>
              <a:tblGrid>
                <a:gridCol w="5529618">
                  <a:extLst>
                    <a:ext uri="{9D8B030D-6E8A-4147-A177-3AD203B41FA5}">
                      <a16:colId xmlns:a16="http://schemas.microsoft.com/office/drawing/2014/main" val="580576217"/>
                    </a:ext>
                  </a:extLst>
                </a:gridCol>
              </a:tblGrid>
              <a:tr h="715223">
                <a:tc>
                  <a:txBody>
                    <a:bodyPr/>
                    <a:lstStyle/>
                    <a:p>
                      <a:pPr>
                        <a:spcAft>
                          <a:spcPts val="600"/>
                        </a:spcAft>
                      </a:pPr>
                      <a:r>
                        <a:rPr lang="en-US" sz="1800" b="1" kern="1200" dirty="0">
                          <a:solidFill>
                            <a:schemeClr val="tx1"/>
                          </a:solidFill>
                          <a:latin typeface="+mn-lt"/>
                          <a:ea typeface="+mn-ea"/>
                          <a:cs typeface="+mn-cs"/>
                        </a:rPr>
                        <a:t>Matt Blundell</a:t>
                      </a:r>
                      <a:r>
                        <a:rPr lang="en-US" sz="1800" b="0" kern="1200" dirty="0">
                          <a:solidFill>
                            <a:schemeClr val="tx1"/>
                          </a:solidFill>
                          <a:latin typeface="+mn-lt"/>
                          <a:ea typeface="+mn-ea"/>
                          <a:cs typeface="+mn-cs"/>
                        </a:rPr>
                        <a:t>, Senior Analyst, </a:t>
                      </a:r>
                      <a:br>
                        <a:rPr lang="en-US" sz="1800" b="0" kern="1200" dirty="0">
                          <a:solidFill>
                            <a:schemeClr val="tx1"/>
                          </a:solidFill>
                          <a:latin typeface="+mn-lt"/>
                          <a:ea typeface="+mn-ea"/>
                          <a:cs typeface="+mn-cs"/>
                        </a:rPr>
                      </a:br>
                      <a:r>
                        <a:rPr lang="en-US" sz="1800" b="0" kern="1200" dirty="0">
                          <a:solidFill>
                            <a:schemeClr val="tx1"/>
                          </a:solidFill>
                          <a:latin typeface="+mn-lt"/>
                          <a:ea typeface="+mn-ea"/>
                          <a:cs typeface="+mn-cs"/>
                        </a:rPr>
                        <a:t>Geopolitics and International Affairs</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800" b="0" kern="1200" dirty="0">
                          <a:solidFill>
                            <a:schemeClr val="tx1"/>
                          </a:solidFill>
                          <a:latin typeface="+mn-lt"/>
                          <a:ea typeface="+mn-ea"/>
                          <a:cs typeface="+mn-cs"/>
                          <a:hlinkClick r:id="rId2">
                            <a:extLst>
                              <a:ext uri="{A12FA001-AC4F-418D-AE19-62706E023703}">
                                <ahyp:hlinkClr xmlns:ahyp="http://schemas.microsoft.com/office/drawing/2018/hyperlinkcolor" val="tx"/>
                              </a:ext>
                            </a:extLst>
                          </a:hlinkClick>
                        </a:rPr>
                        <a:t>matt.blundell@spglobal.com</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a:txBody>
                  <a:tcPr marL="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87732528"/>
                  </a:ext>
                </a:extLst>
              </a:tr>
            </a:tbl>
          </a:graphicData>
        </a:graphic>
      </p:graphicFrame>
      <p:sp>
        <p:nvSpPr>
          <p:cNvPr id="9" name="Text Placeholder 3">
            <a:extLst>
              <a:ext uri="{FF2B5EF4-FFF2-40B4-BE49-F238E27FC236}">
                <a16:creationId xmlns:a16="http://schemas.microsoft.com/office/drawing/2014/main" id="{837F9BFB-6ABA-4D9F-8850-E008A229FF6F}"/>
              </a:ext>
            </a:extLst>
          </p:cNvPr>
          <p:cNvSpPr txBox="1">
            <a:spLocks/>
          </p:cNvSpPr>
          <p:nvPr/>
        </p:nvSpPr>
        <p:spPr>
          <a:xfrm>
            <a:off x="566738" y="3697380"/>
            <a:ext cx="5776121" cy="2997226"/>
          </a:xfrm>
          <a:prstGeom prst="rect">
            <a:avLst/>
          </a:prstGeom>
        </p:spPr>
        <p:txBody>
          <a:bodyPr vert="horz" lIns="0" tIns="0" rIns="0" bIns="0" rtlCol="0">
            <a:noAutofit/>
          </a:bodyPr>
          <a:lstStyle>
            <a:lvl1pPr marL="169863" indent="-169863"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1pPr>
            <a:lvl2pPr marL="341313" indent="-171450" algn="l" defTabSz="914400"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2pPr>
            <a:lvl3pPr marL="517525" indent="-176213" algn="l" defTabSz="914400" rtl="0" eaLnBrk="1" latinLnBrk="0" hangingPunct="1">
              <a:lnSpc>
                <a:spcPct val="100000"/>
              </a:lnSpc>
              <a:spcBef>
                <a:spcPts val="0"/>
              </a:spcBef>
              <a:spcAft>
                <a:spcPts val="600"/>
              </a:spcAft>
              <a:buFont typeface="Arial" panose="020B0604020202020204" pitchFamily="34" charset="0"/>
              <a:buChar char="•"/>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Font typeface="Arial" panose="020B0604020202020204" pitchFamily="34" charset="0"/>
              <a:buNone/>
            </a:pPr>
            <a:r>
              <a:rPr lang="en-US" sz="2000" b="1" dirty="0"/>
              <a:t>Contact us</a:t>
            </a:r>
          </a:p>
          <a:p>
            <a:pPr marL="2914650" indent="-2914650">
              <a:buFont typeface="Arial" panose="020B0604020202020204" pitchFamily="34" charset="0"/>
              <a:buNone/>
            </a:pPr>
            <a:r>
              <a:rPr lang="en-US" dirty="0"/>
              <a:t>Americas	+1 800 597 1344</a:t>
            </a:r>
          </a:p>
          <a:p>
            <a:pPr marL="2914650" indent="-2914650">
              <a:buFont typeface="Arial" panose="020B0604020202020204" pitchFamily="34" charset="0"/>
              <a:buNone/>
            </a:pPr>
            <a:r>
              <a:rPr lang="en-US" dirty="0"/>
              <a:t>Asia-Pacific	+60 4 296 1125</a:t>
            </a:r>
          </a:p>
          <a:p>
            <a:pPr marL="2914650" indent="-2914650">
              <a:buFont typeface="Arial" panose="020B0604020202020204" pitchFamily="34" charset="0"/>
              <a:buNone/>
            </a:pPr>
            <a:r>
              <a:rPr lang="en-US" dirty="0"/>
              <a:t>Europe, Middle East, Africa	+44 (0) 203 367 0681</a:t>
            </a:r>
          </a:p>
          <a:p>
            <a:pPr marL="2914650" indent="-2914650">
              <a:buFont typeface="Arial" panose="020B0604020202020204" pitchFamily="34" charset="0"/>
              <a:buNone/>
            </a:pPr>
            <a:endParaRPr lang="en-US" sz="2000" dirty="0"/>
          </a:p>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lang="en-US" dirty="0">
                <a:latin typeface="Arial"/>
                <a:hlinkClick r:id="rId3">
                  <a:extLst>
                    <a:ext uri="{A12FA001-AC4F-418D-AE19-62706E023703}">
                      <ahyp:hlinkClr xmlns:ahyp="http://schemas.microsoft.com/office/drawing/2018/hyperlinkcolor" val="tx"/>
                    </a:ext>
                  </a:extLst>
                </a:hlinkClick>
              </a:rPr>
              <a:t>www.spglobal.com/en/enterprise/about/contact-us.html</a:t>
            </a:r>
            <a:endParaRPr lang="en-US" dirty="0">
              <a:latin typeface="Arial"/>
            </a:endParaRPr>
          </a:p>
          <a:p>
            <a:pPr marL="0" marR="0" lvl="0" indent="0" algn="l" defTabSz="914400" rtl="0" eaLnBrk="1" fontAlgn="auto" latinLnBrk="0" hangingPunct="1">
              <a:lnSpc>
                <a:spcPct val="100000"/>
              </a:lnSpc>
              <a:spcAft>
                <a:spcPts val="0"/>
              </a:spcAft>
              <a:buClrTx/>
              <a:buSzTx/>
              <a:buFont typeface="Arial" panose="020B0604020202020204" pitchFamily="34" charset="0"/>
              <a:buNone/>
              <a:tabLst/>
              <a:defRPr/>
            </a:pPr>
            <a:r>
              <a:rPr lang="en-US" dirty="0">
                <a:latin typeface="Arial"/>
                <a:hlinkClick r:id="rId4">
                  <a:extLst>
                    <a:ext uri="{A12FA001-AC4F-418D-AE19-62706E023703}">
                      <ahyp:hlinkClr xmlns:ahyp="http://schemas.microsoft.com/office/drawing/2018/hyperlinkcolor" val="tx"/>
                    </a:ext>
                  </a:extLst>
                </a:hlinkClick>
              </a:rPr>
              <a:t>www.spglobal.com</a:t>
            </a:r>
            <a:endParaRPr lang="en-US" dirty="0">
              <a:latin typeface="Arial"/>
            </a:endParaRP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endParaRPr kumimoji="0" lang="en-US" sz="1600" b="0" i="0" u="none" strike="noStrike" kern="1200" cap="none" spc="0" normalizeH="0" baseline="0" noProof="0" dirty="0">
              <a:ln>
                <a:noFill/>
              </a:ln>
              <a:effectLst/>
              <a:uLnTx/>
              <a:uFillTx/>
              <a:latin typeface="Arial"/>
              <a:ea typeface="+mn-ea"/>
              <a:cs typeface="+mn-cs"/>
            </a:endParaRPr>
          </a:p>
          <a:p>
            <a:pPr marL="0" indent="0">
              <a:spcBef>
                <a:spcPts val="600"/>
              </a:spcBef>
              <a:buFont typeface="Arial" panose="020B0604020202020204" pitchFamily="34" charset="0"/>
              <a:buNone/>
            </a:pPr>
            <a:endParaRPr lang="en-US" dirty="0"/>
          </a:p>
        </p:txBody>
      </p:sp>
      <p:pic>
        <p:nvPicPr>
          <p:cNvPr id="14" name="Picture 13">
            <a:extLst>
              <a:ext uri="{FF2B5EF4-FFF2-40B4-BE49-F238E27FC236}">
                <a16:creationId xmlns:a16="http://schemas.microsoft.com/office/drawing/2014/main" id="{277D3F02-5851-622E-C4AA-575896E3F53F}"/>
              </a:ext>
            </a:extLst>
          </p:cNvPr>
          <p:cNvPicPr>
            <a:picLocks noChangeAspect="1"/>
          </p:cNvPicPr>
          <p:nvPr/>
        </p:nvPicPr>
        <p:blipFill>
          <a:blip r:embed="rId5"/>
          <a:stretch>
            <a:fillRect/>
          </a:stretch>
        </p:blipFill>
        <p:spPr>
          <a:xfrm>
            <a:off x="7575552" y="3484964"/>
            <a:ext cx="3075936" cy="3075936"/>
          </a:xfrm>
          <a:prstGeom prst="rect">
            <a:avLst/>
          </a:prstGeom>
        </p:spPr>
      </p:pic>
      <p:pic>
        <p:nvPicPr>
          <p:cNvPr id="25" name="Picture 24">
            <a:extLst>
              <a:ext uri="{FF2B5EF4-FFF2-40B4-BE49-F238E27FC236}">
                <a16:creationId xmlns:a16="http://schemas.microsoft.com/office/drawing/2014/main" id="{E1CC1FD0-2F7B-92F0-C77B-16263868B9EE}"/>
              </a:ext>
            </a:extLst>
          </p:cNvPr>
          <p:cNvPicPr>
            <a:picLocks noChangeAspect="1"/>
          </p:cNvPicPr>
          <p:nvPr/>
        </p:nvPicPr>
        <p:blipFill>
          <a:blip r:embed="rId6"/>
          <a:srcRect t="40968" b="1"/>
          <a:stretch>
            <a:fillRect/>
          </a:stretch>
        </p:blipFill>
        <p:spPr>
          <a:xfrm>
            <a:off x="6939330" y="546100"/>
            <a:ext cx="4348380" cy="2882900"/>
          </a:xfrm>
          <a:prstGeom prst="rect">
            <a:avLst/>
          </a:prstGeom>
        </p:spPr>
      </p:pic>
    </p:spTree>
    <p:extLst>
      <p:ext uri="{BB962C8B-B14F-4D97-AF65-F5344CB8AC3E}">
        <p14:creationId xmlns:p14="http://schemas.microsoft.com/office/powerpoint/2010/main" val="28930467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BFD6A-C8A2-6699-2AEC-5D8BFC3A646D}"/>
              </a:ext>
            </a:extLst>
          </p:cNvPr>
          <p:cNvSpPr txBox="1">
            <a:spLocks/>
          </p:cNvSpPr>
          <p:nvPr/>
        </p:nvSpPr>
        <p:spPr>
          <a:xfrm>
            <a:off x="567039" y="323644"/>
            <a:ext cx="11062709" cy="84543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r>
              <a:rPr lang="en-US" sz="800">
                <a:solidFill>
                  <a:schemeClr val="bg1"/>
                </a:solidFill>
              </a:rPr>
              <a:t>Disclaimer</a:t>
            </a:r>
          </a:p>
        </p:txBody>
      </p:sp>
    </p:spTree>
    <p:extLst>
      <p:ext uri="{BB962C8B-B14F-4D97-AF65-F5344CB8AC3E}">
        <p14:creationId xmlns:p14="http://schemas.microsoft.com/office/powerpoint/2010/main" val="3150594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D83C8B-22A2-8737-A724-36E62F0B5111}"/>
              </a:ext>
            </a:extLst>
          </p:cNvPr>
          <p:cNvSpPr>
            <a:spLocks noGrp="1"/>
          </p:cNvSpPr>
          <p:nvPr>
            <p:ph type="title"/>
          </p:nvPr>
        </p:nvSpPr>
        <p:spPr/>
        <p:txBody>
          <a:bodyPr/>
          <a:lstStyle/>
          <a:p>
            <a:r>
              <a:rPr lang="en-US" dirty="0"/>
              <a:t>Three structural shifts have reshaped industrial systems: the strategic issue is no longer simply access to resources but positioning within value chains.</a:t>
            </a:r>
            <a:br>
              <a:rPr lang="en-US" dirty="0"/>
            </a:br>
            <a:r>
              <a:rPr lang="en-US" dirty="0"/>
              <a:t> </a:t>
            </a:r>
          </a:p>
        </p:txBody>
      </p:sp>
      <p:sp>
        <p:nvSpPr>
          <p:cNvPr id="15" name="Slide Number Placeholder 14">
            <a:extLst>
              <a:ext uri="{FF2B5EF4-FFF2-40B4-BE49-F238E27FC236}">
                <a16:creationId xmlns:a16="http://schemas.microsoft.com/office/drawing/2014/main" id="{A7730E10-51E1-FA62-7850-29662F79847A}"/>
              </a:ext>
            </a:extLst>
          </p:cNvPr>
          <p:cNvSpPr>
            <a:spLocks noGrp="1"/>
          </p:cNvSpPr>
          <p:nvPr>
            <p:ph type="sldNum" sz="quarter" idx="20"/>
          </p:nvPr>
        </p:nvSpPr>
        <p:spPr/>
        <p:txBody>
          <a:bodyPr/>
          <a:lstStyle/>
          <a:p>
            <a:fld id="{5CFA18E4-D58E-4B28-B105-28D9665A8EBC}" type="slidenum">
              <a:rPr lang="en-US" smtClean="0"/>
              <a:pPr/>
              <a:t>4</a:t>
            </a:fld>
            <a:endParaRPr lang="en-US"/>
          </a:p>
        </p:txBody>
      </p:sp>
      <p:graphicFrame>
        <p:nvGraphicFramePr>
          <p:cNvPr id="22" name="Table 21">
            <a:extLst>
              <a:ext uri="{FF2B5EF4-FFF2-40B4-BE49-F238E27FC236}">
                <a16:creationId xmlns:a16="http://schemas.microsoft.com/office/drawing/2014/main" id="{7ECA6D19-16AE-C57D-8040-8B83F5A95699}"/>
              </a:ext>
            </a:extLst>
          </p:cNvPr>
          <p:cNvGraphicFramePr>
            <a:graphicFrameLocks noGrp="1"/>
          </p:cNvGraphicFramePr>
          <p:nvPr>
            <p:extLst>
              <p:ext uri="{D42A27DB-BD31-4B8C-83A1-F6EECF244321}">
                <p14:modId xmlns:p14="http://schemas.microsoft.com/office/powerpoint/2010/main" val="2531708807"/>
              </p:ext>
            </p:extLst>
          </p:nvPr>
        </p:nvGraphicFramePr>
        <p:xfrm>
          <a:off x="567040" y="1958789"/>
          <a:ext cx="11064787" cy="3951058"/>
        </p:xfrm>
        <a:graphic>
          <a:graphicData uri="http://schemas.openxmlformats.org/drawingml/2006/table">
            <a:tbl>
              <a:tblPr firstRow="1" bandRow="1">
                <a:tableStyleId>{7DF18680-E054-41AD-8BC1-D1AEF772440D}</a:tableStyleId>
              </a:tblPr>
              <a:tblGrid>
                <a:gridCol w="909811">
                  <a:extLst>
                    <a:ext uri="{9D8B030D-6E8A-4147-A177-3AD203B41FA5}">
                      <a16:colId xmlns:a16="http://schemas.microsoft.com/office/drawing/2014/main" val="4009882847"/>
                    </a:ext>
                  </a:extLst>
                </a:gridCol>
                <a:gridCol w="3384992">
                  <a:extLst>
                    <a:ext uri="{9D8B030D-6E8A-4147-A177-3AD203B41FA5}">
                      <a16:colId xmlns:a16="http://schemas.microsoft.com/office/drawing/2014/main" val="3151193008"/>
                    </a:ext>
                  </a:extLst>
                </a:gridCol>
                <a:gridCol w="3384992">
                  <a:extLst>
                    <a:ext uri="{9D8B030D-6E8A-4147-A177-3AD203B41FA5}">
                      <a16:colId xmlns:a16="http://schemas.microsoft.com/office/drawing/2014/main" val="1946860684"/>
                    </a:ext>
                  </a:extLst>
                </a:gridCol>
                <a:gridCol w="3384992">
                  <a:extLst>
                    <a:ext uri="{9D8B030D-6E8A-4147-A177-3AD203B41FA5}">
                      <a16:colId xmlns:a16="http://schemas.microsoft.com/office/drawing/2014/main" val="3526152934"/>
                    </a:ext>
                  </a:extLst>
                </a:gridCol>
              </a:tblGrid>
              <a:tr h="1316039">
                <a:tc>
                  <a:txBody>
                    <a:bodyPr/>
                    <a:lstStyle/>
                    <a:p>
                      <a:endParaRPr lang="en-US" dirty="0">
                        <a:latin typeface="Akkurat LL Light" panose="020B0404010101010104" pitchFamily="34" charset="0"/>
                        <a:cs typeface="Akkurat LL Light" panose="020B0404010101010104" pitchFamily="34" charset="0"/>
                      </a:endParaRPr>
                    </a:p>
                  </a:txBody>
                  <a:tcPr>
                    <a:lnL w="762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pPr marL="45720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u="none" strike="noStrike" kern="1200" cap="none" spc="0" normalizeH="0" baseline="0" noProof="0" dirty="0">
                          <a:ln>
                            <a:noFill/>
                          </a:ln>
                          <a:solidFill>
                            <a:schemeClr val="bg1"/>
                          </a:solidFill>
                          <a:effectLst/>
                          <a:uLnTx/>
                          <a:uFillTx/>
                          <a:latin typeface="Akkurat LL" panose="020B0504010101010104" pitchFamily="34" charset="0"/>
                          <a:cs typeface="Akkurat LL" panose="020B0504010101010104" pitchFamily="34" charset="0"/>
                        </a:rPr>
                        <a:t>Peak globalization &amp; </a:t>
                      </a:r>
                      <a:br>
                        <a:rPr kumimoji="0" lang="en-US" sz="1800" b="1" u="none" strike="noStrike" kern="1200" cap="none" spc="0" normalizeH="0" baseline="0" noProof="0" dirty="0">
                          <a:ln>
                            <a:noFill/>
                          </a:ln>
                          <a:solidFill>
                            <a:schemeClr val="bg1"/>
                          </a:solidFill>
                          <a:effectLst/>
                          <a:uLnTx/>
                          <a:uFillTx/>
                          <a:latin typeface="Akkurat LL" panose="020B0504010101010104" pitchFamily="34" charset="0"/>
                          <a:cs typeface="Akkurat LL" panose="020B0504010101010104" pitchFamily="34" charset="0"/>
                        </a:rPr>
                      </a:br>
                      <a:r>
                        <a:rPr kumimoji="0" lang="en-US" sz="1800" b="1" u="none" strike="noStrike" kern="1200" cap="none" spc="0" normalizeH="0" baseline="0" noProof="0" dirty="0">
                          <a:ln>
                            <a:noFill/>
                          </a:ln>
                          <a:solidFill>
                            <a:schemeClr val="bg1"/>
                          </a:solidFill>
                          <a:effectLst/>
                          <a:uLnTx/>
                          <a:uFillTx/>
                          <a:latin typeface="Akkurat LL" panose="020B0504010101010104" pitchFamily="34" charset="0"/>
                          <a:cs typeface="Akkurat LL" panose="020B0504010101010104" pitchFamily="34" charset="0"/>
                        </a:rPr>
                        <a:t>trade exposure</a:t>
                      </a:r>
                      <a:endParaRPr kumimoji="0" lang="en-US" sz="1800" b="1" i="0" u="none" strike="noStrike" kern="1200" cap="none" spc="0" normalizeH="0" baseline="0" noProof="0" dirty="0">
                        <a:ln>
                          <a:noFill/>
                        </a:ln>
                        <a:solidFill>
                          <a:schemeClr val="bg1"/>
                        </a:solidFill>
                        <a:effectLst/>
                        <a:uLnTx/>
                        <a:uFillTx/>
                        <a:latin typeface="Akkurat LL" panose="020B0504010101010104" pitchFamily="34" charset="0"/>
                        <a:ea typeface="+mn-ea"/>
                        <a:cs typeface="Akkurat LL" panose="020B0504010101010104" pitchFamily="34" charset="0"/>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5">
                        <a:lumMod val="25000"/>
                      </a:schemeClr>
                    </a:solidFill>
                  </a:tcPr>
                </a:tc>
                <a:tc>
                  <a:txBody>
                    <a:bodyPr/>
                    <a:lstStyle/>
                    <a:p>
                      <a:pPr marL="461963" marR="0" lvl="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bg1"/>
                          </a:solidFill>
                          <a:effectLst/>
                          <a:latin typeface="Akkurat LL" panose="020B0504010101010104" pitchFamily="34" charset="0"/>
                          <a:cs typeface="Akkurat LL" panose="020B0504010101010104" pitchFamily="34" charset="0"/>
                        </a:rPr>
                        <a:t>Energy transition &amp; </a:t>
                      </a:r>
                      <a:br>
                        <a:rPr lang="en-US" sz="1800" b="1" dirty="0">
                          <a:solidFill>
                            <a:schemeClr val="bg1"/>
                          </a:solidFill>
                          <a:effectLst/>
                          <a:latin typeface="Akkurat LL" panose="020B0504010101010104" pitchFamily="34" charset="0"/>
                          <a:cs typeface="Akkurat LL" panose="020B0504010101010104" pitchFamily="34" charset="0"/>
                        </a:rPr>
                      </a:br>
                      <a:r>
                        <a:rPr lang="en-US" sz="1800" b="1" dirty="0">
                          <a:solidFill>
                            <a:schemeClr val="bg1"/>
                          </a:solidFill>
                          <a:effectLst/>
                          <a:latin typeface="Akkurat LL" panose="020B0504010101010104" pitchFamily="34" charset="0"/>
                          <a:cs typeface="Akkurat LL" panose="020B0504010101010104" pitchFamily="34" charset="0"/>
                        </a:rPr>
                        <a:t>digitalization</a:t>
                      </a:r>
                      <a:endParaRPr lang="en-US" sz="1800" b="1" i="0" dirty="0">
                        <a:solidFill>
                          <a:schemeClr val="bg1"/>
                        </a:solidFill>
                        <a:effectLst/>
                        <a:latin typeface="Akkurat LL" panose="020B0504010101010104" pitchFamily="34" charset="0"/>
                        <a:cs typeface="Akkurat LL" panose="020B0504010101010104" pitchFamily="34" charset="0"/>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5B72"/>
                    </a:solidFill>
                  </a:tcPr>
                </a:tc>
                <a:tc>
                  <a:txBody>
                    <a:bodyPr/>
                    <a:lstStyle/>
                    <a:p>
                      <a:pPr marL="461963" marR="0" lvl="0" indent="0" algn="ctr" defTabSz="914400" rtl="0" eaLnBrk="1" fontAlgn="auto" latinLnBrk="0" hangingPunct="1">
                        <a:lnSpc>
                          <a:spcPct val="100000"/>
                        </a:lnSpc>
                        <a:spcBef>
                          <a:spcPts val="0"/>
                        </a:spcBef>
                        <a:spcAft>
                          <a:spcPts val="0"/>
                        </a:spcAft>
                        <a:buClrTx/>
                        <a:buSzTx/>
                        <a:buFontTx/>
                        <a:buNone/>
                        <a:tabLst/>
                        <a:defRPr/>
                      </a:pPr>
                      <a:r>
                        <a:rPr kumimoji="0" lang="en-US" sz="1800" b="1" u="none" strike="noStrike" kern="1200" cap="none" spc="0" normalizeH="0" baseline="0" noProof="0" dirty="0">
                          <a:ln>
                            <a:noFill/>
                          </a:ln>
                          <a:solidFill>
                            <a:schemeClr val="bg1"/>
                          </a:solidFill>
                          <a:effectLst/>
                          <a:uLnTx/>
                          <a:uFillTx/>
                          <a:latin typeface="Akkurat LL" panose="020B0504010101010104" pitchFamily="34" charset="0"/>
                          <a:cs typeface="Akkurat LL" panose="020B0504010101010104" pitchFamily="34" charset="0"/>
                        </a:rPr>
                        <a:t>Geopolitics &amp; </a:t>
                      </a:r>
                      <a:br>
                        <a:rPr kumimoji="0" lang="en-US" sz="1800" b="1" u="none" strike="noStrike" kern="1200" cap="none" spc="0" normalizeH="0" baseline="0" noProof="0" dirty="0">
                          <a:ln>
                            <a:noFill/>
                          </a:ln>
                          <a:solidFill>
                            <a:schemeClr val="bg1"/>
                          </a:solidFill>
                          <a:effectLst/>
                          <a:uLnTx/>
                          <a:uFillTx/>
                          <a:latin typeface="Akkurat LL" panose="020B0504010101010104" pitchFamily="34" charset="0"/>
                          <a:cs typeface="Akkurat LL" panose="020B0504010101010104" pitchFamily="34" charset="0"/>
                        </a:rPr>
                      </a:br>
                      <a:r>
                        <a:rPr kumimoji="0" lang="en-US" sz="1800" b="1" u="none" strike="noStrike" kern="1200" cap="none" spc="0" normalizeH="0" baseline="0" noProof="0" dirty="0">
                          <a:ln>
                            <a:noFill/>
                          </a:ln>
                          <a:solidFill>
                            <a:schemeClr val="bg1"/>
                          </a:solidFill>
                          <a:effectLst/>
                          <a:uLnTx/>
                          <a:uFillTx/>
                          <a:latin typeface="Akkurat LL" panose="020B0504010101010104" pitchFamily="34" charset="0"/>
                          <a:cs typeface="Akkurat LL" panose="020B0504010101010104" pitchFamily="34" charset="0"/>
                        </a:rPr>
                        <a:t>security of supply</a:t>
                      </a:r>
                      <a:endParaRPr kumimoji="0" lang="en-US" sz="1800" b="1" i="0" u="none" strike="noStrike" kern="1200" cap="none" spc="0" normalizeH="0" baseline="0" noProof="0" dirty="0">
                        <a:ln>
                          <a:noFill/>
                        </a:ln>
                        <a:solidFill>
                          <a:schemeClr val="bg1"/>
                        </a:solidFill>
                        <a:effectLst/>
                        <a:uLnTx/>
                        <a:uFillTx/>
                        <a:latin typeface="Akkurat LL" panose="020B0504010101010104" pitchFamily="34" charset="0"/>
                        <a:ea typeface="+mn-ea"/>
                        <a:cs typeface="Akkurat LL" panose="020B0504010101010104" pitchFamily="34" charset="0"/>
                      </a:endParaRPr>
                    </a:p>
                  </a:txBody>
                  <a:tcPr anchor="ctr">
                    <a:lnL w="9525"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4829A"/>
                    </a:solidFill>
                  </a:tcPr>
                </a:tc>
                <a:extLst>
                  <a:ext uri="{0D108BD9-81ED-4DB2-BD59-A6C34878D82A}">
                    <a16:rowId xmlns:a16="http://schemas.microsoft.com/office/drawing/2014/main" val="1149503744"/>
                  </a:ext>
                </a:extLst>
              </a:tr>
              <a:tr h="1280213">
                <a:tc>
                  <a:txBody>
                    <a:bodyPr/>
                    <a:lstStyle/>
                    <a:p>
                      <a:r>
                        <a:rPr lang="en-US" sz="1400" b="1" dirty="0">
                          <a:latin typeface="Akkurat LL" panose="020B0504010101010104" pitchFamily="34" charset="0"/>
                          <a:cs typeface="Akkurat LL" panose="020B0504010101010104" pitchFamily="34" charset="0"/>
                        </a:rPr>
                        <a:t>Key features</a:t>
                      </a:r>
                    </a:p>
                  </a:txBody>
                  <a:tcPr anchor="ctr">
                    <a:lnL w="762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marR="0" lvl="0" indent="-171450"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Offshoring and just-in-time manufacturing</a:t>
                      </a:r>
                    </a:p>
                    <a:p>
                      <a:pPr marL="171450" marR="0" lvl="0" indent="-171450"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Hyper-specialization by geography</a:t>
                      </a:r>
                    </a:p>
                    <a:p>
                      <a:pPr marL="171450" marR="0" lvl="0" indent="-171450"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Trade as backbone of industrial systems</a:t>
                      </a:r>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ea typeface="+mn-ea"/>
                        <a:cs typeface="Akkurat LL" panose="020B0504010101010104" pitchFamily="34" charset="0"/>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171450" marR="0" lvl="0" indent="-171450" algn="l" defTabSz="4572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Electrification (EVs, grids, renewables)</a:t>
                      </a:r>
                    </a:p>
                    <a:p>
                      <a:pPr marL="171450" marR="0" lvl="0" indent="-171450" algn="l" defTabSz="4572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Explosive growth in data infrastructure</a:t>
                      </a:r>
                    </a:p>
                    <a:p>
                      <a:pPr marL="171450" marR="0" lvl="0" indent="-171450" algn="l" defTabSz="4572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Material intensity for key commodities</a:t>
                      </a:r>
                      <a:endParaRPr lang="en-US" sz="1200" dirty="0">
                        <a:latin typeface="Akkurat LL" panose="020B0504010101010104" pitchFamily="34" charset="0"/>
                        <a:cs typeface="Akkurat LL" panose="020B0504010101010104" pitchFamily="34" charset="0"/>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173038" marR="0" lvl="0" indent="-173038"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ea typeface="+mn-ea"/>
                          <a:cs typeface="Akkurat LL" panose="020B0504010101010104" pitchFamily="34" charset="0"/>
                        </a:rPr>
                        <a:t>Resilience and criticality over efficiency</a:t>
                      </a:r>
                    </a:p>
                    <a:p>
                      <a:pPr marL="173038" marR="0" lvl="0" indent="-173038"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ea typeface="+mn-ea"/>
                          <a:cs typeface="Akkurat LL" panose="020B0504010101010104" pitchFamily="34" charset="0"/>
                        </a:rPr>
                        <a:t>Friendshoring / nearshoring</a:t>
                      </a:r>
                    </a:p>
                    <a:p>
                      <a:pPr marL="173038" marR="0" lvl="0" indent="-173038"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ea typeface="+mn-ea"/>
                          <a:cs typeface="Akkurat LL" panose="020B0504010101010104" pitchFamily="34" charset="0"/>
                        </a:rPr>
                        <a:t>State interventions expand</a:t>
                      </a:r>
                    </a:p>
                  </a:txBody>
                  <a:tcPr anchor="ctr">
                    <a:lnL w="9525"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90291218"/>
                  </a:ext>
                </a:extLst>
              </a:tr>
              <a:tr h="1354806">
                <a:tc>
                  <a:txBody>
                    <a:bodyPr/>
                    <a:lstStyle/>
                    <a:p>
                      <a:r>
                        <a:rPr lang="en-US" sz="1400" b="1" dirty="0">
                          <a:latin typeface="Akkurat LL" panose="020B0504010101010104" pitchFamily="34" charset="0"/>
                          <a:cs typeface="Akkurat LL" panose="020B0504010101010104" pitchFamily="34" charset="0"/>
                        </a:rPr>
                        <a:t>Impact on metals &amp; mining</a:t>
                      </a:r>
                    </a:p>
                  </a:txBody>
                  <a:tcPr anchor="ctr">
                    <a:lnL w="762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noFill/>
                      <a:prstDash val="solid"/>
                      <a:round/>
                      <a:headEnd type="none" w="med" len="med"/>
                      <a:tailEnd type="none" w="med" len="med"/>
                    </a:lnB>
                    <a:solidFill>
                      <a:schemeClr val="bg1"/>
                    </a:solidFill>
                  </a:tcPr>
                </a:tc>
                <a:tc>
                  <a:txBody>
                    <a:bodyPr/>
                    <a:lstStyle/>
                    <a:p>
                      <a:pPr marL="171450" marR="0" lvl="0" indent="-171450"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Concentration of refining/processing </a:t>
                      </a:r>
                    </a:p>
                    <a:p>
                      <a:pPr marL="171450" marR="0" lvl="0" indent="-171450"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Price-driven supply; limited redundancy</a:t>
                      </a:r>
                    </a:p>
                    <a:p>
                      <a:pPr marL="171450" marR="0" lvl="0" indent="-171450"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Heavy dependence on a few jurisdictions</a:t>
                      </a:r>
                      <a:endParaRPr kumimoji="0" lang="en-US" sz="1200" b="0" i="0" u="none" strike="noStrike" kern="1200" cap="none" spc="0" normalizeH="0" baseline="0" noProof="0" dirty="0">
                        <a:ln>
                          <a:noFill/>
                        </a:ln>
                        <a:solidFill>
                          <a:srgbClr val="000000"/>
                        </a:solidFill>
                        <a:effectLst/>
                        <a:uLnTx/>
                        <a:uFillTx/>
                        <a:latin typeface="Akkurat LL" panose="020B0504010101010104" pitchFamily="34" charset="0"/>
                        <a:ea typeface="+mn-ea"/>
                        <a:cs typeface="Akkurat LL" panose="020B0504010101010104" pitchFamily="34" charset="0"/>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noFill/>
                      <a:prstDash val="solid"/>
                      <a:round/>
                      <a:headEnd type="none" w="med" len="med"/>
                      <a:tailEnd type="none" w="med" len="med"/>
                    </a:lnB>
                    <a:solidFill>
                      <a:schemeClr val="bg1">
                        <a:lumMod val="95000"/>
                      </a:schemeClr>
                    </a:solidFill>
                  </a:tcPr>
                </a:tc>
                <a:tc>
                  <a:txBody>
                    <a:bodyPr/>
                    <a:lstStyle/>
                    <a:p>
                      <a:pPr marL="171450" indent="-171450" fontAlgn="t">
                        <a:lnSpc>
                          <a:spcPts val="1500"/>
                        </a:lnSpc>
                        <a:spcBef>
                          <a:spcPts val="400"/>
                        </a:spcBef>
                        <a:spcAft>
                          <a:spcPts val="400"/>
                        </a:spcAft>
                        <a:buFont typeface="Arial" panose="020B0604020202020204" pitchFamily="34" charset="0"/>
                        <a:buChar char="•"/>
                      </a:pPr>
                      <a:r>
                        <a:rPr kumimoji="0" lang="en-US" sz="1200" b="0" u="none" strike="noStrike" kern="1200" cap="none" spc="0" normalizeH="0" baseline="0" dirty="0">
                          <a:ln>
                            <a:noFill/>
                          </a:ln>
                          <a:solidFill>
                            <a:srgbClr val="000000"/>
                          </a:solidFill>
                          <a:effectLst/>
                          <a:uLnTx/>
                          <a:uFillTx/>
                          <a:latin typeface="Akkurat LL" panose="020B0504010101010104" pitchFamily="34" charset="0"/>
                          <a:cs typeface="Akkurat LL" panose="020B0504010101010104" pitchFamily="34" charset="0"/>
                        </a:rPr>
                        <a:t>Structural demand growth </a:t>
                      </a:r>
                    </a:p>
                    <a:p>
                      <a:pPr marL="171450" indent="-171450" fontAlgn="t">
                        <a:lnSpc>
                          <a:spcPts val="1500"/>
                        </a:lnSpc>
                        <a:spcBef>
                          <a:spcPts val="400"/>
                        </a:spcBef>
                        <a:spcAft>
                          <a:spcPts val="400"/>
                        </a:spcAft>
                        <a:buFont typeface="Arial" panose="020B0604020202020204" pitchFamily="34" charset="0"/>
                        <a:buChar char="•"/>
                      </a:pPr>
                      <a:r>
                        <a:rPr kumimoji="0" lang="en-US" sz="1200" b="0" u="none" strike="noStrike" kern="1200" cap="none" spc="0" normalizeH="0" baseline="0" dirty="0">
                          <a:ln>
                            <a:noFill/>
                          </a:ln>
                          <a:solidFill>
                            <a:srgbClr val="000000"/>
                          </a:solidFill>
                          <a:effectLst/>
                          <a:uLnTx/>
                          <a:uFillTx/>
                          <a:latin typeface="Akkurat LL" panose="020B0504010101010104" pitchFamily="34" charset="0"/>
                          <a:cs typeface="Akkurat LL" panose="020B0504010101010104" pitchFamily="34" charset="0"/>
                        </a:rPr>
                        <a:t>New “critical minerals” paradigm</a:t>
                      </a:r>
                    </a:p>
                    <a:p>
                      <a:pPr marL="171450" indent="-171450" fontAlgn="t">
                        <a:lnSpc>
                          <a:spcPts val="1500"/>
                        </a:lnSpc>
                        <a:spcBef>
                          <a:spcPts val="400"/>
                        </a:spcBef>
                        <a:spcAft>
                          <a:spcPts val="400"/>
                        </a:spcAft>
                        <a:buFont typeface="Arial" panose="020B0604020202020204" pitchFamily="34" charset="0"/>
                        <a:buChar char="•"/>
                      </a:pPr>
                      <a:r>
                        <a:rPr kumimoji="0" lang="en-US" sz="1200" b="0" u="none" strike="noStrike" kern="1200" cap="none" spc="0" normalizeH="0" baseline="0" dirty="0">
                          <a:ln>
                            <a:noFill/>
                          </a:ln>
                          <a:solidFill>
                            <a:srgbClr val="000000"/>
                          </a:solidFill>
                          <a:effectLst/>
                          <a:uLnTx/>
                          <a:uFillTx/>
                          <a:latin typeface="Akkurat LL" panose="020B0504010101010104" pitchFamily="34" charset="0"/>
                          <a:cs typeface="Akkurat LL" panose="020B0504010101010104" pitchFamily="34" charset="0"/>
                        </a:rPr>
                        <a:t>Supply volatility, super-cycle dynamics</a:t>
                      </a:r>
                      <a:endParaRPr kumimoji="0" lang="en-US" sz="1200" b="0" i="0" u="none" strike="noStrike" kern="1200" cap="none" spc="0" normalizeH="0" baseline="0" dirty="0">
                        <a:ln>
                          <a:noFill/>
                        </a:ln>
                        <a:solidFill>
                          <a:srgbClr val="000000"/>
                        </a:solidFill>
                        <a:effectLst/>
                        <a:uLnTx/>
                        <a:uFillTx/>
                        <a:latin typeface="Akkurat LL" panose="020B0504010101010104" pitchFamily="34" charset="0"/>
                        <a:ea typeface="+mn-ea"/>
                        <a:cs typeface="Akkurat LL" panose="020B0504010101010104" pitchFamily="34" charset="0"/>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noFill/>
                      <a:prstDash val="solid"/>
                      <a:round/>
                      <a:headEnd type="none" w="med" len="med"/>
                      <a:tailEnd type="none" w="med" len="med"/>
                    </a:lnB>
                    <a:solidFill>
                      <a:schemeClr val="bg1">
                        <a:lumMod val="95000"/>
                      </a:schemeClr>
                    </a:solidFill>
                  </a:tcPr>
                </a:tc>
                <a:tc>
                  <a:txBody>
                    <a:bodyPr/>
                    <a:lstStyle/>
                    <a:p>
                      <a:pPr marL="173038" marR="0" lvl="0" indent="-173038"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ea typeface="+mn-ea"/>
                          <a:cs typeface="Akkurat LL" panose="020B0504010101010104" pitchFamily="34" charset="0"/>
                        </a:rPr>
                        <a:t>Onshore / regionalize processing capacity</a:t>
                      </a:r>
                    </a:p>
                    <a:p>
                      <a:pPr marL="173038" marR="0" lvl="0" indent="-173038"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ea typeface="+mn-ea"/>
                          <a:cs typeface="Akkurat LL" panose="020B0504010101010104" pitchFamily="34" charset="0"/>
                        </a:rPr>
                        <a:t>Strategic competition, industrial policies</a:t>
                      </a:r>
                    </a:p>
                    <a:p>
                      <a:pPr marL="173038" marR="0" lvl="0" indent="-173038" algn="l" defTabSz="914400" rtl="0" eaLnBrk="1" fontAlgn="t" latinLnBrk="0" hangingPunct="1">
                        <a:lnSpc>
                          <a:spcPts val="1500"/>
                        </a:lnSpc>
                        <a:spcBef>
                          <a:spcPts val="400"/>
                        </a:spcBef>
                        <a:spcAft>
                          <a:spcPts val="400"/>
                        </a:spcAft>
                        <a:buClrTx/>
                        <a:buSzTx/>
                        <a:buFont typeface="Arial" panose="020B0604020202020204" pitchFamily="34" charset="0"/>
                        <a:buChar char="•"/>
                        <a:tabLst/>
                        <a:defRPr/>
                      </a:pPr>
                      <a:r>
                        <a:rPr kumimoji="0" lang="en-US" sz="1200" b="0" u="none" strike="noStrike" kern="1200" cap="none" spc="0" normalizeH="0" baseline="0" noProof="0" dirty="0">
                          <a:ln>
                            <a:noFill/>
                          </a:ln>
                          <a:solidFill>
                            <a:srgbClr val="000000"/>
                          </a:solidFill>
                          <a:effectLst/>
                          <a:uLnTx/>
                          <a:uFillTx/>
                          <a:latin typeface="Akkurat LL" panose="020B0504010101010104" pitchFamily="34" charset="0"/>
                          <a:ea typeface="+mn-ea"/>
                          <a:cs typeface="Akkurat LL" panose="020B0504010101010104" pitchFamily="34" charset="0"/>
                        </a:rPr>
                        <a:t>Partnerships and government investment</a:t>
                      </a:r>
                    </a:p>
                  </a:txBody>
                  <a:tcPr anchor="ctr">
                    <a:lnL w="9525"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49368731"/>
                  </a:ext>
                </a:extLst>
              </a:tr>
            </a:tbl>
          </a:graphicData>
        </a:graphic>
      </p:graphicFrame>
      <p:cxnSp>
        <p:nvCxnSpPr>
          <p:cNvPr id="23" name="Straight Arrow Connector 22">
            <a:extLst>
              <a:ext uri="{FF2B5EF4-FFF2-40B4-BE49-F238E27FC236}">
                <a16:creationId xmlns:a16="http://schemas.microsoft.com/office/drawing/2014/main" id="{AD6E7763-1C23-C244-60F0-46CFC227D90D}"/>
              </a:ext>
            </a:extLst>
          </p:cNvPr>
          <p:cNvCxnSpPr>
            <a:cxnSpLocks/>
          </p:cNvCxnSpPr>
          <p:nvPr/>
        </p:nvCxnSpPr>
        <p:spPr>
          <a:xfrm>
            <a:off x="1485900" y="1780992"/>
            <a:ext cx="10139061" cy="0"/>
          </a:xfrm>
          <a:prstGeom prst="straightConnector1">
            <a:avLst/>
          </a:prstGeom>
          <a:ln w="762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C38683E-2561-2914-CAF4-62FFD7EACF30}"/>
              </a:ext>
            </a:extLst>
          </p:cNvPr>
          <p:cNvSpPr txBox="1"/>
          <p:nvPr/>
        </p:nvSpPr>
        <p:spPr>
          <a:xfrm>
            <a:off x="2392094" y="1401843"/>
            <a:ext cx="1352230" cy="276999"/>
          </a:xfrm>
          <a:prstGeom prst="rect">
            <a:avLst/>
          </a:prstGeom>
          <a:noFill/>
        </p:spPr>
        <p:txBody>
          <a:bodyPr wrap="none" lIns="0" tIns="0" rIns="0" bIns="0" rtlCol="0">
            <a:spAutoFit/>
          </a:bodyPr>
          <a:lstStyle/>
          <a:p>
            <a:pPr algn="l">
              <a:spcAft>
                <a:spcPts val="200"/>
              </a:spcAft>
            </a:pPr>
            <a:r>
              <a:rPr lang="en-US" b="1" dirty="0">
                <a:solidFill>
                  <a:srgbClr val="C94100"/>
                </a:solidFill>
                <a:latin typeface="Akkurat LL" panose="020B0504010101010104" pitchFamily="34" charset="0"/>
                <a:cs typeface="Akkurat LL" panose="020B0504010101010104" pitchFamily="34" charset="0"/>
              </a:rPr>
              <a:t>1990s – 2018</a:t>
            </a:r>
          </a:p>
        </p:txBody>
      </p:sp>
      <p:sp>
        <p:nvSpPr>
          <p:cNvPr id="26" name="TextBox 25">
            <a:extLst>
              <a:ext uri="{FF2B5EF4-FFF2-40B4-BE49-F238E27FC236}">
                <a16:creationId xmlns:a16="http://schemas.microsoft.com/office/drawing/2014/main" id="{CBBDDE81-C9DF-1053-FEA1-DDD9FF1685E4}"/>
              </a:ext>
            </a:extLst>
          </p:cNvPr>
          <p:cNvSpPr txBox="1"/>
          <p:nvPr/>
        </p:nvSpPr>
        <p:spPr>
          <a:xfrm>
            <a:off x="5680445" y="1401844"/>
            <a:ext cx="1687000" cy="276999"/>
          </a:xfrm>
          <a:prstGeom prst="rect">
            <a:avLst/>
          </a:prstGeom>
          <a:noFill/>
        </p:spPr>
        <p:txBody>
          <a:bodyPr wrap="none" lIns="0" tIns="0" rIns="0" bIns="0" rtlCol="0">
            <a:spAutoFit/>
          </a:bodyPr>
          <a:lstStyle/>
          <a:p>
            <a:pPr algn="l">
              <a:spcAft>
                <a:spcPts val="200"/>
              </a:spcAft>
            </a:pPr>
            <a:r>
              <a:rPr lang="en-US" b="1" dirty="0">
                <a:solidFill>
                  <a:srgbClr val="C94100"/>
                </a:solidFill>
                <a:latin typeface="Akkurat LL" panose="020B0504010101010104" pitchFamily="34" charset="0"/>
                <a:cs typeface="Akkurat LL" panose="020B0504010101010104" pitchFamily="34" charset="0"/>
              </a:rPr>
              <a:t>2010s – Present</a:t>
            </a:r>
          </a:p>
        </p:txBody>
      </p:sp>
      <p:sp>
        <p:nvSpPr>
          <p:cNvPr id="27" name="TextBox 26">
            <a:extLst>
              <a:ext uri="{FF2B5EF4-FFF2-40B4-BE49-F238E27FC236}">
                <a16:creationId xmlns:a16="http://schemas.microsoft.com/office/drawing/2014/main" id="{1ADB00BE-8469-7B54-6D4F-C2E89005CB3B}"/>
              </a:ext>
            </a:extLst>
          </p:cNvPr>
          <p:cNvSpPr txBox="1"/>
          <p:nvPr/>
        </p:nvSpPr>
        <p:spPr>
          <a:xfrm>
            <a:off x="9123792" y="1401844"/>
            <a:ext cx="1565172" cy="276999"/>
          </a:xfrm>
          <a:prstGeom prst="rect">
            <a:avLst/>
          </a:prstGeom>
          <a:noFill/>
        </p:spPr>
        <p:txBody>
          <a:bodyPr wrap="none" lIns="0" tIns="0" rIns="0" bIns="0" rtlCol="0">
            <a:spAutoFit/>
          </a:bodyPr>
          <a:lstStyle/>
          <a:p>
            <a:pPr algn="l">
              <a:spcAft>
                <a:spcPts val="200"/>
              </a:spcAft>
            </a:pPr>
            <a:r>
              <a:rPr lang="en-US" b="1" dirty="0">
                <a:solidFill>
                  <a:srgbClr val="C94100"/>
                </a:solidFill>
                <a:latin typeface="Akkurat LL" panose="020B0504010101010104" pitchFamily="34" charset="0"/>
                <a:cs typeface="Akkurat LL" panose="020B0504010101010104" pitchFamily="34" charset="0"/>
              </a:rPr>
              <a:t>2018 – Present</a:t>
            </a:r>
          </a:p>
        </p:txBody>
      </p:sp>
      <p:pic>
        <p:nvPicPr>
          <p:cNvPr id="28" name="Graphic 45">
            <a:extLst>
              <a:ext uri="{FF2B5EF4-FFF2-40B4-BE49-F238E27FC236}">
                <a16:creationId xmlns:a16="http://schemas.microsoft.com/office/drawing/2014/main" id="{1B512C21-F215-35C5-357F-4E1D221BE64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642414" y="2375550"/>
            <a:ext cx="476250" cy="476250"/>
          </a:xfrm>
          <a:prstGeom prst="rect">
            <a:avLst/>
          </a:prstGeom>
        </p:spPr>
      </p:pic>
      <p:pic>
        <p:nvPicPr>
          <p:cNvPr id="29" name="Graphic 43">
            <a:extLst>
              <a:ext uri="{FF2B5EF4-FFF2-40B4-BE49-F238E27FC236}">
                <a16:creationId xmlns:a16="http://schemas.microsoft.com/office/drawing/2014/main" id="{D49420D1-DC8F-30E8-1D8A-7EF37047376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67110" y="2272548"/>
            <a:ext cx="682254" cy="682254"/>
          </a:xfrm>
          <a:prstGeom prst="rect">
            <a:avLst/>
          </a:prstGeom>
        </p:spPr>
      </p:pic>
      <p:pic>
        <p:nvPicPr>
          <p:cNvPr id="30" name="Graphic 62">
            <a:extLst>
              <a:ext uri="{FF2B5EF4-FFF2-40B4-BE49-F238E27FC236}">
                <a16:creationId xmlns:a16="http://schemas.microsoft.com/office/drawing/2014/main" id="{1EEBFA57-6338-03B8-ACA5-BD70A99BD41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41976" y="2375550"/>
            <a:ext cx="476250" cy="476250"/>
          </a:xfrm>
          <a:prstGeom prst="rect">
            <a:avLst/>
          </a:prstGeom>
        </p:spPr>
      </p:pic>
    </p:spTree>
    <p:extLst>
      <p:ext uri="{BB962C8B-B14F-4D97-AF65-F5344CB8AC3E}">
        <p14:creationId xmlns:p14="http://schemas.microsoft.com/office/powerpoint/2010/main" val="781950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3">
            <a:extLst>
              <a:ext uri="{FF2B5EF4-FFF2-40B4-BE49-F238E27FC236}">
                <a16:creationId xmlns:a16="http://schemas.microsoft.com/office/drawing/2014/main" id="{BDE94B9C-22E7-6B96-C040-949DA7059B10}"/>
              </a:ext>
            </a:extLst>
          </p:cNvPr>
          <p:cNvSpPr>
            <a:spLocks noGrp="1"/>
          </p:cNvSpPr>
          <p:nvPr>
            <p:ph type="title"/>
          </p:nvPr>
        </p:nvSpPr>
        <p:spPr>
          <a:xfrm>
            <a:off x="567040" y="347472"/>
            <a:ext cx="11060912" cy="826477"/>
          </a:xfrm>
        </p:spPr>
        <p:txBody>
          <a:bodyPr/>
          <a:lstStyle/>
          <a:p>
            <a:r>
              <a:rPr lang="en-US" b="0" dirty="0"/>
              <a:t>Where the real concentration exists: China’s midstream dominance is key to its industrial strategy; posing national security concerns for other economies.</a:t>
            </a:r>
            <a:endParaRPr lang="es-ES" b="0" dirty="0"/>
          </a:p>
        </p:txBody>
      </p:sp>
      <p:sp>
        <p:nvSpPr>
          <p:cNvPr id="15" name="Text Placeholder 5">
            <a:extLst>
              <a:ext uri="{FF2B5EF4-FFF2-40B4-BE49-F238E27FC236}">
                <a16:creationId xmlns:a16="http://schemas.microsoft.com/office/drawing/2014/main" id="{9CB2DE01-46EB-731F-391A-01F57108CD70}"/>
              </a:ext>
            </a:extLst>
          </p:cNvPr>
          <p:cNvSpPr txBox="1">
            <a:spLocks/>
          </p:cNvSpPr>
          <p:nvPr/>
        </p:nvSpPr>
        <p:spPr>
          <a:xfrm>
            <a:off x="565544" y="5754701"/>
            <a:ext cx="11060912" cy="614406"/>
          </a:xfrm>
          <a:prstGeom prst="rect">
            <a:avLst/>
          </a:prstGeom>
        </p:spPr>
        <p:txBody>
          <a:bodyPr vert="horz" lIns="0" tIns="0" rIns="0" bIns="0" rtlCol="0" anchor="b">
            <a:noAutofit/>
          </a:bodyPr>
          <a:lstStyle>
            <a:lvl1pPr marL="0" indent="0" algn="l" defTabSz="914400" rtl="0" eaLnBrk="1" latinLnBrk="0" hangingPunct="1">
              <a:lnSpc>
                <a:spcPct val="100000"/>
              </a:lnSpc>
              <a:spcBef>
                <a:spcPts val="0"/>
              </a:spcBef>
              <a:spcAft>
                <a:spcPts val="200"/>
              </a:spcAft>
              <a:buSzPct val="25000"/>
              <a:buFont typeface="Arial" panose="020B0604020202020204" pitchFamily="34" charset="0"/>
              <a:buNone/>
              <a:defRPr sz="700" kern="1200">
                <a:solidFill>
                  <a:schemeClr val="tx1"/>
                </a:solidFill>
                <a:latin typeface="+mn-lt"/>
                <a:ea typeface="+mn-ea"/>
                <a:cs typeface="+mn-cs"/>
              </a:defRPr>
            </a:lvl1pPr>
            <a:lvl2pPr marL="169863" indent="-112713" algn="l" defTabSz="914400" rtl="0" eaLnBrk="1" latinLnBrk="0" hangingPunct="1">
              <a:lnSpc>
                <a:spcPct val="70000"/>
              </a:lnSpc>
              <a:spcBef>
                <a:spcPts val="0"/>
              </a:spcBef>
              <a:spcAft>
                <a:spcPts val="600"/>
              </a:spcAft>
              <a:buFont typeface="Arial" panose="020B0604020202020204" pitchFamily="34" charset="0"/>
              <a:buChar char="•"/>
              <a:defRPr sz="700" kern="1200">
                <a:solidFill>
                  <a:schemeClr val="tx1"/>
                </a:solidFill>
                <a:latin typeface="+mn-lt"/>
                <a:ea typeface="+mn-ea"/>
                <a:cs typeface="+mn-cs"/>
              </a:defRPr>
            </a:lvl2pPr>
            <a:lvl3pPr marL="341312"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br>
              <a:rPr lang="es-MX" dirty="0"/>
            </a:br>
            <a:r>
              <a:rPr lang="es-MX" dirty="0" err="1"/>
              <a:t>Compiled</a:t>
            </a:r>
            <a:r>
              <a:rPr lang="es-MX" dirty="0"/>
              <a:t> June 2025.</a:t>
            </a:r>
            <a:br>
              <a:rPr lang="es-MX" dirty="0"/>
            </a:br>
            <a:r>
              <a:rPr lang="es-MX" dirty="0" err="1"/>
              <a:t>Sources</a:t>
            </a:r>
            <a:r>
              <a:rPr lang="es-MX" dirty="0"/>
              <a:t>: 1. S&amp;P Global and 2. International Energy Agency.</a:t>
            </a:r>
            <a:br>
              <a:rPr lang="es-MX" dirty="0"/>
            </a:br>
            <a:r>
              <a:rPr lang="en-US" dirty="0"/>
              <a:t>© 2025 S&amp;P Global.</a:t>
            </a:r>
            <a:endParaRPr lang="en-US" dirty="0">
              <a:solidFill>
                <a:srgbClr val="000000"/>
              </a:solidFill>
              <a:latin typeface="Arial" panose="020B0604020202020204" pitchFamily="34" charset="0"/>
            </a:endParaRPr>
          </a:p>
        </p:txBody>
      </p:sp>
      <p:graphicFrame>
        <p:nvGraphicFramePr>
          <p:cNvPr id="16" name="Chart 15">
            <a:extLst>
              <a:ext uri="{FF2B5EF4-FFF2-40B4-BE49-F238E27FC236}">
                <a16:creationId xmlns:a16="http://schemas.microsoft.com/office/drawing/2014/main" id="{7DEE3DBD-E364-98F4-D429-2AAE52AC4694}"/>
              </a:ext>
            </a:extLst>
          </p:cNvPr>
          <p:cNvGraphicFramePr/>
          <p:nvPr>
            <p:extLst>
              <p:ext uri="{D42A27DB-BD31-4B8C-83A1-F6EECF244321}">
                <p14:modId xmlns:p14="http://schemas.microsoft.com/office/powerpoint/2010/main" val="3913994432"/>
              </p:ext>
            </p:extLst>
          </p:nvPr>
        </p:nvGraphicFramePr>
        <p:xfrm>
          <a:off x="504911" y="1127348"/>
          <a:ext cx="11060912" cy="488395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Table 16">
            <a:extLst>
              <a:ext uri="{FF2B5EF4-FFF2-40B4-BE49-F238E27FC236}">
                <a16:creationId xmlns:a16="http://schemas.microsoft.com/office/drawing/2014/main" id="{89E188D2-CF85-083E-9514-4E080A333A16}"/>
              </a:ext>
            </a:extLst>
          </p:cNvPr>
          <p:cNvGraphicFramePr>
            <a:graphicFrameLocks noGrp="1"/>
          </p:cNvGraphicFramePr>
          <p:nvPr>
            <p:extLst>
              <p:ext uri="{D42A27DB-BD31-4B8C-83A1-F6EECF244321}">
                <p14:modId xmlns:p14="http://schemas.microsoft.com/office/powerpoint/2010/main" val="4016575939"/>
              </p:ext>
            </p:extLst>
          </p:nvPr>
        </p:nvGraphicFramePr>
        <p:xfrm>
          <a:off x="1130059" y="1531757"/>
          <a:ext cx="8341745" cy="304800"/>
        </p:xfrm>
        <a:graphic>
          <a:graphicData uri="http://schemas.openxmlformats.org/drawingml/2006/table">
            <a:tbl>
              <a:tblPr firstRow="1" bandRow="1">
                <a:tableStyleId>{5C22544A-7EE6-4342-B048-85BDC9FD1C3A}</a:tableStyleId>
              </a:tblPr>
              <a:tblGrid>
                <a:gridCol w="1668349">
                  <a:extLst>
                    <a:ext uri="{9D8B030D-6E8A-4147-A177-3AD203B41FA5}">
                      <a16:colId xmlns:a16="http://schemas.microsoft.com/office/drawing/2014/main" val="2069590046"/>
                    </a:ext>
                  </a:extLst>
                </a:gridCol>
                <a:gridCol w="1668349">
                  <a:extLst>
                    <a:ext uri="{9D8B030D-6E8A-4147-A177-3AD203B41FA5}">
                      <a16:colId xmlns:a16="http://schemas.microsoft.com/office/drawing/2014/main" val="3479504880"/>
                    </a:ext>
                  </a:extLst>
                </a:gridCol>
                <a:gridCol w="1668349">
                  <a:extLst>
                    <a:ext uri="{9D8B030D-6E8A-4147-A177-3AD203B41FA5}">
                      <a16:colId xmlns:a16="http://schemas.microsoft.com/office/drawing/2014/main" val="165425025"/>
                    </a:ext>
                  </a:extLst>
                </a:gridCol>
                <a:gridCol w="1668349">
                  <a:extLst>
                    <a:ext uri="{9D8B030D-6E8A-4147-A177-3AD203B41FA5}">
                      <a16:colId xmlns:a16="http://schemas.microsoft.com/office/drawing/2014/main" val="3426884537"/>
                    </a:ext>
                  </a:extLst>
                </a:gridCol>
                <a:gridCol w="1668349">
                  <a:extLst>
                    <a:ext uri="{9D8B030D-6E8A-4147-A177-3AD203B41FA5}">
                      <a16:colId xmlns:a16="http://schemas.microsoft.com/office/drawing/2014/main" val="1537181423"/>
                    </a:ext>
                  </a:extLst>
                </a:gridCol>
              </a:tblGrid>
              <a:tr h="290408">
                <a:tc>
                  <a:txBody>
                    <a:bodyPr/>
                    <a:lstStyle/>
                    <a:p>
                      <a:pPr algn="ctr" rtl="0">
                        <a:defRPr sz="1100" b="1" i="0" u="none" strike="noStrike" kern="1200" baseline="0">
                          <a:solidFill>
                            <a:schemeClr val="bg1"/>
                          </a:solidFill>
                          <a:latin typeface="Akkurat LL Light" panose="020B0404010101010104" pitchFamily="34" charset="0"/>
                          <a:ea typeface="+mn-ea"/>
                          <a:cs typeface="Akkurat LL Light" panose="020B0404010101010104" pitchFamily="34" charset="0"/>
                        </a:defRPr>
                      </a:pPr>
                      <a:r>
                        <a:rPr lang="en-US" sz="1400" b="1" i="0" u="none" strike="noStrike" kern="1200" baseline="0" dirty="0">
                          <a:solidFill>
                            <a:srgbClr val="001217"/>
                          </a:solidFill>
                          <a:latin typeface="Akkurat LL" panose="020B0504010101010104" pitchFamily="34" charset="0"/>
                          <a:ea typeface="+mn-ea"/>
                          <a:cs typeface="Akkurat LL" panose="020B0504010101010104" pitchFamily="34" charset="0"/>
                        </a:rPr>
                        <a:t>+83%</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sz="1100" b="1" i="0" u="none" strike="noStrike" kern="1200" baseline="0">
                          <a:solidFill>
                            <a:schemeClr val="bg1"/>
                          </a:solidFill>
                          <a:latin typeface="Akkurat LL Light" panose="020B0404010101010104" pitchFamily="34" charset="0"/>
                          <a:ea typeface="+mn-ea"/>
                          <a:cs typeface="Akkurat LL Light" panose="020B0404010101010104" pitchFamily="34" charset="0"/>
                        </a:defRPr>
                      </a:pPr>
                      <a:r>
                        <a:rPr lang="en-US" sz="1400" b="1" i="0" u="none" strike="noStrike" kern="1200" baseline="0" dirty="0">
                          <a:solidFill>
                            <a:srgbClr val="001217"/>
                          </a:solidFill>
                          <a:latin typeface="Akkurat LL" panose="020B0504010101010104" pitchFamily="34" charset="0"/>
                          <a:ea typeface="+mn-ea"/>
                          <a:cs typeface="Akkurat LL" panose="020B0504010101010104" pitchFamily="34" charset="0"/>
                        </a:rPr>
                        <a:t>+73%</a:t>
                      </a:r>
                    </a:p>
                  </a:txBody>
                  <a:tcPr anchor="ctr">
                    <a:solidFill>
                      <a:schemeClr val="bg1"/>
                    </a:solidFill>
                  </a:tcPr>
                </a:tc>
                <a:tc>
                  <a:txBody>
                    <a:bodyPr/>
                    <a:lstStyle/>
                    <a:p>
                      <a:pPr algn="ctr">
                        <a:defRPr sz="1100" b="1" i="0" u="none" strike="noStrike" kern="1200" baseline="0">
                          <a:solidFill>
                            <a:schemeClr val="bg1"/>
                          </a:solidFill>
                          <a:latin typeface="Akkurat LL Light" panose="020B0404010101010104" pitchFamily="34" charset="0"/>
                          <a:ea typeface="+mn-ea"/>
                          <a:cs typeface="Akkurat LL Light" panose="020B0404010101010104" pitchFamily="34" charset="0"/>
                        </a:defRPr>
                      </a:pPr>
                      <a:r>
                        <a:rPr lang="en-US" sz="1400" b="1" i="0" u="none" strike="noStrike" kern="1200" baseline="0" dirty="0">
                          <a:solidFill>
                            <a:srgbClr val="001217"/>
                          </a:solidFill>
                          <a:latin typeface="Akkurat LL" panose="020B0504010101010104" pitchFamily="34" charset="0"/>
                          <a:ea typeface="+mn-ea"/>
                          <a:cs typeface="Akkurat LL" panose="020B0504010101010104" pitchFamily="34" charset="0"/>
                        </a:rPr>
                        <a:t>+97%</a:t>
                      </a:r>
                    </a:p>
                  </a:txBody>
                  <a:tcPr anchor="ctr">
                    <a:solidFill>
                      <a:schemeClr val="bg1"/>
                    </a:solidFill>
                  </a:tcPr>
                </a:tc>
                <a:tc>
                  <a:txBody>
                    <a:bodyPr/>
                    <a:lstStyle/>
                    <a:p>
                      <a:pPr algn="ctr">
                        <a:defRPr sz="1100" b="1" i="0" u="none" strike="noStrike" kern="1200" baseline="0">
                          <a:solidFill>
                            <a:schemeClr val="bg1"/>
                          </a:solidFill>
                          <a:latin typeface="Akkurat LL Light" panose="020B0404010101010104" pitchFamily="34" charset="0"/>
                          <a:ea typeface="+mn-ea"/>
                          <a:cs typeface="Akkurat LL Light" panose="020B0404010101010104" pitchFamily="34" charset="0"/>
                        </a:defRPr>
                      </a:pPr>
                      <a:r>
                        <a:rPr lang="en-US" sz="1400" b="1" i="0" u="none" strike="noStrike" kern="1200" baseline="0" dirty="0">
                          <a:solidFill>
                            <a:srgbClr val="001217"/>
                          </a:solidFill>
                          <a:latin typeface="Akkurat LL" panose="020B0504010101010104" pitchFamily="34" charset="0"/>
                          <a:ea typeface="+mn-ea"/>
                          <a:cs typeface="Akkurat LL" panose="020B0504010101010104" pitchFamily="34" charset="0"/>
                        </a:rPr>
                        <a:t>+96%</a:t>
                      </a:r>
                    </a:p>
                  </a:txBody>
                  <a:tcPr anchor="ctr">
                    <a:solidFill>
                      <a:schemeClr val="bg1"/>
                    </a:solidFill>
                  </a:tcPr>
                </a:tc>
                <a:tc>
                  <a:txBody>
                    <a:bodyPr/>
                    <a:lstStyle/>
                    <a:p>
                      <a:pPr algn="ctr">
                        <a:defRPr sz="1100" b="1" i="0" u="none" strike="noStrike" kern="1200" baseline="0">
                          <a:solidFill>
                            <a:schemeClr val="bg1"/>
                          </a:solidFill>
                          <a:latin typeface="Akkurat LL Light" panose="020B0404010101010104" pitchFamily="34" charset="0"/>
                          <a:ea typeface="+mn-ea"/>
                          <a:cs typeface="Akkurat LL Light" panose="020B0404010101010104" pitchFamily="34" charset="0"/>
                        </a:defRPr>
                      </a:pPr>
                      <a:r>
                        <a:rPr lang="en-US" sz="1400" b="1" i="0" u="none" strike="noStrike" kern="1200" baseline="0" dirty="0">
                          <a:solidFill>
                            <a:srgbClr val="001217"/>
                          </a:solidFill>
                          <a:latin typeface="Akkurat LL" panose="020B0504010101010104" pitchFamily="34" charset="0"/>
                          <a:ea typeface="+mn-ea"/>
                          <a:cs typeface="Akkurat LL" panose="020B0504010101010104" pitchFamily="34" charset="0"/>
                        </a:rPr>
                        <a:t>+98%</a:t>
                      </a:r>
                    </a:p>
                  </a:txBody>
                  <a:tcPr anchor="ctr">
                    <a:solidFill>
                      <a:schemeClr val="bg1"/>
                    </a:solidFill>
                  </a:tcPr>
                </a:tc>
                <a:extLst>
                  <a:ext uri="{0D108BD9-81ED-4DB2-BD59-A6C34878D82A}">
                    <a16:rowId xmlns:a16="http://schemas.microsoft.com/office/drawing/2014/main" val="2995980874"/>
                  </a:ext>
                </a:extLst>
              </a:tr>
            </a:tbl>
          </a:graphicData>
        </a:graphic>
      </p:graphicFrame>
      <p:sp>
        <p:nvSpPr>
          <p:cNvPr id="18" name="Slide Number Placeholder 17">
            <a:extLst>
              <a:ext uri="{FF2B5EF4-FFF2-40B4-BE49-F238E27FC236}">
                <a16:creationId xmlns:a16="http://schemas.microsoft.com/office/drawing/2014/main" id="{88E54375-6B1B-91D0-B35B-A7346B0F93C8}"/>
              </a:ext>
            </a:extLst>
          </p:cNvPr>
          <p:cNvSpPr>
            <a:spLocks noGrp="1"/>
          </p:cNvSpPr>
          <p:nvPr>
            <p:ph type="sldNum" sz="quarter" idx="12"/>
          </p:nvPr>
        </p:nvSpPr>
        <p:spPr/>
        <p:txBody>
          <a:bodyPr/>
          <a:lstStyle/>
          <a:p>
            <a:fld id="{5CFA18E4-D58E-4B28-B105-28D9665A8EBC}" type="slidenum">
              <a:rPr lang="en-US" smtClean="0"/>
              <a:pPr/>
              <a:t>5</a:t>
            </a:fld>
            <a:endParaRPr lang="en-US"/>
          </a:p>
        </p:txBody>
      </p:sp>
    </p:spTree>
    <p:extLst>
      <p:ext uri="{BB962C8B-B14F-4D97-AF65-F5344CB8AC3E}">
        <p14:creationId xmlns:p14="http://schemas.microsoft.com/office/powerpoint/2010/main" val="3080546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a:extLst>
              <a:ext uri="{FF2B5EF4-FFF2-40B4-BE49-F238E27FC236}">
                <a16:creationId xmlns:a16="http://schemas.microsoft.com/office/drawing/2014/main" id="{8F00BD44-6887-86BA-59A0-51056AA64782}"/>
              </a:ext>
            </a:extLst>
          </p:cNvPr>
          <p:cNvGraphicFramePr>
            <a:graphicFrameLocks/>
          </p:cNvGraphicFramePr>
          <p:nvPr>
            <p:extLst>
              <p:ext uri="{D42A27DB-BD31-4B8C-83A1-F6EECF244321}">
                <p14:modId xmlns:p14="http://schemas.microsoft.com/office/powerpoint/2010/main" val="3109200328"/>
              </p:ext>
            </p:extLst>
          </p:nvPr>
        </p:nvGraphicFramePr>
        <p:xfrm>
          <a:off x="709165" y="1324709"/>
          <a:ext cx="10773669" cy="4535978"/>
        </p:xfrm>
        <a:graphic>
          <a:graphicData uri="http://schemas.openxmlformats.org/drawingml/2006/chart">
            <c:chart xmlns:c="http://schemas.openxmlformats.org/drawingml/2006/chart" xmlns:r="http://schemas.openxmlformats.org/officeDocument/2006/relationships" r:id="rId2"/>
          </a:graphicData>
        </a:graphic>
      </p:graphicFrame>
      <p:sp>
        <p:nvSpPr>
          <p:cNvPr id="11" name="Title 3">
            <a:extLst>
              <a:ext uri="{FF2B5EF4-FFF2-40B4-BE49-F238E27FC236}">
                <a16:creationId xmlns:a16="http://schemas.microsoft.com/office/drawing/2014/main" id="{69617E11-46EA-9566-D09D-145638D6890D}"/>
              </a:ext>
            </a:extLst>
          </p:cNvPr>
          <p:cNvSpPr>
            <a:spLocks noGrp="1"/>
          </p:cNvSpPr>
          <p:nvPr>
            <p:ph type="title"/>
          </p:nvPr>
        </p:nvSpPr>
        <p:spPr>
          <a:xfrm>
            <a:off x="567040" y="347472"/>
            <a:ext cx="11060912" cy="826477"/>
          </a:xfrm>
        </p:spPr>
        <p:txBody>
          <a:bodyPr/>
          <a:lstStyle/>
          <a:p>
            <a:r>
              <a:rPr lang="en-US" dirty="0"/>
              <a:t>The integration of critical minerals processing into industrial strategy has facilitated C</a:t>
            </a:r>
            <a:r>
              <a:rPr lang="en-US" b="0" dirty="0"/>
              <a:t>hina’s rapid scaling and commercialization of clean technologies.</a:t>
            </a:r>
            <a:endParaRPr lang="en-US" dirty="0"/>
          </a:p>
        </p:txBody>
      </p:sp>
      <p:sp>
        <p:nvSpPr>
          <p:cNvPr id="12" name="Text Placeholder 5">
            <a:extLst>
              <a:ext uri="{FF2B5EF4-FFF2-40B4-BE49-F238E27FC236}">
                <a16:creationId xmlns:a16="http://schemas.microsoft.com/office/drawing/2014/main" id="{0F2E9371-7E5B-C48B-0189-B99D58892D0A}"/>
              </a:ext>
            </a:extLst>
          </p:cNvPr>
          <p:cNvSpPr txBox="1">
            <a:spLocks/>
          </p:cNvSpPr>
          <p:nvPr/>
        </p:nvSpPr>
        <p:spPr>
          <a:xfrm>
            <a:off x="565544" y="5860686"/>
            <a:ext cx="11060912" cy="525368"/>
          </a:xfrm>
          <a:prstGeom prst="rect">
            <a:avLst/>
          </a:prstGeom>
        </p:spPr>
        <p:txBody>
          <a:bodyPr vert="horz" lIns="0" tIns="0" rIns="0" bIns="0" rtlCol="0" anchor="b">
            <a:noAutofit/>
          </a:bodyPr>
          <a:lstStyle>
            <a:lvl1pPr marL="0" indent="0" algn="l" defTabSz="914400" rtl="0" eaLnBrk="1" latinLnBrk="0" hangingPunct="1">
              <a:lnSpc>
                <a:spcPct val="100000"/>
              </a:lnSpc>
              <a:spcBef>
                <a:spcPts val="0"/>
              </a:spcBef>
              <a:spcAft>
                <a:spcPts val="200"/>
              </a:spcAft>
              <a:buSzPct val="25000"/>
              <a:buFont typeface="Arial" panose="020B0604020202020204" pitchFamily="34" charset="0"/>
              <a:buNone/>
              <a:defRPr sz="700" kern="1200">
                <a:solidFill>
                  <a:schemeClr val="tx1"/>
                </a:solidFill>
                <a:latin typeface="+mn-lt"/>
                <a:ea typeface="+mn-ea"/>
                <a:cs typeface="+mn-cs"/>
              </a:defRPr>
            </a:lvl1pPr>
            <a:lvl2pPr marL="169863" indent="-112713" algn="l" defTabSz="914400" rtl="0" eaLnBrk="1" latinLnBrk="0" hangingPunct="1">
              <a:lnSpc>
                <a:spcPct val="70000"/>
              </a:lnSpc>
              <a:spcBef>
                <a:spcPts val="0"/>
              </a:spcBef>
              <a:spcAft>
                <a:spcPts val="600"/>
              </a:spcAft>
              <a:buFont typeface="Arial" panose="020B0604020202020204" pitchFamily="34" charset="0"/>
              <a:buChar char="•"/>
              <a:defRPr sz="700" kern="1200">
                <a:solidFill>
                  <a:schemeClr val="tx1"/>
                </a:solidFill>
                <a:latin typeface="+mn-lt"/>
                <a:ea typeface="+mn-ea"/>
                <a:cs typeface="+mn-cs"/>
              </a:defRPr>
            </a:lvl2pPr>
            <a:lvl3pPr marL="341312" indent="0" algn="l" defTabSz="914400" rtl="0" eaLnBrk="1" latinLnBrk="0" hangingPunct="1">
              <a:lnSpc>
                <a:spcPct val="100000"/>
              </a:lnSpc>
              <a:spcBef>
                <a:spcPts val="0"/>
              </a:spcBef>
              <a:spcAft>
                <a:spcPts val="600"/>
              </a:spcAft>
              <a:buFont typeface="Arial" panose="020B0604020202020204" pitchFamily="34" charset="0"/>
              <a:buNone/>
              <a:tabLst/>
              <a:defRPr sz="1200" kern="1200">
                <a:solidFill>
                  <a:schemeClr val="tx1"/>
                </a:solidFill>
                <a:latin typeface="+mn-lt"/>
                <a:ea typeface="+mn-ea"/>
                <a:cs typeface="+mn-cs"/>
              </a:defRPr>
            </a:lvl3pPr>
            <a:lvl4pPr marL="687388" indent="-16986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4pPr>
            <a:lvl5pPr marL="914400" indent="-227013" algn="l" defTabSz="914400" rtl="0" eaLnBrk="1" latinLnBrk="0"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Li-ion = Lithium Ion; H2 = Hydrogen</a:t>
            </a:r>
            <a:br>
              <a:rPr lang="en-US" dirty="0"/>
            </a:br>
            <a:r>
              <a:rPr lang="en-US" dirty="0"/>
              <a:t>Data compiled August 2025</a:t>
            </a:r>
            <a:br>
              <a:rPr lang="en-US" dirty="0"/>
            </a:br>
            <a:r>
              <a:rPr lang="es-MX" dirty="0" err="1"/>
              <a:t>Source</a:t>
            </a:r>
            <a:r>
              <a:rPr lang="es-MX" dirty="0"/>
              <a:t>: S&amp;P Global Energy</a:t>
            </a:r>
            <a:br>
              <a:rPr lang="es-MX" dirty="0"/>
            </a:br>
            <a:r>
              <a:rPr lang="en-US" dirty="0"/>
              <a:t>© 2025 S&amp;P Global.</a:t>
            </a:r>
            <a:endParaRPr lang="en-US" dirty="0">
              <a:solidFill>
                <a:srgbClr val="000000"/>
              </a:solidFill>
            </a:endParaRPr>
          </a:p>
        </p:txBody>
      </p:sp>
      <p:sp>
        <p:nvSpPr>
          <p:cNvPr id="13" name="Slide Number Placeholder 12">
            <a:extLst>
              <a:ext uri="{FF2B5EF4-FFF2-40B4-BE49-F238E27FC236}">
                <a16:creationId xmlns:a16="http://schemas.microsoft.com/office/drawing/2014/main" id="{F3FC0004-BDD8-3966-C469-13C7106D6AB7}"/>
              </a:ext>
            </a:extLst>
          </p:cNvPr>
          <p:cNvSpPr>
            <a:spLocks noGrp="1"/>
          </p:cNvSpPr>
          <p:nvPr>
            <p:ph type="sldNum" sz="quarter" idx="12"/>
          </p:nvPr>
        </p:nvSpPr>
        <p:spPr/>
        <p:txBody>
          <a:bodyPr/>
          <a:lstStyle/>
          <a:p>
            <a:fld id="{5CFA18E4-D58E-4B28-B105-28D9665A8EBC}" type="slidenum">
              <a:rPr lang="en-US" smtClean="0"/>
              <a:pPr/>
              <a:t>6</a:t>
            </a:fld>
            <a:endParaRPr lang="en-US"/>
          </a:p>
        </p:txBody>
      </p:sp>
      <p:sp>
        <p:nvSpPr>
          <p:cNvPr id="14" name="Text Placeholder 71">
            <a:extLst>
              <a:ext uri="{FF2B5EF4-FFF2-40B4-BE49-F238E27FC236}">
                <a16:creationId xmlns:a16="http://schemas.microsoft.com/office/drawing/2014/main" id="{25F72EBD-9E0D-9106-FD86-C36416CE801D}"/>
              </a:ext>
            </a:extLst>
          </p:cNvPr>
          <p:cNvSpPr txBox="1">
            <a:spLocks/>
          </p:cNvSpPr>
          <p:nvPr/>
        </p:nvSpPr>
        <p:spPr>
          <a:xfrm>
            <a:off x="565544" y="1263971"/>
            <a:ext cx="11356976" cy="228857"/>
          </a:xfrm>
          <a:prstGeom prst="rect">
            <a:avLst/>
          </a:prstGeom>
          <a:noFill/>
        </p:spPr>
        <p:txBody>
          <a:bodyPr vert="horz" wrap="square" lIns="0" tIns="0" rIns="0" bIns="0" rtlCol="0">
            <a:noAutofit/>
          </a:bodyPr>
          <a:lstStyle>
            <a:lvl1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b="1" kern="1200">
                <a:solidFill>
                  <a:schemeClr val="tx1"/>
                </a:solidFill>
                <a:latin typeface="+mn-lt"/>
                <a:ea typeface="+mn-ea"/>
                <a:cs typeface="+mn-cs"/>
              </a:defRPr>
            </a:lvl1pPr>
            <a:lvl2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0" indent="0" algn="l" defTabSz="914400" rtl="0" eaLnBrk="1" latinLnBrk="0" hangingPunct="1">
              <a:lnSpc>
                <a:spcPct val="100000"/>
              </a:lnSpc>
              <a:spcBef>
                <a:spcPts val="0"/>
              </a:spcBef>
              <a:buClr>
                <a:schemeClr val="tx1"/>
              </a:buClr>
              <a:buSzPct val="100000"/>
              <a:buFont typeface="Arial" panose="020B0604020202020204" pitchFamily="34" charset="0"/>
              <a:buChar char="​"/>
              <a:tabLst/>
              <a:defRPr sz="1400" kern="1200">
                <a:solidFill>
                  <a:schemeClr val="tx1"/>
                </a:solidFill>
                <a:latin typeface="+mn-lt"/>
                <a:ea typeface="+mn-ea"/>
                <a:cs typeface="+mn-cs"/>
              </a:defRPr>
            </a:lvl3pPr>
            <a:lvl4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0"/>
              </a:spcBef>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6pPr>
            <a:lvl7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7pPr>
            <a:lvl8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8pPr>
            <a:lvl9pPr marL="0" indent="0" algn="l" defTabSz="914400" rtl="0" eaLnBrk="1" latinLnBrk="0" hangingPunct="1">
              <a:lnSpc>
                <a:spcPct val="90000"/>
              </a:lnSpc>
              <a:spcBef>
                <a:spcPts val="0"/>
              </a:spcBef>
              <a:buFont typeface="Arial" panose="020B0604020202020204" pitchFamily="34" charset="0"/>
              <a:buChar char="​"/>
              <a:defRPr sz="1400" kern="1200">
                <a:solidFill>
                  <a:schemeClr val="tx1"/>
                </a:solidFill>
                <a:latin typeface="+mn-lt"/>
                <a:ea typeface="+mn-ea"/>
                <a:cs typeface="+mn-cs"/>
              </a:defRPr>
            </a:lvl9pPr>
          </a:lstStyle>
          <a:p>
            <a:pPr lvl="0">
              <a:buClr>
                <a:srgbClr val="000000"/>
              </a:buClr>
              <a:defRPr/>
            </a:pPr>
            <a:r>
              <a:rPr lang="en-US" dirty="0">
                <a:solidFill>
                  <a:srgbClr val="000000"/>
                </a:solidFill>
                <a:latin typeface="Akkurat LL" panose="020B0504010101010104" pitchFamily="34" charset="0"/>
                <a:cs typeface="Akkurat LL" panose="020B0504010101010104" pitchFamily="34" charset="0"/>
              </a:rPr>
              <a:t>China’s production share </a:t>
            </a:r>
            <a:r>
              <a:rPr kumimoji="0" lang="en-US" sz="1400" b="1" i="0" u="none" strike="noStrike" kern="1200" cap="none" spc="0" normalizeH="0" baseline="0" noProof="0" dirty="0">
                <a:ln>
                  <a:noFill/>
                </a:ln>
                <a:solidFill>
                  <a:srgbClr val="000000"/>
                </a:solidFill>
                <a:effectLst/>
                <a:uLnTx/>
                <a:uFillTx/>
                <a:latin typeface="Akkurat LL" panose="020B0504010101010104" pitchFamily="34" charset="0"/>
                <a:cs typeface="Akkurat LL" panose="020B0504010101010104" pitchFamily="34" charset="0"/>
              </a:rPr>
              <a:t>of clean technologies in 2025</a:t>
            </a:r>
          </a:p>
        </p:txBody>
      </p:sp>
    </p:spTree>
    <p:extLst>
      <p:ext uri="{BB962C8B-B14F-4D97-AF65-F5344CB8AC3E}">
        <p14:creationId xmlns:p14="http://schemas.microsoft.com/office/powerpoint/2010/main" val="35552663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44">
            <a:extLst>
              <a:ext uri="{FF2B5EF4-FFF2-40B4-BE49-F238E27FC236}">
                <a16:creationId xmlns:a16="http://schemas.microsoft.com/office/drawing/2014/main" id="{E830C97A-9A6C-B9B5-9A67-1880CD061A4B}"/>
              </a:ext>
            </a:extLst>
          </p:cNvPr>
          <p:cNvCxnSpPr>
            <a:cxnSpLocks/>
          </p:cNvCxnSpPr>
          <p:nvPr/>
        </p:nvCxnSpPr>
        <p:spPr>
          <a:xfrm flipH="1" flipV="1">
            <a:off x="9830618" y="3214914"/>
            <a:ext cx="0" cy="1005840"/>
          </a:xfrm>
          <a:prstGeom prst="line">
            <a:avLst/>
          </a:prstGeom>
          <a:noFill/>
          <a:ln w="28575" cap="flat" cmpd="sng" algn="ctr">
            <a:solidFill>
              <a:srgbClr val="006D89"/>
            </a:solidFill>
            <a:prstDash val="solid"/>
            <a:miter lim="800000"/>
          </a:ln>
          <a:effectLst/>
        </p:spPr>
      </p:cxnSp>
      <p:cxnSp>
        <p:nvCxnSpPr>
          <p:cNvPr id="46" name="Straight Connector 45">
            <a:extLst>
              <a:ext uri="{FF2B5EF4-FFF2-40B4-BE49-F238E27FC236}">
                <a16:creationId xmlns:a16="http://schemas.microsoft.com/office/drawing/2014/main" id="{4785BAB2-15B2-678E-33F3-F0ED4D2AFBC7}"/>
              </a:ext>
            </a:extLst>
          </p:cNvPr>
          <p:cNvCxnSpPr>
            <a:cxnSpLocks/>
          </p:cNvCxnSpPr>
          <p:nvPr/>
        </p:nvCxnSpPr>
        <p:spPr>
          <a:xfrm flipH="1" flipV="1">
            <a:off x="8382624" y="1491461"/>
            <a:ext cx="1291" cy="3995563"/>
          </a:xfrm>
          <a:prstGeom prst="line">
            <a:avLst/>
          </a:prstGeom>
          <a:noFill/>
          <a:ln w="28575" cap="flat" cmpd="sng" algn="ctr">
            <a:solidFill>
              <a:srgbClr val="006D89"/>
            </a:solidFill>
            <a:prstDash val="solid"/>
            <a:miter lim="800000"/>
          </a:ln>
          <a:effectLst/>
        </p:spPr>
      </p:cxnSp>
      <p:cxnSp>
        <p:nvCxnSpPr>
          <p:cNvPr id="47" name="Straight Connector 46">
            <a:extLst>
              <a:ext uri="{FF2B5EF4-FFF2-40B4-BE49-F238E27FC236}">
                <a16:creationId xmlns:a16="http://schemas.microsoft.com/office/drawing/2014/main" id="{7C9F5F15-119D-EB66-69B9-E06E7A9DD53A}"/>
              </a:ext>
            </a:extLst>
          </p:cNvPr>
          <p:cNvCxnSpPr>
            <a:cxnSpLocks/>
          </p:cNvCxnSpPr>
          <p:nvPr/>
        </p:nvCxnSpPr>
        <p:spPr>
          <a:xfrm flipV="1">
            <a:off x="7657358" y="3214914"/>
            <a:ext cx="0" cy="1005840"/>
          </a:xfrm>
          <a:prstGeom prst="line">
            <a:avLst/>
          </a:prstGeom>
          <a:noFill/>
          <a:ln w="28575" cap="flat" cmpd="sng" algn="ctr">
            <a:solidFill>
              <a:srgbClr val="006D89"/>
            </a:solidFill>
            <a:prstDash val="solid"/>
            <a:miter lim="800000"/>
          </a:ln>
          <a:effectLst/>
        </p:spPr>
      </p:cxnSp>
      <p:cxnSp>
        <p:nvCxnSpPr>
          <p:cNvPr id="48" name="Straight Connector 47">
            <a:extLst>
              <a:ext uri="{FF2B5EF4-FFF2-40B4-BE49-F238E27FC236}">
                <a16:creationId xmlns:a16="http://schemas.microsoft.com/office/drawing/2014/main" id="{551C05C5-02D1-1220-991C-C48B52C94537}"/>
              </a:ext>
            </a:extLst>
          </p:cNvPr>
          <p:cNvCxnSpPr>
            <a:cxnSpLocks/>
          </p:cNvCxnSpPr>
          <p:nvPr/>
        </p:nvCxnSpPr>
        <p:spPr>
          <a:xfrm flipV="1">
            <a:off x="3533599" y="3214914"/>
            <a:ext cx="0" cy="744228"/>
          </a:xfrm>
          <a:prstGeom prst="line">
            <a:avLst/>
          </a:prstGeom>
          <a:noFill/>
          <a:ln w="28575" cap="flat" cmpd="sng" algn="ctr">
            <a:solidFill>
              <a:srgbClr val="006D89"/>
            </a:solidFill>
            <a:prstDash val="solid"/>
            <a:miter lim="800000"/>
          </a:ln>
          <a:effectLst/>
        </p:spPr>
      </p:cxnSp>
      <p:sp>
        <p:nvSpPr>
          <p:cNvPr id="49" name="Title 5">
            <a:extLst>
              <a:ext uri="{FF2B5EF4-FFF2-40B4-BE49-F238E27FC236}">
                <a16:creationId xmlns:a16="http://schemas.microsoft.com/office/drawing/2014/main" id="{17975BA4-302A-F1BA-E74C-B3DC151D519D}"/>
              </a:ext>
            </a:extLst>
          </p:cNvPr>
          <p:cNvSpPr>
            <a:spLocks noGrp="1"/>
          </p:cNvSpPr>
          <p:nvPr>
            <p:ph type="title"/>
          </p:nvPr>
        </p:nvSpPr>
        <p:spPr>
          <a:xfrm>
            <a:off x="567039" y="323644"/>
            <a:ext cx="11062709" cy="845439"/>
          </a:xfrm>
        </p:spPr>
        <p:txBody>
          <a:bodyPr/>
          <a:lstStyle/>
          <a:p>
            <a:r>
              <a:rPr lang="en-US" dirty="0">
                <a:latin typeface="+mn-lt"/>
              </a:rPr>
              <a:t>Many governments are no longer treating concentrated supply chains as commercial dependencies, but as strategic vulnerabilities to be rebalanced.</a:t>
            </a:r>
            <a:endParaRPr lang="en-US" dirty="0"/>
          </a:p>
        </p:txBody>
      </p:sp>
      <p:sp>
        <p:nvSpPr>
          <p:cNvPr id="50" name="Arrow: Right 49">
            <a:extLst>
              <a:ext uri="{FF2B5EF4-FFF2-40B4-BE49-F238E27FC236}">
                <a16:creationId xmlns:a16="http://schemas.microsoft.com/office/drawing/2014/main" id="{9FDD9D66-698D-F3AF-EC27-E9D1059B3EBA}"/>
              </a:ext>
            </a:extLst>
          </p:cNvPr>
          <p:cNvSpPr/>
          <p:nvPr/>
        </p:nvSpPr>
        <p:spPr>
          <a:xfrm>
            <a:off x="567039" y="2930633"/>
            <a:ext cx="11062709" cy="52070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endParaRPr lang="en-US" dirty="0">
              <a:solidFill>
                <a:schemeClr val="tx1"/>
              </a:solidFill>
              <a:latin typeface="Akkurat LL Light" panose="020B0404010101010104" pitchFamily="34" charset="0"/>
              <a:cs typeface="Akkurat LL Light" panose="020B0404010101010104" pitchFamily="34" charset="0"/>
            </a:endParaRPr>
          </a:p>
        </p:txBody>
      </p:sp>
      <p:cxnSp>
        <p:nvCxnSpPr>
          <p:cNvPr id="51" name="Straight Connector 50">
            <a:extLst>
              <a:ext uri="{FF2B5EF4-FFF2-40B4-BE49-F238E27FC236}">
                <a16:creationId xmlns:a16="http://schemas.microsoft.com/office/drawing/2014/main" id="{3087792E-C1C0-BF95-1609-63D11F58741D}"/>
              </a:ext>
            </a:extLst>
          </p:cNvPr>
          <p:cNvCxnSpPr>
            <a:cxnSpLocks/>
          </p:cNvCxnSpPr>
          <p:nvPr/>
        </p:nvCxnSpPr>
        <p:spPr>
          <a:xfrm flipV="1">
            <a:off x="5904800" y="1979566"/>
            <a:ext cx="0" cy="3507458"/>
          </a:xfrm>
          <a:prstGeom prst="line">
            <a:avLst/>
          </a:prstGeom>
          <a:noFill/>
          <a:ln w="28575" cap="flat" cmpd="sng" algn="ctr">
            <a:solidFill>
              <a:srgbClr val="006D89"/>
            </a:solidFill>
            <a:prstDash val="solid"/>
            <a:miter lim="800000"/>
          </a:ln>
          <a:effectLst/>
        </p:spPr>
      </p:cxnSp>
      <p:sp>
        <p:nvSpPr>
          <p:cNvPr id="52" name="Oval 51">
            <a:extLst>
              <a:ext uri="{FF2B5EF4-FFF2-40B4-BE49-F238E27FC236}">
                <a16:creationId xmlns:a16="http://schemas.microsoft.com/office/drawing/2014/main" id="{211D45DD-E6B0-62DC-1AD7-D01972556390}"/>
              </a:ext>
            </a:extLst>
          </p:cNvPr>
          <p:cNvSpPr/>
          <p:nvPr/>
        </p:nvSpPr>
        <p:spPr>
          <a:xfrm>
            <a:off x="5724861" y="2977852"/>
            <a:ext cx="365760" cy="365760"/>
          </a:xfrm>
          <a:prstGeom prst="ellipse">
            <a:avLst/>
          </a:prstGeom>
          <a:solidFill>
            <a:srgbClr val="006D89"/>
          </a:solid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err="1">
              <a:ln w="38100">
                <a:solidFill>
                  <a:srgbClr val="FFFFFF"/>
                </a:solid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3" name="TextBox 52">
            <a:extLst>
              <a:ext uri="{FF2B5EF4-FFF2-40B4-BE49-F238E27FC236}">
                <a16:creationId xmlns:a16="http://schemas.microsoft.com/office/drawing/2014/main" id="{DE5840E7-3C65-7637-0DB3-A3EE88BA6E5F}"/>
              </a:ext>
            </a:extLst>
          </p:cNvPr>
          <p:cNvSpPr txBox="1"/>
          <p:nvPr/>
        </p:nvSpPr>
        <p:spPr>
          <a:xfrm>
            <a:off x="4514119" y="1194783"/>
            <a:ext cx="2636704" cy="1215717"/>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October 2025</a:t>
            </a:r>
          </a:p>
          <a:p>
            <a:pPr marR="0" lvl="0" defTabSz="914400" eaLnBrk="1" fontAlgn="auto" latinLnBrk="0" hangingPunct="1">
              <a:lnSpc>
                <a:spcPct val="100000"/>
              </a:lnSpc>
              <a:spcBef>
                <a:spcPts val="600"/>
              </a:spcBef>
              <a:buClrTx/>
              <a:buSzTx/>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US-Australia framework agreement</a:t>
            </a:r>
          </a:p>
          <a:p>
            <a:pPr marR="0" lvl="0" defTabSz="914400" eaLnBrk="1" fontAlgn="auto" latinLnBrk="0" hangingPunct="1">
              <a:lnSpc>
                <a:spcPct val="100000"/>
              </a:lnSpc>
              <a:spcBef>
                <a:spcPts val="600"/>
              </a:spcBef>
              <a:buClrTx/>
              <a:buSzTx/>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Orion – US Government Consortium</a:t>
            </a:r>
          </a:p>
          <a:p>
            <a:pPr marR="0" lvl="0" defTabSz="914400" eaLnBrk="1" fontAlgn="auto" latinLnBrk="0" hangingPunct="1">
              <a:lnSpc>
                <a:spcPct val="100000"/>
              </a:lnSpc>
              <a:spcBef>
                <a:spcPts val="600"/>
              </a:spcBef>
              <a:buClrTx/>
              <a:buSzTx/>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Canada Critical Minerals Prod Alliance</a:t>
            </a:r>
          </a:p>
        </p:txBody>
      </p:sp>
      <p:cxnSp>
        <p:nvCxnSpPr>
          <p:cNvPr id="54" name="Straight Connector 53">
            <a:extLst>
              <a:ext uri="{FF2B5EF4-FFF2-40B4-BE49-F238E27FC236}">
                <a16:creationId xmlns:a16="http://schemas.microsoft.com/office/drawing/2014/main" id="{2EE612AF-FA9E-E7C4-3DFD-89160E9C2298}"/>
              </a:ext>
            </a:extLst>
          </p:cNvPr>
          <p:cNvCxnSpPr>
            <a:cxnSpLocks/>
          </p:cNvCxnSpPr>
          <p:nvPr/>
        </p:nvCxnSpPr>
        <p:spPr>
          <a:xfrm flipV="1">
            <a:off x="2162616" y="1855937"/>
            <a:ext cx="0" cy="3442236"/>
          </a:xfrm>
          <a:prstGeom prst="line">
            <a:avLst/>
          </a:prstGeom>
          <a:noFill/>
          <a:ln w="28575" cap="flat" cmpd="sng" algn="ctr">
            <a:solidFill>
              <a:srgbClr val="006D89"/>
            </a:solidFill>
            <a:prstDash val="solid"/>
            <a:miter lim="800000"/>
          </a:ln>
          <a:effectLst/>
        </p:spPr>
      </p:cxnSp>
      <p:sp>
        <p:nvSpPr>
          <p:cNvPr id="55" name="Oval 54">
            <a:extLst>
              <a:ext uri="{FF2B5EF4-FFF2-40B4-BE49-F238E27FC236}">
                <a16:creationId xmlns:a16="http://schemas.microsoft.com/office/drawing/2014/main" id="{2D38F96C-9508-DC4F-A87F-7F5324B5C535}"/>
              </a:ext>
            </a:extLst>
          </p:cNvPr>
          <p:cNvSpPr/>
          <p:nvPr/>
        </p:nvSpPr>
        <p:spPr>
          <a:xfrm>
            <a:off x="1979736" y="2977852"/>
            <a:ext cx="365760" cy="365760"/>
          </a:xfrm>
          <a:prstGeom prst="ellipse">
            <a:avLst/>
          </a:prstGeom>
          <a:solidFill>
            <a:srgbClr val="006D89"/>
          </a:solid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err="1">
              <a:ln w="38100">
                <a:solidFill>
                  <a:srgbClr val="FFFFFF"/>
                </a:solid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6" name="TextBox 55">
            <a:extLst>
              <a:ext uri="{FF2B5EF4-FFF2-40B4-BE49-F238E27FC236}">
                <a16:creationId xmlns:a16="http://schemas.microsoft.com/office/drawing/2014/main" id="{ACA6819D-50D4-DB8B-490F-0B746FB0D888}"/>
              </a:ext>
            </a:extLst>
          </p:cNvPr>
          <p:cNvSpPr txBox="1"/>
          <p:nvPr/>
        </p:nvSpPr>
        <p:spPr>
          <a:xfrm>
            <a:off x="1796854" y="1192339"/>
            <a:ext cx="2024101" cy="1308050"/>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April 2025</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US Executive Orders </a:t>
            </a:r>
            <a:r>
              <a:rPr kumimoji="0" lang="en-US" sz="1100" b="0"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Section 232 review; offshore resources</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Australia Critical Minerals Reserve</a:t>
            </a:r>
          </a:p>
        </p:txBody>
      </p:sp>
      <p:cxnSp>
        <p:nvCxnSpPr>
          <p:cNvPr id="57" name="Straight Connector 56">
            <a:extLst>
              <a:ext uri="{FF2B5EF4-FFF2-40B4-BE49-F238E27FC236}">
                <a16:creationId xmlns:a16="http://schemas.microsoft.com/office/drawing/2014/main" id="{5AB48716-7AE9-6A16-2C61-90858CDF77BA}"/>
              </a:ext>
            </a:extLst>
          </p:cNvPr>
          <p:cNvCxnSpPr>
            <a:cxnSpLocks/>
          </p:cNvCxnSpPr>
          <p:nvPr/>
        </p:nvCxnSpPr>
        <p:spPr>
          <a:xfrm flipV="1">
            <a:off x="1431630" y="3214914"/>
            <a:ext cx="0" cy="744228"/>
          </a:xfrm>
          <a:prstGeom prst="line">
            <a:avLst/>
          </a:prstGeom>
          <a:noFill/>
          <a:ln w="28575" cap="flat" cmpd="sng" algn="ctr">
            <a:solidFill>
              <a:srgbClr val="006D89"/>
            </a:solidFill>
            <a:prstDash val="solid"/>
            <a:miter lim="800000"/>
          </a:ln>
          <a:effectLst/>
        </p:spPr>
      </p:cxnSp>
      <p:sp>
        <p:nvSpPr>
          <p:cNvPr id="58" name="Oval 57">
            <a:extLst>
              <a:ext uri="{FF2B5EF4-FFF2-40B4-BE49-F238E27FC236}">
                <a16:creationId xmlns:a16="http://schemas.microsoft.com/office/drawing/2014/main" id="{D0597F1F-C6E7-8771-52FF-136FEF9436B2}"/>
              </a:ext>
            </a:extLst>
          </p:cNvPr>
          <p:cNvSpPr/>
          <p:nvPr/>
        </p:nvSpPr>
        <p:spPr>
          <a:xfrm>
            <a:off x="1246060" y="2977852"/>
            <a:ext cx="365760" cy="365760"/>
          </a:xfrm>
          <a:prstGeom prst="ellipse">
            <a:avLst/>
          </a:prstGeom>
          <a:solidFill>
            <a:srgbClr val="006D89"/>
          </a:solid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err="1">
              <a:ln w="38100">
                <a:solidFill>
                  <a:srgbClr val="FFFFFF"/>
                </a:solid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59" name="TextBox 58">
            <a:extLst>
              <a:ext uri="{FF2B5EF4-FFF2-40B4-BE49-F238E27FC236}">
                <a16:creationId xmlns:a16="http://schemas.microsoft.com/office/drawing/2014/main" id="{1ADFDE00-E19E-4371-92A5-B630FEDB4BAC}"/>
              </a:ext>
            </a:extLst>
          </p:cNvPr>
          <p:cNvSpPr txBox="1"/>
          <p:nvPr/>
        </p:nvSpPr>
        <p:spPr>
          <a:xfrm>
            <a:off x="595879" y="3530322"/>
            <a:ext cx="1542599" cy="892552"/>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March 2025</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US Executive Order:</a:t>
            </a:r>
            <a:br>
              <a:rPr kumimoji="0" lang="en-US" sz="1100" b="1" i="0" u="none" strike="noStrike" kern="0" cap="none" spc="0" normalizeH="0" baseline="0" noProof="0" dirty="0">
                <a:ln>
                  <a:noFill/>
                </a:ln>
                <a:solidFill>
                  <a:srgbClr val="7B1536"/>
                </a:solidFill>
                <a:effectLst/>
                <a:uLnTx/>
                <a:uFillTx/>
                <a:latin typeface="Akkurat LL Light" panose="020B0404010101010104" pitchFamily="34" charset="0"/>
                <a:cs typeface="Akkurat LL Light" panose="020B0404010101010104" pitchFamily="34" charset="0"/>
              </a:rPr>
            </a:br>
            <a:r>
              <a:rPr kumimoji="0" lang="en-US" sz="1100" b="0" i="0" u="none" strike="noStrike" kern="0" cap="none" spc="0" normalizeH="0" baseline="0" noProof="0" dirty="0">
                <a:ln>
                  <a:noFill/>
                </a:ln>
                <a:solidFill>
                  <a:srgbClr val="000000"/>
                </a:solidFill>
                <a:effectLst/>
                <a:uLnTx/>
                <a:uFillTx/>
                <a:latin typeface="Akkurat LL Light" panose="020B0404010101010104" pitchFamily="34" charset="0"/>
                <a:cs typeface="Akkurat LL Light" panose="020B0404010101010104" pitchFamily="34" charset="0"/>
              </a:rPr>
              <a:t>Increase American Mineral Production</a:t>
            </a:r>
          </a:p>
        </p:txBody>
      </p:sp>
      <p:sp>
        <p:nvSpPr>
          <p:cNvPr id="60" name="TextBox 59">
            <a:extLst>
              <a:ext uri="{FF2B5EF4-FFF2-40B4-BE49-F238E27FC236}">
                <a16:creationId xmlns:a16="http://schemas.microsoft.com/office/drawing/2014/main" id="{E0A00A1E-7CCA-38F2-3159-18F1DB3C3323}"/>
              </a:ext>
            </a:extLst>
          </p:cNvPr>
          <p:cNvSpPr txBox="1"/>
          <p:nvPr/>
        </p:nvSpPr>
        <p:spPr>
          <a:xfrm>
            <a:off x="3110860" y="3530322"/>
            <a:ext cx="1939713" cy="1723549"/>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June-July 2025</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Canada-G7 critical minerals action plan</a:t>
            </a:r>
          </a:p>
          <a:p>
            <a:pPr marL="0" marR="0" lvl="0" indent="0" defTabSz="914400" eaLnBrk="1" fontAlgn="auto" latinLnBrk="0" hangingPunct="1">
              <a:lnSpc>
                <a:spcPct val="100000"/>
              </a:lnSpc>
              <a:spcBef>
                <a:spcPts val="600"/>
              </a:spcBef>
              <a:spcAft>
                <a:spcPts val="0"/>
              </a:spcAft>
              <a:buClrTx/>
              <a:buSzTx/>
              <a:buFontTx/>
              <a:buNone/>
              <a:tabLst/>
              <a:defRPr/>
            </a:pPr>
            <a:r>
              <a:rPr lang="en-US" sz="1100" b="1" kern="0" noProof="0" dirty="0">
                <a:solidFill>
                  <a:schemeClr val="accent2"/>
                </a:solidFill>
                <a:latin typeface="Akkurat LL Light" panose="020B0404010101010104" pitchFamily="34" charset="0"/>
                <a:cs typeface="Akkurat LL Light" panose="020B0404010101010104" pitchFamily="34" charset="0"/>
              </a:rPr>
              <a:t>Brazil selects 56 strategic minerals projects </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Initial US equity investments in MP Materials</a:t>
            </a:r>
          </a:p>
        </p:txBody>
      </p:sp>
      <p:sp>
        <p:nvSpPr>
          <p:cNvPr id="61" name="Oval 60">
            <a:extLst>
              <a:ext uri="{FF2B5EF4-FFF2-40B4-BE49-F238E27FC236}">
                <a16:creationId xmlns:a16="http://schemas.microsoft.com/office/drawing/2014/main" id="{33B930F4-8C86-E007-3EA7-8A9A07C183E9}"/>
              </a:ext>
            </a:extLst>
          </p:cNvPr>
          <p:cNvSpPr/>
          <p:nvPr/>
        </p:nvSpPr>
        <p:spPr>
          <a:xfrm>
            <a:off x="3344406" y="2977852"/>
            <a:ext cx="365760" cy="365760"/>
          </a:xfrm>
          <a:prstGeom prst="ellipse">
            <a:avLst/>
          </a:prstGeom>
          <a:solidFill>
            <a:srgbClr val="006D89"/>
          </a:solid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err="1">
              <a:ln w="38100">
                <a:solidFill>
                  <a:srgbClr val="FFFFFF"/>
                </a:solid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2" name="TextBox 61">
            <a:extLst>
              <a:ext uri="{FF2B5EF4-FFF2-40B4-BE49-F238E27FC236}">
                <a16:creationId xmlns:a16="http://schemas.microsoft.com/office/drawing/2014/main" id="{4F06ED53-0D4A-C2AE-D9D2-CC7BA1CF2A02}"/>
              </a:ext>
            </a:extLst>
          </p:cNvPr>
          <p:cNvSpPr txBox="1"/>
          <p:nvPr/>
        </p:nvSpPr>
        <p:spPr>
          <a:xfrm>
            <a:off x="7380260" y="1192698"/>
            <a:ext cx="2365052" cy="1708160"/>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Jan-Feb 2026</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G7+ Financial Ministers meeting</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EU Stockpiling plan</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US Project Vault</a:t>
            </a:r>
            <a:endParaRPr lang="en-US" sz="1100" b="1" kern="0" dirty="0">
              <a:solidFill>
                <a:schemeClr val="accent2"/>
              </a:solidFill>
              <a:latin typeface="Akkurat LL Light" panose="020B0404010101010104" pitchFamily="34" charset="0"/>
              <a:cs typeface="Akkurat LL Light" panose="020B0404010101010104" pitchFamily="34" charset="0"/>
            </a:endParaRP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FORGE</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solidFill>
                  <a:schemeClr val="accent2"/>
                </a:solidFill>
                <a:effectLst/>
                <a:uLnTx/>
                <a:uFillTx/>
                <a:latin typeface="Akkurat LL Light" panose="020B0404010101010104" pitchFamily="34" charset="0"/>
                <a:cs typeface="Akkurat LL Light" panose="020B0404010101010104" pitchFamily="34" charset="0"/>
              </a:rPr>
              <a:t>Critical Minerals Ministerial Summit</a:t>
            </a:r>
          </a:p>
        </p:txBody>
      </p:sp>
      <p:sp>
        <p:nvSpPr>
          <p:cNvPr id="63" name="Oval 62">
            <a:extLst>
              <a:ext uri="{FF2B5EF4-FFF2-40B4-BE49-F238E27FC236}">
                <a16:creationId xmlns:a16="http://schemas.microsoft.com/office/drawing/2014/main" id="{AD2923F0-BB74-0406-546C-1E6102A390EC}"/>
              </a:ext>
            </a:extLst>
          </p:cNvPr>
          <p:cNvSpPr/>
          <p:nvPr/>
        </p:nvSpPr>
        <p:spPr>
          <a:xfrm>
            <a:off x="8201035" y="2977852"/>
            <a:ext cx="365760" cy="365760"/>
          </a:xfrm>
          <a:prstGeom prst="ellipse">
            <a:avLst/>
          </a:prstGeom>
          <a:solidFill>
            <a:srgbClr val="006D89"/>
          </a:solid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err="1">
              <a:ln w="38100">
                <a:solidFill>
                  <a:srgbClr val="FFFFFF"/>
                </a:solid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4" name="TextBox 63">
            <a:extLst>
              <a:ext uri="{FF2B5EF4-FFF2-40B4-BE49-F238E27FC236}">
                <a16:creationId xmlns:a16="http://schemas.microsoft.com/office/drawing/2014/main" id="{B8ABC600-B1C6-7008-955A-9305E0131FC5}"/>
              </a:ext>
            </a:extLst>
          </p:cNvPr>
          <p:cNvSpPr txBox="1"/>
          <p:nvPr/>
        </p:nvSpPr>
        <p:spPr>
          <a:xfrm>
            <a:off x="7050176" y="3530322"/>
            <a:ext cx="1256938" cy="1523494"/>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December 2025</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effectLst/>
                <a:uLnTx/>
                <a:uFillTx/>
                <a:latin typeface="Akkurat LL Light" panose="020B0404010101010104" pitchFamily="34" charset="0"/>
                <a:cs typeface="Akkurat LL Light" panose="020B0404010101010104" pitchFamily="34" charset="0"/>
              </a:rPr>
              <a:t>Pax Silica country collaboration</a:t>
            </a:r>
          </a:p>
          <a:p>
            <a:pPr defTabSz="914400">
              <a:spcBef>
                <a:spcPts val="600"/>
              </a:spcBef>
            </a:pPr>
            <a:r>
              <a:rPr lang="en-US" sz="1100" b="1" kern="0" dirty="0" err="1">
                <a:solidFill>
                  <a:schemeClr val="accent2"/>
                </a:solidFill>
                <a:latin typeface="Akkurat LL Light" panose="020B0404010101010104" pitchFamily="34" charset="0"/>
                <a:cs typeface="Akkurat LL Light" panose="020B0404010101010104" pitchFamily="34" charset="0"/>
              </a:rPr>
              <a:t>ResourceEU</a:t>
            </a:r>
            <a:r>
              <a:rPr lang="en-US" sz="1100" b="1" kern="0" dirty="0">
                <a:solidFill>
                  <a:schemeClr val="accent2"/>
                </a:solidFill>
                <a:latin typeface="Akkurat LL Light" panose="020B0404010101010104" pitchFamily="34" charset="0"/>
                <a:cs typeface="Akkurat LL Light" panose="020B0404010101010104" pitchFamily="34" charset="0"/>
              </a:rPr>
              <a:t> Action Plan</a:t>
            </a:r>
          </a:p>
        </p:txBody>
      </p:sp>
      <p:sp>
        <p:nvSpPr>
          <p:cNvPr id="65" name="Oval 64">
            <a:extLst>
              <a:ext uri="{FF2B5EF4-FFF2-40B4-BE49-F238E27FC236}">
                <a16:creationId xmlns:a16="http://schemas.microsoft.com/office/drawing/2014/main" id="{ECB9A683-BF4D-6A84-7D0F-217D343C73BD}"/>
              </a:ext>
            </a:extLst>
          </p:cNvPr>
          <p:cNvSpPr/>
          <p:nvPr/>
        </p:nvSpPr>
        <p:spPr>
          <a:xfrm>
            <a:off x="7474478" y="2983626"/>
            <a:ext cx="365760" cy="365760"/>
          </a:xfrm>
          <a:prstGeom prst="ellipse">
            <a:avLst/>
          </a:prstGeom>
          <a:solidFill>
            <a:srgbClr val="006D89"/>
          </a:solid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err="1">
              <a:ln w="38100">
                <a:solidFill>
                  <a:srgbClr val="FFFFFF"/>
                </a:solidFill>
              </a:ln>
              <a:solidFill>
                <a:srgbClr val="000000"/>
              </a:solidFill>
              <a:effectLst/>
              <a:uLnTx/>
              <a:uFillTx/>
              <a:latin typeface="Akkurat LL Light" panose="020B0404010101010104" pitchFamily="34" charset="0"/>
              <a:cs typeface="Akkurat LL Light" panose="020B0404010101010104" pitchFamily="34" charset="0"/>
            </a:endParaRPr>
          </a:p>
        </p:txBody>
      </p:sp>
      <p:cxnSp>
        <p:nvCxnSpPr>
          <p:cNvPr id="66" name="Straight Connector 65">
            <a:extLst>
              <a:ext uri="{FF2B5EF4-FFF2-40B4-BE49-F238E27FC236}">
                <a16:creationId xmlns:a16="http://schemas.microsoft.com/office/drawing/2014/main" id="{498468E2-C560-6DD1-03A5-0E896A10EE9A}"/>
              </a:ext>
            </a:extLst>
          </p:cNvPr>
          <p:cNvCxnSpPr>
            <a:cxnSpLocks/>
          </p:cNvCxnSpPr>
          <p:nvPr/>
        </p:nvCxnSpPr>
        <p:spPr>
          <a:xfrm>
            <a:off x="10836738" y="1884852"/>
            <a:ext cx="0" cy="3379282"/>
          </a:xfrm>
          <a:prstGeom prst="line">
            <a:avLst/>
          </a:prstGeom>
          <a:noFill/>
          <a:ln w="28575" cap="flat" cmpd="sng" algn="ctr">
            <a:solidFill>
              <a:srgbClr val="006D89"/>
            </a:solidFill>
            <a:prstDash val="solid"/>
            <a:miter lim="800000"/>
          </a:ln>
          <a:effectLst/>
        </p:spPr>
      </p:cxnSp>
      <p:sp>
        <p:nvSpPr>
          <p:cNvPr id="67" name="Oval 66">
            <a:extLst>
              <a:ext uri="{FF2B5EF4-FFF2-40B4-BE49-F238E27FC236}">
                <a16:creationId xmlns:a16="http://schemas.microsoft.com/office/drawing/2014/main" id="{2385FE39-F84B-97B0-8D6A-7F59D117848E}"/>
              </a:ext>
            </a:extLst>
          </p:cNvPr>
          <p:cNvSpPr/>
          <p:nvPr/>
        </p:nvSpPr>
        <p:spPr>
          <a:xfrm>
            <a:off x="10669464" y="2991984"/>
            <a:ext cx="365760" cy="365760"/>
          </a:xfrm>
          <a:prstGeom prst="ellipse">
            <a:avLst/>
          </a:prstGeom>
          <a:solidFill>
            <a:srgbClr val="006D89"/>
          </a:solid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err="1">
              <a:ln w="38100">
                <a:solidFill>
                  <a:srgbClr val="FFFFFF"/>
                </a:solid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68" name="TextBox 67">
            <a:extLst>
              <a:ext uri="{FF2B5EF4-FFF2-40B4-BE49-F238E27FC236}">
                <a16:creationId xmlns:a16="http://schemas.microsoft.com/office/drawing/2014/main" id="{9992802B-52F8-F033-97AD-774B5E1A17A1}"/>
              </a:ext>
            </a:extLst>
          </p:cNvPr>
          <p:cNvSpPr txBox="1"/>
          <p:nvPr/>
        </p:nvSpPr>
        <p:spPr>
          <a:xfrm>
            <a:off x="9355006" y="3530322"/>
            <a:ext cx="1363303" cy="1061829"/>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March 2026</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effectLst/>
                <a:uLnTx/>
                <a:uFillTx/>
                <a:latin typeface="Akkurat LL Light" panose="020B0404010101010104" pitchFamily="34" charset="0"/>
                <a:cs typeface="Akkurat LL Light" panose="020B0404010101010104" pitchFamily="34" charset="0"/>
              </a:rPr>
              <a:t>Canada’s Japan &amp; Australia Partnerships, and Peru MoU</a:t>
            </a:r>
          </a:p>
        </p:txBody>
      </p:sp>
      <p:sp>
        <p:nvSpPr>
          <p:cNvPr id="69" name="Oval 68">
            <a:extLst>
              <a:ext uri="{FF2B5EF4-FFF2-40B4-BE49-F238E27FC236}">
                <a16:creationId xmlns:a16="http://schemas.microsoft.com/office/drawing/2014/main" id="{E6649E52-ED63-64F6-BE24-0F1AC6A3103E}"/>
              </a:ext>
            </a:extLst>
          </p:cNvPr>
          <p:cNvSpPr/>
          <p:nvPr/>
        </p:nvSpPr>
        <p:spPr>
          <a:xfrm>
            <a:off x="9647738" y="2977852"/>
            <a:ext cx="365760" cy="365760"/>
          </a:xfrm>
          <a:prstGeom prst="ellipse">
            <a:avLst/>
          </a:prstGeom>
          <a:solidFill>
            <a:srgbClr val="006D89"/>
          </a:solid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err="1">
              <a:ln w="38100">
                <a:solidFill>
                  <a:srgbClr val="FFFFFF"/>
                </a:solidFill>
              </a:ln>
              <a:solidFill>
                <a:srgbClr val="000000"/>
              </a:solidFill>
              <a:effectLst/>
              <a:uLnTx/>
              <a:uFillTx/>
              <a:latin typeface="Akkurat LL Light" panose="020B0404010101010104" pitchFamily="34" charset="0"/>
              <a:cs typeface="Akkurat LL Light" panose="020B0404010101010104" pitchFamily="34" charset="0"/>
            </a:endParaRPr>
          </a:p>
        </p:txBody>
      </p:sp>
      <p:sp>
        <p:nvSpPr>
          <p:cNvPr id="70" name="TextBox 69">
            <a:extLst>
              <a:ext uri="{FF2B5EF4-FFF2-40B4-BE49-F238E27FC236}">
                <a16:creationId xmlns:a16="http://schemas.microsoft.com/office/drawing/2014/main" id="{DD35213A-DE46-D004-42CF-99A9CDADA054}"/>
              </a:ext>
            </a:extLst>
          </p:cNvPr>
          <p:cNvSpPr txBox="1"/>
          <p:nvPr/>
        </p:nvSpPr>
        <p:spPr>
          <a:xfrm>
            <a:off x="9820822" y="1192339"/>
            <a:ext cx="1856847" cy="1723549"/>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94100"/>
                </a:solidFill>
                <a:effectLst/>
                <a:uLnTx/>
                <a:uFillTx/>
                <a:latin typeface="Akkurat LL" panose="020B0504010101010104" pitchFamily="34" charset="0"/>
                <a:cs typeface="Akkurat LL" panose="020B0504010101010104" pitchFamily="34" charset="0"/>
              </a:rPr>
              <a:t>Apr-May 2026</a:t>
            </a: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effectLst/>
                <a:uLnTx/>
                <a:uFillTx/>
                <a:latin typeface="Akkurat LL Light" panose="020B0404010101010104" pitchFamily="34" charset="0"/>
                <a:cs typeface="Akkurat LL Light" panose="020B0404010101010104" pitchFamily="34" charset="0"/>
              </a:rPr>
              <a:t>US-EU MoU and Critical Minerals Action Plan</a:t>
            </a:r>
            <a:endParaRPr lang="en-US" sz="1100" b="1" kern="0" dirty="0">
              <a:latin typeface="Akkurat LL Light" panose="020B0404010101010104" pitchFamily="34" charset="0"/>
              <a:cs typeface="Akkurat LL Light" panose="020B0404010101010104" pitchFamily="34" charset="0"/>
            </a:endParaRPr>
          </a:p>
          <a:p>
            <a:pPr marL="0" marR="0" lvl="0" indent="0" defTabSz="914400" eaLnBrk="1" fontAlgn="auto" latinLnBrk="0" hangingPunct="1">
              <a:lnSpc>
                <a:spcPct val="100000"/>
              </a:lnSpc>
              <a:spcBef>
                <a:spcPts val="600"/>
              </a:spcBef>
              <a:spcAft>
                <a:spcPts val="0"/>
              </a:spcAft>
              <a:buClrTx/>
              <a:buSzTx/>
              <a:buFontTx/>
              <a:buNone/>
              <a:tabLst/>
              <a:defRPr/>
            </a:pPr>
            <a:r>
              <a:rPr kumimoji="0" lang="en-US" sz="1100" b="1" i="0" u="none" strike="noStrike" kern="0" cap="none" spc="0" normalizeH="0" baseline="0" noProof="0" dirty="0">
                <a:ln>
                  <a:noFill/>
                </a:ln>
                <a:effectLst/>
                <a:uLnTx/>
                <a:uFillTx/>
                <a:latin typeface="Akkurat LL Light" panose="020B0404010101010104" pitchFamily="34" charset="0"/>
                <a:cs typeface="Akkurat LL Light" panose="020B0404010101010104" pitchFamily="34" charset="0"/>
              </a:rPr>
              <a:t>Australia-Japan critical minerals agreement</a:t>
            </a:r>
          </a:p>
          <a:p>
            <a:pPr marL="0" marR="0" lvl="0" indent="0" defTabSz="914400" eaLnBrk="1" fontAlgn="auto" latinLnBrk="0" hangingPunct="1">
              <a:lnSpc>
                <a:spcPct val="100000"/>
              </a:lnSpc>
              <a:spcBef>
                <a:spcPts val="600"/>
              </a:spcBef>
              <a:spcAft>
                <a:spcPts val="0"/>
              </a:spcAft>
              <a:buClrTx/>
              <a:buSzTx/>
              <a:buFontTx/>
              <a:buNone/>
              <a:tabLst/>
              <a:defRPr/>
            </a:pPr>
            <a:r>
              <a:rPr lang="en-US" sz="1100" b="1" kern="0" dirty="0">
                <a:latin typeface="Akkurat LL Light" panose="020B0404010101010104" pitchFamily="34" charset="0"/>
                <a:cs typeface="Akkurat LL Light" panose="020B0404010101010104" pitchFamily="34" charset="0"/>
              </a:rPr>
              <a:t>Brazil’s National Policy on Critical and Strategic Minerals passes House</a:t>
            </a:r>
            <a:endParaRPr kumimoji="0" lang="en-US" sz="1100" b="1" i="0" u="none" strike="noStrike" kern="0" cap="none" spc="0" normalizeH="0" baseline="0" noProof="0" dirty="0">
              <a:ln>
                <a:noFill/>
              </a:ln>
              <a:effectLst/>
              <a:uLnTx/>
              <a:uFillTx/>
              <a:latin typeface="Akkurat LL Light" panose="020B0404010101010104" pitchFamily="34" charset="0"/>
              <a:cs typeface="Akkurat LL Light" panose="020B0404010101010104" pitchFamily="34" charset="0"/>
            </a:endParaRPr>
          </a:p>
        </p:txBody>
      </p:sp>
      <p:sp>
        <p:nvSpPr>
          <p:cNvPr id="71" name="TextBox 70">
            <a:extLst>
              <a:ext uri="{FF2B5EF4-FFF2-40B4-BE49-F238E27FC236}">
                <a16:creationId xmlns:a16="http://schemas.microsoft.com/office/drawing/2014/main" id="{C2C350C9-AE63-D07F-260B-9A1D5DA66A31}"/>
              </a:ext>
            </a:extLst>
          </p:cNvPr>
          <p:cNvSpPr txBox="1"/>
          <p:nvPr/>
        </p:nvSpPr>
        <p:spPr>
          <a:xfrm>
            <a:off x="4504265" y="5320909"/>
            <a:ext cx="1746358" cy="1154162"/>
          </a:xfrm>
          <a:prstGeom prst="rect">
            <a:avLst/>
          </a:prstGeom>
          <a:solidFill>
            <a:schemeClr val="bg1"/>
          </a:solidFill>
        </p:spPr>
        <p:txBody>
          <a:bodyPr wrap="square">
            <a:spAutoFit/>
          </a:bodyPr>
          <a:lstStyle/>
          <a:p>
            <a:pPr defTabSz="914400">
              <a:spcBef>
                <a:spcPts val="600"/>
              </a:spcBef>
            </a:pPr>
            <a:r>
              <a:rPr lang="en-US" sz="1400" b="1" kern="0" dirty="0">
                <a:solidFill>
                  <a:srgbClr val="6B0F01"/>
                </a:solidFill>
                <a:latin typeface="Akkurat LL" panose="020B0504010101010104" pitchFamily="34" charset="0"/>
                <a:cs typeface="Akkurat LL" panose="020B0504010101010104" pitchFamily="34" charset="0"/>
              </a:rPr>
              <a:t>October 2025</a:t>
            </a:r>
            <a:br>
              <a:rPr lang="en-US" sz="1100" b="1" kern="0" dirty="0">
                <a:solidFill>
                  <a:schemeClr val="accent4">
                    <a:lumMod val="50000"/>
                  </a:schemeClr>
                </a:solidFill>
                <a:latin typeface="Akkurat LL Light" panose="020B0404010101010104" pitchFamily="34" charset="0"/>
                <a:cs typeface="Akkurat LL Light" panose="020B0404010101010104" pitchFamily="34" charset="0"/>
              </a:rPr>
            </a:br>
            <a:r>
              <a:rPr lang="en-US" sz="1100" kern="0" dirty="0">
                <a:solidFill>
                  <a:schemeClr val="accent4">
                    <a:lumMod val="50000"/>
                  </a:schemeClr>
                </a:solidFill>
                <a:latin typeface="Akkurat LL Light" panose="020B0404010101010104" pitchFamily="34" charset="0"/>
                <a:cs typeface="Akkurat LL Light" panose="020B0404010101010104" pitchFamily="34" charset="0"/>
              </a:rPr>
              <a:t>China rare earths export controls expanded / extraterritorial rules, targets semiconductor and defense sectors</a:t>
            </a:r>
          </a:p>
        </p:txBody>
      </p:sp>
      <p:sp>
        <p:nvSpPr>
          <p:cNvPr id="72" name="TextBox 71">
            <a:extLst>
              <a:ext uri="{FF2B5EF4-FFF2-40B4-BE49-F238E27FC236}">
                <a16:creationId xmlns:a16="http://schemas.microsoft.com/office/drawing/2014/main" id="{773D2DAA-C8A1-E7F9-1747-549FBAF02170}"/>
              </a:ext>
            </a:extLst>
          </p:cNvPr>
          <p:cNvSpPr txBox="1"/>
          <p:nvPr/>
        </p:nvSpPr>
        <p:spPr>
          <a:xfrm>
            <a:off x="1992620" y="5331493"/>
            <a:ext cx="1530846" cy="815608"/>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600"/>
              </a:spcBef>
              <a:spcAft>
                <a:spcPts val="0"/>
              </a:spcAft>
              <a:buClrTx/>
              <a:buSzTx/>
              <a:buFontTx/>
              <a:buNone/>
              <a:tabLst/>
              <a:defRPr/>
            </a:pPr>
            <a:r>
              <a:rPr lang="en-US" sz="1400" b="1" kern="0" dirty="0">
                <a:solidFill>
                  <a:srgbClr val="6B0F01"/>
                </a:solidFill>
                <a:latin typeface="Akkurat LL" panose="020B0504010101010104" pitchFamily="34" charset="0"/>
                <a:cs typeface="Akkurat LL" panose="020B0504010101010104" pitchFamily="34" charset="0"/>
              </a:rPr>
              <a:t>April 2025</a:t>
            </a:r>
            <a:br>
              <a:rPr lang="en-US" sz="1100" b="1" kern="0" dirty="0">
                <a:solidFill>
                  <a:schemeClr val="accent4">
                    <a:lumMod val="50000"/>
                  </a:schemeClr>
                </a:solidFill>
                <a:latin typeface="Akkurat LL Light" panose="020B0404010101010104" pitchFamily="34" charset="0"/>
                <a:cs typeface="Akkurat LL Light" panose="020B0404010101010104" pitchFamily="34" charset="0"/>
              </a:rPr>
            </a:br>
            <a:r>
              <a:rPr lang="en-US" sz="1100" kern="0" dirty="0">
                <a:solidFill>
                  <a:schemeClr val="accent4">
                    <a:lumMod val="50000"/>
                  </a:schemeClr>
                </a:solidFill>
                <a:latin typeface="Akkurat LL Light" panose="020B0404010101010104" pitchFamily="34" charset="0"/>
                <a:cs typeface="Akkurat LL Light" panose="020B0404010101010104" pitchFamily="34" charset="0"/>
              </a:rPr>
              <a:t>China rare earths export controls introduced</a:t>
            </a:r>
            <a:endParaRPr kumimoji="0" lang="en-US" sz="1100" i="0" u="none" strike="noStrike" kern="0" cap="none" spc="0" normalizeH="0" baseline="0" noProof="0" dirty="0">
              <a:ln>
                <a:noFill/>
              </a:ln>
              <a:solidFill>
                <a:schemeClr val="accent4">
                  <a:lumMod val="50000"/>
                </a:schemeClr>
              </a:solidFill>
              <a:effectLst/>
              <a:uLnTx/>
              <a:uFillTx/>
              <a:latin typeface="Akkurat LL Light" panose="020B0404010101010104" pitchFamily="34" charset="0"/>
              <a:cs typeface="Akkurat LL Light" panose="020B0404010101010104" pitchFamily="34" charset="0"/>
            </a:endParaRPr>
          </a:p>
        </p:txBody>
      </p:sp>
      <p:sp>
        <p:nvSpPr>
          <p:cNvPr id="73" name="TextBox 72">
            <a:extLst>
              <a:ext uri="{FF2B5EF4-FFF2-40B4-BE49-F238E27FC236}">
                <a16:creationId xmlns:a16="http://schemas.microsoft.com/office/drawing/2014/main" id="{9721FDF3-73CD-10B0-07B4-3B23433F9D11}"/>
              </a:ext>
            </a:extLst>
          </p:cNvPr>
          <p:cNvSpPr txBox="1"/>
          <p:nvPr/>
        </p:nvSpPr>
        <p:spPr>
          <a:xfrm>
            <a:off x="9943671" y="5327312"/>
            <a:ext cx="1490957" cy="646331"/>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600"/>
              </a:spcBef>
              <a:spcAft>
                <a:spcPts val="0"/>
              </a:spcAft>
              <a:buClrTx/>
              <a:buSzTx/>
              <a:buFontTx/>
              <a:buNone/>
              <a:tabLst/>
              <a:defRPr/>
            </a:pPr>
            <a:r>
              <a:rPr lang="en-US" sz="1400" b="1" kern="0" dirty="0">
                <a:solidFill>
                  <a:srgbClr val="6B0F01"/>
                </a:solidFill>
                <a:latin typeface="Akkurat LL" panose="020B0504010101010104" pitchFamily="34" charset="0"/>
                <a:cs typeface="Akkurat LL" panose="020B0504010101010104" pitchFamily="34" charset="0"/>
              </a:rPr>
              <a:t>April 2026</a:t>
            </a:r>
            <a:br>
              <a:rPr lang="en-US" sz="1100" b="1" kern="0" dirty="0">
                <a:solidFill>
                  <a:schemeClr val="accent4">
                    <a:lumMod val="50000"/>
                  </a:schemeClr>
                </a:solidFill>
                <a:latin typeface="Akkurat LL Light" panose="020B0404010101010104" pitchFamily="34" charset="0"/>
                <a:cs typeface="Akkurat LL Light" panose="020B0404010101010104" pitchFamily="34" charset="0"/>
              </a:rPr>
            </a:br>
            <a:r>
              <a:rPr lang="en-US" sz="1100" kern="0" dirty="0">
                <a:solidFill>
                  <a:schemeClr val="accent4">
                    <a:lumMod val="50000"/>
                  </a:schemeClr>
                </a:solidFill>
                <a:latin typeface="Akkurat LL Light" panose="020B0404010101010104" pitchFamily="34" charset="0"/>
                <a:cs typeface="Akkurat LL Light" panose="020B0404010101010104" pitchFamily="34" charset="0"/>
              </a:rPr>
              <a:t>China sulfuric acid export ban</a:t>
            </a:r>
          </a:p>
        </p:txBody>
      </p:sp>
      <p:sp>
        <p:nvSpPr>
          <p:cNvPr id="74" name="TextBox 73">
            <a:extLst>
              <a:ext uri="{FF2B5EF4-FFF2-40B4-BE49-F238E27FC236}">
                <a16:creationId xmlns:a16="http://schemas.microsoft.com/office/drawing/2014/main" id="{0BDD29CA-B6A7-B151-7DEF-527A95B868A9}"/>
              </a:ext>
            </a:extLst>
          </p:cNvPr>
          <p:cNvSpPr txBox="1"/>
          <p:nvPr/>
        </p:nvSpPr>
        <p:spPr>
          <a:xfrm>
            <a:off x="8099435" y="5327077"/>
            <a:ext cx="1490956" cy="815608"/>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600"/>
              </a:spcBef>
              <a:spcAft>
                <a:spcPts val="0"/>
              </a:spcAft>
              <a:buClrTx/>
              <a:buSzTx/>
              <a:buFontTx/>
              <a:buNone/>
              <a:tabLst/>
              <a:defRPr/>
            </a:pPr>
            <a:r>
              <a:rPr lang="en-US" sz="1400" b="1" kern="0" dirty="0">
                <a:solidFill>
                  <a:srgbClr val="6B0F01"/>
                </a:solidFill>
                <a:latin typeface="Akkurat LL" panose="020B0504010101010104" pitchFamily="34" charset="0"/>
                <a:cs typeface="Akkurat LL" panose="020B0504010101010104" pitchFamily="34" charset="0"/>
              </a:rPr>
              <a:t>January 2026</a:t>
            </a:r>
            <a:br>
              <a:rPr lang="en-US" sz="1200" b="1" kern="0" dirty="0">
                <a:solidFill>
                  <a:srgbClr val="6B0F01"/>
                </a:solidFill>
                <a:latin typeface="Akkurat LL" panose="020B0504010101010104" pitchFamily="34" charset="0"/>
                <a:cs typeface="Akkurat LL" panose="020B0504010101010104" pitchFamily="34" charset="0"/>
              </a:rPr>
            </a:br>
            <a:r>
              <a:rPr lang="en-US" sz="1100" kern="0" dirty="0">
                <a:solidFill>
                  <a:schemeClr val="accent4">
                    <a:lumMod val="50000"/>
                  </a:schemeClr>
                </a:solidFill>
                <a:latin typeface="Akkurat LL Light" panose="020B0404010101010104" pitchFamily="34" charset="0"/>
                <a:cs typeface="Akkurat LL Light" panose="020B0404010101010104" pitchFamily="34" charset="0"/>
              </a:rPr>
              <a:t>China updates dual-use export control framework</a:t>
            </a:r>
            <a:r>
              <a:rPr kumimoji="0" lang="en-US" sz="1100" i="0" u="none" strike="noStrike" kern="0" cap="none" spc="0" normalizeH="0" baseline="0" noProof="0" dirty="0">
                <a:ln>
                  <a:noFill/>
                </a:ln>
                <a:solidFill>
                  <a:schemeClr val="accent4">
                    <a:lumMod val="50000"/>
                  </a:schemeClr>
                </a:solidFill>
                <a:effectLst/>
                <a:uLnTx/>
                <a:uFillTx/>
                <a:latin typeface="Akkurat LL Light" panose="020B0404010101010104" pitchFamily="34" charset="0"/>
                <a:cs typeface="Akkurat LL Light" panose="020B0404010101010104" pitchFamily="34" charset="0"/>
              </a:rPr>
              <a:t> </a:t>
            </a:r>
            <a:endParaRPr lang="en-US" sz="1100" kern="0" dirty="0">
              <a:solidFill>
                <a:srgbClr val="7B1536"/>
              </a:solidFill>
              <a:latin typeface="Akkurat LL Light" panose="020B0404010101010104" pitchFamily="34" charset="0"/>
              <a:cs typeface="Akkurat LL Light" panose="020B0404010101010104" pitchFamily="34" charset="0"/>
            </a:endParaRPr>
          </a:p>
        </p:txBody>
      </p:sp>
      <p:cxnSp>
        <p:nvCxnSpPr>
          <p:cNvPr id="75" name="Straight Connector 74">
            <a:extLst>
              <a:ext uri="{FF2B5EF4-FFF2-40B4-BE49-F238E27FC236}">
                <a16:creationId xmlns:a16="http://schemas.microsoft.com/office/drawing/2014/main" id="{2384B942-0D0D-3792-4E7B-59F553C51D04}"/>
              </a:ext>
            </a:extLst>
          </p:cNvPr>
          <p:cNvCxnSpPr>
            <a:cxnSpLocks/>
          </p:cNvCxnSpPr>
          <p:nvPr/>
        </p:nvCxnSpPr>
        <p:spPr>
          <a:xfrm>
            <a:off x="567039" y="5264134"/>
            <a:ext cx="11110630" cy="0"/>
          </a:xfrm>
          <a:prstGeom prst="line">
            <a:avLst/>
          </a:prstGeom>
          <a:ln w="28575">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77" name="Oval 76">
            <a:extLst>
              <a:ext uri="{FF2B5EF4-FFF2-40B4-BE49-F238E27FC236}">
                <a16:creationId xmlns:a16="http://schemas.microsoft.com/office/drawing/2014/main" id="{100EB215-FAFA-571B-584E-4571C63427DB}"/>
              </a:ext>
            </a:extLst>
          </p:cNvPr>
          <p:cNvSpPr/>
          <p:nvPr/>
        </p:nvSpPr>
        <p:spPr>
          <a:xfrm>
            <a:off x="6573466" y="2983626"/>
            <a:ext cx="365760" cy="365760"/>
          </a:xfrm>
          <a:prstGeom prst="ellipse">
            <a:avLst/>
          </a:prstGeom>
          <a:solidFill>
            <a:srgbClr val="006D89"/>
          </a:solid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err="1">
              <a:ln w="38100">
                <a:solidFill>
                  <a:srgbClr val="FFFFFF"/>
                </a:solidFill>
              </a:ln>
              <a:solidFill>
                <a:srgbClr val="000000"/>
              </a:solidFill>
              <a:effectLst/>
              <a:uLnTx/>
              <a:uFillTx/>
              <a:latin typeface="Akkurat LL Light" panose="020B0404010101010104" pitchFamily="34" charset="0"/>
              <a:cs typeface="Akkurat LL Light" panose="020B0404010101010104" pitchFamily="34" charset="0"/>
            </a:endParaRPr>
          </a:p>
        </p:txBody>
      </p:sp>
      <p:cxnSp>
        <p:nvCxnSpPr>
          <p:cNvPr id="78" name="Straight Connector 77">
            <a:extLst>
              <a:ext uri="{FF2B5EF4-FFF2-40B4-BE49-F238E27FC236}">
                <a16:creationId xmlns:a16="http://schemas.microsoft.com/office/drawing/2014/main" id="{23879C91-3466-FF30-D48F-117B0E0EB45C}"/>
              </a:ext>
            </a:extLst>
          </p:cNvPr>
          <p:cNvCxnSpPr>
            <a:cxnSpLocks/>
          </p:cNvCxnSpPr>
          <p:nvPr/>
        </p:nvCxnSpPr>
        <p:spPr>
          <a:xfrm flipH="1" flipV="1">
            <a:off x="6756346" y="3292464"/>
            <a:ext cx="0" cy="2194560"/>
          </a:xfrm>
          <a:prstGeom prst="line">
            <a:avLst/>
          </a:prstGeom>
          <a:noFill/>
          <a:ln w="28575" cap="flat" cmpd="sng" algn="ctr">
            <a:solidFill>
              <a:srgbClr val="006D89"/>
            </a:solidFill>
            <a:prstDash val="solid"/>
            <a:miter lim="800000"/>
          </a:ln>
          <a:effectLst/>
        </p:spPr>
      </p:cxnSp>
      <p:sp>
        <p:nvSpPr>
          <p:cNvPr id="79" name="TextBox 78">
            <a:extLst>
              <a:ext uri="{FF2B5EF4-FFF2-40B4-BE49-F238E27FC236}">
                <a16:creationId xmlns:a16="http://schemas.microsoft.com/office/drawing/2014/main" id="{344F04A2-A3D3-800B-FD75-EA1B2E0BF69F}"/>
              </a:ext>
            </a:extLst>
          </p:cNvPr>
          <p:cNvSpPr txBox="1"/>
          <p:nvPr/>
        </p:nvSpPr>
        <p:spPr>
          <a:xfrm>
            <a:off x="6479253" y="5327312"/>
            <a:ext cx="1697139" cy="984885"/>
          </a:xfrm>
          <a:prstGeom prst="rect">
            <a:avLst/>
          </a:prstGeom>
          <a:solidFill>
            <a:schemeClr val="bg1"/>
          </a:solidFill>
        </p:spPr>
        <p:txBody>
          <a:bodyPr wrap="square">
            <a:spAutoFit/>
          </a:bodyPr>
          <a:lstStyle/>
          <a:p>
            <a:pPr defTabSz="914400">
              <a:spcBef>
                <a:spcPts val="600"/>
              </a:spcBef>
            </a:pPr>
            <a:r>
              <a:rPr lang="en-US" sz="1400" b="1" kern="0" dirty="0">
                <a:solidFill>
                  <a:srgbClr val="6B0F01"/>
                </a:solidFill>
                <a:latin typeface="Akkurat LL" panose="020B0504010101010104" pitchFamily="34" charset="0"/>
                <a:cs typeface="Akkurat LL" panose="020B0504010101010104" pitchFamily="34" charset="0"/>
              </a:rPr>
              <a:t>November 2025</a:t>
            </a:r>
            <a:br>
              <a:rPr lang="en-US" sz="1100" b="1" kern="0" dirty="0">
                <a:solidFill>
                  <a:srgbClr val="6B0F01"/>
                </a:solidFill>
                <a:latin typeface="Akkurat LL" panose="020B0504010101010104" pitchFamily="34" charset="0"/>
                <a:cs typeface="Akkurat LL" panose="020B0504010101010104" pitchFamily="34" charset="0"/>
              </a:rPr>
            </a:br>
            <a:r>
              <a:rPr lang="en-US" sz="1100" kern="0" dirty="0">
                <a:solidFill>
                  <a:schemeClr val="accent4">
                    <a:lumMod val="50000"/>
                  </a:schemeClr>
                </a:solidFill>
                <a:latin typeface="Akkurat LL Light" panose="020B0404010101010104" pitchFamily="34" charset="0"/>
                <a:cs typeface="Akkurat LL Light" panose="020B0404010101010104" pitchFamily="34" charset="0"/>
              </a:rPr>
              <a:t>China partial suspension of export controls / easing to licensed flows</a:t>
            </a:r>
            <a:endParaRPr kumimoji="0" lang="en-US" sz="1100" i="0" u="none" strike="noStrike" kern="0" cap="none" spc="0" normalizeH="0" baseline="0" noProof="0" dirty="0">
              <a:ln>
                <a:noFill/>
              </a:ln>
              <a:solidFill>
                <a:schemeClr val="accent4">
                  <a:lumMod val="50000"/>
                </a:schemeClr>
              </a:solidFill>
              <a:effectLst/>
              <a:uLnTx/>
              <a:uFillTx/>
              <a:latin typeface="Akkurat LL Light" panose="020B0404010101010104" pitchFamily="34" charset="0"/>
              <a:cs typeface="Akkurat LL Light" panose="020B0404010101010104" pitchFamily="34" charset="0"/>
            </a:endParaRPr>
          </a:p>
        </p:txBody>
      </p:sp>
      <p:sp>
        <p:nvSpPr>
          <p:cNvPr id="82" name="Slide Number Placeholder 81">
            <a:extLst>
              <a:ext uri="{FF2B5EF4-FFF2-40B4-BE49-F238E27FC236}">
                <a16:creationId xmlns:a16="http://schemas.microsoft.com/office/drawing/2014/main" id="{1EE965C6-846B-9A14-D994-C9E4F9CA6B0B}"/>
              </a:ext>
            </a:extLst>
          </p:cNvPr>
          <p:cNvSpPr>
            <a:spLocks noGrp="1"/>
          </p:cNvSpPr>
          <p:nvPr>
            <p:ph type="sldNum" sz="quarter" idx="12"/>
          </p:nvPr>
        </p:nvSpPr>
        <p:spPr/>
        <p:txBody>
          <a:bodyPr/>
          <a:lstStyle/>
          <a:p>
            <a:fld id="{5CFA18E4-D58E-4B28-B105-28D9665A8EBC}" type="slidenum">
              <a:rPr lang="en-US" smtClean="0"/>
              <a:pPr/>
              <a:t>7</a:t>
            </a:fld>
            <a:endParaRPr lang="en-US"/>
          </a:p>
        </p:txBody>
      </p:sp>
      <p:sp>
        <p:nvSpPr>
          <p:cNvPr id="93" name="Rectangle 92">
            <a:extLst>
              <a:ext uri="{FF2B5EF4-FFF2-40B4-BE49-F238E27FC236}">
                <a16:creationId xmlns:a16="http://schemas.microsoft.com/office/drawing/2014/main" id="{AB4E5DFC-6FE5-C782-02B5-E79F244F67BE}"/>
              </a:ext>
            </a:extLst>
          </p:cNvPr>
          <p:cNvSpPr/>
          <p:nvPr/>
        </p:nvSpPr>
        <p:spPr>
          <a:xfrm>
            <a:off x="9643283" y="6112573"/>
            <a:ext cx="2034386" cy="332614"/>
          </a:xfrm>
          <a:prstGeom prst="rect">
            <a:avLst/>
          </a:prstGeom>
          <a:solidFill>
            <a:schemeClr val="bg2"/>
          </a:solidFill>
          <a:ln w="28575">
            <a:solidFill>
              <a:srgbClr val="B9205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en-US" sz="1400" dirty="0">
                <a:solidFill>
                  <a:schemeClr val="tx1"/>
                </a:solidFill>
              </a:rPr>
              <a:t>Non-exhaustive list</a:t>
            </a:r>
          </a:p>
        </p:txBody>
      </p:sp>
    </p:spTree>
    <p:extLst>
      <p:ext uri="{BB962C8B-B14F-4D97-AF65-F5344CB8AC3E}">
        <p14:creationId xmlns:p14="http://schemas.microsoft.com/office/powerpoint/2010/main" val="3270070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ontent Placeholder 13">
            <a:extLst>
              <a:ext uri="{FF2B5EF4-FFF2-40B4-BE49-F238E27FC236}">
                <a16:creationId xmlns:a16="http://schemas.microsoft.com/office/drawing/2014/main" id="{2963CB86-ADA6-E26A-3178-6A6D0287FB2F}"/>
              </a:ext>
            </a:extLst>
          </p:cNvPr>
          <p:cNvGraphicFramePr>
            <a:graphicFrameLocks noGrp="1"/>
          </p:cNvGraphicFramePr>
          <p:nvPr>
            <p:ph sz="quarter" idx="22"/>
            <p:extLst>
              <p:ext uri="{D42A27DB-BD31-4B8C-83A1-F6EECF244321}">
                <p14:modId xmlns:p14="http://schemas.microsoft.com/office/powerpoint/2010/main" val="4093745518"/>
              </p:ext>
            </p:extLst>
          </p:nvPr>
        </p:nvGraphicFramePr>
        <p:xfrm>
          <a:off x="566737" y="1506737"/>
          <a:ext cx="5190596" cy="4352196"/>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a:extLst>
              <a:ext uri="{FF2B5EF4-FFF2-40B4-BE49-F238E27FC236}">
                <a16:creationId xmlns:a16="http://schemas.microsoft.com/office/drawing/2014/main" id="{F6A0DDB9-9052-D155-AB0B-D4CCEE47D5AE}"/>
              </a:ext>
            </a:extLst>
          </p:cNvPr>
          <p:cNvSpPr>
            <a:spLocks noGrp="1"/>
          </p:cNvSpPr>
          <p:nvPr>
            <p:ph type="title"/>
          </p:nvPr>
        </p:nvSpPr>
        <p:spPr/>
        <p:txBody>
          <a:bodyPr/>
          <a:lstStyle/>
          <a:p>
            <a:r>
              <a:rPr lang="en-US" dirty="0"/>
              <a:t>Strategic risks are not uniform across minerals, as each is influenced differently by geopolitics, supply concentration, volatility, and import dependencies.</a:t>
            </a:r>
          </a:p>
        </p:txBody>
      </p:sp>
      <p:sp>
        <p:nvSpPr>
          <p:cNvPr id="9" name="Text Placeholder 8">
            <a:extLst>
              <a:ext uri="{FF2B5EF4-FFF2-40B4-BE49-F238E27FC236}">
                <a16:creationId xmlns:a16="http://schemas.microsoft.com/office/drawing/2014/main" id="{9EFC6010-E1FE-6D7E-5962-227F2837930E}"/>
              </a:ext>
            </a:extLst>
          </p:cNvPr>
          <p:cNvSpPr>
            <a:spLocks noGrp="1"/>
          </p:cNvSpPr>
          <p:nvPr>
            <p:ph type="body" sz="quarter" idx="15"/>
          </p:nvPr>
        </p:nvSpPr>
        <p:spPr>
          <a:xfrm>
            <a:off x="567039" y="5830984"/>
            <a:ext cx="11060912" cy="525368"/>
          </a:xfrm>
        </p:spPr>
        <p:txBody>
          <a:bodyPr/>
          <a:lstStyle/>
          <a:p>
            <a:r>
              <a:rPr lang="en-US" dirty="0"/>
              <a:t>As of May 29, 2026. </a:t>
            </a:r>
            <a:r>
              <a:rPr lang="en-US" dirty="0" err="1"/>
              <a:t>Li₂CO</a:t>
            </a:r>
            <a:r>
              <a:rPr lang="en-US" dirty="0"/>
              <a:t>₃ = lithium carbonate; LME 3M = London Metal Exchange three-month.</a:t>
            </a:r>
          </a:p>
          <a:p>
            <a:r>
              <a:rPr lang="en-US" dirty="0"/>
              <a:t>Sources: S&amp;P Global Energy CERA; London Metal Exchange.</a:t>
            </a:r>
          </a:p>
          <a:p>
            <a:r>
              <a:rPr lang="en-US" dirty="0"/>
              <a:t>c 2026 S&amp;P Global.</a:t>
            </a:r>
          </a:p>
        </p:txBody>
      </p:sp>
      <p:graphicFrame>
        <p:nvGraphicFramePr>
          <p:cNvPr id="11" name="Content Placeholder 16">
            <a:extLst>
              <a:ext uri="{FF2B5EF4-FFF2-40B4-BE49-F238E27FC236}">
                <a16:creationId xmlns:a16="http://schemas.microsoft.com/office/drawing/2014/main" id="{86379272-E8AC-322A-F6F5-B3C51FE2E6A4}"/>
              </a:ext>
            </a:extLst>
          </p:cNvPr>
          <p:cNvGraphicFramePr>
            <a:graphicFrameLocks noGrp="1"/>
          </p:cNvGraphicFramePr>
          <p:nvPr>
            <p:ph sz="quarter" idx="20"/>
            <p:extLst>
              <p:ext uri="{D42A27DB-BD31-4B8C-83A1-F6EECF244321}">
                <p14:modId xmlns:p14="http://schemas.microsoft.com/office/powerpoint/2010/main" val="3055421695"/>
              </p:ext>
            </p:extLst>
          </p:nvPr>
        </p:nvGraphicFramePr>
        <p:xfrm>
          <a:off x="6602413" y="1506736"/>
          <a:ext cx="5029200" cy="4517546"/>
        </p:xfrm>
        <a:graphic>
          <a:graphicData uri="http://schemas.openxmlformats.org/drawingml/2006/chart">
            <c:chart xmlns:c="http://schemas.openxmlformats.org/drawingml/2006/chart" xmlns:r="http://schemas.openxmlformats.org/officeDocument/2006/relationships" r:id="rId4"/>
          </a:graphicData>
        </a:graphic>
      </p:graphicFrame>
      <p:sp>
        <p:nvSpPr>
          <p:cNvPr id="5" name="TextBox 4">
            <a:extLst>
              <a:ext uri="{FF2B5EF4-FFF2-40B4-BE49-F238E27FC236}">
                <a16:creationId xmlns:a16="http://schemas.microsoft.com/office/drawing/2014/main" id="{BBA57393-374D-CDDA-7DA5-87CA3D734A3B}"/>
              </a:ext>
            </a:extLst>
          </p:cNvPr>
          <p:cNvSpPr txBox="1"/>
          <p:nvPr/>
        </p:nvSpPr>
        <p:spPr>
          <a:xfrm>
            <a:off x="566738" y="1291292"/>
            <a:ext cx="4891158" cy="215444"/>
          </a:xfrm>
          <a:prstGeom prst="rect">
            <a:avLst/>
          </a:prstGeom>
          <a:noFill/>
        </p:spPr>
        <p:txBody>
          <a:bodyPr wrap="square" lIns="0" tIns="0" rIns="0" bIns="0" rtlCol="0">
            <a:spAutoFit/>
          </a:bodyPr>
          <a:lstStyle/>
          <a:p>
            <a:pPr algn="l">
              <a:spcAft>
                <a:spcPts val="200"/>
              </a:spcAft>
            </a:pPr>
            <a:r>
              <a:rPr lang="en-US" sz="1400" b="1" dirty="0">
                <a:latin typeface="Akkurat LL" panose="020B0504010101010104" pitchFamily="34" charset="0"/>
                <a:cs typeface="Akkurat LL" panose="020B0504010101010104" pitchFamily="34" charset="0"/>
              </a:rPr>
              <a:t>Persistent shocks have highlighted vulnerabilities…</a:t>
            </a:r>
          </a:p>
        </p:txBody>
      </p:sp>
      <p:sp>
        <p:nvSpPr>
          <p:cNvPr id="6" name="TextBox 5">
            <a:extLst>
              <a:ext uri="{FF2B5EF4-FFF2-40B4-BE49-F238E27FC236}">
                <a16:creationId xmlns:a16="http://schemas.microsoft.com/office/drawing/2014/main" id="{C2B68053-C7C9-8D7B-E29B-914BA8D49B95}"/>
              </a:ext>
            </a:extLst>
          </p:cNvPr>
          <p:cNvSpPr txBox="1"/>
          <p:nvPr/>
        </p:nvSpPr>
        <p:spPr>
          <a:xfrm>
            <a:off x="6740455" y="1291292"/>
            <a:ext cx="4891158" cy="215444"/>
          </a:xfrm>
          <a:prstGeom prst="rect">
            <a:avLst/>
          </a:prstGeom>
          <a:noFill/>
        </p:spPr>
        <p:txBody>
          <a:bodyPr wrap="square" lIns="0" tIns="0" rIns="0" bIns="0" rtlCol="0">
            <a:spAutoFit/>
          </a:bodyPr>
          <a:lstStyle/>
          <a:p>
            <a:pPr algn="l">
              <a:spcAft>
                <a:spcPts val="200"/>
              </a:spcAft>
            </a:pPr>
            <a:r>
              <a:rPr lang="en-US" sz="1400" b="1" dirty="0">
                <a:latin typeface="Akkurat LL" panose="020B0504010101010104" pitchFamily="34" charset="0"/>
                <a:cs typeface="Akkurat LL" panose="020B0504010101010104" pitchFamily="34" charset="0"/>
              </a:rPr>
              <a:t>…though some markets have been hit harder than others.</a:t>
            </a:r>
          </a:p>
        </p:txBody>
      </p:sp>
      <p:sp>
        <p:nvSpPr>
          <p:cNvPr id="20" name="Slide Number Placeholder 19">
            <a:extLst>
              <a:ext uri="{FF2B5EF4-FFF2-40B4-BE49-F238E27FC236}">
                <a16:creationId xmlns:a16="http://schemas.microsoft.com/office/drawing/2014/main" id="{25A7120F-751D-E220-3366-24258E8586E9}"/>
              </a:ext>
            </a:extLst>
          </p:cNvPr>
          <p:cNvSpPr>
            <a:spLocks noGrp="1"/>
          </p:cNvSpPr>
          <p:nvPr>
            <p:ph type="sldNum" sz="quarter" idx="12"/>
          </p:nvPr>
        </p:nvSpPr>
        <p:spPr/>
        <p:txBody>
          <a:bodyPr/>
          <a:lstStyle/>
          <a:p>
            <a:fld id="{5CFA18E4-D58E-4B28-B105-28D9665A8EBC}" type="slidenum">
              <a:rPr lang="en-US" smtClean="0"/>
              <a:pPr/>
              <a:t>8</a:t>
            </a:fld>
            <a:endParaRPr lang="en-US" dirty="0"/>
          </a:p>
        </p:txBody>
      </p:sp>
    </p:spTree>
    <p:extLst>
      <p:ext uri="{BB962C8B-B14F-4D97-AF65-F5344CB8AC3E}">
        <p14:creationId xmlns:p14="http://schemas.microsoft.com/office/powerpoint/2010/main" val="4005312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3D93F-B602-1F09-F0F1-805602DED344}"/>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A87157DB-A890-F3DC-96DD-31FC24FCAF43}"/>
              </a:ext>
            </a:extLst>
          </p:cNvPr>
          <p:cNvSpPr>
            <a:spLocks noGrp="1"/>
          </p:cNvSpPr>
          <p:nvPr>
            <p:ph type="title"/>
          </p:nvPr>
        </p:nvSpPr>
        <p:spPr/>
        <p:txBody>
          <a:bodyPr>
            <a:normAutofit/>
          </a:bodyPr>
          <a:lstStyle/>
          <a:p>
            <a:r>
              <a:rPr lang="en-US" dirty="0"/>
              <a:t>Critical Minerals Demand Drivers</a:t>
            </a:r>
          </a:p>
        </p:txBody>
      </p:sp>
      <p:sp>
        <p:nvSpPr>
          <p:cNvPr id="2" name="Slide Number Placeholder 1">
            <a:extLst>
              <a:ext uri="{FF2B5EF4-FFF2-40B4-BE49-F238E27FC236}">
                <a16:creationId xmlns:a16="http://schemas.microsoft.com/office/drawing/2014/main" id="{5AE36EB0-1D57-B3A1-8718-DB9B0B2A372F}"/>
              </a:ext>
            </a:extLst>
          </p:cNvPr>
          <p:cNvSpPr>
            <a:spLocks noGrp="1"/>
          </p:cNvSpPr>
          <p:nvPr>
            <p:ph type="sldNum" sz="quarter" idx="12"/>
          </p:nvPr>
        </p:nvSpPr>
        <p:spPr/>
        <p:txBody>
          <a:bodyPr/>
          <a:lstStyle/>
          <a:p>
            <a:fld id="{5CFA18E4-D58E-4B28-B105-28D9665A8EBC}" type="slidenum">
              <a:rPr lang="en-US" smtClean="0"/>
              <a:pPr/>
              <a:t>9</a:t>
            </a:fld>
            <a:endParaRPr lang="en-US"/>
          </a:p>
        </p:txBody>
      </p:sp>
    </p:spTree>
    <p:extLst>
      <p:ext uri="{BB962C8B-B14F-4D97-AF65-F5344CB8AC3E}">
        <p14:creationId xmlns:p14="http://schemas.microsoft.com/office/powerpoint/2010/main" val="18226854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mIRpspnUO3CL_5UkugC_D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iifKBBEPrslSaAHm7EJPxg"/>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7vbqrn359tJRFvOmIZ.UT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BTq7JenT7ZfHgB1GcFqL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kFncv0dMGgzWJMig8ivAF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KdR._wVxgTMThVJqa09V9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741_EaBf8EBXkfAIAF73ig"/>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GFBycAd9xRUEZ7CIwcgaU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7H9BIwedA.CAyw86eQu61A"/>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eIXufJCDGYnorn5PVG6G8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JCbc2vEzccXX5PBygJhD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9HG6UaUcmJtbamGNGTHc.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GAdffMlhydmdisXcgOwatg"/>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YYcxXY5GlNEd9yql8mrEt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e6wahZ4k8SHdLqT3ZgLjh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3vaSNg8eIhxp9257oP61KA"/>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TDHyZwlpP4pDxbi7VvwUuA"/>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YdPIsex05z1ia.tS2M_gc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e0Rt9aiWVRHhklhBH8x_sA"/>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4rg0X4z5uG.wbQvDez7GS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zfPAJVGoUNNtIEVVCahe0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V1zBcEEuBM0apqF01U0BB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4pZdfAxk5ktQoksZe2Tqi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khBLYTMOHUY91hVBjYUYb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B67Gr6cdCmpi1YDuNwpnK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kRdTBGUr.kXczPfPBslJ3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zOjfiBNIAfBKLPovxUaS7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8GhjNe8MKrpkMFo31tx9Lw"/>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fA58E4g9rw8zxlFoVCKq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rQrTQ5tGh9gngHykpmIeaA"/>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DoNHkNMPHMOeFxc3Mh0XY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DacHnHK2uecNsbnwMkMRE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6tGHvoST63HswTittWek6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6xMAauzqxjHH6iJ6XmDtY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R0TOFMEZl8lMDAmbSGuyY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Wk_iWq.x0c376.4H4pfow"/>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6Y4ULA5HH8uPpOukNkNn4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0T4OARrYERY9A_NqyLolmQ"/>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tKLySpusG1qLOCA4VJ9h5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zZxK3GWvEp26WMYQrL7Tf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StLL4cCBoDkkxuiVqG2Y.g"/>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OlNr4rPBa3Xs2DGe.9HxsQ"/>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B6MJhN9sSt2wS8Kp5ofe2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PAL8XDAE4yNKzseb2dz4T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4SGQIhRcKlkk.lWoZUM8l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R0B0lh0VNo9Mjz_7PCv_o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qEOC4QtZ16jTDzV2xJaPaA"/>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yWhNWjKnx3l1CJIlWkfEG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3wGYVuN3PrZKLW8sOe2uj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Swd1.bR50sLmueSNqwPok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maQOLK4i02r1itlGywTTt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9pUlH9uDXI7MGfN3MCrWFA"/>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xHgAvzxBnSGDaD.OXQ57CA"/>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Z_j83AACaKoNAe8BxxweM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xB_8zZ4VmMmUjzyFpqerB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mOuwVjP7dTrSU9E8ZxfyDA"/>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IgVydrwib1ZV6IqBPDbWf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83bfmn0D6d2xCPzxEHIkbA"/>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HKJawS1y9Ad4DeDd0i.N2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Nzr5i_m0.O3v9NLgvSulV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3Cb5qdXXILlvUS18XsnjXA"/>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oclQ8fVKxO04dY93mgdYg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ozbLIBH.AXtbNNlNTm3Ch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j6tjoUjtEjmhwd5j3UJt3w"/>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TrnCYb7sJqaTDfGQDp0GCA"/>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Waxu5rdgMRYbq_qp8Bge.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rfQPVcV3J1FJJMR59PNL0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teuBM9Y_nzhaWxS2ZM6GTg"/>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3Tt0U7VwMN4QTeZiaLfwKQ"/>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2.bUgm184I9yZlSLkhYml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1glbhsXKw6NyaWa906Tfnw"/>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6MqFmQfuLrtgLK0XDcFGC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NO_XIkj0Z9057focKy4jhQ"/>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KBj4BVFYAOAIyl1GAyc9Mg"/>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4XR3WEKqykUCWm3_l8P9_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guvdGjWxpEF7hivnEoj16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6H77qjq2USJI14Ed.bGz5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S2UMEQg2fP9lMOBUrU5X2g"/>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1CdEJ1GHGfAzm36uYGEeIQ"/>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rfDguxrHqHNxgweW3JEx6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RTPq3hIEdrd706fRKALN0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yMvvYvB877ClZFz3mn02u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6T3qm9jaiVNnZVm35NRyTA"/>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FDdwR.UGDY..ci7RNm8KD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W77ueGGvH34bIPgufNgQXA"/>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6tgZ_GfHyKDF_Te0MDuTK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0GzBX.2jt.dMz5Yv0mKm2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urrYw_I2DtfJcBFao8liS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9lkJw.S5aqqy4iysns3hq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LJ0gpEUN8Al_BgPoz69UsQ"/>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91CP5gZ8JAaREknijaD1Z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U6eXFKKbUzUIP8oe96iO8Q"/>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IrRPuIzX7B.JJei_GMxxGA"/>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lfmb6QE0ivyGWeM3Ya442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3gqeBavazb22JgwjGEsjH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SkymbvlJMcq5hs49xRGQ4Q"/>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eVu80hJgLSV5PpAcTfXjRQ"/>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fmrjx8NPz_qUYzAdYE42h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0SLsa9gFr6kDpu5XzRZRgA"/>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apfRMcFnGHyFuwo6o64mUw"/>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PqwssRHK3p2L3eLwnRp5y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a5zq7r96J9pgHoEgawJZCQ"/>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5t5SbBWd0QgWHMbMln0Bh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Ig6rOrEVhVomW0WXD7UZKQ"/>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rLF2kd7CWd1D1.TOBn2g4A"/>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gKqIyEW.Ud06dN7bd8jfLA"/>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f4cgkwJN2WcEzXMQmt_f8g"/>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Ia6jLRtNDDEkS4K7i2GYL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WpO5RS6kGUUC2RUxPNGwY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_G7tXTfiY_TFX3NfBpjjYA"/>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OAqWYR4JNkR7OyltyQbgUA"/>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s9qvu83VwPEr6Gl9rWFmTg"/>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hs29DxhoeO7q98HH2NDatQ"/>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onXQCUaP30fJhbX0EmVwkw"/>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UrKjK4GqJhgLg4LiXmskUQ"/>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QWlOmCvhsKaC3TDL9lD_9Q"/>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5RNzmHWruZQj_u.6aBbZT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M_caqceU.Om_DFRsJW1mJg"/>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I3hn822ZxnFbyAQ6jzUPmA"/>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ncpFOg1FvC7GWC41VADI.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4Ve.fkjHl.MeUgCM5hP87g"/>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nPxDaU08C70ynB5kJEeguA"/>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J47.Ma2ttrDIm9glPBBq4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_owpDlgbBY5qcdxUeMLv4g"/>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RPVZcx25_bJksnXiXsDl8A"/>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es5.IegV8tRAY05wWFOuNQ"/>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rWMLusolCWf0OOVrgsEdc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TJn9eh3EPI9XalSvgfS0IQ"/>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ZbFnUvIY3v4A.tEf6XyTG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D9xxR3REmy7sFWgUSV9oFQ"/>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cdKmZ8lMJ4VUh8pVtah9e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ZX59Fok9KbDFjFhSSqdofQ"/>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oMXSxus2218KC.0JBkBWMw"/>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Y2a79L1K9St2WDvRAHUH8w"/>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bloAHLXHBqhTA5HjnaX0fA"/>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6niUxOYdZNNMcx3UuRjmtA"/>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DbajCVIwIHTgtIsBmg9FsA"/>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HlPyM.ktiu31JZASRnePK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k79ywr4AS7gnUup7S45bug"/>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_RWTSWLQls.X0q8PTkg.SQ"/>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YpvbmCgIb7UEBq.tx28u.w"/>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XsARKYAOB3qo3UiYV3z0N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_9MWY2LRtxknKh0gGRuV_Q"/>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2DDxL9NC3LXFyn.PrNzfCw"/>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2W2Q7KsL27p1Kyjnueu2UA"/>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UrPQdOb5K1LQRaSNmWtiTg"/>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QR7VtWbq9bnn1_klUupUKg"/>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S2hlcNeUU3CEHf.lQ9QjWQ"/>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x8WvG5KddejRTKorvALi9g"/>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Nr3Rb6Ok2ALoGi6PZ4mSaw"/>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4lRyaVbsGA815lbBBnL3WQ"/>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WBuykCbW0OYiFO6rnrHFsQ"/>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889brewDbfwfooXct18Ib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Ny1aNqesUS7vV3jCTm0.BQ"/>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11lY7gAoZizLkBr0axR1OQ"/>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INd8y29jFIOqKsgbzhVGhw"/>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0ybBlU9UgkH0TzgdN5gN9w"/>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a7agYDqJZtA2k1FKj8.aQg"/>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dh6KzJhii3T8SMzFVHpXjA"/>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GGV..lY2.LIAyHjv2N0T0w"/>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H.3lD1QbUHUKe3iWUb1oVQ"/>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nCpPZfgXJXyIShoAC0rWTA"/>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EMcU_L7nnybRM7E0EooMf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5orGIYEytpfbUobldX1EF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NH6GbNDVHjyql3JoNclpT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v_R9ES_jRMdlLqT7yEdt8A"/>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JWQKoY1tnJdOWHTJL2iyTw"/>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pT_PrRe9ziOxo6erlv4H7g"/>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1VbLeUkX2SVf_qbo4CxKZ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qLDtYgPbGPSJdlOHJrvEAg"/>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jGdQG8560M2gAolNgmOO4Q"/>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40T.RiA_W2Kkqlvl2S.ogQ"/>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ZNkVY1L01Jev9Md9avjIgw"/>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87BBjXEafGXsMWz4J18M2g"/>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QORIniCkj6gh1PdIivU7Y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rM_md7_cVgUgcvAvDn8KXQ"/>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E409t4JAAlBL6FCQDxaQRw"/>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C6ThQ0z1l.9hLV3CdebjDw"/>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xpYbhL87Sqkz0AWv5QbaFQ"/>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TORlpxmgNCd3DhalyNf6_A"/>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FZoK6TmkAfZ3WOExh2P91g"/>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CZGX6pevfNY61rM76KtYc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_fg_SyuoeFVl8PoJfJpt9g"/>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uibxeOe7kts6Z2JxdMZaVw"/>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I0ad5qsfTrBEl3vnYCyyhw"/>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0x62bjAly9ymB2VWF_Etd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fFpfNEerlK.B84BRRq0NQw"/>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7ecXBWaSFCjQTK0BQThFLw"/>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BVNqpnSfVrXr9yeT3KbtXA"/>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9t.jbdZcBmqyRHOSioZTKA"/>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4fAzTJdyGr21i0MWH5W9Bw"/>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KuuhlsqM5Mq58WwatHHEn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fEGlBk7fmdO8bZmI0dUfh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U6qDv8guqf0xFHnkKB4xbA"/>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99Jp5PP3lRdlhWH32bEspQ"/>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WGRFiImWqWl59pOJjNP99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6Nqjp2HN3f8_kIU4kH1GDQ"/>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TgfZjJ1dEwc0nUY1c8hWdA"/>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loe1OYfQ03dlF7Iy4_XBxA"/>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1gTV4YeUlAsKW.9FPrfMMA"/>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qWbSSHlZgqy2vDfbiRt0Uw"/>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A5mov.jmEJiar4JDmlAp.g"/>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c5XAu278sW8qeAGcGnpcsg"/>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CtxwswprWl_.ZZn9G57pmQ"/>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8NZ49x731MHlRTWtFAbJfg"/>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JZEahncOb3VvGiYhiBroq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Z_j83AACaKoNAe8BxxweMg"/>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Ouh8_Qs3z7IWwjXU7cnYWA"/>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SCIQSs3pVD4OPkYO2BoLgw"/>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uiZbCvzMiFW.FIpf1K37Mg"/>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FzQQ8aqUkE0B1Us4QNuiSA"/>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rkjin6XcG7oDIsOcXR1P7A"/>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YmwoWvV3.4XGXJTs1bMksw"/>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fPKD6QyNjUkSX3lKpaLdmQ"/>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U53XMqC5.vSCTMyBDLeP4g"/>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4NyGIi6p1mi0Jgbh0Huln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zTnSwq3XK_x8vsxihFkyvA"/>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JL6MLOzD5lwjAgdv.mS1qQ"/>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0UgebyMEDNv6_TWl7yKRcw"/>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ImsrZvf70cO36wuluE7T9w"/>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oX.xDowHEA.sJKEJLCybsw"/>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R0rzMo7J.hfVEnOODmkbOg"/>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17zG3ms9uyCpyHL6oa9V5Q"/>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aQkn6QocIo5URCvqLYE0IA"/>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48iGS4iky1NIij0HxAH.vw"/>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GW94QRGq9jV8yZC_Wo9KEg"/>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XkI9guF8916rVgXvibZb7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bt7vPIiyTzPjUFQV79zcwA"/>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dqfrbZuq5i_NOVUY8ZNPYg"/>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iM54UELTlazspnYpzZqFIA"/>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4qANrYLZo25GBwNbp4whsA"/>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c6b8l2.NAQagPgu7I8l0AQ"/>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dwK0_dJ6KDC6P_yltxMQnA"/>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NA88OaU99emYRkGH1y6t_g"/>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Hh3W3rJphW1d4MmEzp4P2g"/>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tSq94zQuayrWr5gRuox.tSw"/>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toeLoqqYgQmc0GyfyZxKKFA"/>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t.L0KJARqBEoTfC_1fzZyC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lF.e7vcmo8Bf2xD9ESkQrQ"/>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tfrIaGmfrdoif7afOVHZPWQ"/>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tL_kToH78NT5Q.Xi38QE4Vg"/>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t1aK064q1L3PPrXmvduloCQ"/>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ty4lsiRStH96v6RStAq_bhA"/>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ttxt03AcmCcw7Oduyqfr1tA"/>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tNR8KdSA7tWPujn71n.GpmQ"/>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tv8xDHDml_QyuDlGylT5s5g"/>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tfa.pxQ.ryApHN2pBj0hF9g"/>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qcBA9QOekktBnwHnGcA9yQ"/>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tGKx545OuefCazIwxi9qE1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5q_70j6Fg5lFVIRO5pvMLQ"/>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trs4iLZwZpmKMeKAeG5Daiw"/>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tDRswvDQoK49w7lH6CCDe.g"/>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tzc.wJrsjnvAYiKvqpHFVbA"/>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tR.ceicDzzecSk0.FHuuQ6Q"/>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tpbnMHk60o3.3L1HGNVDcdA"/>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tQXNY1Ortf7kMrm7KJ.go8g"/>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tuVeSCLXozlfOKQyhZOGvUQ"/>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t3UsZ1DP8Hyz7ll_k7s6C.A"/>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twwQKh.Pc2KagsEW26Ug55g"/>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tn7Aa3bpyo_awCvPKPakuk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6Il72MoUq.P15gh0HBve8A"/>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tRoqXBDRx1diw8szAN7hfwQ"/>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t7t.PsViGsfRUUElcTcREAA"/>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tMvg8_BplMdxQhq16Hrc3nw"/>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tvkiLOcO5u.hJ4KYtOiUZaQ"/>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tsajaPBuSw4b5.6j8ZIf8aA"/>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tcEWleZP4P_iDlVj3uud8sw"/>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tWMFbHtGtm2vFYGZ5djTWmg"/>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tVHJV_1HO2tAzlzPl76EAGg"/>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tu1co6g5.i1g7IhOtvXmDbQ"/>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td.RpjQJdAkLFy6KLgALT.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uNwVyCgiuwX6K79_ySbPjQ"/>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thlke4X4gLb_XzG4_jUKwog"/>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t9gCrpPIUS27NjH3UWrxvAg"/>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tfIN_Q.B6F7pGmQ_GrqzBYQ"/>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_.J9C9mFL5Nr_PuPgigDn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PftBqbTr6552FjqKrXtg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Yy54AGRYXy.DGQrin47Fx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ZDjikyST8GoFMr7NRQE4l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oK3Aufz2z00Hr.DaDg.oL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RoYWMG0__KsIhOLUP437w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snnHUr.DI6M8yScjsqT3m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n_AtV1pvy7V3RYLWKJSR4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WDLyVQ5mrG2YfBfDNTeuZ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ZdI1vURftl3RYBrvSK9JP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kuRwdrJ_Bpa8glKZkUZBug"/>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jv5jWDlbK2KZyeOS3FSbk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aK2UkvlEVY7WKgkg.MBIz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CGabx41iQxTCX.5ouaIlA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tAsI4ZcOU9OCsgjb.Twga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zQedd1fGpY.koh0DxetdK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b55v72ZY6OH86hEzAF_nF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AAhPcTKQ0XNqRtvgWxCNa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n90gIdxewLtWIsxaQ0sL_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qg_8EX6.7cPXl0QFXo1jZ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4WsNspy_r.A6Q2uSGAP1t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kuiQbe9XB9F_TQwTsM0q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FU.9d.iuwIdy9wXVQUPQo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sI_p42wmtgbZqmFTTfHql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S_Tsvy9KZ8Q434heFyxgq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6ytaBNo5jKDIGbyZtKL.2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39qxTc4__vbTkNhHzCZ6k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izHN.AEGckKrtThvpaaM4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X0Z4VNT6wo7xEc0Cn7tTy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Ur7rAaIoBarQgUUTUsz7I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zOlWWvxOUZb7zMFIU.6RW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70ZC21uSGW0GPqil1x2rx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iduSX6DzCpMPoESsxybZ8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v42cv1gvnUR.Snrh0bKNo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pBmWvEL1FMUnfhFTBbfKb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LGoQx4J4gM8NozSzYiYv_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5fBVYL5Iq2GpqBvOE5nKL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EB5XIOBKx82aZ69C5JtI_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GBf6hOGiiLxxK5dqGgDGh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sT1axxMiFqkytAfMJNXCU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7nUSDvUNq3RWsv7AuMoNb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7QN4XiSkrncMzsHYLJmk2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4PCgSyaLS.eQY6BAfSqGr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QCEIxiOQdxLmYDplHlmY5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0N6LdwqpXQ_FhLbWlycUpQ"/>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MOzRWv.bUz7OM7Hw7PT16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v6czhTLfdQj3hY_wWl_uk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N8c6R9S7k6n2mL6slxlRG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JpJbOHmwKdvObHl8DZhdT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7U6hiN0.OkvyJnrie1zAQ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yBqXUJnsfWK8gxTo2sjfXw"/>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A7h50SH3OT2ZdnRH5bnUd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9XmOEHqAsKtWpcYJ0yw9H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0hvenGAXosCJ71LRTQpzo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WLilZ.pJGG1dPwE7GT5xw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8iRxVO_Uk0fC9cucKYaen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YNKgHsluTMeVvl1BrIY4X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OQtxnDHLkn20o9PFR3dKb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TdSaKakEQ7hLQe3ynjdnB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qEOC4QtZ16jTDzV2xJaPa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4TnX3hq7mS2zI8p1EhEg9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fHzMV5Bbpfg2x11kB27SP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31lHVCrWOLsMdxz1_ZhSa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uJh5UZz.pFPOS3NtZDmvc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oMzx7gV15ZmLghnqfea7A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xR2YTQgBf379IfmB8nxyyA"/>
</p:tagLst>
</file>

<file path=ppt/theme/theme1.xml><?xml version="1.0" encoding="utf-8"?>
<a:theme xmlns:a="http://schemas.openxmlformats.org/drawingml/2006/main" name="S-P Global EDP 2026 16-9">
  <a:themeElements>
    <a:clrScheme name="Custom 11">
      <a:dk1>
        <a:srgbClr val="000000"/>
      </a:dk1>
      <a:lt1>
        <a:sysClr val="window" lastClr="FFFFFF"/>
      </a:lt1>
      <a:dk2>
        <a:srgbClr val="404040"/>
      </a:dk2>
      <a:lt2>
        <a:srgbClr val="DCDCDC"/>
      </a:lt2>
      <a:accent1>
        <a:srgbClr val="D6002A"/>
      </a:accent1>
      <a:accent2>
        <a:srgbClr val="000000"/>
      </a:accent2>
      <a:accent3>
        <a:srgbClr val="C2C2C2"/>
      </a:accent3>
      <a:accent4>
        <a:srgbClr val="9E8D73"/>
      </a:accent4>
      <a:accent5>
        <a:srgbClr val="C7DAE0"/>
      </a:accent5>
      <a:accent6>
        <a:srgbClr val="EDF86F"/>
      </a:accent6>
      <a:hlink>
        <a:srgbClr val="0F82AF"/>
      </a:hlink>
      <a:folHlink>
        <a:srgbClr val="0D6E95"/>
      </a:folHlink>
    </a:clrScheme>
    <a:fontScheme name="SP Global Font Them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spcAft>
            <a:spcPts val="200"/>
          </a:spcAft>
          <a:defRPr sz="14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spcAft>
            <a:spcPts val="200"/>
          </a:spcAft>
          <a:defRPr sz="1400" dirty="0" err="1" smtClean="0"/>
        </a:defPPr>
      </a:lstStyle>
    </a:txDef>
  </a:objectDefaults>
  <a:extraClrSchemeLst/>
  <a:custClrLst>
    <a:custClr name="Ocean 7">
      <a:srgbClr val="006D89"/>
    </a:custClr>
    <a:custClr name="Gold 7B">
      <a:srgbClr val="DC7900"/>
    </a:custClr>
    <a:custClr name="Magenta 7">
      <a:srgbClr val="B92051"/>
    </a:custClr>
    <a:custClr name="Purple 9">
      <a:srgbClr val="501555"/>
    </a:custClr>
    <a:custClr name="Teal 7">
      <a:srgbClr val="0F9E7A"/>
    </a:custClr>
    <a:custClr name="Ocean 9">
      <a:srgbClr val="00495B"/>
    </a:custClr>
    <a:custClr name="Orange 7">
      <a:srgbClr val="C94100"/>
    </a:custClr>
    <a:custClr name="Blue 8">
      <a:srgbClr val="1D3BAA"/>
    </a:custClr>
    <a:custClr name="Magenta 5">
      <a:srgbClr val="CD6083"/>
    </a:custClr>
    <a:custClr name="Green 9">
      <a:srgbClr val="125E1F"/>
    </a:custClr>
    <a:custClr name="Gray 7B">
      <a:srgbClr val="929497"/>
    </a:custClr>
    <a:custClr name="Purple 7">
      <a:srgbClr val="782080"/>
    </a:custClr>
    <a:custClr name="Blue 5">
      <a:srgbClr val="7284CA"/>
    </a:custClr>
    <a:custClr name="Gold 9">
      <a:srgbClr val="9D5700"/>
    </a:custClr>
    <a:custClr name="Purple 4">
      <a:srgbClr val="B280B6"/>
    </a:custClr>
    <a:custClr name="Blue 6">
      <a:srgbClr val="566CBF"/>
    </a:custClr>
    <a:custClr name="Ocean 4">
      <a:srgbClr val="6CABBB"/>
    </a:custClr>
    <a:custClr name="Ochre 7">
      <a:srgbClr val="C18B28"/>
    </a:custClr>
    <a:custClr name="Green 6">
      <a:srgbClr val="3C9D4D"/>
    </a:custClr>
    <a:custClr name="Maroon 9">
      <a:srgbClr val="6B0F01"/>
    </a:custClr>
    <a:custClr name="Positive">
      <a:srgbClr val="167527"/>
    </a:custClr>
    <a:custClr name="Somewhat Positive">
      <a:srgbClr val="9DCEA6"/>
    </a:custClr>
    <a:custClr name="Neutral/No Change">
      <a:srgbClr val="BBBDBF"/>
    </a:custClr>
    <a:custClr name="Neutral alt.">
      <a:srgbClr val="4997AB"/>
    </a:custClr>
    <a:custClr name="Somewhat Negative">
      <a:srgbClr val="D79B93"/>
    </a:custClr>
    <a:custClr name="Negative">
      <a:srgbClr val="B20023"/>
    </a:custClr>
    <a:custClr name="Gray 2B">
      <a:srgbClr val="F1F1F2"/>
    </a:custClr>
    <a:custClr name="Gray 4B">
      <a:srgbClr val="D0D2D3"/>
    </a:custClr>
    <a:custClr name="Gray 6B">
      <a:srgbClr val="A6A8AB"/>
    </a:custClr>
    <a:custClr name="Gray 8B">
      <a:srgbClr val="808184"/>
    </a:custClr>
    <a:custClr name="Orange 10">
      <a:srgbClr val="652100"/>
    </a:custClr>
    <a:custClr name="Orange 8">
      <a:srgbClr val="A73600"/>
    </a:custClr>
    <a:custClr name="Orange 6">
      <a:srgbClr val="D15C24"/>
    </a:custClr>
    <a:custClr name="Orange 4">
      <a:srgbClr val="E0926D"/>
    </a:custClr>
    <a:custClr name="Orange 2">
      <a:srgbClr val="F0C9B6"/>
    </a:custClr>
    <a:custClr name="Ocean 2">
      <a:srgbClr val="B6D5DD"/>
    </a:custClr>
    <a:custClr name="Ocean 4">
      <a:srgbClr val="6CABBB"/>
    </a:custClr>
    <a:custClr name="Ocean 6">
      <a:srgbClr val="24829A"/>
    </a:custClr>
    <a:custClr name="Ocean 8">
      <a:srgbClr val="005B72"/>
    </a:custClr>
    <a:custClr name="Ocean 10">
      <a:srgbClr val="003745"/>
    </a:custClr>
    <a:custClr name="Gold 10">
      <a:srgbClr val="764100"/>
    </a:custClr>
    <a:custClr name="Gold 8">
      <a:srgbClr val="C56C00"/>
    </a:custClr>
    <a:custClr name="Gold 6">
      <a:srgbClr val="EF9424"/>
    </a:custClr>
    <a:custClr name="Gold 4">
      <a:srgbClr val="F4B86D"/>
    </a:custClr>
    <a:custClr name="Gold 2">
      <a:srgbClr val="FADBB6"/>
    </a:custClr>
    <a:custClr name="Purple 2">
      <a:srgbClr val="D8BFDB"/>
    </a:custClr>
    <a:custClr name="Purple 4">
      <a:srgbClr val="B280B6"/>
    </a:custClr>
    <a:custClr name="Purple 6">
      <a:srgbClr val="8B4092"/>
    </a:custClr>
    <a:custClr name="Purple 8">
      <a:srgbClr val="641B6B"/>
    </a:custClr>
    <a:custClr name="Purple 10">
      <a:srgbClr val="3C1040"/>
    </a:custClr>
  </a:custClrLst>
  <a:extLst>
    <a:ext uri="{05A4C25C-085E-4340-85A3-A5531E510DB2}">
      <thm15:themeFamily xmlns:thm15="http://schemas.microsoft.com/office/thememl/2012/main" name="Presentation1" id="{16081706-7756-4703-B20C-783BB383FCF1}" vid="{3DE67A1B-D3F6-47A0-86F9-8F7D5BD15576}"/>
    </a:ext>
  </a:extLst>
</a:theme>
</file>

<file path=ppt/theme/theme2.xml><?xml version="1.0" encoding="utf-8"?>
<a:theme xmlns:a="http://schemas.openxmlformats.org/drawingml/2006/main" name="1_S-P Global EDP 2026 16-9">
  <a:themeElements>
    <a:clrScheme name="Custom 11">
      <a:dk1>
        <a:srgbClr val="000000"/>
      </a:dk1>
      <a:lt1>
        <a:sysClr val="window" lastClr="FFFFFF"/>
      </a:lt1>
      <a:dk2>
        <a:srgbClr val="404040"/>
      </a:dk2>
      <a:lt2>
        <a:srgbClr val="DCDCDC"/>
      </a:lt2>
      <a:accent1>
        <a:srgbClr val="D6002A"/>
      </a:accent1>
      <a:accent2>
        <a:srgbClr val="000000"/>
      </a:accent2>
      <a:accent3>
        <a:srgbClr val="C2C2C2"/>
      </a:accent3>
      <a:accent4>
        <a:srgbClr val="9E8D73"/>
      </a:accent4>
      <a:accent5>
        <a:srgbClr val="C7DAE0"/>
      </a:accent5>
      <a:accent6>
        <a:srgbClr val="EDF86F"/>
      </a:accent6>
      <a:hlink>
        <a:srgbClr val="0F82AF"/>
      </a:hlink>
      <a:folHlink>
        <a:srgbClr val="0D6E95"/>
      </a:folHlink>
    </a:clrScheme>
    <a:fontScheme name="SP Global Font Them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spcAft>
            <a:spcPts val="200"/>
          </a:spcAft>
          <a:defRPr sz="14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spcAft>
            <a:spcPts val="200"/>
          </a:spcAft>
          <a:defRPr sz="1400" dirty="0" err="1" smtClean="0"/>
        </a:defPPr>
      </a:lstStyle>
    </a:txDef>
  </a:objectDefaults>
  <a:extraClrSchemeLst/>
  <a:custClrLst>
    <a:custClr name="Ocean 7">
      <a:srgbClr val="006D89"/>
    </a:custClr>
    <a:custClr name="Gold 7B">
      <a:srgbClr val="DC7900"/>
    </a:custClr>
    <a:custClr name="Magenta 7">
      <a:srgbClr val="B92051"/>
    </a:custClr>
    <a:custClr name="Purple 9">
      <a:srgbClr val="501555"/>
    </a:custClr>
    <a:custClr name="Teal 7">
      <a:srgbClr val="0F9E7A"/>
    </a:custClr>
    <a:custClr name="Ocean 9">
      <a:srgbClr val="00495B"/>
    </a:custClr>
    <a:custClr name="Orange 7">
      <a:srgbClr val="C94100"/>
    </a:custClr>
    <a:custClr name="Blue 8">
      <a:srgbClr val="1D3BAA"/>
    </a:custClr>
    <a:custClr name="Magenta 5">
      <a:srgbClr val="CD6083"/>
    </a:custClr>
    <a:custClr name="Green 9">
      <a:srgbClr val="125E1F"/>
    </a:custClr>
    <a:custClr name="Gray 7B">
      <a:srgbClr val="929497"/>
    </a:custClr>
    <a:custClr name="Purple 7">
      <a:srgbClr val="782080"/>
    </a:custClr>
    <a:custClr name="Blue 5">
      <a:srgbClr val="7284CA"/>
    </a:custClr>
    <a:custClr name="Gold 9">
      <a:srgbClr val="9D5700"/>
    </a:custClr>
    <a:custClr name="Purple 4">
      <a:srgbClr val="B280B6"/>
    </a:custClr>
    <a:custClr name="Blue 6">
      <a:srgbClr val="566CBF"/>
    </a:custClr>
    <a:custClr name="Ocean 4">
      <a:srgbClr val="6CABBB"/>
    </a:custClr>
    <a:custClr name="Ochre 7">
      <a:srgbClr val="C18B28"/>
    </a:custClr>
    <a:custClr name="Green 6">
      <a:srgbClr val="3C9D4D"/>
    </a:custClr>
    <a:custClr name="Maroon 9">
      <a:srgbClr val="6B0F01"/>
    </a:custClr>
    <a:custClr name="Positive">
      <a:srgbClr val="167527"/>
    </a:custClr>
    <a:custClr name="Somewhat Positive">
      <a:srgbClr val="9DCEA6"/>
    </a:custClr>
    <a:custClr name="Neutral/No Change">
      <a:srgbClr val="BBBDBF"/>
    </a:custClr>
    <a:custClr name="Neutral alt.">
      <a:srgbClr val="4997AB"/>
    </a:custClr>
    <a:custClr name="Somewhat Negative">
      <a:srgbClr val="D79B93"/>
    </a:custClr>
    <a:custClr name="Negative">
      <a:srgbClr val="B20023"/>
    </a:custClr>
    <a:custClr name="Gray 2B">
      <a:srgbClr val="F1F1F2"/>
    </a:custClr>
    <a:custClr name="Gray 4B">
      <a:srgbClr val="D0D2D3"/>
    </a:custClr>
    <a:custClr name="Gray 6B">
      <a:srgbClr val="A6A8AB"/>
    </a:custClr>
    <a:custClr name="Gray 8B">
      <a:srgbClr val="808184"/>
    </a:custClr>
    <a:custClr name="Orange 10">
      <a:srgbClr val="652100"/>
    </a:custClr>
    <a:custClr name="Orange 8">
      <a:srgbClr val="A73600"/>
    </a:custClr>
    <a:custClr name="Orange 6">
      <a:srgbClr val="D15C24"/>
    </a:custClr>
    <a:custClr name="Orange 4">
      <a:srgbClr val="E0926D"/>
    </a:custClr>
    <a:custClr name="Orange 2">
      <a:srgbClr val="F0C9B6"/>
    </a:custClr>
    <a:custClr name="Ocean 2">
      <a:srgbClr val="B6D5DD"/>
    </a:custClr>
    <a:custClr name="Ocean 4">
      <a:srgbClr val="6CABBB"/>
    </a:custClr>
    <a:custClr name="Ocean 6">
      <a:srgbClr val="24829A"/>
    </a:custClr>
    <a:custClr name="Ocean 8">
      <a:srgbClr val="005B72"/>
    </a:custClr>
    <a:custClr name="Ocean 10">
      <a:srgbClr val="003745"/>
    </a:custClr>
    <a:custClr name="Gold 10">
      <a:srgbClr val="764100"/>
    </a:custClr>
    <a:custClr name="Gold 8">
      <a:srgbClr val="C56C00"/>
    </a:custClr>
    <a:custClr name="Gold 6">
      <a:srgbClr val="EF9424"/>
    </a:custClr>
    <a:custClr name="Gold 4">
      <a:srgbClr val="F4B86D"/>
    </a:custClr>
    <a:custClr name="Gold 2">
      <a:srgbClr val="FADBB6"/>
    </a:custClr>
    <a:custClr name="Purple 2">
      <a:srgbClr val="D8BFDB"/>
    </a:custClr>
    <a:custClr name="Purple 4">
      <a:srgbClr val="B280B6"/>
    </a:custClr>
    <a:custClr name="Purple 6">
      <a:srgbClr val="8B4092"/>
    </a:custClr>
    <a:custClr name="Purple 8">
      <a:srgbClr val="641B6B"/>
    </a:custClr>
    <a:custClr name="Purple 10">
      <a:srgbClr val="3C1040"/>
    </a:custClr>
  </a:custClrLst>
  <a:extLst>
    <a:ext uri="{05A4C25C-085E-4340-85A3-A5531E510DB2}">
      <thm15:themeFamily xmlns:thm15="http://schemas.microsoft.com/office/thememl/2012/main" name="Presentation1" id="{F217CCDC-D9F2-45DB-8E59-0B3760C5E71D}" vid="{45764019-CC0A-4A3B-88AA-EE0AE3E0F9B0}"/>
    </a:ext>
  </a:extLst>
</a:theme>
</file>

<file path=ppt/theme/theme3.xml><?xml version="1.0" encoding="utf-8"?>
<a:theme xmlns:a="http://schemas.openxmlformats.org/drawingml/2006/main" name="Office Theme">
  <a:themeElements>
    <a:clrScheme name="SPG Temp Color theme">
      <a:dk1>
        <a:srgbClr val="000000"/>
      </a:dk1>
      <a:lt1>
        <a:sysClr val="window" lastClr="FFFFFF"/>
      </a:lt1>
      <a:dk2>
        <a:srgbClr val="404040"/>
      </a:dk2>
      <a:lt2>
        <a:srgbClr val="DCDCDC"/>
      </a:lt2>
      <a:accent1>
        <a:srgbClr val="D6002A"/>
      </a:accent1>
      <a:accent2>
        <a:srgbClr val="000000"/>
      </a:accent2>
      <a:accent3>
        <a:srgbClr val="EDF86F"/>
      </a:accent3>
      <a:accent4>
        <a:srgbClr val="9E8D73"/>
      </a:accent4>
      <a:accent5>
        <a:srgbClr val="C2C4C3"/>
      </a:accent5>
      <a:accent6>
        <a:srgbClr val="C7DAE0"/>
      </a:accent6>
      <a:hlink>
        <a:srgbClr val="000000"/>
      </a:hlink>
      <a:folHlink>
        <a:srgbClr val="000000"/>
      </a:folHlink>
    </a:clrScheme>
    <a:fontScheme name="SPG Temp Font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Ocean 7">
      <a:srgbClr val="006D89"/>
    </a:custClr>
    <a:custClr name="Gold 5">
      <a:srgbClr val="F1A649"/>
    </a:custClr>
    <a:custClr name="Purple 7">
      <a:srgbClr val="782080"/>
    </a:custClr>
    <a:custClr name="Teal 7">
      <a:srgbClr val="54BAA0"/>
    </a:custClr>
    <a:custClr name="Magneta 7">
      <a:srgbClr val="B92051"/>
    </a:custClr>
    <a:custClr name="Blue 3">
      <a:srgbClr val="AAB5DF"/>
    </a:custClr>
    <a:custClr name="Blue 8">
      <a:srgbClr val="1D3BAA"/>
    </a:custClr>
    <a:custClr name="Orange 7">
      <a:srgbClr val="B280B6"/>
    </a:custClr>
    <a:custClr name="Ocean 5">
      <a:srgbClr val="C94100"/>
    </a:custClr>
    <a:custClr name="Maroon 9">
      <a:srgbClr val="6DACBC"/>
    </a:custClr>
    <a:custClr name="Maroon 9">
      <a:srgbClr val="6B0F01"/>
    </a:custClr>
    <a:custClr name="Maroon 7">
      <a:srgbClr val="A11602"/>
    </a:custClr>
    <a:custClr name="Maroon 5">
      <a:srgbClr val="BC594A"/>
    </a:custClr>
    <a:custClr name="Maroon 3">
      <a:srgbClr val="D79B93"/>
    </a:custClr>
    <a:custClr name="Maroon 2">
      <a:srgbClr val="E4BCB7"/>
    </a:custClr>
    <a:custClr name="Ocean 2">
      <a:srgbClr val="B6D5DD"/>
    </a:custClr>
    <a:custClr name="Ocean 3">
      <a:srgbClr val="92C0CC"/>
    </a:custClr>
    <a:custClr name="Ocean 5">
      <a:srgbClr val="4997AB"/>
    </a:custClr>
    <a:custClr name="Ocean 7">
      <a:srgbClr val="006D89"/>
    </a:custClr>
    <a:custClr name="Ocean 9">
      <a:srgbClr val="00495B"/>
    </a:custClr>
    <a:custClr name="Gold 9">
      <a:srgbClr val="9D5700"/>
    </a:custClr>
    <a:custClr name="Gold 7">
      <a:srgbClr val="EC8200"/>
    </a:custClr>
    <a:custClr name="Gold 5">
      <a:srgbClr val="F1A649"/>
    </a:custClr>
    <a:custClr name="Gold 3">
      <a:srgbClr val="F7C992"/>
    </a:custClr>
    <a:custClr name="Gold 2">
      <a:srgbClr val="FADBB6"/>
    </a:custClr>
    <a:custClr name="Purple 2">
      <a:srgbClr val="D8BFDB"/>
    </a:custClr>
    <a:custClr name="Purple 3">
      <a:srgbClr val="C59FC9"/>
    </a:custClr>
    <a:custClr name="Purple 5">
      <a:srgbClr val="9F60A4"/>
    </a:custClr>
    <a:custClr name="Purple 7">
      <a:srgbClr val="782080"/>
    </a:custClr>
    <a:custClr name="Purple 9">
      <a:srgbClr val="501555"/>
    </a:custClr>
    <a:custClr name="Orange 9">
      <a:srgbClr val="862B00"/>
    </a:custClr>
    <a:custClr name="Orange 7">
      <a:srgbClr val="C94100"/>
    </a:custClr>
    <a:custClr name="Orange 5">
      <a:srgbClr val="D87749"/>
    </a:custClr>
    <a:custClr name="Orange 3">
      <a:srgbClr val="E8AE92"/>
    </a:custClr>
    <a:custClr name="Orange 2">
      <a:srgbClr val="F0C9B6"/>
    </a:custClr>
    <a:custClr name="Blue 2">
      <a:srgbClr val="C0C8E7"/>
    </a:custClr>
    <a:custClr name="Blue 3">
      <a:srgbClr val="AAB5DF"/>
    </a:custClr>
    <a:custClr name="Blue 5">
      <a:srgbClr val="7284CA"/>
    </a:custClr>
    <a:custClr name="Blue 7">
      <a:srgbClr val="3953B4"/>
    </a:custClr>
    <a:custClr name="Blue 9">
      <a:srgbClr val="01229F"/>
    </a:custClr>
    <a:custClr name="Magneta 9">
      <a:srgbClr val="7B1536"/>
    </a:custClr>
    <a:custClr name="Magneta 7">
      <a:srgbClr val="B92051"/>
    </a:custClr>
    <a:custClr name="Magneta 5">
      <a:srgbClr val="CD6083"/>
    </a:custClr>
    <a:custClr name="Magneta 3">
      <a:srgbClr val="E19FB4"/>
    </a:custClr>
    <a:custClr name="Magneta 2">
      <a:srgbClr val="EBBFCD"/>
    </a:custClr>
    <a:custClr name="Green 2">
      <a:srgbClr val="BEDEC4"/>
    </a:custClr>
    <a:custClr name="Green 2">
      <a:srgbClr val="9DCEA6"/>
    </a:custClr>
    <a:custClr name="Green 5">
      <a:srgbClr val="5CAE6A"/>
    </a:custClr>
    <a:custClr name="Green 7">
      <a:srgbClr val="1B8D2F"/>
    </a:custClr>
    <a:custClr name="Green 9">
      <a:srgbClr val="125E1F"/>
    </a:custClr>
  </a:custClr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SPG Temp Color theme">
      <a:dk1>
        <a:srgbClr val="000000"/>
      </a:dk1>
      <a:lt1>
        <a:sysClr val="window" lastClr="FFFFFF"/>
      </a:lt1>
      <a:dk2>
        <a:srgbClr val="404040"/>
      </a:dk2>
      <a:lt2>
        <a:srgbClr val="DCDCDC"/>
      </a:lt2>
      <a:accent1>
        <a:srgbClr val="D6002A"/>
      </a:accent1>
      <a:accent2>
        <a:srgbClr val="000000"/>
      </a:accent2>
      <a:accent3>
        <a:srgbClr val="EDF86F"/>
      </a:accent3>
      <a:accent4>
        <a:srgbClr val="9E8D73"/>
      </a:accent4>
      <a:accent5>
        <a:srgbClr val="C2C4C3"/>
      </a:accent5>
      <a:accent6>
        <a:srgbClr val="C7DAE0"/>
      </a:accent6>
      <a:hlink>
        <a:srgbClr val="000000"/>
      </a:hlink>
      <a:folHlink>
        <a:srgbClr val="000000"/>
      </a:folHlink>
    </a:clrScheme>
    <a:fontScheme name="SPG Temp Font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Ocean 7">
      <a:srgbClr val="006D89"/>
    </a:custClr>
    <a:custClr name="Gold 5">
      <a:srgbClr val="F1A649"/>
    </a:custClr>
    <a:custClr name="Purple 7">
      <a:srgbClr val="782080"/>
    </a:custClr>
    <a:custClr name="Teal 7">
      <a:srgbClr val="54BAA0"/>
    </a:custClr>
    <a:custClr name="Magneta 7">
      <a:srgbClr val="B92051"/>
    </a:custClr>
    <a:custClr name="Blue 3">
      <a:srgbClr val="AAB5DF"/>
    </a:custClr>
    <a:custClr name="Blue 8">
      <a:srgbClr val="1D3BAA"/>
    </a:custClr>
    <a:custClr name="Orange 7">
      <a:srgbClr val="B280B6"/>
    </a:custClr>
    <a:custClr name="Ocean 5">
      <a:srgbClr val="C94100"/>
    </a:custClr>
    <a:custClr name="Maroon 9">
      <a:srgbClr val="6DACBC"/>
    </a:custClr>
    <a:custClr name="Maroon 9">
      <a:srgbClr val="6B0F01"/>
    </a:custClr>
    <a:custClr name="Maroon 7">
      <a:srgbClr val="A11602"/>
    </a:custClr>
    <a:custClr name="Maroon 5">
      <a:srgbClr val="BC594A"/>
    </a:custClr>
    <a:custClr name="Maroon 3">
      <a:srgbClr val="D79B93"/>
    </a:custClr>
    <a:custClr name="Maroon 2">
      <a:srgbClr val="E4BCB7"/>
    </a:custClr>
    <a:custClr name="Ocean 2">
      <a:srgbClr val="B6D5DD"/>
    </a:custClr>
    <a:custClr name="Ocean 3">
      <a:srgbClr val="92C0CC"/>
    </a:custClr>
    <a:custClr name="Ocean 5">
      <a:srgbClr val="4997AB"/>
    </a:custClr>
    <a:custClr name="Ocean 7">
      <a:srgbClr val="006D89"/>
    </a:custClr>
    <a:custClr name="Ocean 9">
      <a:srgbClr val="00495B"/>
    </a:custClr>
    <a:custClr name="Gold 9">
      <a:srgbClr val="9D5700"/>
    </a:custClr>
    <a:custClr name="Gold 7">
      <a:srgbClr val="EC8200"/>
    </a:custClr>
    <a:custClr name="Gold 5">
      <a:srgbClr val="F1A649"/>
    </a:custClr>
    <a:custClr name="Gold 3">
      <a:srgbClr val="F7C992"/>
    </a:custClr>
    <a:custClr name="Gold 2">
      <a:srgbClr val="FADBB6"/>
    </a:custClr>
    <a:custClr name="Purple 2">
      <a:srgbClr val="D8BFDB"/>
    </a:custClr>
    <a:custClr name="Purple 3">
      <a:srgbClr val="C59FC9"/>
    </a:custClr>
    <a:custClr name="Purple 5">
      <a:srgbClr val="9F60A4"/>
    </a:custClr>
    <a:custClr name="Purple 7">
      <a:srgbClr val="782080"/>
    </a:custClr>
    <a:custClr name="Purple 9">
      <a:srgbClr val="501555"/>
    </a:custClr>
    <a:custClr name="Orange 9">
      <a:srgbClr val="862B00"/>
    </a:custClr>
    <a:custClr name="Orange 7">
      <a:srgbClr val="C94100"/>
    </a:custClr>
    <a:custClr name="Orange 5">
      <a:srgbClr val="D87749"/>
    </a:custClr>
    <a:custClr name="Orange 3">
      <a:srgbClr val="E8AE92"/>
    </a:custClr>
    <a:custClr name="Orange 2">
      <a:srgbClr val="F0C9B6"/>
    </a:custClr>
    <a:custClr name="Blue 2">
      <a:srgbClr val="C0C8E7"/>
    </a:custClr>
    <a:custClr name="Blue 3">
      <a:srgbClr val="AAB5DF"/>
    </a:custClr>
    <a:custClr name="Blue 5">
      <a:srgbClr val="7284CA"/>
    </a:custClr>
    <a:custClr name="Blue 7">
      <a:srgbClr val="3953B4"/>
    </a:custClr>
    <a:custClr name="Blue 9">
      <a:srgbClr val="01229F"/>
    </a:custClr>
    <a:custClr name="Magneta 9">
      <a:srgbClr val="7B1536"/>
    </a:custClr>
    <a:custClr name="Magneta 7">
      <a:srgbClr val="B92051"/>
    </a:custClr>
    <a:custClr name="Magneta 5">
      <a:srgbClr val="CD6083"/>
    </a:custClr>
    <a:custClr name="Magneta 3">
      <a:srgbClr val="E19FB4"/>
    </a:custClr>
    <a:custClr name="Magneta 2">
      <a:srgbClr val="EBBFCD"/>
    </a:custClr>
    <a:custClr name="Green 2">
      <a:srgbClr val="BEDEC4"/>
    </a:custClr>
    <a:custClr name="Green 2">
      <a:srgbClr val="9DCEA6"/>
    </a:custClr>
    <a:custClr name="Green 5">
      <a:srgbClr val="5CAE6A"/>
    </a:custClr>
    <a:custClr name="Green 7">
      <a:srgbClr val="1B8D2F"/>
    </a:custClr>
    <a:custClr name="Green 9">
      <a:srgbClr val="125E1F"/>
    </a:custClr>
  </a:custClr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CI Consulting">
    <a:dk1>
      <a:srgbClr val="000000"/>
    </a:dk1>
    <a:lt1>
      <a:srgbClr val="FFFFFF"/>
    </a:lt1>
    <a:dk2>
      <a:srgbClr val="000000"/>
    </a:dk2>
    <a:lt2>
      <a:srgbClr val="FFFFFF"/>
    </a:lt2>
    <a:accent1>
      <a:srgbClr val="006D89"/>
    </a:accent1>
    <a:accent2>
      <a:srgbClr val="92C0CC"/>
    </a:accent2>
    <a:accent3>
      <a:srgbClr val="BBBDBF"/>
    </a:accent3>
    <a:accent4>
      <a:srgbClr val="F1A649"/>
    </a:accent4>
    <a:accent5>
      <a:srgbClr val="DC7900"/>
    </a:accent5>
    <a:accent6>
      <a:srgbClr val="C7DAE0"/>
    </a:accent6>
    <a:hlink>
      <a:srgbClr val="006D89"/>
    </a:hlink>
    <a:folHlink>
      <a:srgbClr val="DC79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CI Consulting">
    <a:dk1>
      <a:srgbClr val="000000"/>
    </a:dk1>
    <a:lt1>
      <a:srgbClr val="FFFFFF"/>
    </a:lt1>
    <a:dk2>
      <a:srgbClr val="000000"/>
    </a:dk2>
    <a:lt2>
      <a:srgbClr val="FFFFFF"/>
    </a:lt2>
    <a:accent1>
      <a:srgbClr val="006D89"/>
    </a:accent1>
    <a:accent2>
      <a:srgbClr val="92C0CC"/>
    </a:accent2>
    <a:accent3>
      <a:srgbClr val="BBBDBF"/>
    </a:accent3>
    <a:accent4>
      <a:srgbClr val="F1A649"/>
    </a:accent4>
    <a:accent5>
      <a:srgbClr val="DC7900"/>
    </a:accent5>
    <a:accent6>
      <a:srgbClr val="C7DAE0"/>
    </a:accent6>
    <a:hlink>
      <a:srgbClr val="006D89"/>
    </a:hlink>
    <a:folHlink>
      <a:srgbClr val="DC79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CI Consulting">
    <a:dk1>
      <a:srgbClr val="000000"/>
    </a:dk1>
    <a:lt1>
      <a:srgbClr val="FFFFFF"/>
    </a:lt1>
    <a:dk2>
      <a:srgbClr val="000000"/>
    </a:dk2>
    <a:lt2>
      <a:srgbClr val="FFFFFF"/>
    </a:lt2>
    <a:accent1>
      <a:srgbClr val="006D89"/>
    </a:accent1>
    <a:accent2>
      <a:srgbClr val="92C0CC"/>
    </a:accent2>
    <a:accent3>
      <a:srgbClr val="BBBDBF"/>
    </a:accent3>
    <a:accent4>
      <a:srgbClr val="F1A649"/>
    </a:accent4>
    <a:accent5>
      <a:srgbClr val="DC7900"/>
    </a:accent5>
    <a:accent6>
      <a:srgbClr val="C7DAE0"/>
    </a:accent6>
    <a:hlink>
      <a:srgbClr val="006D89"/>
    </a:hlink>
    <a:folHlink>
      <a:srgbClr val="DC79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I Consulting">
    <a:dk1>
      <a:srgbClr val="000000"/>
    </a:dk1>
    <a:lt1>
      <a:srgbClr val="FFFFFF"/>
    </a:lt1>
    <a:dk2>
      <a:srgbClr val="000000"/>
    </a:dk2>
    <a:lt2>
      <a:srgbClr val="FFFFFF"/>
    </a:lt2>
    <a:accent1>
      <a:srgbClr val="006D89"/>
    </a:accent1>
    <a:accent2>
      <a:srgbClr val="92C0CC"/>
    </a:accent2>
    <a:accent3>
      <a:srgbClr val="BBBDBF"/>
    </a:accent3>
    <a:accent4>
      <a:srgbClr val="F1A649"/>
    </a:accent4>
    <a:accent5>
      <a:srgbClr val="DC7900"/>
    </a:accent5>
    <a:accent6>
      <a:srgbClr val="C7DAE0"/>
    </a:accent6>
    <a:hlink>
      <a:srgbClr val="006D89"/>
    </a:hlink>
    <a:folHlink>
      <a:srgbClr val="DC79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I Consulting">
    <a:dk1>
      <a:srgbClr val="000000"/>
    </a:dk1>
    <a:lt1>
      <a:srgbClr val="FFFFFF"/>
    </a:lt1>
    <a:dk2>
      <a:srgbClr val="000000"/>
    </a:dk2>
    <a:lt2>
      <a:srgbClr val="FFFFFF"/>
    </a:lt2>
    <a:accent1>
      <a:srgbClr val="006D89"/>
    </a:accent1>
    <a:accent2>
      <a:srgbClr val="92C0CC"/>
    </a:accent2>
    <a:accent3>
      <a:srgbClr val="BBBDBF"/>
    </a:accent3>
    <a:accent4>
      <a:srgbClr val="F1A649"/>
    </a:accent4>
    <a:accent5>
      <a:srgbClr val="DC7900"/>
    </a:accent5>
    <a:accent6>
      <a:srgbClr val="C7DAE0"/>
    </a:accent6>
    <a:hlink>
      <a:srgbClr val="006D89"/>
    </a:hlink>
    <a:folHlink>
      <a:srgbClr val="DC79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CI Consulting">
    <a:dk1>
      <a:srgbClr val="000000"/>
    </a:dk1>
    <a:lt1>
      <a:srgbClr val="FFFFFF"/>
    </a:lt1>
    <a:dk2>
      <a:srgbClr val="000000"/>
    </a:dk2>
    <a:lt2>
      <a:srgbClr val="FFFFFF"/>
    </a:lt2>
    <a:accent1>
      <a:srgbClr val="006D89"/>
    </a:accent1>
    <a:accent2>
      <a:srgbClr val="92C0CC"/>
    </a:accent2>
    <a:accent3>
      <a:srgbClr val="BBBDBF"/>
    </a:accent3>
    <a:accent4>
      <a:srgbClr val="F1A649"/>
    </a:accent4>
    <a:accent5>
      <a:srgbClr val="DC7900"/>
    </a:accent5>
    <a:accent6>
      <a:srgbClr val="C7DAE0"/>
    </a:accent6>
    <a:hlink>
      <a:srgbClr val="006D89"/>
    </a:hlink>
    <a:folHlink>
      <a:srgbClr val="DC79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I Consulting">
    <a:dk1>
      <a:srgbClr val="000000"/>
    </a:dk1>
    <a:lt1>
      <a:srgbClr val="FFFFFF"/>
    </a:lt1>
    <a:dk2>
      <a:srgbClr val="000000"/>
    </a:dk2>
    <a:lt2>
      <a:srgbClr val="FFFFFF"/>
    </a:lt2>
    <a:accent1>
      <a:srgbClr val="006D89"/>
    </a:accent1>
    <a:accent2>
      <a:srgbClr val="92C0CC"/>
    </a:accent2>
    <a:accent3>
      <a:srgbClr val="BBBDBF"/>
    </a:accent3>
    <a:accent4>
      <a:srgbClr val="F1A649"/>
    </a:accent4>
    <a:accent5>
      <a:srgbClr val="DC7900"/>
    </a:accent5>
    <a:accent6>
      <a:srgbClr val="C7DAE0"/>
    </a:accent6>
    <a:hlink>
      <a:srgbClr val="006D89"/>
    </a:hlink>
    <a:folHlink>
      <a:srgbClr val="DC79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8E5B769F1837948A7CB9B4A2520CD12" ma:contentTypeVersion="14" ma:contentTypeDescription="Crie um novo documento." ma:contentTypeScope="" ma:versionID="7e5f333444d7c936c618daba067c6ee9">
  <xsd:schema xmlns:xsd="http://www.w3.org/2001/XMLSchema" xmlns:xs="http://www.w3.org/2001/XMLSchema" xmlns:p="http://schemas.microsoft.com/office/2006/metadata/properties" xmlns:ns2="6d76e2e4-eeb4-4170-9e7c-98394b1c5e02" xmlns:ns3="3540e4c0-8285-40e1-81c1-d907a126b4be" targetNamespace="http://schemas.microsoft.com/office/2006/metadata/properties" ma:root="true" ma:fieldsID="7220a6e0274228989d409a7de508563c" ns2:_="" ns3:_="">
    <xsd:import namespace="6d76e2e4-eeb4-4170-9e7c-98394b1c5e02"/>
    <xsd:import namespace="3540e4c0-8285-40e1-81c1-d907a126b4b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76e2e4-eeb4-4170-9e7c-98394b1c5e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Marcações de imagem" ma:readOnly="false" ma:fieldId="{5cf76f15-5ced-4ddc-b409-7134ff3c332f}" ma:taxonomyMulti="true" ma:sspId="167cb4b0-d69b-4455-a2ce-c5ad0eb209e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40e4c0-8285-40e1-81c1-d907a126b4b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9fbca91-ba74-4665-b73a-71f827903a0e}" ma:internalName="TaxCatchAll" ma:showField="CatchAllData" ma:web="3540e4c0-8285-40e1-81c1-d907a126b4b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Detalhes de Compartilhado Com"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d76e2e4-eeb4-4170-9e7c-98394b1c5e02">
      <Terms xmlns="http://schemas.microsoft.com/office/infopath/2007/PartnerControls"/>
    </lcf76f155ced4ddcb4097134ff3c332f>
    <TaxCatchAll xmlns="3540e4c0-8285-40e1-81c1-d907a126b4be" xsi:nil="true"/>
  </documentManagement>
</p:properties>
</file>

<file path=customXml/itemProps1.xml><?xml version="1.0" encoding="utf-8"?>
<ds:datastoreItem xmlns:ds="http://schemas.openxmlformats.org/officeDocument/2006/customXml" ds:itemID="{90AA73A9-294B-491E-A03A-936EFC0EEF59}"/>
</file>

<file path=customXml/itemProps2.xml><?xml version="1.0" encoding="utf-8"?>
<ds:datastoreItem xmlns:ds="http://schemas.openxmlformats.org/officeDocument/2006/customXml" ds:itemID="{85934488-6BD6-4F4A-9571-AA1DBCA03367}">
  <ds:schemaRefs>
    <ds:schemaRef ds:uri="http://schemas.microsoft.com/sharepoint/v3/contenttype/forms"/>
  </ds:schemaRefs>
</ds:datastoreItem>
</file>

<file path=customXml/itemProps3.xml><?xml version="1.0" encoding="utf-8"?>
<ds:datastoreItem xmlns:ds="http://schemas.openxmlformats.org/officeDocument/2006/customXml" ds:itemID="{675A22EA-085E-459B-87E5-AF660F8C38E9}">
  <ds:schemaRefs>
    <ds:schemaRef ds:uri="http://schemas.microsoft.com/office/2006/metadata/properties"/>
    <ds:schemaRef ds:uri="38ba66c5-cb93-4627-974e-dc0680a5f241"/>
    <ds:schemaRef ds:uri="http://www.w3.org/XML/1998/namespace"/>
    <ds:schemaRef ds:uri="http://purl.org/dc/dcmitype/"/>
    <ds:schemaRef ds:uri="http://schemas.microsoft.com/office/infopath/2007/PartnerControls"/>
    <ds:schemaRef ds:uri="http://schemas.microsoft.com/office/2006/documentManagement/types"/>
    <ds:schemaRef ds:uri="http://purl.org/dc/elements/1.1/"/>
    <ds:schemaRef ds:uri="http://schemas.microsoft.com/sharepoint/v4"/>
    <ds:schemaRef ds:uri="http://purl.org/dc/terms/"/>
    <ds:schemaRef ds:uri="http://schemas.openxmlformats.org/package/2006/metadata/core-properties"/>
    <ds:schemaRef ds:uri="8a08930f-83b0-49d0-84f7-00832a30247f"/>
    <ds:schemaRef ds:uri="d4f8375b-f15c-4c4c-836f-2d3f5e6eb6c5"/>
  </ds:schemaRefs>
</ds:datastoreItem>
</file>

<file path=docProps/app.xml><?xml version="1.0" encoding="utf-8"?>
<Properties xmlns="http://schemas.openxmlformats.org/officeDocument/2006/extended-properties" xmlns:vt="http://schemas.openxmlformats.org/officeDocument/2006/docPropsVTypes">
  <Template>EDP_2026_16x9_Energy</Template>
  <TotalTime>29663</TotalTime>
  <Words>4464</Words>
  <Application>Microsoft Office PowerPoint</Application>
  <PresentationFormat>Widescreen</PresentationFormat>
  <Paragraphs>829</Paragraphs>
  <Slides>33</Slides>
  <Notes>18</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33</vt:i4>
      </vt:variant>
    </vt:vector>
  </HeadingPairs>
  <TitlesOfParts>
    <vt:vector size="44" baseType="lpstr">
      <vt:lpstr>Akkurat Pro</vt:lpstr>
      <vt:lpstr>Akkurat LL</vt:lpstr>
      <vt:lpstr>Akkurat LL Light</vt:lpstr>
      <vt:lpstr>Arial</vt:lpstr>
      <vt:lpstr>Arial</vt:lpstr>
      <vt:lpstr>Calibri</vt:lpstr>
      <vt:lpstr>Segoe UI</vt:lpstr>
      <vt:lpstr>Wingdings</vt:lpstr>
      <vt:lpstr>S-P Global EDP 2026 16-9</vt:lpstr>
      <vt:lpstr>1_S-P Global EDP 2026 16-9</vt:lpstr>
      <vt:lpstr>think-cell Slide</vt:lpstr>
      <vt:lpstr>Critical Minerals for the Energy Transition</vt:lpstr>
      <vt:lpstr>The New  Critical Minerals Landscape </vt:lpstr>
      <vt:lpstr>What we’re seeing today is that metals and mining no longer operate in a traditional supply‑and‑demand world. </vt:lpstr>
      <vt:lpstr>Three structural shifts have reshaped industrial systems: the strategic issue is no longer simply access to resources but positioning within value chains.  </vt:lpstr>
      <vt:lpstr>Where the real concentration exists: China’s midstream dominance is key to its industrial strategy; posing national security concerns for other economies.</vt:lpstr>
      <vt:lpstr>The integration of critical minerals processing into industrial strategy has facilitated China’s rapid scaling and commercialization of clean technologies.</vt:lpstr>
      <vt:lpstr>Many governments are no longer treating concentrated supply chains as commercial dependencies, but as strategic vulnerabilities to be rebalanced.</vt:lpstr>
      <vt:lpstr>Strategic risks are not uniform across minerals, as each is influenced differently by geopolitics, supply concentration, volatility, and import dependencies.</vt:lpstr>
      <vt:lpstr>Critical Minerals Demand Drivers</vt:lpstr>
      <vt:lpstr>Clean technologies require a vast array and amount of ‘future facing’ metals such as copper, lithium, nickel and cobalt </vt:lpstr>
      <vt:lpstr>By 2040, renewables will exceed 75% of global capacity but produce under 70% of electricity due to intermittency, requiring $7.5 trillion in grid investment.</vt:lpstr>
      <vt:lpstr>Cost declines in solar components, led by modules, are driving global solar PV capacity growth at an 8% CAGR through 2040.</vt:lpstr>
      <vt:lpstr>PowerPoint Presentation</vt:lpstr>
      <vt:lpstr>China solidifying its battery production lead and rapidly expanding LFP adoption.</vt:lpstr>
      <vt:lpstr>Global data center capacity is projected to quintuple to roughly 550 GW by 2040.</vt:lpstr>
      <vt:lpstr>Defense spending is increasing, with a trend towards modern equipment and infrastructure rearmament, requiring additional copper and critical metals.</vt:lpstr>
      <vt:lpstr>Energy transition, data centers and defense, will drive ~60% of copper demand growth to 2040. </vt:lpstr>
      <vt:lpstr>Supply Challenges and Dynamics</vt:lpstr>
      <vt:lpstr>The 10MMt copper supply gap: despite global demand accelerating, current supply is projected to decline.</vt:lpstr>
      <vt:lpstr>Average lead time for mines has lengthened to 17.8 years for those that became operational since 2020; as markets face supply shortages over the next decade.</vt:lpstr>
      <vt:lpstr>Across 49 countries, the timelines from discovery to production vary depending on many factors including: financing, ore grades, permitting/regulatory certainty.</vt:lpstr>
      <vt:lpstr>PowerPoint Presentation</vt:lpstr>
      <vt:lpstr>Despite huge demand for critical minerals, mining CAPEX commitments and exploration budgets dwarf in comparison to AI spending.</vt:lpstr>
      <vt:lpstr>Building Out Critical Mineral Value Chains</vt:lpstr>
      <vt:lpstr>Countries that extract resources are not always the countries that capture the greatest economic value and supply chain control.</vt:lpstr>
      <vt:lpstr>Refining critical minerals is contingent on many factors, making it the hardest aspect of the supply chain to strengthen, start and maintain. </vt:lpstr>
      <vt:lpstr>Economic viability is another key consideration as core and niche markets evolve.</vt:lpstr>
      <vt:lpstr>Value is shifting from ore sales to integrated, demand-backed industrial ecosystems that connect resources, processing, technology, and end markets.</vt:lpstr>
      <vt:lpstr>Competitive industries emerge from ecosystems, not isolated investments. </vt:lpstr>
      <vt:lpstr>Some of the trade-offs that policymakers and investors consider are speed, capital efficiency, resilience, fiscal cost, and ability to capture value.</vt:lpstr>
      <vt:lpstr>There is a strategic window for action amid a reordering of global supply chains</vt:lpstr>
      <vt:lpstr>PowerPoint Presentation</vt:lpstr>
      <vt:lpstr>PowerPoint Presentation</vt:lpstr>
    </vt:vector>
  </TitlesOfParts>
  <Company>SP Global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Blundell, Matt</dc:creator>
  <cp:lastModifiedBy>Blundell, Matt</cp:lastModifiedBy>
  <cp:revision>5</cp:revision>
  <dcterms:created xsi:type="dcterms:W3CDTF">2026-05-21T19:07:56Z</dcterms:created>
  <dcterms:modified xsi:type="dcterms:W3CDTF">2026-06-15T14:11:52Z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xd_ProgID">
    <vt:lpwstr/>
  </property>
  <property fmtid="{D5CDD505-2E9C-101B-9397-08002B2CF9AE}" pid="4" name="ContentTypeId">
    <vt:lpwstr>0x010100E8E5B769F1837948A7CB9B4A2520CD12</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Notes">
    <vt:lpwstr/>
  </property>
  <property fmtid="{D5CDD505-2E9C-101B-9397-08002B2CF9AE}" pid="10" name="xd_Signature">
    <vt:bool>false</vt:bool>
  </property>
  <property fmtid="{D5CDD505-2E9C-101B-9397-08002B2CF9AE}" pid="11" name="GUID">
    <vt:lpwstr>b3e3049c-3f7a-4aa7-87c5-fac8467452c9</vt:lpwstr>
  </property>
  <property fmtid="{D5CDD505-2E9C-101B-9397-08002B2CF9AE}" pid="12" name="MSIP_Label_6267e522-0091-4d88-9989-f382df9eb3cc_Enabled">
    <vt:lpwstr>true</vt:lpwstr>
  </property>
  <property fmtid="{D5CDD505-2E9C-101B-9397-08002B2CF9AE}" pid="13" name="MSIP_Label_6267e522-0091-4d88-9989-f382df9eb3cc_SetDate">
    <vt:lpwstr>2026-06-04T03:46:11Z</vt:lpwstr>
  </property>
  <property fmtid="{D5CDD505-2E9C-101B-9397-08002B2CF9AE}" pid="14" name="MSIP_Label_6267e522-0091-4d88-9989-f382df9eb3cc_Method">
    <vt:lpwstr>Privileged</vt:lpwstr>
  </property>
  <property fmtid="{D5CDD505-2E9C-101B-9397-08002B2CF9AE}" pid="15" name="MSIP_Label_6267e522-0091-4d88-9989-f382df9eb3cc_Name">
    <vt:lpwstr>General</vt:lpwstr>
  </property>
  <property fmtid="{D5CDD505-2E9C-101B-9397-08002B2CF9AE}" pid="16" name="MSIP_Label_6267e522-0091-4d88-9989-f382df9eb3cc_SiteId">
    <vt:lpwstr>8f3e36ea-8039-4b40-81a7-7dc0599e8645</vt:lpwstr>
  </property>
  <property fmtid="{D5CDD505-2E9C-101B-9397-08002B2CF9AE}" pid="17" name="MSIP_Label_6267e522-0091-4d88-9989-f382df9eb3cc_ActionId">
    <vt:lpwstr>4dbb4b22-d519-42d2-bc75-12d940f9cd87</vt:lpwstr>
  </property>
  <property fmtid="{D5CDD505-2E9C-101B-9397-08002B2CF9AE}" pid="18" name="MSIP_Label_6267e522-0091-4d88-9989-f382df9eb3cc_ContentBits">
    <vt:lpwstr>0</vt:lpwstr>
  </property>
  <property fmtid="{D5CDD505-2E9C-101B-9397-08002B2CF9AE}" pid="19" name="MSIP_Label_6267e522-0091-4d88-9989-f382df9eb3cc_Tag">
    <vt:lpwstr>10, 0, 1, 1</vt:lpwstr>
  </property>
</Properties>
</file>