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9"/>
  </p:notesMasterIdLst>
  <p:sldIdLst>
    <p:sldId id="256" r:id="rId5"/>
    <p:sldId id="258" r:id="rId6"/>
    <p:sldId id="261" r:id="rId7"/>
    <p:sldId id="270" r:id="rId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A51A"/>
    <a:srgbClr val="CB8B26"/>
    <a:srgbClr val="FFFCE5"/>
    <a:srgbClr val="FFF7B2"/>
    <a:srgbClr val="F2F2F2"/>
    <a:srgbClr val="296476"/>
    <a:srgbClr val="A1C9E4"/>
    <a:srgbClr val="D4E6F3"/>
    <a:srgbClr val="CCD2D8"/>
    <a:srgbClr val="1458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84F2A8-96FF-4ACB-A568-832FEAA15AC8}" v="7" dt="2026-06-17T22:47:11.5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92"/>
    <p:restoredTop sz="94623"/>
  </p:normalViewPr>
  <p:slideViewPr>
    <p:cSldViewPr snapToGrid="0" showGuides="1">
      <p:cViewPr varScale="1">
        <p:scale>
          <a:sx n="78" d="100"/>
          <a:sy n="78" d="100"/>
        </p:scale>
        <p:origin x="893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RINA NARGUIS" userId="225cf10c-9544-4f71-9a67-e3d2877b0386" providerId="ADAL" clId="{3D8F5CC4-BBF5-4305-BC1E-1FD766EC9A20}"/>
    <pc:docChg chg="undo redo custSel addSld delSld modSld sldOrd">
      <pc:chgData name="KATRINA NARGUIS" userId="225cf10c-9544-4f71-9a67-e3d2877b0386" providerId="ADAL" clId="{3D8F5CC4-BBF5-4305-BC1E-1FD766EC9A20}" dt="2026-06-17T22:49:34.706" v="452" actId="20577"/>
      <pc:docMkLst>
        <pc:docMk/>
      </pc:docMkLst>
      <pc:sldChg chg="modSp mod">
        <pc:chgData name="KATRINA NARGUIS" userId="225cf10c-9544-4f71-9a67-e3d2877b0386" providerId="ADAL" clId="{3D8F5CC4-BBF5-4305-BC1E-1FD766EC9A20}" dt="2026-06-17T22:34:51.574" v="24" actId="255"/>
        <pc:sldMkLst>
          <pc:docMk/>
          <pc:sldMk cId="190693775" sldId="258"/>
        </pc:sldMkLst>
        <pc:spChg chg="mod">
          <ac:chgData name="KATRINA NARGUIS" userId="225cf10c-9544-4f71-9a67-e3d2877b0386" providerId="ADAL" clId="{3D8F5CC4-BBF5-4305-BC1E-1FD766EC9A20}" dt="2026-06-17T22:34:51.574" v="24" actId="255"/>
          <ac:spMkLst>
            <pc:docMk/>
            <pc:sldMk cId="190693775" sldId="258"/>
            <ac:spMk id="3" creationId="{0CF47EC6-92EA-99AF-A922-DF9BAB962CD9}"/>
          </ac:spMkLst>
        </pc:spChg>
      </pc:sldChg>
      <pc:sldChg chg="del">
        <pc:chgData name="KATRINA NARGUIS" userId="225cf10c-9544-4f71-9a67-e3d2877b0386" providerId="ADAL" clId="{3D8F5CC4-BBF5-4305-BC1E-1FD766EC9A20}" dt="2026-06-17T22:29:29.424" v="0" actId="47"/>
        <pc:sldMkLst>
          <pc:docMk/>
          <pc:sldMk cId="1069487530" sldId="259"/>
        </pc:sldMkLst>
      </pc:sldChg>
      <pc:sldChg chg="del">
        <pc:chgData name="KATRINA NARGUIS" userId="225cf10c-9544-4f71-9a67-e3d2877b0386" providerId="ADAL" clId="{3D8F5CC4-BBF5-4305-BC1E-1FD766EC9A20}" dt="2026-06-17T22:29:31.474" v="1" actId="47"/>
        <pc:sldMkLst>
          <pc:docMk/>
          <pc:sldMk cId="1769620208" sldId="260"/>
        </pc:sldMkLst>
      </pc:sldChg>
      <pc:sldChg chg="addSp delSp modSp mod ord">
        <pc:chgData name="KATRINA NARGUIS" userId="225cf10c-9544-4f71-9a67-e3d2877b0386" providerId="ADAL" clId="{3D8F5CC4-BBF5-4305-BC1E-1FD766EC9A20}" dt="2026-06-17T22:42:51.503" v="150" actId="1076"/>
        <pc:sldMkLst>
          <pc:docMk/>
          <pc:sldMk cId="3885145139" sldId="261"/>
        </pc:sldMkLst>
        <pc:spChg chg="mod">
          <ac:chgData name="KATRINA NARGUIS" userId="225cf10c-9544-4f71-9a67-e3d2877b0386" providerId="ADAL" clId="{3D8F5CC4-BBF5-4305-BC1E-1FD766EC9A20}" dt="2026-06-17T22:35:34.533" v="36" actId="1076"/>
          <ac:spMkLst>
            <pc:docMk/>
            <pc:sldMk cId="3885145139" sldId="261"/>
            <ac:spMk id="2" creationId="{868AB748-9A48-73DB-C16A-D204E1A5AC0C}"/>
          </ac:spMkLst>
        </pc:spChg>
        <pc:spChg chg="mod">
          <ac:chgData name="KATRINA NARGUIS" userId="225cf10c-9544-4f71-9a67-e3d2877b0386" providerId="ADAL" clId="{3D8F5CC4-BBF5-4305-BC1E-1FD766EC9A20}" dt="2026-06-17T22:42:51.503" v="150" actId="1076"/>
          <ac:spMkLst>
            <pc:docMk/>
            <pc:sldMk cId="3885145139" sldId="261"/>
            <ac:spMk id="3" creationId="{0188E394-D79F-B4D2-1966-709AC7A3FB3D}"/>
          </ac:spMkLst>
        </pc:spChg>
        <pc:spChg chg="add mod">
          <ac:chgData name="KATRINA NARGUIS" userId="225cf10c-9544-4f71-9a67-e3d2877b0386" providerId="ADAL" clId="{3D8F5CC4-BBF5-4305-BC1E-1FD766EC9A20}" dt="2026-06-17T22:42:45.144" v="149" actId="1076"/>
          <ac:spMkLst>
            <pc:docMk/>
            <pc:sldMk cId="3885145139" sldId="261"/>
            <ac:spMk id="8" creationId="{23357184-8B91-B344-888D-A3ECE9636E9D}"/>
          </ac:spMkLst>
        </pc:spChg>
        <pc:spChg chg="del">
          <ac:chgData name="KATRINA NARGUIS" userId="225cf10c-9544-4f71-9a67-e3d2877b0386" providerId="ADAL" clId="{3D8F5CC4-BBF5-4305-BC1E-1FD766EC9A20}" dt="2026-06-17T22:33:26.062" v="8" actId="478"/>
          <ac:spMkLst>
            <pc:docMk/>
            <pc:sldMk cId="3885145139" sldId="261"/>
            <ac:spMk id="10" creationId="{0389695B-F9CC-6677-E44F-42492BE98E8A}"/>
          </ac:spMkLst>
        </pc:spChg>
        <pc:picChg chg="add mod modCrop">
          <ac:chgData name="KATRINA NARGUIS" userId="225cf10c-9544-4f71-9a67-e3d2877b0386" providerId="ADAL" clId="{3D8F5CC4-BBF5-4305-BC1E-1FD766EC9A20}" dt="2026-06-17T22:36:24.729" v="49" actId="14100"/>
          <ac:picMkLst>
            <pc:docMk/>
            <pc:sldMk cId="3885145139" sldId="261"/>
            <ac:picMk id="5" creationId="{8A5B3425-42E0-31F2-2902-3FEF900D61D5}"/>
          </ac:picMkLst>
        </pc:picChg>
        <pc:picChg chg="del">
          <ac:chgData name="KATRINA NARGUIS" userId="225cf10c-9544-4f71-9a67-e3d2877b0386" providerId="ADAL" clId="{3D8F5CC4-BBF5-4305-BC1E-1FD766EC9A20}" dt="2026-06-17T22:33:20.008" v="5" actId="478"/>
          <ac:picMkLst>
            <pc:docMk/>
            <pc:sldMk cId="3885145139" sldId="261"/>
            <ac:picMk id="7" creationId="{6663D3F1-634B-11B4-D690-70FF1E4AAAE0}"/>
          </ac:picMkLst>
        </pc:picChg>
      </pc:sldChg>
      <pc:sldChg chg="del">
        <pc:chgData name="KATRINA NARGUIS" userId="225cf10c-9544-4f71-9a67-e3d2877b0386" providerId="ADAL" clId="{3D8F5CC4-BBF5-4305-BC1E-1FD766EC9A20}" dt="2026-06-17T22:43:01.211" v="155" actId="47"/>
        <pc:sldMkLst>
          <pc:docMk/>
          <pc:sldMk cId="2131081063" sldId="262"/>
        </pc:sldMkLst>
      </pc:sldChg>
      <pc:sldChg chg="del">
        <pc:chgData name="KATRINA NARGUIS" userId="225cf10c-9544-4f71-9a67-e3d2877b0386" providerId="ADAL" clId="{3D8F5CC4-BBF5-4305-BC1E-1FD766EC9A20}" dt="2026-06-17T22:43:00.570" v="154" actId="47"/>
        <pc:sldMkLst>
          <pc:docMk/>
          <pc:sldMk cId="47258240" sldId="263"/>
        </pc:sldMkLst>
      </pc:sldChg>
      <pc:sldChg chg="add del">
        <pc:chgData name="KATRINA NARGUIS" userId="225cf10c-9544-4f71-9a67-e3d2877b0386" providerId="ADAL" clId="{3D8F5CC4-BBF5-4305-BC1E-1FD766EC9A20}" dt="2026-06-17T22:29:47.623" v="4" actId="47"/>
        <pc:sldMkLst>
          <pc:docMk/>
          <pc:sldMk cId="2840253759" sldId="264"/>
        </pc:sldMkLst>
      </pc:sldChg>
      <pc:sldChg chg="del">
        <pc:chgData name="KATRINA NARGUIS" userId="225cf10c-9544-4f71-9a67-e3d2877b0386" providerId="ADAL" clId="{3D8F5CC4-BBF5-4305-BC1E-1FD766EC9A20}" dt="2026-06-17T22:43:00.013" v="153" actId="47"/>
        <pc:sldMkLst>
          <pc:docMk/>
          <pc:sldMk cId="3529689386" sldId="265"/>
        </pc:sldMkLst>
      </pc:sldChg>
      <pc:sldChg chg="del">
        <pc:chgData name="KATRINA NARGUIS" userId="225cf10c-9544-4f71-9a67-e3d2877b0386" providerId="ADAL" clId="{3D8F5CC4-BBF5-4305-BC1E-1FD766EC9A20}" dt="2026-06-17T22:42:59.672" v="152" actId="47"/>
        <pc:sldMkLst>
          <pc:docMk/>
          <pc:sldMk cId="3355231967" sldId="266"/>
        </pc:sldMkLst>
      </pc:sldChg>
      <pc:sldChg chg="del">
        <pc:chgData name="KATRINA NARGUIS" userId="225cf10c-9544-4f71-9a67-e3d2877b0386" providerId="ADAL" clId="{3D8F5CC4-BBF5-4305-BC1E-1FD766EC9A20}" dt="2026-06-17T22:42:59.267" v="151" actId="47"/>
        <pc:sldMkLst>
          <pc:docMk/>
          <pc:sldMk cId="1464379582" sldId="267"/>
        </pc:sldMkLst>
      </pc:sldChg>
      <pc:sldChg chg="del">
        <pc:chgData name="KATRINA NARGUIS" userId="225cf10c-9544-4f71-9a67-e3d2877b0386" providerId="ADAL" clId="{3D8F5CC4-BBF5-4305-BC1E-1FD766EC9A20}" dt="2026-06-17T22:43:02.382" v="156" actId="47"/>
        <pc:sldMkLst>
          <pc:docMk/>
          <pc:sldMk cId="3476113930" sldId="269"/>
        </pc:sldMkLst>
      </pc:sldChg>
      <pc:sldChg chg="addSp delSp modSp mod">
        <pc:chgData name="KATRINA NARGUIS" userId="225cf10c-9544-4f71-9a67-e3d2877b0386" providerId="ADAL" clId="{3D8F5CC4-BBF5-4305-BC1E-1FD766EC9A20}" dt="2026-06-17T22:49:34.706" v="452" actId="20577"/>
        <pc:sldMkLst>
          <pc:docMk/>
          <pc:sldMk cId="59593823" sldId="270"/>
        </pc:sldMkLst>
        <pc:spChg chg="del">
          <ac:chgData name="KATRINA NARGUIS" userId="225cf10c-9544-4f71-9a67-e3d2877b0386" providerId="ADAL" clId="{3D8F5CC4-BBF5-4305-BC1E-1FD766EC9A20}" dt="2026-06-17T22:43:19.158" v="160" actId="478"/>
          <ac:spMkLst>
            <pc:docMk/>
            <pc:sldMk cId="59593823" sldId="270"/>
            <ac:spMk id="2" creationId="{795D92F3-8D07-4E69-BAA5-7387FA58B483}"/>
          </ac:spMkLst>
        </pc:spChg>
        <pc:spChg chg="mod">
          <ac:chgData name="KATRINA NARGUIS" userId="225cf10c-9544-4f71-9a67-e3d2877b0386" providerId="ADAL" clId="{3D8F5CC4-BBF5-4305-BC1E-1FD766EC9A20}" dt="2026-06-17T22:47:19.159" v="204" actId="1076"/>
          <ac:spMkLst>
            <pc:docMk/>
            <pc:sldMk cId="59593823" sldId="270"/>
            <ac:spMk id="3" creationId="{B48CC359-9620-2B7B-2402-A2B0649F780A}"/>
          </ac:spMkLst>
        </pc:spChg>
        <pc:spChg chg="add del">
          <ac:chgData name="KATRINA NARGUIS" userId="225cf10c-9544-4f71-9a67-e3d2877b0386" providerId="ADAL" clId="{3D8F5CC4-BBF5-4305-BC1E-1FD766EC9A20}" dt="2026-06-17T22:47:14.303" v="203" actId="478"/>
          <ac:spMkLst>
            <pc:docMk/>
            <pc:sldMk cId="59593823" sldId="270"/>
            <ac:spMk id="7" creationId="{E73ECF3E-0B4B-185A-4E37-D986E0AB5E0D}"/>
          </ac:spMkLst>
        </pc:spChg>
        <pc:spChg chg="del">
          <ac:chgData name="KATRINA NARGUIS" userId="225cf10c-9544-4f71-9a67-e3d2877b0386" providerId="ADAL" clId="{3D8F5CC4-BBF5-4305-BC1E-1FD766EC9A20}" dt="2026-06-17T22:43:28.752" v="164" actId="478"/>
          <ac:spMkLst>
            <pc:docMk/>
            <pc:sldMk cId="59593823" sldId="270"/>
            <ac:spMk id="10" creationId="{5B9C81E4-7422-6344-9CE2-A7836B4E9C4A}"/>
          </ac:spMkLst>
        </pc:spChg>
        <pc:spChg chg="del">
          <ac:chgData name="KATRINA NARGUIS" userId="225cf10c-9544-4f71-9a67-e3d2877b0386" providerId="ADAL" clId="{3D8F5CC4-BBF5-4305-BC1E-1FD766EC9A20}" dt="2026-06-17T22:43:20.682" v="161" actId="478"/>
          <ac:spMkLst>
            <pc:docMk/>
            <pc:sldMk cId="59593823" sldId="270"/>
            <ac:spMk id="11" creationId="{057D28C5-27A8-4911-D3BD-D64A9DDEE5A4}"/>
          </ac:spMkLst>
        </pc:spChg>
        <pc:spChg chg="add mod">
          <ac:chgData name="KATRINA NARGUIS" userId="225cf10c-9544-4f71-9a67-e3d2877b0386" providerId="ADAL" clId="{3D8F5CC4-BBF5-4305-BC1E-1FD766EC9A20}" dt="2026-06-17T22:49:34.706" v="452" actId="20577"/>
          <ac:spMkLst>
            <pc:docMk/>
            <pc:sldMk cId="59593823" sldId="270"/>
            <ac:spMk id="12" creationId="{F3D867BB-7847-2F54-526A-33327EB7CC3F}"/>
          </ac:spMkLst>
        </pc:spChg>
        <pc:spChg chg="del">
          <ac:chgData name="KATRINA NARGUIS" userId="225cf10c-9544-4f71-9a67-e3d2877b0386" providerId="ADAL" clId="{3D8F5CC4-BBF5-4305-BC1E-1FD766EC9A20}" dt="2026-06-17T22:43:22.686" v="162" actId="478"/>
          <ac:spMkLst>
            <pc:docMk/>
            <pc:sldMk cId="59593823" sldId="270"/>
            <ac:spMk id="13" creationId="{E8DC0A81-A2C2-5740-7319-48834CF55DD8}"/>
          </ac:spMkLst>
        </pc:spChg>
        <pc:spChg chg="mod">
          <ac:chgData name="KATRINA NARGUIS" userId="225cf10c-9544-4f71-9a67-e3d2877b0386" providerId="ADAL" clId="{3D8F5CC4-BBF5-4305-BC1E-1FD766EC9A20}" dt="2026-06-17T22:45:56.140" v="186" actId="122"/>
          <ac:spMkLst>
            <pc:docMk/>
            <pc:sldMk cId="59593823" sldId="270"/>
            <ac:spMk id="15" creationId="{498BCA8B-D22E-E3F8-F02E-37456F516B06}"/>
          </ac:spMkLst>
        </pc:spChg>
        <pc:picChg chg="add mod modCrop">
          <ac:chgData name="KATRINA NARGUIS" userId="225cf10c-9544-4f71-9a67-e3d2877b0386" providerId="ADAL" clId="{3D8F5CC4-BBF5-4305-BC1E-1FD766EC9A20}" dt="2026-06-17T22:44:28.096" v="173" actId="1076"/>
          <ac:picMkLst>
            <pc:docMk/>
            <pc:sldMk cId="59593823" sldId="270"/>
            <ac:picMk id="5" creationId="{7126D8F7-84F9-B827-61F1-84EBCD9BF3F5}"/>
          </ac:picMkLst>
        </pc:picChg>
        <pc:picChg chg="del">
          <ac:chgData name="KATRINA NARGUIS" userId="225cf10c-9544-4f71-9a67-e3d2877b0386" providerId="ADAL" clId="{3D8F5CC4-BBF5-4305-BC1E-1FD766EC9A20}" dt="2026-06-17T22:43:16.347" v="159" actId="478"/>
          <ac:picMkLst>
            <pc:docMk/>
            <pc:sldMk cId="59593823" sldId="270"/>
            <ac:picMk id="9" creationId="{FEF8B5C8-3AA6-0BF1-8FB2-7B74772B19B0}"/>
          </ac:picMkLst>
        </pc:picChg>
        <pc:picChg chg="del mod">
          <ac:chgData name="KATRINA NARGUIS" userId="225cf10c-9544-4f71-9a67-e3d2877b0386" providerId="ADAL" clId="{3D8F5CC4-BBF5-4305-BC1E-1FD766EC9A20}" dt="2026-06-17T22:44:01.971" v="167" actId="478"/>
          <ac:picMkLst>
            <pc:docMk/>
            <pc:sldMk cId="59593823" sldId="270"/>
            <ac:picMk id="14" creationId="{C3288A76-C99A-42B2-322C-305C213D39C4}"/>
          </ac:picMkLst>
        </pc:picChg>
      </pc:sldChg>
      <pc:sldChg chg="del">
        <pc:chgData name="KATRINA NARGUIS" userId="225cf10c-9544-4f71-9a67-e3d2877b0386" providerId="ADAL" clId="{3D8F5CC4-BBF5-4305-BC1E-1FD766EC9A20}" dt="2026-06-17T22:43:05.191" v="157" actId="47"/>
        <pc:sldMkLst>
          <pc:docMk/>
          <pc:sldMk cId="2661617383" sldId="271"/>
        </pc:sldMkLst>
      </pc:sldChg>
      <pc:sldChg chg="del">
        <pc:chgData name="KATRINA NARGUIS" userId="225cf10c-9544-4f71-9a67-e3d2877b0386" providerId="ADAL" clId="{3D8F5CC4-BBF5-4305-BC1E-1FD766EC9A20}" dt="2026-06-17T22:43:08.470" v="158" actId="47"/>
        <pc:sldMkLst>
          <pc:docMk/>
          <pc:sldMk cId="1595110798" sldId="27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A43E9-EE26-084A-A9C7-B58DE4AEB7DC}" type="datetimeFigureOut">
              <a:rPr lang="pt-BR" smtClean="0"/>
              <a:t>17/06/2026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D55F74-46C9-2F42-BF1F-953056B735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4103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55F74-46C9-2F42-BF1F-953056B73553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1100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B9A68-576C-5F85-B2D3-559FEDA81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83BF7BFD-93D7-597A-F777-EA94B01AE5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63BA696-99DC-B6F9-7B8F-7C13549C3D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C52A488-F473-6B38-157B-4173A80C6D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55F74-46C9-2F42-BF1F-953056B73553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9409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rincip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Interface gráfica do usuário, Texto, Aplicativo&#10;&#10;O conteúdo gerado por IA pode estar incorreto.">
            <a:extLst>
              <a:ext uri="{FF2B5EF4-FFF2-40B4-BE49-F238E27FC236}">
                <a16:creationId xmlns:a16="http://schemas.microsoft.com/office/drawing/2014/main" id="{868122DF-C18B-BFC7-6CDF-2025A5DAD2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46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AA1104-0654-380D-239C-CC04ED481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B8AA622-2611-E0A3-6D3D-56CD2AA761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3E89DAF-0DA5-369F-695C-EA674C2CC2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17/06/2026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28485D3-86B0-404D-4527-689CE0D15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538C486-445D-E8AE-AD19-9CEC803F4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406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F197474-4C15-8CE4-3C11-321279AFF2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7E01EBE-431A-EAED-30E0-E2E8AD8D33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CB5F95-5B91-48F8-A137-132F8A3A08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17/06/2026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B751CE6-74FC-0D66-3E9D-EE8079CCE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D093601-2345-1CC2-EC98-23C157A05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1086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rincipal -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Interface gráfica do usuário, Texto&#10;&#10;O conteúdo gerado por IA pode estar incorreto.">
            <a:extLst>
              <a:ext uri="{FF2B5EF4-FFF2-40B4-BE49-F238E27FC236}">
                <a16:creationId xmlns:a16="http://schemas.microsoft.com/office/drawing/2014/main" id="{5C8C6F25-FBCD-36B0-BF36-49B9609BBF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392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rincipal - Alternativ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15DB1D96-D475-DF9F-5885-57FEC1BCBB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914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645F65-9E70-FF55-EEC7-07178CC2E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E92319A-1BF3-A616-2C27-6E6D933535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3AB620C-E043-0F6A-377F-5D6263FD2C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EA4A815-2A1B-C7D3-825D-A329318031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17/06/2026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68F4105-CB55-65BA-3CD2-12BE0EC56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CE3DADC-05F9-AEAE-9EBC-150B6507B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8290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A32534-4F98-4B86-3070-6A9C3CCB4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A770638-22EC-C1C5-5D30-B5F8EED16A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F445BED-4F3A-F2F9-D9B0-A4F3EFFD8A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0DD44D8-DEDC-6707-47AD-0D3E03858C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765ECCB-03EF-1001-B2D7-4049B766C7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787FE27-F3EE-2D5B-EE73-86569EFCE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17/06/2026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005CCE8-885F-AA4F-344A-F68E05D9A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6A56D5A-156A-BBC0-10B0-D6E462197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0993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365C11-A264-E68B-AFC8-EEEB7F1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2FCCEDD-A776-C4E0-BF90-E47BEFFF5A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17/06/2026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FDCDA1F-C25E-ED0B-4D4A-44D1ACA7E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00F4960-B6B6-DEA2-20F4-EFEA41CCE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7284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8C4B09E-2C34-DCA3-1A64-1CF83349DB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17/06/2026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5E37B81-3195-56BE-F932-2ACC1C3B5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C020BA5-401C-E6D6-80C2-F34AF0475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1171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2F2F8A-FE00-E3B0-48D4-6AD4971A2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2132DAD-3E74-ED39-CB05-C4C694D9DB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FC7BD14-F568-784A-E056-310747D6B2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A4F731B-3F0C-4D80-49D7-BF948F8782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17/06/2026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61372AE-93E0-6429-9AD7-0E9F1B73F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1400C10-CF2B-D96D-4BB3-251AF937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2434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797F1D-D661-D4BF-0A07-790D2D75D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942EAA5-5059-2A0C-D6C1-E466F56E5A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EC646A8-FEFF-B2B6-839D-FABA2CD18D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DC747DC-8093-E98D-45E9-FFB6FAC8E6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C428AB-0FE6-404B-8D92-DD18A7CB15DF}" type="datetimeFigureOut">
              <a:rPr lang="pt-BR" smtClean="0"/>
              <a:t>17/06/2026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44FFBF6-6E8C-AD85-E655-615CAAB2E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4A2D9AD-7667-42D2-7CB0-40AF726D4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FCF8F2-4E65-2947-9BA0-B6D128F57F9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453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0239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C534A8C-79ED-D4AF-D89E-DF84A12AA9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200" cy="685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088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7202A2B6-3960-0B4A-82B3-F32EC8BED210}"/>
              </a:ext>
            </a:extLst>
          </p:cNvPr>
          <p:cNvSpPr txBox="1"/>
          <p:nvPr/>
        </p:nvSpPr>
        <p:spPr>
          <a:xfrm>
            <a:off x="1376945" y="1353209"/>
            <a:ext cx="9438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/>
              <a:t>INSTITUTIONAL AND REGULATORY FOUNDATIONS</a:t>
            </a:r>
            <a:endParaRPr lang="pt-BR" sz="1100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CF47EC6-92EA-99AF-A922-DF9BAB962CD9}"/>
              </a:ext>
            </a:extLst>
          </p:cNvPr>
          <p:cNvSpPr txBox="1"/>
          <p:nvPr/>
        </p:nvSpPr>
        <p:spPr>
          <a:xfrm>
            <a:off x="811833" y="2150268"/>
            <a:ext cx="105739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i="1" dirty="0" err="1"/>
              <a:t>From</a:t>
            </a:r>
            <a:r>
              <a:rPr lang="pt-BR" sz="3000" i="1" dirty="0"/>
              <a:t> </a:t>
            </a:r>
            <a:r>
              <a:rPr lang="pt-BR" sz="3000" i="1" dirty="0" err="1"/>
              <a:t>your</a:t>
            </a:r>
            <a:r>
              <a:rPr lang="pt-BR" sz="3000" i="1" dirty="0"/>
              <a:t> </a:t>
            </a:r>
            <a:r>
              <a:rPr lang="pt-BR" sz="3000" i="1" dirty="0" err="1"/>
              <a:t>audit</a:t>
            </a:r>
            <a:r>
              <a:rPr lang="pt-BR" sz="3000" i="1" dirty="0"/>
              <a:t> </a:t>
            </a:r>
            <a:r>
              <a:rPr lang="pt-BR" sz="3000" i="1" dirty="0" err="1"/>
              <a:t>experience</a:t>
            </a:r>
            <a:r>
              <a:rPr lang="pt-BR" sz="3000" i="1" dirty="0"/>
              <a:t>, </a:t>
            </a:r>
            <a:r>
              <a:rPr lang="pt-BR" sz="3000" i="1" dirty="0" err="1"/>
              <a:t>what</a:t>
            </a:r>
            <a:r>
              <a:rPr lang="pt-BR" sz="3000" i="1" dirty="0"/>
              <a:t> </a:t>
            </a:r>
            <a:r>
              <a:rPr lang="pt-BR" sz="3000" i="1" dirty="0" err="1"/>
              <a:t>would</a:t>
            </a:r>
            <a:r>
              <a:rPr lang="pt-BR" sz="3000" i="1" dirty="0"/>
              <a:t> </a:t>
            </a:r>
            <a:r>
              <a:rPr lang="pt-BR" sz="3000" i="1" dirty="0" err="1"/>
              <a:t>you</a:t>
            </a:r>
            <a:r>
              <a:rPr lang="pt-BR" sz="3000" i="1" dirty="0"/>
              <a:t> </a:t>
            </a:r>
            <a:r>
              <a:rPr lang="pt-BR" sz="3000" i="1" dirty="0" err="1"/>
              <a:t>expect</a:t>
            </a:r>
            <a:r>
              <a:rPr lang="pt-BR" sz="3000" i="1" dirty="0"/>
              <a:t> </a:t>
            </a:r>
            <a:r>
              <a:rPr lang="pt-BR" sz="3000" i="1" dirty="0" err="1"/>
              <a:t>to</a:t>
            </a:r>
            <a:r>
              <a:rPr lang="pt-BR" sz="3000" i="1" dirty="0"/>
              <a:t> </a:t>
            </a:r>
            <a:r>
              <a:rPr lang="pt-BR" sz="3000" i="1" dirty="0" err="1"/>
              <a:t>see</a:t>
            </a:r>
            <a:r>
              <a:rPr lang="pt-BR" sz="3000" i="1" dirty="0"/>
              <a:t> </a:t>
            </a:r>
            <a:r>
              <a:rPr lang="pt-BR" sz="3000" i="1" dirty="0" err="1"/>
              <a:t>before</a:t>
            </a:r>
            <a:r>
              <a:rPr lang="pt-BR" sz="3000" i="1" dirty="0"/>
              <a:t> </a:t>
            </a:r>
            <a:r>
              <a:rPr lang="pt-BR" sz="3000" i="1" dirty="0" err="1"/>
              <a:t>concluding</a:t>
            </a:r>
            <a:r>
              <a:rPr lang="pt-BR" sz="3000" i="1" dirty="0"/>
              <a:t> </a:t>
            </a:r>
            <a:r>
              <a:rPr lang="pt-BR" sz="3000" i="1" dirty="0" err="1"/>
              <a:t>that</a:t>
            </a:r>
            <a:r>
              <a:rPr lang="pt-BR" sz="3000" i="1" dirty="0"/>
              <a:t> a </a:t>
            </a:r>
            <a:r>
              <a:rPr lang="pt-BR" sz="3000" i="1" dirty="0" err="1"/>
              <a:t>government</a:t>
            </a:r>
            <a:r>
              <a:rPr lang="pt-BR" sz="3000" i="1" dirty="0"/>
              <a:t> </a:t>
            </a:r>
            <a:r>
              <a:rPr lang="pt-BR" sz="3000" i="1" dirty="0" err="1"/>
              <a:t>has</a:t>
            </a:r>
            <a:r>
              <a:rPr lang="pt-BR" sz="3000" i="1" dirty="0"/>
              <a:t> </a:t>
            </a:r>
            <a:r>
              <a:rPr lang="pt-BR" sz="3000" i="1" dirty="0" err="1"/>
              <a:t>adequate</a:t>
            </a:r>
            <a:r>
              <a:rPr lang="pt-BR" sz="3000" i="1" dirty="0"/>
              <a:t> </a:t>
            </a:r>
            <a:r>
              <a:rPr lang="pt-BR" sz="3000" i="1" dirty="0" err="1"/>
              <a:t>institutional</a:t>
            </a:r>
            <a:r>
              <a:rPr lang="pt-BR" sz="3000" i="1" dirty="0"/>
              <a:t> </a:t>
            </a:r>
            <a:r>
              <a:rPr lang="pt-BR" sz="3000" i="1" dirty="0" err="1"/>
              <a:t>foundations</a:t>
            </a:r>
            <a:r>
              <a:rPr lang="pt-BR" sz="3000" i="1" dirty="0"/>
              <a:t> </a:t>
            </a:r>
            <a:r>
              <a:rPr lang="pt-BR" sz="3000" i="1" dirty="0" err="1"/>
              <a:t>to</a:t>
            </a:r>
            <a:r>
              <a:rPr lang="pt-BR" sz="3000" i="1" dirty="0"/>
              <a:t> assume </a:t>
            </a:r>
            <a:r>
              <a:rPr lang="pt-BR" sz="3000" i="1" dirty="0" err="1"/>
              <a:t>sponsoring</a:t>
            </a:r>
            <a:r>
              <a:rPr lang="pt-BR" sz="3000" i="1" dirty="0"/>
              <a:t> </a:t>
            </a:r>
            <a:r>
              <a:rPr lang="pt-BR" sz="3000" i="1" dirty="0" err="1"/>
              <a:t>State</a:t>
            </a:r>
            <a:r>
              <a:rPr lang="pt-BR" sz="3000" i="1" dirty="0"/>
              <a:t> </a:t>
            </a:r>
            <a:r>
              <a:rPr lang="pt-BR" sz="3000" i="1" dirty="0" err="1"/>
              <a:t>responsibilities</a:t>
            </a:r>
            <a:r>
              <a:rPr lang="pt-BR" sz="3000" i="1" dirty="0"/>
              <a:t>?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319C029D-EC98-823A-E693-E9005F9EC5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1" r="40550" b="5057"/>
          <a:stretch>
            <a:fillRect/>
          </a:stretch>
        </p:blipFill>
        <p:spPr>
          <a:xfrm>
            <a:off x="707921" y="4049709"/>
            <a:ext cx="2635047" cy="2367102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D7085291-2093-7345-AAB2-B95BA30ACD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7399" y="3843684"/>
            <a:ext cx="1852768" cy="2779151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ABEDB18D-6400-A6D5-ED15-6B33E8ED9CE3}"/>
              </a:ext>
            </a:extLst>
          </p:cNvPr>
          <p:cNvSpPr txBox="1"/>
          <p:nvPr/>
        </p:nvSpPr>
        <p:spPr>
          <a:xfrm>
            <a:off x="3864077" y="4477819"/>
            <a:ext cx="6096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sz="2000" b="1" dirty="0"/>
              <a:t>Points for </a:t>
            </a:r>
            <a:r>
              <a:rPr lang="pt-BR" sz="2000" b="1" dirty="0" err="1"/>
              <a:t>reflection</a:t>
            </a:r>
            <a:endParaRPr lang="pt-B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err="1"/>
              <a:t>Clear</a:t>
            </a:r>
            <a:r>
              <a:rPr lang="pt-BR" sz="2000" dirty="0"/>
              <a:t> legal </a:t>
            </a:r>
            <a:r>
              <a:rPr lang="pt-BR" sz="2000" dirty="0" err="1"/>
              <a:t>basis</a:t>
            </a:r>
            <a:r>
              <a:rPr lang="pt-BR" sz="2000" dirty="0"/>
              <a:t> for </a:t>
            </a:r>
            <a:r>
              <a:rPr lang="pt-BR" sz="2000" dirty="0" err="1"/>
              <a:t>sponsorship</a:t>
            </a:r>
            <a:r>
              <a:rPr lang="pt-BR" sz="20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err="1"/>
              <a:t>Designated</a:t>
            </a:r>
            <a:r>
              <a:rPr lang="pt-BR" sz="2000" dirty="0"/>
              <a:t> </a:t>
            </a:r>
            <a:r>
              <a:rPr lang="pt-BR" sz="2000" dirty="0" err="1"/>
              <a:t>competent</a:t>
            </a:r>
            <a:r>
              <a:rPr lang="pt-BR" sz="2000" dirty="0"/>
              <a:t> </a:t>
            </a:r>
            <a:r>
              <a:rPr lang="pt-BR" sz="2000" dirty="0" err="1"/>
              <a:t>authority</a:t>
            </a:r>
            <a:r>
              <a:rPr lang="pt-BR" sz="20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err="1"/>
              <a:t>Clearly</a:t>
            </a:r>
            <a:r>
              <a:rPr lang="pt-BR" sz="2000" dirty="0"/>
              <a:t> </a:t>
            </a:r>
            <a:r>
              <a:rPr lang="pt-BR" sz="2000" dirty="0" err="1"/>
              <a:t>assigned</a:t>
            </a:r>
            <a:r>
              <a:rPr lang="pt-BR" sz="2000" dirty="0"/>
              <a:t> mandates </a:t>
            </a:r>
            <a:r>
              <a:rPr lang="pt-BR" sz="2000" dirty="0" err="1"/>
              <a:t>and</a:t>
            </a:r>
            <a:r>
              <a:rPr lang="pt-BR" sz="2000" dirty="0"/>
              <a:t> </a:t>
            </a:r>
            <a:r>
              <a:rPr lang="pt-BR" sz="2000" dirty="0" err="1"/>
              <a:t>responsibilities</a:t>
            </a:r>
            <a:r>
              <a:rPr lang="pt-BR" sz="20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err="1"/>
              <a:t>Effective</a:t>
            </a:r>
            <a:r>
              <a:rPr lang="pt-BR" sz="2000" dirty="0"/>
              <a:t> </a:t>
            </a:r>
            <a:r>
              <a:rPr lang="pt-BR" sz="2000" dirty="0" err="1"/>
              <a:t>inter-institutional</a:t>
            </a:r>
            <a:r>
              <a:rPr lang="pt-BR" sz="2000" dirty="0"/>
              <a:t> </a:t>
            </a:r>
            <a:r>
              <a:rPr lang="pt-BR" sz="2000" dirty="0" err="1"/>
              <a:t>coordination</a:t>
            </a:r>
            <a:r>
              <a:rPr lang="pt-BR" sz="20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err="1"/>
              <a:t>Adequate</a:t>
            </a:r>
            <a:r>
              <a:rPr lang="pt-BR" sz="2000" dirty="0"/>
              <a:t> </a:t>
            </a:r>
            <a:r>
              <a:rPr lang="pt-BR" sz="2000" dirty="0" err="1"/>
              <a:t>powers</a:t>
            </a:r>
            <a:r>
              <a:rPr lang="pt-BR" sz="2000" dirty="0"/>
              <a:t>, </a:t>
            </a:r>
            <a:r>
              <a:rPr lang="pt-BR" sz="2000" dirty="0" err="1"/>
              <a:t>resources</a:t>
            </a:r>
            <a:r>
              <a:rPr lang="pt-BR" sz="2000" dirty="0"/>
              <a:t> </a:t>
            </a:r>
            <a:r>
              <a:rPr lang="pt-BR" sz="2000" dirty="0" err="1"/>
              <a:t>and</a:t>
            </a:r>
            <a:r>
              <a:rPr lang="pt-BR" sz="2000" dirty="0"/>
              <a:t> expertise</a:t>
            </a:r>
          </a:p>
        </p:txBody>
      </p:sp>
    </p:spTree>
    <p:extLst>
      <p:ext uri="{BB962C8B-B14F-4D97-AF65-F5344CB8AC3E}">
        <p14:creationId xmlns:p14="http://schemas.microsoft.com/office/powerpoint/2010/main" val="190693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86DCE-CCAE-96B6-A3C6-10CD8505A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868AB748-9A48-73DB-C16A-D204E1A5AC0C}"/>
              </a:ext>
            </a:extLst>
          </p:cNvPr>
          <p:cNvSpPr txBox="1"/>
          <p:nvPr/>
        </p:nvSpPr>
        <p:spPr>
          <a:xfrm>
            <a:off x="590728" y="1297657"/>
            <a:ext cx="11100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/>
              <a:t>RISK ASSESSMENT, TECHNICAL CAPACITY AND MONITORING</a:t>
            </a:r>
            <a:endParaRPr lang="pt-BR" sz="1100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188E394-D79F-B4D2-1966-709AC7A3FB3D}"/>
              </a:ext>
            </a:extLst>
          </p:cNvPr>
          <p:cNvSpPr txBox="1"/>
          <p:nvPr/>
        </p:nvSpPr>
        <p:spPr>
          <a:xfrm>
            <a:off x="5928899" y="2409047"/>
            <a:ext cx="574287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i="1" dirty="0" err="1"/>
              <a:t>If</a:t>
            </a:r>
            <a:r>
              <a:rPr lang="pt-BR" sz="2800" i="1" dirty="0"/>
              <a:t> </a:t>
            </a:r>
            <a:r>
              <a:rPr lang="pt-BR" sz="2800" i="1" dirty="0" err="1"/>
              <a:t>your</a:t>
            </a:r>
            <a:r>
              <a:rPr lang="pt-BR" sz="2800" i="1" dirty="0"/>
              <a:t> SAI </a:t>
            </a:r>
            <a:r>
              <a:rPr lang="pt-BR" sz="2800" i="1" dirty="0" err="1"/>
              <a:t>were</a:t>
            </a:r>
            <a:r>
              <a:rPr lang="pt-BR" sz="2800" i="1" dirty="0"/>
              <a:t> </a:t>
            </a:r>
            <a:r>
              <a:rPr lang="pt-BR" sz="2800" i="1" dirty="0" err="1"/>
              <a:t>reviewing</a:t>
            </a:r>
            <a:r>
              <a:rPr lang="pt-BR" sz="2800" i="1" dirty="0"/>
              <a:t> </a:t>
            </a:r>
            <a:r>
              <a:rPr lang="pt-BR" sz="2800" i="1" dirty="0" err="1"/>
              <a:t>national</a:t>
            </a:r>
            <a:r>
              <a:rPr lang="pt-BR" sz="2800" i="1" dirty="0"/>
              <a:t> </a:t>
            </a:r>
            <a:r>
              <a:rPr lang="pt-BR" sz="2800" i="1" dirty="0" err="1"/>
              <a:t>preparedness</a:t>
            </a:r>
            <a:r>
              <a:rPr lang="pt-BR" sz="2800" i="1" dirty="0"/>
              <a:t> for </a:t>
            </a:r>
            <a:r>
              <a:rPr lang="pt-BR" sz="2800" i="1" dirty="0" err="1"/>
              <a:t>sponsorship</a:t>
            </a:r>
            <a:r>
              <a:rPr lang="pt-BR" sz="2800" i="1" dirty="0"/>
              <a:t>, </a:t>
            </a:r>
            <a:r>
              <a:rPr lang="pt-BR" sz="2800" i="1" dirty="0" err="1"/>
              <a:t>what</a:t>
            </a:r>
            <a:r>
              <a:rPr lang="pt-BR" sz="2800" i="1" dirty="0"/>
              <a:t> </a:t>
            </a:r>
            <a:r>
              <a:rPr lang="pt-BR" sz="2800" i="1" dirty="0" err="1"/>
              <a:t>risks</a:t>
            </a:r>
            <a:r>
              <a:rPr lang="pt-BR" sz="2800" i="1" dirty="0"/>
              <a:t> </a:t>
            </a:r>
            <a:r>
              <a:rPr lang="pt-BR" sz="2800" i="1" dirty="0" err="1"/>
              <a:t>would</a:t>
            </a:r>
            <a:r>
              <a:rPr lang="pt-BR" sz="2800" i="1" dirty="0"/>
              <a:t> </a:t>
            </a:r>
            <a:r>
              <a:rPr lang="pt-BR" sz="2800" i="1" dirty="0" err="1"/>
              <a:t>you</a:t>
            </a:r>
            <a:r>
              <a:rPr lang="pt-BR" sz="2800" i="1" dirty="0"/>
              <a:t> </a:t>
            </a:r>
            <a:r>
              <a:rPr lang="pt-BR" sz="2800" i="1" dirty="0" err="1"/>
              <a:t>expect</a:t>
            </a:r>
            <a:r>
              <a:rPr lang="pt-BR" sz="2800" i="1" dirty="0"/>
              <a:t> </a:t>
            </a:r>
            <a:r>
              <a:rPr lang="pt-BR" sz="2800" i="1" dirty="0" err="1"/>
              <a:t>the</a:t>
            </a:r>
            <a:r>
              <a:rPr lang="pt-BR" sz="2800" i="1" dirty="0"/>
              <a:t> </a:t>
            </a:r>
            <a:r>
              <a:rPr lang="pt-BR" sz="2800" i="1" dirty="0" err="1"/>
              <a:t>Government</a:t>
            </a:r>
            <a:r>
              <a:rPr lang="pt-BR" sz="2800" i="1" dirty="0"/>
              <a:t> </a:t>
            </a:r>
            <a:r>
              <a:rPr lang="pt-BR" sz="2800" i="1" dirty="0" err="1"/>
              <a:t>to</a:t>
            </a:r>
            <a:r>
              <a:rPr lang="pt-BR" sz="2800" i="1" dirty="0"/>
              <a:t> </a:t>
            </a:r>
            <a:r>
              <a:rPr lang="pt-BR" sz="2800" i="1" dirty="0" err="1"/>
              <a:t>have</a:t>
            </a:r>
            <a:r>
              <a:rPr lang="pt-BR" sz="2800" i="1" dirty="0"/>
              <a:t> </a:t>
            </a:r>
            <a:r>
              <a:rPr lang="pt-BR" sz="2800" i="1" dirty="0" err="1"/>
              <a:t>identified</a:t>
            </a:r>
            <a:r>
              <a:rPr lang="pt-BR" sz="2800" i="1" dirty="0"/>
              <a:t> </a:t>
            </a:r>
            <a:r>
              <a:rPr lang="pt-BR" sz="2800" i="1" dirty="0" err="1"/>
              <a:t>and</a:t>
            </a:r>
            <a:r>
              <a:rPr lang="pt-BR" sz="2800" i="1" dirty="0"/>
              <a:t> </a:t>
            </a:r>
            <a:r>
              <a:rPr lang="pt-BR" sz="2800" i="1" dirty="0" err="1"/>
              <a:t>documented</a:t>
            </a:r>
            <a:r>
              <a:rPr lang="pt-BR" sz="2800" i="1" dirty="0"/>
              <a:t>?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8A5B3425-42E0-31F2-2902-3FEF900D61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2505" b="4762"/>
          <a:stretch>
            <a:fillRect/>
          </a:stretch>
        </p:blipFill>
        <p:spPr>
          <a:xfrm>
            <a:off x="307551" y="2123768"/>
            <a:ext cx="5316088" cy="4070555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23357184-8B91-B344-888D-A3ECE9636E9D}"/>
              </a:ext>
            </a:extLst>
          </p:cNvPr>
          <p:cNvSpPr txBox="1"/>
          <p:nvPr/>
        </p:nvSpPr>
        <p:spPr>
          <a:xfrm>
            <a:off x="5928899" y="5182431"/>
            <a:ext cx="6145114" cy="1477328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r>
              <a:rPr lang="pt-BR" dirty="0"/>
              <a:t>Legal </a:t>
            </a:r>
            <a:r>
              <a:rPr lang="pt-BR" dirty="0" err="1"/>
              <a:t>and</a:t>
            </a:r>
            <a:r>
              <a:rPr lang="pt-BR" dirty="0"/>
              <a:t> </a:t>
            </a:r>
            <a:r>
              <a:rPr lang="pt-BR" dirty="0" err="1"/>
              <a:t>liability</a:t>
            </a:r>
            <a:r>
              <a:rPr lang="pt-BR" dirty="0"/>
              <a:t> </a:t>
            </a:r>
            <a:r>
              <a:rPr lang="pt-BR" dirty="0" err="1"/>
              <a:t>risks</a:t>
            </a:r>
            <a:r>
              <a:rPr lang="pt-BR" dirty="0"/>
              <a:t> </a:t>
            </a:r>
          </a:p>
          <a:p>
            <a:r>
              <a:rPr lang="pt-BR" dirty="0"/>
              <a:t>Environmental </a:t>
            </a:r>
            <a:r>
              <a:rPr lang="pt-BR" dirty="0" err="1"/>
              <a:t>risks</a:t>
            </a:r>
            <a:r>
              <a:rPr lang="pt-BR" dirty="0"/>
              <a:t> </a:t>
            </a:r>
          </a:p>
          <a:p>
            <a:r>
              <a:rPr lang="pt-BR" dirty="0"/>
              <a:t>Financial </a:t>
            </a:r>
            <a:r>
              <a:rPr lang="pt-BR" dirty="0" err="1"/>
              <a:t>and</a:t>
            </a:r>
            <a:r>
              <a:rPr lang="pt-BR" dirty="0"/>
              <a:t> fiscal </a:t>
            </a:r>
            <a:r>
              <a:rPr lang="pt-BR" dirty="0" err="1"/>
              <a:t>exposure</a:t>
            </a:r>
            <a:r>
              <a:rPr lang="pt-BR" dirty="0"/>
              <a:t> </a:t>
            </a:r>
          </a:p>
          <a:p>
            <a:r>
              <a:rPr lang="pt-BR" dirty="0" err="1"/>
              <a:t>Institutional</a:t>
            </a:r>
            <a:r>
              <a:rPr lang="pt-BR" dirty="0"/>
              <a:t> </a:t>
            </a:r>
            <a:r>
              <a:rPr lang="pt-BR" dirty="0" err="1"/>
              <a:t>weaknesses</a:t>
            </a:r>
            <a:r>
              <a:rPr lang="pt-BR" dirty="0"/>
              <a:t> </a:t>
            </a:r>
          </a:p>
          <a:p>
            <a:r>
              <a:rPr lang="pt-BR" dirty="0"/>
              <a:t>                                                       Data gaps/</a:t>
            </a:r>
            <a:r>
              <a:rPr lang="pt-BR" dirty="0" err="1"/>
              <a:t>scientific</a:t>
            </a:r>
            <a:r>
              <a:rPr lang="pt-BR" dirty="0"/>
              <a:t> </a:t>
            </a:r>
            <a:r>
              <a:rPr lang="pt-BR" dirty="0" err="1"/>
              <a:t>uncertainty</a:t>
            </a:r>
            <a:r>
              <a:rPr lang="pt-BR" dirty="0"/>
              <a:t> </a:t>
            </a:r>
          </a:p>
          <a:p>
            <a:r>
              <a:rPr lang="pt-BR" dirty="0" err="1"/>
              <a:t>Monitoring</a:t>
            </a:r>
            <a:r>
              <a:rPr lang="pt-BR" dirty="0"/>
              <a:t> / compliance </a:t>
            </a:r>
            <a:r>
              <a:rPr lang="pt-BR" dirty="0" err="1"/>
              <a:t>risks</a:t>
            </a:r>
            <a:r>
              <a:rPr lang="pt-BR" dirty="0"/>
              <a:t> </a:t>
            </a:r>
          </a:p>
          <a:p>
            <a:r>
              <a:rPr lang="pt-BR" dirty="0" err="1"/>
              <a:t>Reputational</a:t>
            </a:r>
            <a:r>
              <a:rPr lang="pt-BR" dirty="0"/>
              <a:t> </a:t>
            </a:r>
            <a:r>
              <a:rPr lang="pt-BR" dirty="0" err="1"/>
              <a:t>risks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85145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3F3160-A28A-024B-F5F8-64C946993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B48CC359-9620-2B7B-2402-A2B0649F780A}"/>
              </a:ext>
            </a:extLst>
          </p:cNvPr>
          <p:cNvSpPr txBox="1"/>
          <p:nvPr/>
        </p:nvSpPr>
        <p:spPr>
          <a:xfrm>
            <a:off x="454733" y="2783109"/>
            <a:ext cx="71161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i="1" dirty="0" err="1"/>
              <a:t>What</a:t>
            </a:r>
            <a:r>
              <a:rPr lang="pt-BR" sz="2800" i="1" dirty="0"/>
              <a:t> </a:t>
            </a:r>
            <a:r>
              <a:rPr lang="pt-BR" sz="2800" i="1" dirty="0" err="1"/>
              <a:t>documents</a:t>
            </a:r>
            <a:r>
              <a:rPr lang="pt-BR" sz="2800" i="1" dirty="0"/>
              <a:t>, systems </a:t>
            </a:r>
            <a:r>
              <a:rPr lang="pt-BR" sz="2800" i="1" dirty="0" err="1"/>
              <a:t>or</a:t>
            </a:r>
            <a:r>
              <a:rPr lang="pt-BR" sz="2800" i="1" dirty="0"/>
              <a:t> </a:t>
            </a:r>
            <a:r>
              <a:rPr lang="pt-BR" sz="2800" i="1" dirty="0" err="1"/>
              <a:t>controls</a:t>
            </a:r>
            <a:r>
              <a:rPr lang="pt-BR" sz="2800" i="1" dirty="0"/>
              <a:t> </a:t>
            </a:r>
            <a:r>
              <a:rPr lang="pt-BR" sz="2800" i="1" dirty="0" err="1"/>
              <a:t>would</a:t>
            </a:r>
            <a:r>
              <a:rPr lang="pt-BR" sz="2800" i="1" dirty="0"/>
              <a:t> </a:t>
            </a:r>
            <a:r>
              <a:rPr lang="pt-BR" sz="2800" i="1" dirty="0" err="1"/>
              <a:t>your</a:t>
            </a:r>
            <a:r>
              <a:rPr lang="pt-BR" sz="2800" i="1" dirty="0"/>
              <a:t> </a:t>
            </a:r>
            <a:r>
              <a:rPr lang="pt-BR" sz="2800" i="1" dirty="0" err="1"/>
              <a:t>institution</a:t>
            </a:r>
            <a:r>
              <a:rPr lang="pt-BR" sz="2800" i="1" dirty="0"/>
              <a:t> </a:t>
            </a:r>
            <a:r>
              <a:rPr lang="pt-BR" sz="2800" i="1" dirty="0" err="1"/>
              <a:t>expect</a:t>
            </a:r>
            <a:r>
              <a:rPr lang="pt-BR" sz="2800" i="1" dirty="0"/>
              <a:t> </a:t>
            </a:r>
            <a:r>
              <a:rPr lang="pt-BR" sz="2800" i="1" dirty="0" err="1"/>
              <a:t>to</a:t>
            </a:r>
            <a:r>
              <a:rPr lang="pt-BR" sz="2800" i="1" dirty="0"/>
              <a:t> </a:t>
            </a:r>
            <a:r>
              <a:rPr lang="pt-BR" sz="2800" i="1" dirty="0" err="1"/>
              <a:t>find</a:t>
            </a:r>
            <a:r>
              <a:rPr lang="pt-BR" sz="2800" i="1" dirty="0"/>
              <a:t> in </a:t>
            </a:r>
            <a:r>
              <a:rPr lang="pt-BR" sz="2800" i="1" dirty="0" err="1"/>
              <a:t>order</a:t>
            </a:r>
            <a:r>
              <a:rPr lang="pt-BR" sz="2800" i="1" dirty="0"/>
              <a:t> </a:t>
            </a:r>
            <a:r>
              <a:rPr lang="pt-BR" sz="2800" i="1" dirty="0" err="1"/>
              <a:t>to</a:t>
            </a:r>
            <a:r>
              <a:rPr lang="pt-BR" sz="2800" i="1" dirty="0"/>
              <a:t> </a:t>
            </a:r>
            <a:r>
              <a:rPr lang="pt-BR" sz="2800" i="1" dirty="0" err="1"/>
              <a:t>audit</a:t>
            </a:r>
            <a:r>
              <a:rPr lang="pt-BR" sz="2800" i="1" dirty="0"/>
              <a:t> </a:t>
            </a:r>
            <a:r>
              <a:rPr lang="pt-BR" sz="2800" i="1" dirty="0" err="1"/>
              <a:t>the</a:t>
            </a:r>
            <a:r>
              <a:rPr lang="pt-BR" sz="2800" i="1" dirty="0"/>
              <a:t> </a:t>
            </a:r>
            <a:r>
              <a:rPr lang="pt-BR" sz="2800" i="1" dirty="0" err="1"/>
              <a:t>Government’s</a:t>
            </a:r>
            <a:r>
              <a:rPr lang="pt-BR" sz="2800" i="1" dirty="0"/>
              <a:t> </a:t>
            </a:r>
            <a:r>
              <a:rPr lang="pt-BR" sz="2800" i="1" dirty="0" err="1"/>
              <a:t>preparedness</a:t>
            </a:r>
            <a:r>
              <a:rPr lang="pt-BR" sz="2800" i="1" dirty="0"/>
              <a:t> </a:t>
            </a:r>
            <a:r>
              <a:rPr lang="pt-BR" sz="2800" i="1" dirty="0" err="1"/>
              <a:t>and</a:t>
            </a:r>
            <a:r>
              <a:rPr lang="pt-BR" sz="2800" i="1" dirty="0"/>
              <a:t> </a:t>
            </a:r>
            <a:r>
              <a:rPr lang="pt-BR" sz="2800" i="1" dirty="0" err="1"/>
              <a:t>continuing</a:t>
            </a:r>
            <a:r>
              <a:rPr lang="pt-BR" sz="2800" i="1" dirty="0"/>
              <a:t> </a:t>
            </a:r>
            <a:r>
              <a:rPr lang="pt-BR" sz="2800" i="1" dirty="0" err="1"/>
              <a:t>oversight</a:t>
            </a:r>
            <a:r>
              <a:rPr lang="pt-BR" sz="2800" i="1" dirty="0"/>
              <a:t>?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498BCA8B-D22E-E3F8-F02E-37456F516B06}"/>
              </a:ext>
            </a:extLst>
          </p:cNvPr>
          <p:cNvSpPr txBox="1"/>
          <p:nvPr/>
        </p:nvSpPr>
        <p:spPr>
          <a:xfrm>
            <a:off x="326914" y="1504234"/>
            <a:ext cx="73717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/>
              <a:t>TRANSPARENCY, INTERNAL CONTROLS AND AUDIT TRAILS</a:t>
            </a:r>
            <a:endParaRPr lang="pt-BR" sz="1100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126D8F7-84F9-B827-61F1-84EBCD9BF3F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3594"/>
          <a:stretch>
            <a:fillRect/>
          </a:stretch>
        </p:blipFill>
        <p:spPr>
          <a:xfrm>
            <a:off x="7937159" y="1606807"/>
            <a:ext cx="3746855" cy="4424124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F3D867BB-7847-2F54-526A-33327EB7CC3F}"/>
              </a:ext>
            </a:extLst>
          </p:cNvPr>
          <p:cNvSpPr txBox="1"/>
          <p:nvPr/>
        </p:nvSpPr>
        <p:spPr>
          <a:xfrm>
            <a:off x="507986" y="4800648"/>
            <a:ext cx="6866208" cy="2031325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r>
              <a:rPr lang="pt-BR" dirty="0" err="1"/>
              <a:t>Sponsorship</a:t>
            </a:r>
            <a:r>
              <a:rPr lang="pt-BR" dirty="0"/>
              <a:t> </a:t>
            </a:r>
            <a:r>
              <a:rPr lang="pt-BR" dirty="0" err="1"/>
              <a:t>decisions</a:t>
            </a:r>
            <a:r>
              <a:rPr lang="pt-BR" dirty="0"/>
              <a:t>/ </a:t>
            </a:r>
            <a:r>
              <a:rPr lang="pt-BR" dirty="0" err="1"/>
              <a:t>conditions</a:t>
            </a:r>
            <a:r>
              <a:rPr lang="pt-BR" dirty="0"/>
              <a:t> </a:t>
            </a:r>
          </a:p>
          <a:p>
            <a:r>
              <a:rPr lang="pt-BR" dirty="0"/>
              <a:t>Risk </a:t>
            </a:r>
            <a:r>
              <a:rPr lang="pt-BR" dirty="0" err="1"/>
              <a:t>registers</a:t>
            </a:r>
            <a:r>
              <a:rPr lang="pt-BR" dirty="0"/>
              <a:t> </a:t>
            </a:r>
          </a:p>
          <a:p>
            <a:r>
              <a:rPr lang="pt-BR" dirty="0" err="1"/>
              <a:t>Monitoring</a:t>
            </a:r>
            <a:r>
              <a:rPr lang="pt-BR" dirty="0"/>
              <a:t> </a:t>
            </a:r>
            <a:r>
              <a:rPr lang="pt-BR" dirty="0" err="1"/>
              <a:t>and</a:t>
            </a:r>
            <a:r>
              <a:rPr lang="pt-BR" dirty="0"/>
              <a:t> </a:t>
            </a:r>
            <a:r>
              <a:rPr lang="pt-BR" dirty="0" err="1"/>
              <a:t>environmental</a:t>
            </a:r>
            <a:r>
              <a:rPr lang="pt-BR" dirty="0"/>
              <a:t> </a:t>
            </a:r>
            <a:r>
              <a:rPr lang="pt-BR" dirty="0" err="1"/>
              <a:t>reports</a:t>
            </a:r>
            <a:r>
              <a:rPr lang="pt-BR" dirty="0"/>
              <a:t> </a:t>
            </a:r>
          </a:p>
          <a:p>
            <a:r>
              <a:rPr lang="pt-BR" dirty="0" err="1"/>
              <a:t>Internal</a:t>
            </a:r>
            <a:r>
              <a:rPr lang="pt-BR" dirty="0"/>
              <a:t> </a:t>
            </a:r>
            <a:r>
              <a:rPr lang="pt-BR" dirty="0" err="1"/>
              <a:t>control</a:t>
            </a:r>
            <a:r>
              <a:rPr lang="pt-BR" dirty="0"/>
              <a:t> procedures </a:t>
            </a:r>
          </a:p>
          <a:p>
            <a:r>
              <a:rPr lang="pt-BR" dirty="0"/>
              <a:t>                                                                Communications </a:t>
            </a:r>
            <a:r>
              <a:rPr lang="pt-BR" dirty="0" err="1"/>
              <a:t>and</a:t>
            </a:r>
            <a:r>
              <a:rPr lang="pt-BR" dirty="0"/>
              <a:t> </a:t>
            </a:r>
            <a:r>
              <a:rPr lang="pt-BR" dirty="0" err="1"/>
              <a:t>reporting</a:t>
            </a:r>
            <a:r>
              <a:rPr lang="pt-BR" dirty="0"/>
              <a:t> </a:t>
            </a:r>
            <a:r>
              <a:rPr lang="pt-BR" dirty="0" err="1"/>
              <a:t>arrangements</a:t>
            </a:r>
            <a:r>
              <a:rPr lang="pt-BR" dirty="0"/>
              <a:t>                   </a:t>
            </a:r>
            <a:r>
              <a:rPr lang="pt-BR" dirty="0" err="1"/>
              <a:t>Documentation</a:t>
            </a:r>
            <a:r>
              <a:rPr lang="pt-BR" dirty="0"/>
              <a:t> </a:t>
            </a:r>
            <a:r>
              <a:rPr lang="pt-BR" dirty="0" err="1"/>
              <a:t>retention</a:t>
            </a:r>
            <a:r>
              <a:rPr lang="pt-BR" dirty="0"/>
              <a:t> </a:t>
            </a:r>
            <a:r>
              <a:rPr lang="pt-BR" dirty="0" err="1"/>
              <a:t>and</a:t>
            </a:r>
            <a:r>
              <a:rPr lang="pt-BR" dirty="0"/>
              <a:t> </a:t>
            </a:r>
            <a:r>
              <a:rPr lang="pt-BR" dirty="0" err="1"/>
              <a:t>continuity</a:t>
            </a:r>
            <a:r>
              <a:rPr lang="pt-BR" dirty="0"/>
              <a:t> </a:t>
            </a:r>
            <a:r>
              <a:rPr lang="pt-BR" dirty="0" err="1"/>
              <a:t>mechanisms</a:t>
            </a:r>
            <a:r>
              <a:rPr lang="pt-BR" dirty="0"/>
              <a:t> </a:t>
            </a:r>
          </a:p>
          <a:p>
            <a:r>
              <a:rPr lang="pt-BR" dirty="0" err="1"/>
              <a:t>Audit</a:t>
            </a:r>
            <a:r>
              <a:rPr lang="pt-BR" dirty="0"/>
              <a:t> </a:t>
            </a:r>
            <a:r>
              <a:rPr lang="pt-BR" dirty="0" err="1"/>
              <a:t>trails</a:t>
            </a:r>
            <a:r>
              <a:rPr lang="pt-BR" dirty="0"/>
              <a:t> </a:t>
            </a:r>
            <a:r>
              <a:rPr lang="pt-BR" dirty="0" err="1"/>
              <a:t>supporting</a:t>
            </a:r>
            <a:r>
              <a:rPr lang="pt-BR" dirty="0"/>
              <a:t> </a:t>
            </a:r>
            <a:r>
              <a:rPr lang="pt-BR" dirty="0" err="1"/>
              <a:t>accountability</a:t>
            </a:r>
            <a:r>
              <a:rPr lang="pt-BR" dirty="0"/>
              <a:t> over time</a:t>
            </a:r>
          </a:p>
        </p:txBody>
      </p:sp>
    </p:spTree>
    <p:extLst>
      <p:ext uri="{BB962C8B-B14F-4D97-AF65-F5344CB8AC3E}">
        <p14:creationId xmlns:p14="http://schemas.microsoft.com/office/powerpoint/2010/main" val="595938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540e4c0-8285-40e1-81c1-d907a126b4be" xsi:nil="true"/>
    <lcf76f155ced4ddcb4097134ff3c332f xmlns="6d76e2e4-eeb4-4170-9e7c-98394b1c5e02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8E5B769F1837948A7CB9B4A2520CD12" ma:contentTypeVersion="14" ma:contentTypeDescription="Crie um novo documento." ma:contentTypeScope="" ma:versionID="7e5f333444d7c936c618daba067c6ee9">
  <xsd:schema xmlns:xsd="http://www.w3.org/2001/XMLSchema" xmlns:xs="http://www.w3.org/2001/XMLSchema" xmlns:p="http://schemas.microsoft.com/office/2006/metadata/properties" xmlns:ns2="6d76e2e4-eeb4-4170-9e7c-98394b1c5e02" xmlns:ns3="3540e4c0-8285-40e1-81c1-d907a126b4be" targetNamespace="http://schemas.microsoft.com/office/2006/metadata/properties" ma:root="true" ma:fieldsID="7220a6e0274228989d409a7de508563c" ns2:_="" ns3:_="">
    <xsd:import namespace="6d76e2e4-eeb4-4170-9e7c-98394b1c5e02"/>
    <xsd:import namespace="3540e4c0-8285-40e1-81c1-d907a126b4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76e2e4-eeb4-4170-9e7c-98394b1c5e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167cb4b0-d69b-4455-a2ce-c5ad0eb209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0e4c0-8285-40e1-81c1-d907a126b4b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fbca91-ba74-4665-b73a-71f827903a0e}" ma:internalName="TaxCatchAll" ma:showField="CatchAllData" ma:web="3540e4c0-8285-40e1-81c1-d907a126b4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022F8B3-B914-45F2-AB08-9B906271A96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E0513F7-E0B3-4D0F-B2F5-C70D16667285}">
  <ds:schemaRefs>
    <ds:schemaRef ds:uri="http://purl.org/dc/terms/"/>
    <ds:schemaRef ds:uri="http://www.w3.org/XML/1998/namespace"/>
    <ds:schemaRef ds:uri="http://schemas.microsoft.com/office/2006/documentManagement/types"/>
    <ds:schemaRef ds:uri="6d76e2e4-eeb4-4170-9e7c-98394b1c5e02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3540e4c0-8285-40e1-81c1-d907a126b4be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CEADBFD9-3C35-4721-BA84-E379732EE5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76e2e4-eeb4-4170-9e7c-98394b1c5e02"/>
    <ds:schemaRef ds:uri="3540e4c0-8285-40e1-81c1-d907a126b4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170</Words>
  <Application>Microsoft Office PowerPoint</Application>
  <PresentationFormat>Widescreen</PresentationFormat>
  <Paragraphs>27</Paragraphs>
  <Slides>4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7" baseType="lpstr">
      <vt:lpstr>Aptos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GUILHERME RESENDE</dc:creator>
  <cp:lastModifiedBy>KATRINA NARGUIS</cp:lastModifiedBy>
  <cp:revision>19</cp:revision>
  <dcterms:created xsi:type="dcterms:W3CDTF">2026-05-08T17:28:14Z</dcterms:created>
  <dcterms:modified xsi:type="dcterms:W3CDTF">2026-06-17T22:49:49Z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0x010100E8E5B769F1837948A7CB9B4A2520CD12</vt:lpwstr>
  </property>
  <property fmtid="{D5CDD505-2E9C-101B-9397-08002B2CF9AE}" pid="3" name="MediaServiceImageTags">
    <vt:lpwstr/>
  </property>
</Properties>
</file>