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38"/>
  </p:notesMasterIdLst>
  <p:sldIdLst>
    <p:sldId id="256" r:id="rId5"/>
    <p:sldId id="264" r:id="rId6"/>
    <p:sldId id="275" r:id="rId7"/>
    <p:sldId id="274" r:id="rId8"/>
    <p:sldId id="276" r:id="rId9"/>
    <p:sldId id="277" r:id="rId10"/>
    <p:sldId id="278" r:id="rId11"/>
    <p:sldId id="279" r:id="rId12"/>
    <p:sldId id="280" r:id="rId13"/>
    <p:sldId id="282" r:id="rId14"/>
    <p:sldId id="283" r:id="rId15"/>
    <p:sldId id="284" r:id="rId16"/>
    <p:sldId id="286" r:id="rId17"/>
    <p:sldId id="287" r:id="rId18"/>
    <p:sldId id="288" r:id="rId19"/>
    <p:sldId id="289" r:id="rId20"/>
    <p:sldId id="291" r:id="rId21"/>
    <p:sldId id="292" r:id="rId22"/>
    <p:sldId id="285" r:id="rId23"/>
    <p:sldId id="293" r:id="rId24"/>
    <p:sldId id="294" r:id="rId25"/>
    <p:sldId id="295" r:id="rId26"/>
    <p:sldId id="296" r:id="rId27"/>
    <p:sldId id="297" r:id="rId28"/>
    <p:sldId id="298" r:id="rId29"/>
    <p:sldId id="299" r:id="rId30"/>
    <p:sldId id="300" r:id="rId31"/>
    <p:sldId id="301" r:id="rId32"/>
    <p:sldId id="302" r:id="rId33"/>
    <p:sldId id="303" r:id="rId34"/>
    <p:sldId id="304" r:id="rId35"/>
    <p:sldId id="305" r:id="rId36"/>
    <p:sldId id="306" r:id="rId3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699"/>
    <a:srgbClr val="E7E020"/>
    <a:srgbClr val="25EAB4"/>
    <a:srgbClr val="E3A51A"/>
    <a:srgbClr val="CB8B26"/>
    <a:srgbClr val="FFFCE5"/>
    <a:srgbClr val="FFF7B2"/>
    <a:srgbClr val="F2F2F2"/>
    <a:srgbClr val="296476"/>
    <a:srgbClr val="A1C9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122DA80-B238-48AE-AAAD-321E44FE2198}" v="6" dt="2026-06-18T13:25:00.52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4"/>
    <p:restoredTop sz="82930" autoAdjust="0"/>
  </p:normalViewPr>
  <p:slideViewPr>
    <p:cSldViewPr snapToGrid="0" showGuides="1">
      <p:cViewPr varScale="1">
        <p:scale>
          <a:sx n="88" d="100"/>
          <a:sy n="88" d="100"/>
        </p:scale>
        <p:origin x="1356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audionor Moura Nunes Junior" userId="0b125b98-c3e9-413e-b060-310aca32bb19" providerId="ADAL" clId="{FDF0A924-5BFF-4F4D-9EDE-E9084CD4D953}"/>
    <pc:docChg chg="undo custSel delSld modSld sldOrd">
      <pc:chgData name="Claudionor Moura Nunes Junior" userId="0b125b98-c3e9-413e-b060-310aca32bb19" providerId="ADAL" clId="{FDF0A924-5BFF-4F4D-9EDE-E9084CD4D953}" dt="2026-06-18T13:39:30.655" v="393" actId="47"/>
      <pc:docMkLst>
        <pc:docMk/>
      </pc:docMkLst>
      <pc:sldChg chg="addSp modSp mod">
        <pc:chgData name="Claudionor Moura Nunes Junior" userId="0b125b98-c3e9-413e-b060-310aca32bb19" providerId="ADAL" clId="{FDF0A924-5BFF-4F4D-9EDE-E9084CD4D953}" dt="2026-06-18T13:11:13.413" v="5" actId="14100"/>
        <pc:sldMkLst>
          <pc:docMk/>
          <pc:sldMk cId="3226158947" sldId="280"/>
        </pc:sldMkLst>
        <pc:spChg chg="mod">
          <ac:chgData name="Claudionor Moura Nunes Junior" userId="0b125b98-c3e9-413e-b060-310aca32bb19" providerId="ADAL" clId="{FDF0A924-5BFF-4F4D-9EDE-E9084CD4D953}" dt="2026-06-18T13:10:52.527" v="1" actId="14100"/>
          <ac:spMkLst>
            <pc:docMk/>
            <pc:sldMk cId="3226158947" sldId="280"/>
            <ac:spMk id="5" creationId="{3C436EBC-5361-4093-F719-E0403A143B9C}"/>
          </ac:spMkLst>
        </pc:spChg>
        <pc:picChg chg="add mod">
          <ac:chgData name="Claudionor Moura Nunes Junior" userId="0b125b98-c3e9-413e-b060-310aca32bb19" providerId="ADAL" clId="{FDF0A924-5BFF-4F4D-9EDE-E9084CD4D953}" dt="2026-06-18T13:11:13.413" v="5" actId="14100"/>
          <ac:picMkLst>
            <pc:docMk/>
            <pc:sldMk cId="3226158947" sldId="280"/>
            <ac:picMk id="3" creationId="{A9405F2A-DCF6-1674-BD29-2B821E5A27C5}"/>
          </ac:picMkLst>
        </pc:picChg>
      </pc:sldChg>
      <pc:sldChg chg="del">
        <pc:chgData name="Claudionor Moura Nunes Junior" userId="0b125b98-c3e9-413e-b060-310aca32bb19" providerId="ADAL" clId="{FDF0A924-5BFF-4F4D-9EDE-E9084CD4D953}" dt="2026-06-18T13:11:25.419" v="6" actId="47"/>
        <pc:sldMkLst>
          <pc:docMk/>
          <pc:sldMk cId="28788555" sldId="281"/>
        </pc:sldMkLst>
      </pc:sldChg>
      <pc:sldChg chg="modSp mod">
        <pc:chgData name="Claudionor Moura Nunes Junior" userId="0b125b98-c3e9-413e-b060-310aca32bb19" providerId="ADAL" clId="{FDF0A924-5BFF-4F4D-9EDE-E9084CD4D953}" dt="2026-06-18T13:16:47.474" v="88" actId="1076"/>
        <pc:sldMkLst>
          <pc:docMk/>
          <pc:sldMk cId="3417079009" sldId="283"/>
        </pc:sldMkLst>
        <pc:spChg chg="mod">
          <ac:chgData name="Claudionor Moura Nunes Junior" userId="0b125b98-c3e9-413e-b060-310aca32bb19" providerId="ADAL" clId="{FDF0A924-5BFF-4F4D-9EDE-E9084CD4D953}" dt="2026-06-18T13:16:39.718" v="87" actId="14100"/>
          <ac:spMkLst>
            <pc:docMk/>
            <pc:sldMk cId="3417079009" sldId="283"/>
            <ac:spMk id="3" creationId="{65419A94-0993-786E-CF1B-605430146B96}"/>
          </ac:spMkLst>
        </pc:spChg>
        <pc:spChg chg="mod">
          <ac:chgData name="Claudionor Moura Nunes Junior" userId="0b125b98-c3e9-413e-b060-310aca32bb19" providerId="ADAL" clId="{FDF0A924-5BFF-4F4D-9EDE-E9084CD4D953}" dt="2026-06-18T13:16:21.163" v="85" actId="6549"/>
          <ac:spMkLst>
            <pc:docMk/>
            <pc:sldMk cId="3417079009" sldId="283"/>
            <ac:spMk id="5" creationId="{34604C3C-2707-0006-3368-CE02BEF5D3AE}"/>
          </ac:spMkLst>
        </pc:spChg>
        <pc:picChg chg="mod">
          <ac:chgData name="Claudionor Moura Nunes Junior" userId="0b125b98-c3e9-413e-b060-310aca32bb19" providerId="ADAL" clId="{FDF0A924-5BFF-4F4D-9EDE-E9084CD4D953}" dt="2026-06-18T13:16:47.474" v="88" actId="1076"/>
          <ac:picMkLst>
            <pc:docMk/>
            <pc:sldMk cId="3417079009" sldId="283"/>
            <ac:picMk id="17" creationId="{4DC7DD5D-6454-FD21-44E2-EA99C62A5DFD}"/>
          </ac:picMkLst>
        </pc:picChg>
      </pc:sldChg>
      <pc:sldChg chg="modSp mod">
        <pc:chgData name="Claudionor Moura Nunes Junior" userId="0b125b98-c3e9-413e-b060-310aca32bb19" providerId="ADAL" clId="{FDF0A924-5BFF-4F4D-9EDE-E9084CD4D953}" dt="2026-06-18T13:19:29" v="133" actId="1076"/>
        <pc:sldMkLst>
          <pc:docMk/>
          <pc:sldMk cId="1355396632" sldId="284"/>
        </pc:sldMkLst>
        <pc:spChg chg="mod">
          <ac:chgData name="Claudionor Moura Nunes Junior" userId="0b125b98-c3e9-413e-b060-310aca32bb19" providerId="ADAL" clId="{FDF0A924-5BFF-4F4D-9EDE-E9084CD4D953}" dt="2026-06-18T13:18:15.099" v="125" actId="6549"/>
          <ac:spMkLst>
            <pc:docMk/>
            <pc:sldMk cId="1355396632" sldId="284"/>
            <ac:spMk id="5" creationId="{993CC668-4A3C-CC1E-EBAF-F9043DD675BD}"/>
          </ac:spMkLst>
        </pc:spChg>
        <pc:spChg chg="mod">
          <ac:chgData name="Claudionor Moura Nunes Junior" userId="0b125b98-c3e9-413e-b060-310aca32bb19" providerId="ADAL" clId="{FDF0A924-5BFF-4F4D-9EDE-E9084CD4D953}" dt="2026-06-18T13:19:22.984" v="131" actId="14100"/>
          <ac:spMkLst>
            <pc:docMk/>
            <pc:sldMk cId="1355396632" sldId="284"/>
            <ac:spMk id="6" creationId="{7A4FFC2B-5419-6E3D-0783-5EA7A0D281FC}"/>
          </ac:spMkLst>
        </pc:spChg>
        <pc:picChg chg="mod">
          <ac:chgData name="Claudionor Moura Nunes Junior" userId="0b125b98-c3e9-413e-b060-310aca32bb19" providerId="ADAL" clId="{FDF0A924-5BFF-4F4D-9EDE-E9084CD4D953}" dt="2026-06-18T13:19:29" v="133" actId="1076"/>
          <ac:picMkLst>
            <pc:docMk/>
            <pc:sldMk cId="1355396632" sldId="284"/>
            <ac:picMk id="2" creationId="{8D0E47D7-52B9-D807-82DE-5CA578A36D82}"/>
          </ac:picMkLst>
        </pc:picChg>
      </pc:sldChg>
      <pc:sldChg chg="addSp delSp modSp mod">
        <pc:chgData name="Claudionor Moura Nunes Junior" userId="0b125b98-c3e9-413e-b060-310aca32bb19" providerId="ADAL" clId="{FDF0A924-5BFF-4F4D-9EDE-E9084CD4D953}" dt="2026-06-18T13:25:22.774" v="153" actId="1076"/>
        <pc:sldMkLst>
          <pc:docMk/>
          <pc:sldMk cId="448561774" sldId="285"/>
        </pc:sldMkLst>
        <pc:picChg chg="add mod">
          <ac:chgData name="Claudionor Moura Nunes Junior" userId="0b125b98-c3e9-413e-b060-310aca32bb19" providerId="ADAL" clId="{FDF0A924-5BFF-4F4D-9EDE-E9084CD4D953}" dt="2026-06-18T13:25:07.580" v="151" actId="1076"/>
          <ac:picMkLst>
            <pc:docMk/>
            <pc:sldMk cId="448561774" sldId="285"/>
            <ac:picMk id="3" creationId="{A2DCA329-0E8A-6069-A059-84BC196F913A}"/>
          </ac:picMkLst>
        </pc:picChg>
        <pc:picChg chg="add mod">
          <ac:chgData name="Claudionor Moura Nunes Junior" userId="0b125b98-c3e9-413e-b060-310aca32bb19" providerId="ADAL" clId="{FDF0A924-5BFF-4F4D-9EDE-E9084CD4D953}" dt="2026-06-18T13:25:19.201" v="152" actId="1076"/>
          <ac:picMkLst>
            <pc:docMk/>
            <pc:sldMk cId="448561774" sldId="285"/>
            <ac:picMk id="8" creationId="{AFEC1920-051E-D7DF-88D0-AA9D2C80DB09}"/>
          </ac:picMkLst>
        </pc:picChg>
        <pc:picChg chg="add del mod">
          <ac:chgData name="Claudionor Moura Nunes Junior" userId="0b125b98-c3e9-413e-b060-310aca32bb19" providerId="ADAL" clId="{FDF0A924-5BFF-4F4D-9EDE-E9084CD4D953}" dt="2026-06-18T13:22:21.249" v="140" actId="478"/>
          <ac:picMkLst>
            <pc:docMk/>
            <pc:sldMk cId="448561774" sldId="285"/>
            <ac:picMk id="10" creationId="{93AB40AA-851D-B4AC-A1FC-CCB6C6FF5D22}"/>
          </ac:picMkLst>
        </pc:picChg>
        <pc:picChg chg="add del mod">
          <ac:chgData name="Claudionor Moura Nunes Junior" userId="0b125b98-c3e9-413e-b060-310aca32bb19" providerId="ADAL" clId="{FDF0A924-5BFF-4F4D-9EDE-E9084CD4D953}" dt="2026-06-18T13:24:38.450" v="147" actId="478"/>
          <ac:picMkLst>
            <pc:docMk/>
            <pc:sldMk cId="448561774" sldId="285"/>
            <ac:picMk id="12" creationId="{3A826D66-6850-2E4E-1012-486031C27E17}"/>
          </ac:picMkLst>
        </pc:picChg>
        <pc:picChg chg="add mod">
          <ac:chgData name="Claudionor Moura Nunes Junior" userId="0b125b98-c3e9-413e-b060-310aca32bb19" providerId="ADAL" clId="{FDF0A924-5BFF-4F4D-9EDE-E9084CD4D953}" dt="2026-06-18T13:25:22.774" v="153" actId="1076"/>
          <ac:picMkLst>
            <pc:docMk/>
            <pc:sldMk cId="448561774" sldId="285"/>
            <ac:picMk id="14" creationId="{3CBADCF4-2FB3-608F-240E-D9EA8264665C}"/>
          </ac:picMkLst>
        </pc:picChg>
        <pc:picChg chg="add mod">
          <ac:chgData name="Claudionor Moura Nunes Junior" userId="0b125b98-c3e9-413e-b060-310aca32bb19" providerId="ADAL" clId="{FDF0A924-5BFF-4F4D-9EDE-E9084CD4D953}" dt="2026-06-18T13:25:04.371" v="150" actId="1076"/>
          <ac:picMkLst>
            <pc:docMk/>
            <pc:sldMk cId="448561774" sldId="285"/>
            <ac:picMk id="16" creationId="{FC2568FD-7EA5-0EB0-0DDE-2F5F3479517A}"/>
          </ac:picMkLst>
        </pc:picChg>
      </pc:sldChg>
      <pc:sldChg chg="ord">
        <pc:chgData name="Claudionor Moura Nunes Junior" userId="0b125b98-c3e9-413e-b060-310aca32bb19" providerId="ADAL" clId="{FDF0A924-5BFF-4F4D-9EDE-E9084CD4D953}" dt="2026-06-18T13:26:19.865" v="155"/>
        <pc:sldMkLst>
          <pc:docMk/>
          <pc:sldMk cId="3470407435" sldId="286"/>
        </pc:sldMkLst>
      </pc:sldChg>
      <pc:sldChg chg="ord">
        <pc:chgData name="Claudionor Moura Nunes Junior" userId="0b125b98-c3e9-413e-b060-310aca32bb19" providerId="ADAL" clId="{FDF0A924-5BFF-4F4D-9EDE-E9084CD4D953}" dt="2026-06-18T13:26:21.968" v="157"/>
        <pc:sldMkLst>
          <pc:docMk/>
          <pc:sldMk cId="1440069273" sldId="287"/>
        </pc:sldMkLst>
      </pc:sldChg>
      <pc:sldChg chg="ord">
        <pc:chgData name="Claudionor Moura Nunes Junior" userId="0b125b98-c3e9-413e-b060-310aca32bb19" providerId="ADAL" clId="{FDF0A924-5BFF-4F4D-9EDE-E9084CD4D953}" dt="2026-06-18T13:26:24.466" v="159"/>
        <pc:sldMkLst>
          <pc:docMk/>
          <pc:sldMk cId="4107019573" sldId="288"/>
        </pc:sldMkLst>
      </pc:sldChg>
      <pc:sldChg chg="ord">
        <pc:chgData name="Claudionor Moura Nunes Junior" userId="0b125b98-c3e9-413e-b060-310aca32bb19" providerId="ADAL" clId="{FDF0A924-5BFF-4F4D-9EDE-E9084CD4D953}" dt="2026-06-18T13:26:28.958" v="161"/>
        <pc:sldMkLst>
          <pc:docMk/>
          <pc:sldMk cId="2458168570" sldId="289"/>
        </pc:sldMkLst>
      </pc:sldChg>
      <pc:sldChg chg="ord">
        <pc:chgData name="Claudionor Moura Nunes Junior" userId="0b125b98-c3e9-413e-b060-310aca32bb19" providerId="ADAL" clId="{FDF0A924-5BFF-4F4D-9EDE-E9084CD4D953}" dt="2026-06-18T13:26:30.450" v="163"/>
        <pc:sldMkLst>
          <pc:docMk/>
          <pc:sldMk cId="3026337337" sldId="291"/>
        </pc:sldMkLst>
      </pc:sldChg>
      <pc:sldChg chg="ord">
        <pc:chgData name="Claudionor Moura Nunes Junior" userId="0b125b98-c3e9-413e-b060-310aca32bb19" providerId="ADAL" clId="{FDF0A924-5BFF-4F4D-9EDE-E9084CD4D953}" dt="2026-06-18T13:26:32.320" v="165"/>
        <pc:sldMkLst>
          <pc:docMk/>
          <pc:sldMk cId="472402787" sldId="292"/>
        </pc:sldMkLst>
      </pc:sldChg>
      <pc:sldChg chg="modSp mod">
        <pc:chgData name="Claudionor Moura Nunes Junior" userId="0b125b98-c3e9-413e-b060-310aca32bb19" providerId="ADAL" clId="{FDF0A924-5BFF-4F4D-9EDE-E9084CD4D953}" dt="2026-06-18T13:30:22.050" v="208" actId="20577"/>
        <pc:sldMkLst>
          <pc:docMk/>
          <pc:sldMk cId="3197173305" sldId="295"/>
        </pc:sldMkLst>
        <pc:spChg chg="mod">
          <ac:chgData name="Claudionor Moura Nunes Junior" userId="0b125b98-c3e9-413e-b060-310aca32bb19" providerId="ADAL" clId="{FDF0A924-5BFF-4F4D-9EDE-E9084CD4D953}" dt="2026-06-18T13:30:22.050" v="208" actId="20577"/>
          <ac:spMkLst>
            <pc:docMk/>
            <pc:sldMk cId="3197173305" sldId="295"/>
            <ac:spMk id="5" creationId="{44F0FD52-0ADE-3D46-91EA-91A4860874A8}"/>
          </ac:spMkLst>
        </pc:spChg>
      </pc:sldChg>
      <pc:sldChg chg="modSp mod">
        <pc:chgData name="Claudionor Moura Nunes Junior" userId="0b125b98-c3e9-413e-b060-310aca32bb19" providerId="ADAL" clId="{FDF0A924-5BFF-4F4D-9EDE-E9084CD4D953}" dt="2026-06-18T13:36:14.083" v="214" actId="113"/>
        <pc:sldMkLst>
          <pc:docMk/>
          <pc:sldMk cId="3353811363" sldId="304"/>
        </pc:sldMkLst>
        <pc:spChg chg="mod">
          <ac:chgData name="Claudionor Moura Nunes Junior" userId="0b125b98-c3e9-413e-b060-310aca32bb19" providerId="ADAL" clId="{FDF0A924-5BFF-4F4D-9EDE-E9084CD4D953}" dt="2026-06-18T13:36:14.083" v="214" actId="113"/>
          <ac:spMkLst>
            <pc:docMk/>
            <pc:sldMk cId="3353811363" sldId="304"/>
            <ac:spMk id="5" creationId="{7DADD4D6-8F2D-9571-822C-BA18CACE2A13}"/>
          </ac:spMkLst>
        </pc:spChg>
      </pc:sldChg>
      <pc:sldChg chg="modSp mod">
        <pc:chgData name="Claudionor Moura Nunes Junior" userId="0b125b98-c3e9-413e-b060-310aca32bb19" providerId="ADAL" clId="{FDF0A924-5BFF-4F4D-9EDE-E9084CD4D953}" dt="2026-06-18T13:36:55.978" v="218" actId="113"/>
        <pc:sldMkLst>
          <pc:docMk/>
          <pc:sldMk cId="1058192281" sldId="305"/>
        </pc:sldMkLst>
        <pc:spChg chg="mod">
          <ac:chgData name="Claudionor Moura Nunes Junior" userId="0b125b98-c3e9-413e-b060-310aca32bb19" providerId="ADAL" clId="{FDF0A924-5BFF-4F4D-9EDE-E9084CD4D953}" dt="2026-06-18T13:36:55.978" v="218" actId="113"/>
          <ac:spMkLst>
            <pc:docMk/>
            <pc:sldMk cId="1058192281" sldId="305"/>
            <ac:spMk id="5" creationId="{50F830E9-3BDA-E481-9F65-33BEBC19D8A1}"/>
          </ac:spMkLst>
        </pc:spChg>
      </pc:sldChg>
      <pc:sldChg chg="addSp modSp mod">
        <pc:chgData name="Claudionor Moura Nunes Junior" userId="0b125b98-c3e9-413e-b060-310aca32bb19" providerId="ADAL" clId="{FDF0A924-5BFF-4F4D-9EDE-E9084CD4D953}" dt="2026-06-18T13:39:18.164" v="391" actId="6549"/>
        <pc:sldMkLst>
          <pc:docMk/>
          <pc:sldMk cId="166689634" sldId="306"/>
        </pc:sldMkLst>
        <pc:spChg chg="mod">
          <ac:chgData name="Claudionor Moura Nunes Junior" userId="0b125b98-c3e9-413e-b060-310aca32bb19" providerId="ADAL" clId="{FDF0A924-5BFF-4F4D-9EDE-E9084CD4D953}" dt="2026-06-18T13:39:18.164" v="391" actId="6549"/>
          <ac:spMkLst>
            <pc:docMk/>
            <pc:sldMk cId="166689634" sldId="306"/>
            <ac:spMk id="5" creationId="{971C054A-B43D-CD53-BDE0-B61BE61760ED}"/>
          </ac:spMkLst>
        </pc:spChg>
        <pc:picChg chg="add">
          <ac:chgData name="Claudionor Moura Nunes Junior" userId="0b125b98-c3e9-413e-b060-310aca32bb19" providerId="ADAL" clId="{FDF0A924-5BFF-4F4D-9EDE-E9084CD4D953}" dt="2026-06-18T13:38:55.610" v="387" actId="22"/>
          <ac:picMkLst>
            <pc:docMk/>
            <pc:sldMk cId="166689634" sldId="306"/>
            <ac:picMk id="3" creationId="{FE51FA94-BA2B-ABB5-1C9D-80C2754BD910}"/>
          </ac:picMkLst>
        </pc:picChg>
      </pc:sldChg>
      <pc:sldChg chg="del">
        <pc:chgData name="Claudionor Moura Nunes Junior" userId="0b125b98-c3e9-413e-b060-310aca32bb19" providerId="ADAL" clId="{FDF0A924-5BFF-4F4D-9EDE-E9084CD4D953}" dt="2026-06-18T13:39:27.360" v="392" actId="47"/>
        <pc:sldMkLst>
          <pc:docMk/>
          <pc:sldMk cId="838079162" sldId="308"/>
        </pc:sldMkLst>
      </pc:sldChg>
      <pc:sldChg chg="del">
        <pc:chgData name="Claudionor Moura Nunes Junior" userId="0b125b98-c3e9-413e-b060-310aca32bb19" providerId="ADAL" clId="{FDF0A924-5BFF-4F4D-9EDE-E9084CD4D953}" dt="2026-06-18T13:39:30.655" v="393" actId="47"/>
        <pc:sldMkLst>
          <pc:docMk/>
          <pc:sldMk cId="3175291822" sldId="30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A43E9-EE26-084A-A9C7-B58DE4AEB7DC}" type="datetimeFigureOut">
              <a:rPr lang="pt-BR" smtClean="0"/>
              <a:t>18/06/2026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D55F74-46C9-2F42-BF1F-953056B7355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24103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D55F74-46C9-2F42-BF1F-953056B73553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214301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554FFC-FDE2-F228-9674-6C7A4BC0CC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8D29E7EA-6DE2-BB90-4373-7AF6CC5604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289F3CDA-88A7-ED04-0B47-EB69513ACE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3D93A3BB-7E29-47C6-851C-FCA3174F24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D55F74-46C9-2F42-BF1F-953056B73553}" type="slidenum">
              <a:rPr lang="pt-BR" smtClean="0"/>
              <a:t>33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81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D55F74-46C9-2F42-BF1F-953056B73553}" type="slidenum">
              <a:rPr lang="pt-BR" smtClean="0"/>
              <a:t>10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979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38DBAE-00EA-FBCD-08F0-EFD999F073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CE645C42-7D9D-446D-481F-5471548E24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13870F62-5813-19E1-0694-6808EE33B0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C8A20CF-BF3D-A91B-607C-0F5E38BF66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D55F74-46C9-2F42-BF1F-953056B73553}" type="slidenum">
              <a:rPr lang="pt-BR" smtClean="0"/>
              <a:t>11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124484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B870F2-9F7A-05F7-61ED-2A52174DDA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993C3029-FD20-A370-5D57-20A922E83F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158215C7-C907-C1D5-42C8-3970970346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A7A2375-4128-C352-DAE1-FF18F7DC66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D55F74-46C9-2F42-BF1F-953056B73553}" type="slidenum">
              <a:rPr lang="pt-BR" smtClean="0"/>
              <a:t>12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753972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8A2156-500D-1C35-4C47-A7D3DEFC5C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74EBB9C4-5EAA-D16B-222B-B6929C39C4F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2B37180F-F8E0-2482-8F41-4D502B799C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EA62C5B8-16B3-191E-0513-870AAA31017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D55F74-46C9-2F42-BF1F-953056B73553}" type="slidenum">
              <a:rPr lang="pt-BR" smtClean="0"/>
              <a:t>18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501321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BD27BC-4DE5-7D0A-5A4E-899820B9A6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28C9CCAC-0D41-3EE7-61EF-28178CF36C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ED6623D2-2FA5-1D5E-9EBC-335402F832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2DAAD02D-12FE-43D1-3C81-7D65ECF34E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D55F74-46C9-2F42-BF1F-953056B73553}" type="slidenum">
              <a:rPr lang="pt-BR" smtClean="0"/>
              <a:t>19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290209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6818A7-1BAF-08F1-66F0-ACCB6DB635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D0AC47DF-8290-E43D-4ACA-87B9DC90E3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4F004D14-4FF0-0116-445C-6363DA795B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B255391D-21F3-7AA0-C164-46ECD6FC8D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D55F74-46C9-2F42-BF1F-953056B73553}" type="slidenum">
              <a:rPr lang="pt-BR" smtClean="0"/>
              <a:t>20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862083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BAC8C4-FB19-5CF8-9E9F-04203E4E30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BA3B2AF2-B2A1-3B52-9D4E-1BAD59CC6B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892146EE-A8CE-6B62-46B6-F4DC005514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7E0BE42-4662-B7B1-25AB-75293C77CF3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D55F74-46C9-2F42-BF1F-953056B73553}" type="slidenum">
              <a:rPr lang="pt-BR" smtClean="0"/>
              <a:t>21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627971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D55F74-46C9-2F42-BF1F-953056B73553}" type="slidenum">
              <a:rPr lang="pt-BR" smtClean="0"/>
              <a:t>32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499413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Princip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Interface gráfica do usuário, Texto, Aplicativo&#10;&#10;O conteúdo gerado por IA pode estar incorreto.">
            <a:extLst>
              <a:ext uri="{FF2B5EF4-FFF2-40B4-BE49-F238E27FC236}">
                <a16:creationId xmlns:a16="http://schemas.microsoft.com/office/drawing/2014/main" id="{868122DF-C18B-BFC7-6CDF-2025A5DAD2B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046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AA1104-0654-380D-239C-CC04ED4812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2B8AA622-2611-E0A3-6D3D-56CD2AA761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3E89DAF-0DA5-369F-695C-EA674C2CC2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C428AB-0FE6-404B-8D92-DD18A7CB15DF}" type="datetimeFigureOut">
              <a:rPr lang="pt-BR" smtClean="0"/>
              <a:t>18/06/2026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28485D3-86B0-404D-4527-689CE0D15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538C486-445D-E8AE-AD19-9CEC803F4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FCF8F2-4E65-2947-9BA0-B6D128F57F9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64064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FF197474-4C15-8CE4-3C11-321279AFF2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87E01EBE-431A-EAED-30E0-E2E8AD8D33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3CB5F95-5B91-48F8-A137-132F8A3A083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C428AB-0FE6-404B-8D92-DD18A7CB15DF}" type="datetimeFigureOut">
              <a:rPr lang="pt-BR" smtClean="0"/>
              <a:t>18/06/2026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B751CE6-74FC-0D66-3E9D-EE8079CCE7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D093601-2345-1CC2-EC98-23C157A05C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FCF8F2-4E65-2947-9BA0-B6D128F57F9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41086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Principal - Alternati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Interface gráfica do usuário, Texto&#10;&#10;O conteúdo gerado por IA pode estar incorreto.">
            <a:extLst>
              <a:ext uri="{FF2B5EF4-FFF2-40B4-BE49-F238E27FC236}">
                <a16:creationId xmlns:a16="http://schemas.microsoft.com/office/drawing/2014/main" id="{5C8C6F25-FBCD-36B0-BF36-49B9609BBF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392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Principal - Alternativ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15DB1D96-D475-DF9F-5885-57FEC1BCBB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914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3645F65-9E70-FF55-EEC7-07178CC2E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E92319A-1BF3-A616-2C27-6E6D933535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53AB620C-E043-0F6A-377F-5D6263FD2C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EA4A815-2A1B-C7D3-825D-A329318031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C428AB-0FE6-404B-8D92-DD18A7CB15DF}" type="datetimeFigureOut">
              <a:rPr lang="pt-BR" smtClean="0"/>
              <a:t>18/06/2026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68F4105-CB55-65BA-3CD2-12BE0EC569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CE3DADC-05F9-AEAE-9EBC-150B6507B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FCF8F2-4E65-2947-9BA0-B6D128F57F9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98290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A32534-4F98-4B86-3070-6A9C3CCB4C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A770638-22EC-C1C5-5D30-B5F8EED16A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AF445BED-4F3A-F2F9-D9B0-A4F3EFFD8A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A0DD44D8-DEDC-6707-47AD-0D3E03858C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7765ECCB-03EF-1001-B2D7-4049B766C74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3787FE27-F3EE-2D5B-EE73-86569EFCE2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C428AB-0FE6-404B-8D92-DD18A7CB15DF}" type="datetimeFigureOut">
              <a:rPr lang="pt-BR" smtClean="0"/>
              <a:t>18/06/2026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8005CCE8-885F-AA4F-344A-F68E05D9A9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A6A56D5A-156A-BBC0-10B0-D6E462197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FCF8F2-4E65-2947-9BA0-B6D128F57F9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30993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6365C11-A264-E68B-AFC8-EEEB7F14B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E2FCCEDD-A776-C4E0-BF90-E47BEFFF5AE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C428AB-0FE6-404B-8D92-DD18A7CB15DF}" type="datetimeFigureOut">
              <a:rPr lang="pt-BR" smtClean="0"/>
              <a:t>18/06/2026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2FDCDA1F-C25E-ED0B-4D4A-44D1ACA7E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A00F4960-B6B6-DEA2-20F4-EFEA41CCEE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FCF8F2-4E65-2947-9BA0-B6D128F57F9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27284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28C4B09E-2C34-DCA3-1A64-1CF83349DBE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C428AB-0FE6-404B-8D92-DD18A7CB15DF}" type="datetimeFigureOut">
              <a:rPr lang="pt-BR" smtClean="0"/>
              <a:t>18/06/2026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A5E37B81-3195-56BE-F932-2ACC1C3B50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C020BA5-401C-E6D6-80C2-F34AF0475C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FCF8F2-4E65-2947-9BA0-B6D128F57F9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211712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52F2F8A-FE00-E3B0-48D4-6AD4971A24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2132DAD-3E74-ED39-CB05-C4C694D9DB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3FC7BD14-F568-784A-E056-310747D6B2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A4F731B-3F0C-4D80-49D7-BF948F87822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C428AB-0FE6-404B-8D92-DD18A7CB15DF}" type="datetimeFigureOut">
              <a:rPr lang="pt-BR" smtClean="0"/>
              <a:t>18/06/2026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61372AE-93E0-6429-9AD7-0E9F1B73F5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1400C10-CF2B-D96D-4BB3-251AF9375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FCF8F2-4E65-2947-9BA0-B6D128F57F9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724343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3797F1D-D661-D4BF-0A07-790D2D75D4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2942EAA5-5059-2A0C-D6C1-E466F56E5A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7EC646A8-FEFF-B2B6-839D-FABA2CD18D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DC747DC-8093-E98D-45E9-FFB6FAC8E66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C428AB-0FE6-404B-8D92-DD18A7CB15DF}" type="datetimeFigureOut">
              <a:rPr lang="pt-BR" smtClean="0"/>
              <a:t>18/06/2026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44FFBF6-6E8C-AD85-E655-615CAAB2E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4A2D9AD-7667-42D2-7CB0-40AF726D4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FCF8F2-4E65-2947-9BA0-B6D128F57F9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3453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0239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3" Type="http://schemas.openxmlformats.org/officeDocument/2006/relationships/image" Target="../media/image10.png"/><Relationship Id="rId7" Type="http://schemas.openxmlformats.org/officeDocument/2006/relationships/image" Target="../media/image28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svg"/><Relationship Id="rId5" Type="http://schemas.openxmlformats.org/officeDocument/2006/relationships/image" Target="../media/image26.svg"/><Relationship Id="rId4" Type="http://schemas.openxmlformats.org/officeDocument/2006/relationships/hyperlink" Target="https://tcucloud.sharepoint.com/sites/ANOpTransioEnergtica/Shared%20Documents/General/5.%20Divulga%C3%A7%C3%A3o/Sum%C3%A1rio%20Executivo/Sum%C3%A1rio%20Executivo%20Anop%20Transi%C3%A7%C3%A3o%20Energ%C3%A9tica-revisadoAudpetroleo.docx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portal.tcu.gov.br/english/news/tcu-launches-energy-transition-audit-guide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DC534A8C-79ED-D4AF-D89E-DF84A12AA9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200" cy="685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0883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C3D956-AC9E-F8D2-ECFF-EE437CEF9F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2">
            <a:extLst>
              <a:ext uri="{FF2B5EF4-FFF2-40B4-BE49-F238E27FC236}">
                <a16:creationId xmlns:a16="http://schemas.microsoft.com/office/drawing/2014/main" id="{4055BAED-B767-99AC-0192-94A33043325A}"/>
              </a:ext>
            </a:extLst>
          </p:cNvPr>
          <p:cNvSpPr txBox="1">
            <a:spLocks/>
          </p:cNvSpPr>
          <p:nvPr/>
        </p:nvSpPr>
        <p:spPr>
          <a:xfrm>
            <a:off x="913607" y="1379225"/>
            <a:ext cx="10572108" cy="60782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t">
              <a:buNone/>
            </a:pPr>
            <a:r>
              <a:rPr lang="en-US" sz="3500" kern="100" dirty="0">
                <a:solidFill>
                  <a:srgbClr val="0F4761"/>
                </a:solidFill>
                <a:latin typeface="Aptos Display" panose="020B0004020202020204" pitchFamily="34" charset="0"/>
              </a:rPr>
              <a:t>      Planning Phase: Building the Audit </a:t>
            </a:r>
            <a:r>
              <a:rPr lang="en-US" sz="3500" kern="100" dirty="0" err="1">
                <a:solidFill>
                  <a:srgbClr val="0F4761"/>
                </a:solidFill>
                <a:latin typeface="Aptos Display" panose="020B0004020202020204" pitchFamily="34" charset="0"/>
              </a:rPr>
              <a:t>Preliminar</a:t>
            </a:r>
            <a:r>
              <a:rPr lang="en-US" sz="3500" kern="100" dirty="0">
                <a:solidFill>
                  <a:srgbClr val="0F4761"/>
                </a:solidFill>
                <a:latin typeface="Aptos Display" panose="020B0004020202020204" pitchFamily="34" charset="0"/>
              </a:rPr>
              <a:t> </a:t>
            </a:r>
            <a:r>
              <a:rPr lang="en-US" sz="3500" kern="100" dirty="0" err="1">
                <a:solidFill>
                  <a:srgbClr val="0F4761"/>
                </a:solidFill>
                <a:latin typeface="Aptos Display" panose="020B0004020202020204" pitchFamily="34" charset="0"/>
              </a:rPr>
              <a:t>Estrategy</a:t>
            </a:r>
            <a:endParaRPr lang="pt-BR" sz="3500" dirty="0">
              <a:latin typeface="+mj-lt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19CF056A-5158-A38A-373B-6E6EC93704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299" y="1358677"/>
            <a:ext cx="495267" cy="607828"/>
          </a:xfrm>
          <a:prstGeom prst="rect">
            <a:avLst/>
          </a:prstGeom>
        </p:spPr>
      </p:pic>
      <p:sp>
        <p:nvSpPr>
          <p:cNvPr id="2" name="Espaço Reservado para Texto 2">
            <a:extLst>
              <a:ext uri="{FF2B5EF4-FFF2-40B4-BE49-F238E27FC236}">
                <a16:creationId xmlns:a16="http://schemas.microsoft.com/office/drawing/2014/main" id="{6E5F8D16-89FC-2CFD-B9DD-C2CD3BB6A7AD}"/>
              </a:ext>
            </a:extLst>
          </p:cNvPr>
          <p:cNvSpPr txBox="1">
            <a:spLocks/>
          </p:cNvSpPr>
          <p:nvPr/>
        </p:nvSpPr>
        <p:spPr>
          <a:xfrm>
            <a:off x="1123478" y="2191004"/>
            <a:ext cx="10152366" cy="68576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pt-BR" sz="2000" b="1" dirty="0" err="1">
                <a:solidFill>
                  <a:schemeClr val="accent1"/>
                </a:solidFill>
                <a:latin typeface="+mj-lt"/>
              </a:rPr>
              <a:t>Audit</a:t>
            </a:r>
            <a:r>
              <a:rPr lang="pt-BR" sz="200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pt-BR" sz="2000" b="1" dirty="0" err="1">
                <a:solidFill>
                  <a:schemeClr val="accent1"/>
                </a:solidFill>
                <a:latin typeface="+mj-lt"/>
              </a:rPr>
              <a:t>Problem</a:t>
            </a:r>
            <a:r>
              <a:rPr lang="pt-BR" sz="2000" dirty="0">
                <a:solidFill>
                  <a:schemeClr val="accent1"/>
                </a:solidFill>
                <a:latin typeface="+mj-lt"/>
              </a:rPr>
              <a:t>: </a:t>
            </a:r>
            <a:r>
              <a:rPr lang="pt-BR" sz="2000" dirty="0" err="1">
                <a:latin typeface="+mj-lt"/>
              </a:rPr>
              <a:t>t</a:t>
            </a:r>
            <a:r>
              <a:rPr lang="en-US" sz="2000" kern="100" dirty="0">
                <a:latin typeface="+mj-lt"/>
              </a:rPr>
              <a:t>he challenge of managing Brazil’s energy abundance while balancing the </a:t>
            </a:r>
            <a:r>
              <a:rPr lang="en-US" sz="2000" b="1" kern="100" dirty="0">
                <a:latin typeface="+mj-lt"/>
              </a:rPr>
              <a:t>Energy Trilemma</a:t>
            </a:r>
            <a:r>
              <a:rPr lang="en-US" sz="2000" kern="100" dirty="0">
                <a:latin typeface="+mj-lt"/>
              </a:rPr>
              <a:t>: security, sustainability, and equity.</a:t>
            </a:r>
          </a:p>
          <a:p>
            <a:pPr marL="0" indent="0">
              <a:lnSpc>
                <a:spcPct val="100000"/>
              </a:lnSpc>
              <a:buNone/>
            </a:pPr>
            <a:endParaRPr lang="pt-BR" sz="2000" dirty="0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69A0AF76-A6C3-F4E9-FDB4-7C44A8B7839A}"/>
              </a:ext>
            </a:extLst>
          </p:cNvPr>
          <p:cNvSpPr txBox="1"/>
          <p:nvPr/>
        </p:nvSpPr>
        <p:spPr>
          <a:xfrm>
            <a:off x="1363893" y="2928135"/>
            <a:ext cx="981438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pt-BR" sz="1800" i="1" dirty="0">
                <a:latin typeface="+mj-lt"/>
              </a:rPr>
              <a:t>The </a:t>
            </a:r>
            <a:r>
              <a:rPr lang="pt-BR" sz="1800" i="1" dirty="0" err="1">
                <a:latin typeface="+mj-lt"/>
              </a:rPr>
              <a:t>challenge</a:t>
            </a:r>
            <a:r>
              <a:rPr lang="pt-BR" sz="1800" i="1" dirty="0">
                <a:latin typeface="+mj-lt"/>
              </a:rPr>
              <a:t> </a:t>
            </a:r>
            <a:r>
              <a:rPr lang="pt-BR" sz="1800" i="1" dirty="0" err="1">
                <a:latin typeface="+mj-lt"/>
              </a:rPr>
              <a:t>is</a:t>
            </a:r>
            <a:r>
              <a:rPr lang="pt-BR" sz="1800" i="1" dirty="0">
                <a:latin typeface="+mj-lt"/>
              </a:rPr>
              <a:t> </a:t>
            </a:r>
            <a:r>
              <a:rPr lang="pt-BR" sz="1800" i="1" dirty="0" err="1">
                <a:latin typeface="+mj-lt"/>
              </a:rPr>
              <a:t>not</a:t>
            </a:r>
            <a:r>
              <a:rPr lang="pt-BR" sz="1800" i="1" dirty="0">
                <a:latin typeface="+mj-lt"/>
              </a:rPr>
              <a:t> </a:t>
            </a:r>
            <a:r>
              <a:rPr lang="pt-BR" sz="1800" i="1" dirty="0" err="1">
                <a:latin typeface="+mj-lt"/>
              </a:rPr>
              <a:t>choosing</a:t>
            </a:r>
            <a:r>
              <a:rPr lang="pt-BR" sz="1800" i="1" dirty="0">
                <a:latin typeface="+mj-lt"/>
              </a:rPr>
              <a:t> </a:t>
            </a:r>
            <a:r>
              <a:rPr lang="pt-BR" sz="1800" i="1" dirty="0" err="1">
                <a:latin typeface="+mj-lt"/>
              </a:rPr>
              <a:t>between</a:t>
            </a:r>
            <a:r>
              <a:rPr lang="pt-BR" sz="1800" i="1" dirty="0">
                <a:latin typeface="+mj-lt"/>
              </a:rPr>
              <a:t> </a:t>
            </a:r>
            <a:r>
              <a:rPr lang="pt-BR" sz="1800" i="1" dirty="0" err="1">
                <a:latin typeface="+mj-lt"/>
              </a:rPr>
              <a:t>security</a:t>
            </a:r>
            <a:r>
              <a:rPr lang="pt-BR" sz="1800" i="1" dirty="0">
                <a:latin typeface="+mj-lt"/>
              </a:rPr>
              <a:t>, </a:t>
            </a:r>
            <a:r>
              <a:rPr lang="pt-BR" sz="1800" i="1" dirty="0" err="1">
                <a:latin typeface="+mj-lt"/>
              </a:rPr>
              <a:t>equity</a:t>
            </a:r>
            <a:r>
              <a:rPr lang="pt-BR" sz="1800" i="1" dirty="0">
                <a:latin typeface="+mj-lt"/>
              </a:rPr>
              <a:t>, </a:t>
            </a:r>
            <a:r>
              <a:rPr lang="pt-BR" sz="1800" i="1" dirty="0" err="1">
                <a:latin typeface="+mj-lt"/>
              </a:rPr>
              <a:t>and</a:t>
            </a:r>
            <a:r>
              <a:rPr lang="pt-BR" sz="1800" i="1" dirty="0">
                <a:latin typeface="+mj-lt"/>
              </a:rPr>
              <a:t> </a:t>
            </a:r>
            <a:r>
              <a:rPr lang="pt-BR" sz="1800" i="1" dirty="0" err="1">
                <a:latin typeface="+mj-lt"/>
              </a:rPr>
              <a:t>sustainability</a:t>
            </a:r>
            <a:r>
              <a:rPr lang="pt-BR" sz="1800" i="1" dirty="0">
                <a:latin typeface="+mj-lt"/>
              </a:rPr>
              <a:t>, </a:t>
            </a:r>
            <a:r>
              <a:rPr lang="pt-BR" sz="1800" i="1" dirty="0" err="1">
                <a:latin typeface="+mj-lt"/>
              </a:rPr>
              <a:t>but</a:t>
            </a:r>
            <a:r>
              <a:rPr lang="pt-BR" sz="1800" i="1" dirty="0">
                <a:latin typeface="+mj-lt"/>
              </a:rPr>
              <a:t> </a:t>
            </a:r>
            <a:r>
              <a:rPr lang="pt-BR" sz="1800" i="1" dirty="0" err="1">
                <a:latin typeface="+mj-lt"/>
              </a:rPr>
              <a:t>building</a:t>
            </a:r>
            <a:r>
              <a:rPr lang="pt-BR" sz="1800" i="1" dirty="0">
                <a:latin typeface="+mj-lt"/>
              </a:rPr>
              <a:t> policies </a:t>
            </a:r>
            <a:r>
              <a:rPr lang="pt-BR" sz="1800" i="1" dirty="0" err="1">
                <a:latin typeface="+mj-lt"/>
              </a:rPr>
              <a:t>and</a:t>
            </a:r>
            <a:r>
              <a:rPr lang="pt-BR" sz="1800" i="1" dirty="0">
                <a:latin typeface="+mj-lt"/>
              </a:rPr>
              <a:t> </a:t>
            </a:r>
            <a:r>
              <a:rPr lang="pt-BR" sz="1800" i="1" dirty="0" err="1">
                <a:latin typeface="+mj-lt"/>
              </a:rPr>
              <a:t>institutional</a:t>
            </a:r>
            <a:r>
              <a:rPr lang="pt-BR" sz="1800" i="1" dirty="0">
                <a:latin typeface="+mj-lt"/>
              </a:rPr>
              <a:t> </a:t>
            </a:r>
            <a:r>
              <a:rPr lang="pt-BR" sz="1800" i="1" dirty="0" err="1">
                <a:latin typeface="+mj-lt"/>
              </a:rPr>
              <a:t>arrangements</a:t>
            </a:r>
            <a:r>
              <a:rPr lang="pt-BR" sz="1800" i="1" dirty="0">
                <a:latin typeface="+mj-lt"/>
              </a:rPr>
              <a:t> </a:t>
            </a:r>
            <a:r>
              <a:rPr lang="pt-BR" sz="1800" i="1" dirty="0" err="1">
                <a:latin typeface="+mj-lt"/>
              </a:rPr>
              <a:t>that</a:t>
            </a:r>
            <a:r>
              <a:rPr lang="pt-BR" sz="1800" i="1" dirty="0">
                <a:latin typeface="+mj-lt"/>
              </a:rPr>
              <a:t> </a:t>
            </a:r>
            <a:r>
              <a:rPr lang="pt-BR" sz="1800" i="1" dirty="0" err="1">
                <a:latin typeface="+mj-lt"/>
              </a:rPr>
              <a:t>allow</a:t>
            </a:r>
            <a:r>
              <a:rPr lang="pt-BR" sz="1800" i="1" dirty="0">
                <a:latin typeface="+mj-lt"/>
              </a:rPr>
              <a:t> </a:t>
            </a:r>
            <a:r>
              <a:rPr lang="pt-BR" sz="1800" i="1" dirty="0" err="1">
                <a:latin typeface="+mj-lt"/>
              </a:rPr>
              <a:t>progress</a:t>
            </a:r>
            <a:r>
              <a:rPr lang="pt-BR" sz="1800" i="1" dirty="0">
                <a:latin typeface="+mj-lt"/>
              </a:rPr>
              <a:t> </a:t>
            </a:r>
            <a:r>
              <a:rPr lang="pt-BR" sz="1800" i="1" dirty="0" err="1">
                <a:latin typeface="+mj-lt"/>
              </a:rPr>
              <a:t>on</a:t>
            </a:r>
            <a:r>
              <a:rPr lang="pt-BR" sz="1800" i="1" dirty="0">
                <a:latin typeface="+mj-lt"/>
              </a:rPr>
              <a:t> </a:t>
            </a:r>
            <a:r>
              <a:rPr lang="pt-BR" sz="1800" i="1" dirty="0" err="1">
                <a:latin typeface="+mj-lt"/>
              </a:rPr>
              <a:t>all</a:t>
            </a:r>
            <a:r>
              <a:rPr lang="pt-BR" sz="1800" i="1" dirty="0">
                <a:latin typeface="+mj-lt"/>
              </a:rPr>
              <a:t> </a:t>
            </a:r>
            <a:r>
              <a:rPr lang="pt-BR" sz="1800" i="1" dirty="0" err="1">
                <a:latin typeface="+mj-lt"/>
              </a:rPr>
              <a:t>three</a:t>
            </a:r>
            <a:r>
              <a:rPr lang="pt-BR" sz="1800" i="1" dirty="0">
                <a:latin typeface="+mj-lt"/>
              </a:rPr>
              <a:t> fronts in a </a:t>
            </a:r>
            <a:r>
              <a:rPr lang="pt-BR" sz="1800" i="1" dirty="0" err="1">
                <a:latin typeface="+mj-lt"/>
              </a:rPr>
              <a:t>coordinated</a:t>
            </a:r>
            <a:r>
              <a:rPr lang="pt-BR" sz="1800" i="1" dirty="0">
                <a:latin typeface="+mj-lt"/>
              </a:rPr>
              <a:t> </a:t>
            </a:r>
            <a:r>
              <a:rPr lang="pt-BR" sz="1800" i="1" dirty="0" err="1">
                <a:latin typeface="+mj-lt"/>
              </a:rPr>
              <a:t>manner</a:t>
            </a:r>
            <a:r>
              <a:rPr lang="pt-BR" sz="1800" i="1" dirty="0">
                <a:latin typeface="+mj-lt"/>
              </a:rPr>
              <a:t>.</a:t>
            </a:r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32A87703-6278-841C-CA58-ED49D3B6CB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083" y="3738957"/>
            <a:ext cx="4847334" cy="2773411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90CC305D-A67C-B8FB-2EAE-5DE2D5DF33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22954" y="3773691"/>
            <a:ext cx="4804814" cy="2773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3049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7344B-41F9-209F-E74A-8D4CE7AE84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2">
            <a:extLst>
              <a:ext uri="{FF2B5EF4-FFF2-40B4-BE49-F238E27FC236}">
                <a16:creationId xmlns:a16="http://schemas.microsoft.com/office/drawing/2014/main" id="{34604C3C-2707-0006-3368-CE02BEF5D3AE}"/>
              </a:ext>
            </a:extLst>
          </p:cNvPr>
          <p:cNvSpPr txBox="1">
            <a:spLocks/>
          </p:cNvSpPr>
          <p:nvPr/>
        </p:nvSpPr>
        <p:spPr>
          <a:xfrm>
            <a:off x="488493" y="1381259"/>
            <a:ext cx="10572108" cy="108712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t">
              <a:buNone/>
            </a:pPr>
            <a:r>
              <a:rPr lang="en-US" sz="3500" kern="100" dirty="0">
                <a:solidFill>
                  <a:srgbClr val="0F4761"/>
                </a:solidFill>
                <a:latin typeface="Aptos Display" panose="020B0004020202020204" pitchFamily="34" charset="0"/>
              </a:rPr>
              <a:t>     Planning Phase |: Selecting the Audit Approach</a:t>
            </a:r>
            <a:endParaRPr lang="pt-BR" sz="3500" dirty="0">
              <a:latin typeface="+mj-lt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798038AF-DDF6-B739-857D-B2DA7966C2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267" y="1358677"/>
            <a:ext cx="495267" cy="607828"/>
          </a:xfrm>
          <a:prstGeom prst="rect">
            <a:avLst/>
          </a:prstGeom>
        </p:spPr>
      </p:pic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65419A94-0993-786E-CF1B-605430146B96}"/>
              </a:ext>
            </a:extLst>
          </p:cNvPr>
          <p:cNvSpPr txBox="1">
            <a:spLocks/>
          </p:cNvSpPr>
          <p:nvPr/>
        </p:nvSpPr>
        <p:spPr>
          <a:xfrm>
            <a:off x="838887" y="2043876"/>
            <a:ext cx="6824656" cy="459420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2000" b="1" dirty="0" err="1">
                <a:solidFill>
                  <a:schemeClr val="accent1"/>
                </a:solidFill>
                <a:latin typeface="+mj-lt"/>
              </a:rPr>
              <a:t>Possible</a:t>
            </a:r>
            <a:r>
              <a:rPr lang="pt-BR" sz="200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pt-BR" sz="2000" b="1" dirty="0" err="1">
                <a:solidFill>
                  <a:schemeClr val="accent1"/>
                </a:solidFill>
                <a:latin typeface="+mj-lt"/>
              </a:rPr>
              <a:t>strategies</a:t>
            </a:r>
            <a:r>
              <a:rPr lang="pt-BR" sz="2000" b="1" dirty="0">
                <a:solidFill>
                  <a:schemeClr val="accent1"/>
                </a:solidFill>
                <a:latin typeface="+mj-lt"/>
              </a:rPr>
              <a:t>:</a:t>
            </a:r>
          </a:p>
          <a:p>
            <a:pPr marL="0" indent="0">
              <a:buNone/>
            </a:pPr>
            <a:endParaRPr lang="pt-BR" sz="100" b="1" dirty="0">
              <a:solidFill>
                <a:schemeClr val="accent1"/>
              </a:solidFill>
              <a:latin typeface="+mj-lt"/>
            </a:endParaRPr>
          </a:p>
          <a:p>
            <a:pPr lvl="1"/>
            <a:r>
              <a:rPr lang="pt-BR" sz="2000" dirty="0" err="1">
                <a:latin typeface="+mj-lt"/>
              </a:rPr>
              <a:t>result</a:t>
            </a:r>
            <a:r>
              <a:rPr lang="pt-BR" sz="2000" dirty="0">
                <a:latin typeface="+mj-lt"/>
              </a:rPr>
              <a:t> approach;</a:t>
            </a:r>
          </a:p>
          <a:p>
            <a:pPr lvl="2"/>
            <a:r>
              <a:rPr lang="pt-BR" dirty="0">
                <a:latin typeface="+mj-lt"/>
              </a:rPr>
              <a:t>UN (SDG), World Bank, MIT (ET index), </a:t>
            </a:r>
            <a:br>
              <a:rPr lang="pt-BR" dirty="0">
                <a:latin typeface="+mj-lt"/>
              </a:rPr>
            </a:br>
            <a:r>
              <a:rPr lang="pt-BR" dirty="0">
                <a:latin typeface="+mj-lt"/>
              </a:rPr>
              <a:t>IEA </a:t>
            </a:r>
            <a:r>
              <a:rPr lang="pt-BR" dirty="0" err="1">
                <a:latin typeface="+mj-lt"/>
              </a:rPr>
              <a:t>and</a:t>
            </a:r>
            <a:r>
              <a:rPr lang="pt-BR" dirty="0">
                <a:latin typeface="+mj-lt"/>
              </a:rPr>
              <a:t> IRENA </a:t>
            </a:r>
            <a:r>
              <a:rPr lang="pt-BR" dirty="0" err="1">
                <a:latin typeface="+mj-lt"/>
              </a:rPr>
              <a:t>already</a:t>
            </a:r>
            <a:r>
              <a:rPr lang="pt-BR" dirty="0">
                <a:latin typeface="+mj-lt"/>
              </a:rPr>
              <a:t> </a:t>
            </a:r>
            <a:r>
              <a:rPr lang="pt-BR" dirty="0" err="1">
                <a:latin typeface="+mj-lt"/>
              </a:rPr>
              <a:t>devoloped</a:t>
            </a:r>
            <a:r>
              <a:rPr lang="pt-BR" dirty="0">
                <a:latin typeface="+mj-lt"/>
              </a:rPr>
              <a:t> </a:t>
            </a:r>
            <a:br>
              <a:rPr lang="pt-BR" dirty="0">
                <a:latin typeface="+mj-lt"/>
              </a:rPr>
            </a:br>
            <a:r>
              <a:rPr lang="pt-BR" dirty="0" err="1">
                <a:latin typeface="+mj-lt"/>
              </a:rPr>
              <a:t>energy</a:t>
            </a:r>
            <a:r>
              <a:rPr lang="pt-BR" dirty="0">
                <a:latin typeface="+mj-lt"/>
              </a:rPr>
              <a:t> </a:t>
            </a:r>
            <a:r>
              <a:rPr lang="pt-BR" dirty="0" err="1">
                <a:latin typeface="+mj-lt"/>
              </a:rPr>
              <a:t>transition</a:t>
            </a:r>
            <a:r>
              <a:rPr lang="pt-BR" dirty="0">
                <a:latin typeface="+mj-lt"/>
              </a:rPr>
              <a:t> indexes;</a:t>
            </a:r>
          </a:p>
          <a:p>
            <a:pPr lvl="2"/>
            <a:endParaRPr lang="pt-BR" sz="100" dirty="0">
              <a:latin typeface="+mj-lt"/>
            </a:endParaRPr>
          </a:p>
          <a:p>
            <a:pPr lvl="1"/>
            <a:r>
              <a:rPr lang="pt-BR" sz="2000" dirty="0" err="1">
                <a:latin typeface="+mj-lt"/>
              </a:rPr>
              <a:t>problem</a:t>
            </a:r>
            <a:r>
              <a:rPr lang="pt-BR" sz="2000" dirty="0">
                <a:latin typeface="+mj-lt"/>
              </a:rPr>
              <a:t> approach ;</a:t>
            </a:r>
          </a:p>
          <a:p>
            <a:pPr lvl="2"/>
            <a:r>
              <a:rPr lang="pt-BR" dirty="0" err="1">
                <a:latin typeface="+mj-lt"/>
              </a:rPr>
              <a:t>fossils</a:t>
            </a:r>
            <a:r>
              <a:rPr lang="pt-BR" dirty="0">
                <a:latin typeface="+mj-lt"/>
              </a:rPr>
              <a:t> </a:t>
            </a:r>
            <a:r>
              <a:rPr lang="pt-BR" dirty="0" err="1">
                <a:latin typeface="+mj-lt"/>
              </a:rPr>
              <a:t>x</a:t>
            </a:r>
            <a:r>
              <a:rPr lang="pt-BR" dirty="0">
                <a:latin typeface="+mj-lt"/>
              </a:rPr>
              <a:t> </a:t>
            </a:r>
            <a:r>
              <a:rPr lang="pt-BR" dirty="0" err="1">
                <a:latin typeface="+mj-lt"/>
              </a:rPr>
              <a:t>renewables</a:t>
            </a:r>
            <a:r>
              <a:rPr lang="pt-BR" dirty="0">
                <a:latin typeface="+mj-lt"/>
              </a:rPr>
              <a:t>;</a:t>
            </a:r>
          </a:p>
          <a:p>
            <a:pPr lvl="2"/>
            <a:r>
              <a:rPr lang="pt-BR" dirty="0" err="1">
                <a:latin typeface="+mj-lt"/>
              </a:rPr>
              <a:t>climate</a:t>
            </a:r>
            <a:r>
              <a:rPr lang="pt-BR" dirty="0">
                <a:latin typeface="+mj-lt"/>
              </a:rPr>
              <a:t> </a:t>
            </a:r>
            <a:r>
              <a:rPr lang="pt-BR" dirty="0" err="1">
                <a:latin typeface="+mj-lt"/>
              </a:rPr>
              <a:t>ambition</a:t>
            </a:r>
            <a:r>
              <a:rPr lang="pt-BR" dirty="0">
                <a:latin typeface="+mj-lt"/>
              </a:rPr>
              <a:t>;</a:t>
            </a:r>
          </a:p>
          <a:p>
            <a:pPr lvl="2"/>
            <a:r>
              <a:rPr lang="pt-BR" dirty="0" err="1">
                <a:latin typeface="+mj-lt"/>
              </a:rPr>
              <a:t>GAO´s</a:t>
            </a:r>
            <a:r>
              <a:rPr lang="pt-BR" dirty="0">
                <a:latin typeface="+mj-lt"/>
              </a:rPr>
              <a:t> </a:t>
            </a:r>
            <a:r>
              <a:rPr lang="pt-BR" dirty="0" err="1">
                <a:latin typeface="+mj-lt"/>
              </a:rPr>
              <a:t>Fragmentation</a:t>
            </a:r>
            <a:r>
              <a:rPr lang="pt-BR" dirty="0">
                <a:latin typeface="+mj-lt"/>
              </a:rPr>
              <a:t>, </a:t>
            </a:r>
            <a:r>
              <a:rPr lang="pt-BR" dirty="0" err="1">
                <a:latin typeface="+mj-lt"/>
              </a:rPr>
              <a:t>Overlap</a:t>
            </a:r>
            <a:r>
              <a:rPr lang="pt-BR" dirty="0">
                <a:latin typeface="+mj-lt"/>
              </a:rPr>
              <a:t>, </a:t>
            </a:r>
            <a:br>
              <a:rPr lang="pt-BR" dirty="0">
                <a:latin typeface="+mj-lt"/>
              </a:rPr>
            </a:br>
            <a:r>
              <a:rPr lang="pt-BR" dirty="0" err="1">
                <a:latin typeface="+mj-lt"/>
              </a:rPr>
              <a:t>and</a:t>
            </a:r>
            <a:r>
              <a:rPr lang="pt-BR" dirty="0">
                <a:latin typeface="+mj-lt"/>
              </a:rPr>
              <a:t> </a:t>
            </a:r>
            <a:r>
              <a:rPr lang="pt-BR" dirty="0" err="1">
                <a:latin typeface="+mj-lt"/>
              </a:rPr>
              <a:t>Duplication</a:t>
            </a:r>
            <a:r>
              <a:rPr lang="pt-BR" dirty="0">
                <a:latin typeface="+mj-lt"/>
              </a:rPr>
              <a:t> </a:t>
            </a:r>
            <a:r>
              <a:rPr lang="pt-BR" dirty="0" err="1">
                <a:latin typeface="+mj-lt"/>
              </a:rPr>
              <a:t>evaluation</a:t>
            </a:r>
            <a:r>
              <a:rPr lang="pt-BR" dirty="0">
                <a:latin typeface="+mj-lt"/>
              </a:rPr>
              <a:t> </a:t>
            </a:r>
            <a:r>
              <a:rPr lang="pt-BR" dirty="0" err="1">
                <a:latin typeface="+mj-lt"/>
              </a:rPr>
              <a:t>method</a:t>
            </a:r>
            <a:r>
              <a:rPr lang="pt-BR" dirty="0">
                <a:latin typeface="+mj-lt"/>
              </a:rPr>
              <a:t> </a:t>
            </a:r>
            <a:br>
              <a:rPr lang="pt-BR" dirty="0">
                <a:latin typeface="+mj-lt"/>
              </a:rPr>
            </a:br>
            <a:r>
              <a:rPr lang="pt-BR" dirty="0">
                <a:latin typeface="+mj-lt"/>
              </a:rPr>
              <a:t>over </a:t>
            </a:r>
            <a:r>
              <a:rPr lang="pt-BR" dirty="0" err="1">
                <a:latin typeface="+mj-lt"/>
              </a:rPr>
              <a:t>the</a:t>
            </a:r>
            <a:r>
              <a:rPr lang="pt-BR" dirty="0">
                <a:latin typeface="+mj-lt"/>
              </a:rPr>
              <a:t> ET </a:t>
            </a:r>
            <a:r>
              <a:rPr lang="pt-BR" dirty="0" err="1">
                <a:latin typeface="+mj-lt"/>
              </a:rPr>
              <a:t>brazilian</a:t>
            </a:r>
            <a:r>
              <a:rPr lang="pt-BR" dirty="0">
                <a:latin typeface="+mj-lt"/>
              </a:rPr>
              <a:t> </a:t>
            </a:r>
            <a:r>
              <a:rPr lang="pt-BR" dirty="0" err="1">
                <a:latin typeface="+mj-lt"/>
              </a:rPr>
              <a:t>policy</a:t>
            </a:r>
            <a:r>
              <a:rPr lang="pt-BR" dirty="0">
                <a:latin typeface="+mj-lt"/>
              </a:rPr>
              <a:t>:</a:t>
            </a:r>
          </a:p>
          <a:p>
            <a:pPr lvl="2"/>
            <a:endParaRPr lang="pt-BR" sz="100" dirty="0">
              <a:latin typeface="+mj-lt"/>
            </a:endParaRPr>
          </a:p>
          <a:p>
            <a:pPr lvl="1"/>
            <a:r>
              <a:rPr lang="pt-BR" sz="2000" dirty="0">
                <a:latin typeface="+mj-lt"/>
              </a:rPr>
              <a:t>system approach;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66859B09-83DA-E565-2E88-07F132FB4EAF}"/>
              </a:ext>
            </a:extLst>
          </p:cNvPr>
          <p:cNvSpPr txBox="1"/>
          <p:nvPr/>
        </p:nvSpPr>
        <p:spPr>
          <a:xfrm>
            <a:off x="1216754" y="2974237"/>
            <a:ext cx="4049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800" dirty="0">
                <a:latin typeface="+mj-lt"/>
              </a:rPr>
              <a:t>❌</a:t>
            </a:r>
            <a:endParaRPr lang="pt-BR" dirty="0"/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CFFB2359-225F-E906-0649-B5411D30D813}"/>
              </a:ext>
            </a:extLst>
          </p:cNvPr>
          <p:cNvSpPr txBox="1"/>
          <p:nvPr/>
        </p:nvSpPr>
        <p:spPr>
          <a:xfrm>
            <a:off x="1216753" y="6213573"/>
            <a:ext cx="4049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800" kern="100" dirty="0">
                <a:solidFill>
                  <a:srgbClr val="0F4761"/>
                </a:solidFill>
                <a:latin typeface="+mj-lt"/>
              </a:rPr>
              <a:t>✅</a:t>
            </a:r>
            <a:endParaRPr lang="pt-BR" dirty="0"/>
          </a:p>
        </p:txBody>
      </p:sp>
      <p:pic>
        <p:nvPicPr>
          <p:cNvPr id="17" name="Imagem 16">
            <a:extLst>
              <a:ext uri="{FF2B5EF4-FFF2-40B4-BE49-F238E27FC236}">
                <a16:creationId xmlns:a16="http://schemas.microsoft.com/office/drawing/2014/main" id="{4DC7DD5D-6454-FD21-44E2-EA99C62A5D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3972" y="2317086"/>
            <a:ext cx="5727664" cy="3159655"/>
          </a:xfrm>
          <a:prstGeom prst="rect">
            <a:avLst/>
          </a:prstGeom>
        </p:spPr>
      </p:pic>
      <p:sp>
        <p:nvSpPr>
          <p:cNvPr id="18" name="CaixaDeTexto 17">
            <a:extLst>
              <a:ext uri="{FF2B5EF4-FFF2-40B4-BE49-F238E27FC236}">
                <a16:creationId xmlns:a16="http://schemas.microsoft.com/office/drawing/2014/main" id="{26E43A60-456E-747E-5E59-6CEBEE9A191F}"/>
              </a:ext>
            </a:extLst>
          </p:cNvPr>
          <p:cNvSpPr txBox="1"/>
          <p:nvPr/>
        </p:nvSpPr>
        <p:spPr>
          <a:xfrm>
            <a:off x="1216754" y="4288133"/>
            <a:ext cx="4049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800" dirty="0">
                <a:latin typeface="+mj-lt"/>
              </a:rPr>
              <a:t>❌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170790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15AE5D-4F51-9BAB-B413-F35E36C015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2">
            <a:extLst>
              <a:ext uri="{FF2B5EF4-FFF2-40B4-BE49-F238E27FC236}">
                <a16:creationId xmlns:a16="http://schemas.microsoft.com/office/drawing/2014/main" id="{993CC668-4A3C-CC1E-EBAF-F9043DD675BD}"/>
              </a:ext>
            </a:extLst>
          </p:cNvPr>
          <p:cNvSpPr txBox="1">
            <a:spLocks/>
          </p:cNvSpPr>
          <p:nvPr/>
        </p:nvSpPr>
        <p:spPr>
          <a:xfrm>
            <a:off x="994525" y="1381259"/>
            <a:ext cx="10572108" cy="60782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t">
              <a:buNone/>
            </a:pPr>
            <a:r>
              <a:rPr lang="en-US" sz="3500" kern="100" dirty="0">
                <a:solidFill>
                  <a:srgbClr val="0F4761"/>
                </a:solidFill>
                <a:latin typeface="Aptos Display" panose="020B0004020202020204" pitchFamily="34" charset="0"/>
              </a:rPr>
              <a:t>     Planning Phase |: Building a Audit Risk Assessment</a:t>
            </a:r>
            <a:endParaRPr lang="pt-BR" sz="3500" dirty="0">
              <a:latin typeface="+mj-lt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EBF9CB57-97D0-9525-4066-C4E42D25FB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299" y="1358677"/>
            <a:ext cx="495267" cy="607828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8D0E47D7-52B9-D807-82DE-5CA578A36D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0076" y="2209800"/>
            <a:ext cx="7508010" cy="4065754"/>
          </a:xfrm>
          <a:prstGeom prst="rect">
            <a:avLst/>
          </a:prstGeom>
        </p:spPr>
      </p:pic>
      <p:sp>
        <p:nvSpPr>
          <p:cNvPr id="6" name="Espaço Reservado para Texto 2">
            <a:extLst>
              <a:ext uri="{FF2B5EF4-FFF2-40B4-BE49-F238E27FC236}">
                <a16:creationId xmlns:a16="http://schemas.microsoft.com/office/drawing/2014/main" id="{7A4FFC2B-5419-6E3D-0783-5EA7A0D281FC}"/>
              </a:ext>
            </a:extLst>
          </p:cNvPr>
          <p:cNvSpPr txBox="1">
            <a:spLocks/>
          </p:cNvSpPr>
          <p:nvPr/>
        </p:nvSpPr>
        <p:spPr>
          <a:xfrm>
            <a:off x="990299" y="2108941"/>
            <a:ext cx="3693691" cy="416661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t">
              <a:buNone/>
            </a:pPr>
            <a:r>
              <a:rPr lang="pt-BR" sz="2000" b="1" dirty="0">
                <a:solidFill>
                  <a:schemeClr val="accent1"/>
                </a:solidFill>
                <a:latin typeface="+mj-lt"/>
              </a:rPr>
              <a:t>🔎 Risk </a:t>
            </a:r>
            <a:r>
              <a:rPr lang="pt-BR" sz="2000" b="1" dirty="0" err="1">
                <a:solidFill>
                  <a:schemeClr val="accent1"/>
                </a:solidFill>
                <a:latin typeface="+mj-lt"/>
              </a:rPr>
              <a:t>Identification</a:t>
            </a:r>
            <a:r>
              <a:rPr lang="pt-BR" sz="2000" b="1" dirty="0">
                <a:solidFill>
                  <a:schemeClr val="accent1"/>
                </a:solidFill>
                <a:latin typeface="+mj-lt"/>
              </a:rPr>
              <a:t> – </a:t>
            </a:r>
            <a:r>
              <a:rPr lang="pt-BR" sz="2000" b="1" dirty="0" err="1">
                <a:solidFill>
                  <a:schemeClr val="accent1"/>
                </a:solidFill>
                <a:latin typeface="+mj-lt"/>
              </a:rPr>
              <a:t>factor</a:t>
            </a:r>
            <a:r>
              <a:rPr lang="pt-BR" sz="2000" b="1" dirty="0">
                <a:solidFill>
                  <a:schemeClr val="accent1"/>
                </a:solidFill>
                <a:latin typeface="+mj-lt"/>
              </a:rPr>
              <a:t> -&gt; cause -&gt; </a:t>
            </a:r>
            <a:r>
              <a:rPr lang="pt-BR" sz="2000" b="1" dirty="0" err="1">
                <a:solidFill>
                  <a:schemeClr val="accent1"/>
                </a:solidFill>
                <a:latin typeface="+mj-lt"/>
              </a:rPr>
              <a:t>effect</a:t>
            </a:r>
            <a:r>
              <a:rPr lang="pt-BR" sz="2000" b="1" dirty="0">
                <a:solidFill>
                  <a:schemeClr val="accent1"/>
                </a:solidFill>
                <a:latin typeface="+mj-lt"/>
              </a:rPr>
              <a:t> -&gt; </a:t>
            </a:r>
            <a:r>
              <a:rPr lang="pt-BR" sz="2000" b="1" dirty="0" err="1">
                <a:solidFill>
                  <a:schemeClr val="accent1"/>
                </a:solidFill>
                <a:latin typeface="+mj-lt"/>
              </a:rPr>
              <a:t>impact</a:t>
            </a:r>
            <a:r>
              <a:rPr lang="pt-BR" sz="2000" b="1" dirty="0">
                <a:solidFill>
                  <a:schemeClr val="accent1"/>
                </a:solidFill>
                <a:latin typeface="+mj-lt"/>
              </a:rPr>
              <a:t>  </a:t>
            </a:r>
          </a:p>
          <a:p>
            <a:pPr fontAlgn="t"/>
            <a:r>
              <a:rPr lang="pt-BR" sz="2000" b="1" dirty="0">
                <a:latin typeface="+mj-lt"/>
              </a:rPr>
              <a:t>29 </a:t>
            </a:r>
            <a:r>
              <a:rPr lang="pt-BR" sz="2000" b="1" dirty="0" err="1">
                <a:latin typeface="+mj-lt"/>
              </a:rPr>
              <a:t>risks</a:t>
            </a:r>
            <a:r>
              <a:rPr lang="pt-BR" sz="2000" b="1" dirty="0">
                <a:latin typeface="+mj-lt"/>
              </a:rPr>
              <a:t> </a:t>
            </a:r>
            <a:r>
              <a:rPr lang="pt-BR" sz="2000" b="1" dirty="0" err="1">
                <a:latin typeface="+mj-lt"/>
              </a:rPr>
              <a:t>identified</a:t>
            </a:r>
            <a:endParaRPr lang="pt-BR" sz="2000" dirty="0">
              <a:latin typeface="+mj-lt"/>
            </a:endParaRPr>
          </a:p>
          <a:p>
            <a:pPr lvl="1" fontAlgn="t"/>
            <a:r>
              <a:rPr lang="pt-BR" sz="2000" dirty="0">
                <a:latin typeface="+mj-lt"/>
              </a:rPr>
              <a:t>Decision: </a:t>
            </a:r>
            <a:r>
              <a:rPr lang="pt-BR" sz="2000" b="1" dirty="0" err="1">
                <a:latin typeface="+mj-lt"/>
              </a:rPr>
              <a:t>broad</a:t>
            </a:r>
            <a:r>
              <a:rPr lang="pt-BR" sz="2000" b="1" dirty="0">
                <a:latin typeface="+mj-lt"/>
              </a:rPr>
              <a:t> (</a:t>
            </a:r>
            <a:r>
              <a:rPr lang="pt-BR" sz="2000" b="1" dirty="0" err="1">
                <a:latin typeface="+mj-lt"/>
              </a:rPr>
              <a:t>panoramic</a:t>
            </a:r>
            <a:r>
              <a:rPr lang="pt-BR" sz="2000" b="1" dirty="0">
                <a:latin typeface="+mj-lt"/>
              </a:rPr>
              <a:t>) </a:t>
            </a:r>
            <a:r>
              <a:rPr lang="pt-BR" sz="2000" b="1" dirty="0" err="1">
                <a:latin typeface="+mj-lt"/>
              </a:rPr>
              <a:t>audit</a:t>
            </a:r>
            <a:r>
              <a:rPr lang="pt-BR" sz="2000" dirty="0">
                <a:latin typeface="+mj-lt"/>
              </a:rPr>
              <a:t>, </a:t>
            </a:r>
            <a:br>
              <a:rPr lang="pt-BR" sz="2000" dirty="0">
                <a:latin typeface="+mj-lt"/>
              </a:rPr>
            </a:br>
            <a:r>
              <a:rPr lang="pt-BR" sz="2000" dirty="0" err="1">
                <a:latin typeface="+mj-lt"/>
              </a:rPr>
              <a:t>not</a:t>
            </a:r>
            <a:r>
              <a:rPr lang="pt-BR" sz="2000" dirty="0">
                <a:latin typeface="+mj-lt"/>
              </a:rPr>
              <a:t> </a:t>
            </a:r>
            <a:r>
              <a:rPr lang="pt-BR" sz="2000" dirty="0" err="1">
                <a:latin typeface="+mj-lt"/>
              </a:rPr>
              <a:t>deep</a:t>
            </a:r>
            <a:r>
              <a:rPr lang="pt-BR" sz="2000" dirty="0">
                <a:latin typeface="+mj-lt"/>
              </a:rPr>
              <a:t>-dive</a:t>
            </a:r>
          </a:p>
          <a:p>
            <a:pPr fontAlgn="t"/>
            <a:r>
              <a:rPr lang="pt-BR" sz="2000" b="1" dirty="0">
                <a:latin typeface="+mj-lt"/>
              </a:rPr>
              <a:t>4 </a:t>
            </a:r>
            <a:r>
              <a:rPr lang="pt-BR" sz="2000" b="1" dirty="0" err="1">
                <a:latin typeface="+mj-lt"/>
              </a:rPr>
              <a:t>Audit</a:t>
            </a:r>
            <a:r>
              <a:rPr lang="pt-BR" sz="2000" b="1" dirty="0">
                <a:latin typeface="+mj-lt"/>
              </a:rPr>
              <a:t> </a:t>
            </a:r>
            <a:r>
              <a:rPr lang="pt-BR" sz="2000" b="1" dirty="0" err="1">
                <a:latin typeface="+mj-lt"/>
              </a:rPr>
              <a:t>Pillars</a:t>
            </a:r>
            <a:endParaRPr lang="pt-BR" sz="2000" dirty="0">
              <a:latin typeface="+mj-lt"/>
            </a:endParaRPr>
          </a:p>
          <a:p>
            <a:pPr lvl="1" fontAlgn="t"/>
            <a:r>
              <a:rPr lang="pt-BR" sz="2000" dirty="0">
                <a:latin typeface="+mj-lt"/>
              </a:rPr>
              <a:t>Governance</a:t>
            </a:r>
          </a:p>
          <a:p>
            <a:pPr lvl="1" fontAlgn="t"/>
            <a:r>
              <a:rPr lang="pt-BR" sz="2000" dirty="0" err="1">
                <a:latin typeface="+mj-lt"/>
              </a:rPr>
              <a:t>Financing</a:t>
            </a:r>
            <a:endParaRPr lang="pt-BR" sz="2000" dirty="0">
              <a:latin typeface="+mj-lt"/>
            </a:endParaRPr>
          </a:p>
          <a:p>
            <a:pPr lvl="1" fontAlgn="t"/>
            <a:r>
              <a:rPr lang="pt-BR" sz="2000" dirty="0" err="1">
                <a:latin typeface="+mj-lt"/>
              </a:rPr>
              <a:t>Technological</a:t>
            </a:r>
            <a:endParaRPr lang="pt-BR" sz="2000" dirty="0">
              <a:latin typeface="+mj-lt"/>
            </a:endParaRPr>
          </a:p>
          <a:p>
            <a:pPr marL="457200" lvl="1" indent="0" fontAlgn="t">
              <a:buFont typeface="Arial" panose="020B0604020202020204" pitchFamily="34" charset="0"/>
              <a:buNone/>
            </a:pPr>
            <a:r>
              <a:rPr lang="pt-BR" sz="2000" dirty="0" err="1">
                <a:latin typeface="+mj-lt"/>
              </a:rPr>
              <a:t>pathways</a:t>
            </a:r>
            <a:endParaRPr lang="pt-BR" sz="2000" dirty="0">
              <a:latin typeface="+mj-lt"/>
            </a:endParaRPr>
          </a:p>
          <a:p>
            <a:pPr lvl="1" fontAlgn="t"/>
            <a:r>
              <a:rPr lang="pt-BR" sz="2000" dirty="0">
                <a:latin typeface="+mj-lt"/>
              </a:rPr>
              <a:t>Just </a:t>
            </a:r>
            <a:r>
              <a:rPr lang="pt-BR" sz="2000" dirty="0" err="1">
                <a:latin typeface="+mj-lt"/>
              </a:rPr>
              <a:t>transition</a:t>
            </a:r>
            <a:endParaRPr lang="pt-BR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553966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E3FDFE-DE0D-25A5-77C8-72AB128820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A734D62-EAD5-1EA1-0F48-77149E04F7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E4EB210C-6391-E5B4-B5DC-D6C5607DB9F4}"/>
              </a:ext>
            </a:extLst>
          </p:cNvPr>
          <p:cNvSpPr txBox="1"/>
          <p:nvPr/>
        </p:nvSpPr>
        <p:spPr>
          <a:xfrm>
            <a:off x="4503505" y="2917040"/>
            <a:ext cx="318498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kern="100" dirty="0">
                <a:solidFill>
                  <a:srgbClr val="25EAB4"/>
                </a:solidFill>
                <a:latin typeface="Aptos Display" panose="020B0004020202020204" pitchFamily="34" charset="0"/>
              </a:rPr>
              <a:t>Inspiration 1…</a:t>
            </a:r>
            <a:endParaRPr lang="pt-BR" sz="3800" dirty="0">
              <a:solidFill>
                <a:srgbClr val="25EAB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04074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A5345598-9A55-5CA4-AA67-59A29A13A2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540" y="2710928"/>
            <a:ext cx="5359256" cy="2771453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2A37538E-B684-6B6D-24DA-AF09BAED8E46}"/>
              </a:ext>
            </a:extLst>
          </p:cNvPr>
          <p:cNvSpPr/>
          <p:nvPr/>
        </p:nvSpPr>
        <p:spPr>
          <a:xfrm>
            <a:off x="0" y="1151728"/>
            <a:ext cx="12192000" cy="632684"/>
          </a:xfrm>
          <a:prstGeom prst="rect">
            <a:avLst/>
          </a:prstGeom>
          <a:solidFill>
            <a:srgbClr val="E7E0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84394441-2817-45D7-D9A4-770F95142D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156" y="1151728"/>
            <a:ext cx="2489024" cy="632684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0D4C64B3-AFE5-30F0-841D-D00014745C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5244" y="2710927"/>
            <a:ext cx="5542906" cy="2771453"/>
          </a:xfrm>
          <a:prstGeom prst="rect">
            <a:avLst/>
          </a:prstGeom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1C59860F-BF9A-F6FC-4804-2AEB959008D6}"/>
              </a:ext>
            </a:extLst>
          </p:cNvPr>
          <p:cNvSpPr/>
          <p:nvPr/>
        </p:nvSpPr>
        <p:spPr>
          <a:xfrm>
            <a:off x="0" y="1075765"/>
            <a:ext cx="12192000" cy="708647"/>
          </a:xfrm>
          <a:prstGeom prst="rect">
            <a:avLst/>
          </a:prstGeom>
          <a:solidFill>
            <a:srgbClr val="E7E0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19285307-4CD3-081D-71F8-296D6E1438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156" y="1119454"/>
            <a:ext cx="2489024" cy="632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0692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D506F4-D755-BB3C-ACA3-255B0C5E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>
            <a:extLst>
              <a:ext uri="{FF2B5EF4-FFF2-40B4-BE49-F238E27FC236}">
                <a16:creationId xmlns:a16="http://schemas.microsoft.com/office/drawing/2014/main" id="{850AEC9D-2BBB-0C58-9C4A-6DF34E92DC3D}"/>
              </a:ext>
            </a:extLst>
          </p:cNvPr>
          <p:cNvSpPr/>
          <p:nvPr/>
        </p:nvSpPr>
        <p:spPr>
          <a:xfrm>
            <a:off x="0" y="1784412"/>
            <a:ext cx="12192000" cy="4917602"/>
          </a:xfrm>
          <a:prstGeom prst="rect">
            <a:avLst/>
          </a:prstGeom>
          <a:solidFill>
            <a:srgbClr val="FFE6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572348C2-51E5-DF48-9E96-BD11FC617F6A}"/>
              </a:ext>
            </a:extLst>
          </p:cNvPr>
          <p:cNvSpPr/>
          <p:nvPr/>
        </p:nvSpPr>
        <p:spPr>
          <a:xfrm>
            <a:off x="0" y="1075765"/>
            <a:ext cx="12192000" cy="708647"/>
          </a:xfrm>
          <a:prstGeom prst="rect">
            <a:avLst/>
          </a:prstGeom>
          <a:solidFill>
            <a:srgbClr val="E7E0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85C27A83-78A1-3C0D-7F60-EB79FC4C31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2156" y="1119454"/>
            <a:ext cx="2489024" cy="632684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3BE2BE8E-5D77-83ED-E1DC-1EE8F37A8E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8035" y="1896970"/>
            <a:ext cx="6875929" cy="4692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0195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AF7F61-0D33-93B2-31CA-4D24EBC06B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BCB184B-83A8-D69B-4985-73697A93D2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F656019C-69FA-FBFA-CE6B-3E84265E16C7}"/>
              </a:ext>
            </a:extLst>
          </p:cNvPr>
          <p:cNvSpPr txBox="1"/>
          <p:nvPr/>
        </p:nvSpPr>
        <p:spPr>
          <a:xfrm>
            <a:off x="4503505" y="2917040"/>
            <a:ext cx="318498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kern="100" dirty="0">
                <a:solidFill>
                  <a:srgbClr val="25EAB4"/>
                </a:solidFill>
                <a:latin typeface="Aptos Display" panose="020B0004020202020204" pitchFamily="34" charset="0"/>
              </a:rPr>
              <a:t>Inspiration 2…</a:t>
            </a:r>
            <a:endParaRPr lang="pt-BR" sz="3800" dirty="0">
              <a:solidFill>
                <a:srgbClr val="25EAB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1685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85B418FC-4A0A-8B9D-E476-DC9868D673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051" y="191979"/>
            <a:ext cx="9489000" cy="6666021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87137E14-0E21-7AC4-8E1C-76FE085969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0051" y="5486902"/>
            <a:ext cx="1851949" cy="1006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3373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2E6D7C-96E8-5047-98E7-788BB0177F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2">
            <a:extLst>
              <a:ext uri="{FF2B5EF4-FFF2-40B4-BE49-F238E27FC236}">
                <a16:creationId xmlns:a16="http://schemas.microsoft.com/office/drawing/2014/main" id="{FB3566BD-69CA-2A32-FE12-BB2AFE71E10F}"/>
              </a:ext>
            </a:extLst>
          </p:cNvPr>
          <p:cNvSpPr txBox="1">
            <a:spLocks/>
          </p:cNvSpPr>
          <p:nvPr/>
        </p:nvSpPr>
        <p:spPr>
          <a:xfrm>
            <a:off x="994524" y="1381259"/>
            <a:ext cx="10763583" cy="60782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t">
              <a:buNone/>
            </a:pPr>
            <a:r>
              <a:rPr lang="en-US" sz="3500" kern="100" dirty="0">
                <a:solidFill>
                  <a:srgbClr val="0F4761"/>
                </a:solidFill>
                <a:latin typeface="Aptos Display" panose="020B0004020202020204" pitchFamily="34" charset="0"/>
              </a:rPr>
              <a:t>     Planning Phase: </a:t>
            </a:r>
            <a:br>
              <a:rPr lang="en-US" sz="3500" kern="100" dirty="0">
                <a:solidFill>
                  <a:srgbClr val="0F4761"/>
                </a:solidFill>
                <a:latin typeface="Aptos Display" panose="020B0004020202020204" pitchFamily="34" charset="0"/>
              </a:rPr>
            </a:br>
            <a:r>
              <a:rPr lang="en-US" sz="3500" kern="100" dirty="0">
                <a:solidFill>
                  <a:srgbClr val="0F4761"/>
                </a:solidFill>
                <a:latin typeface="Aptos Display" panose="020B0004020202020204" pitchFamily="34" charset="0"/>
              </a:rPr>
              <a:t>     Methodological Framework (Q1,Q2 and Q3)</a:t>
            </a:r>
            <a:endParaRPr lang="pt-BR" sz="3500" dirty="0">
              <a:latin typeface="+mj-lt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ECAC03ED-67B7-6725-C2BB-6C1BEA1D7F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299" y="1358677"/>
            <a:ext cx="495267" cy="607828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33B79A7F-E9DE-F83F-AC86-2E2316CEA7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7669" y="2535980"/>
            <a:ext cx="3322841" cy="2262969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A2A89FF3-68E4-4EE4-DAA0-0BCF55112D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80298" y="2535980"/>
            <a:ext cx="3397070" cy="1210450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74A402A4-A0CF-AE92-BDB4-20B2D57E317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84067" y="2535980"/>
            <a:ext cx="3330769" cy="1210450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83645827-6CA7-2230-9E0E-496DBE63E33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97209" y="3797059"/>
            <a:ext cx="4604638" cy="280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4027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049852-C17C-B15F-7442-724AAAC48E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2">
            <a:extLst>
              <a:ext uri="{FF2B5EF4-FFF2-40B4-BE49-F238E27FC236}">
                <a16:creationId xmlns:a16="http://schemas.microsoft.com/office/drawing/2014/main" id="{F47A10A1-84D7-7299-5CF7-82D7983950A8}"/>
              </a:ext>
            </a:extLst>
          </p:cNvPr>
          <p:cNvSpPr txBox="1">
            <a:spLocks/>
          </p:cNvSpPr>
          <p:nvPr/>
        </p:nvSpPr>
        <p:spPr>
          <a:xfrm>
            <a:off x="994525" y="1381259"/>
            <a:ext cx="10572108" cy="60782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t">
              <a:buNone/>
            </a:pPr>
            <a:r>
              <a:rPr lang="en-US" sz="3500" kern="100" dirty="0">
                <a:solidFill>
                  <a:srgbClr val="0F4761"/>
                </a:solidFill>
                <a:latin typeface="Aptos Display" panose="020B0004020202020204" pitchFamily="34" charset="0"/>
              </a:rPr>
              <a:t>     Planning Phase | Audit Questions</a:t>
            </a:r>
            <a:endParaRPr lang="pt-BR" sz="3500" dirty="0">
              <a:latin typeface="+mj-lt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145F181A-0416-9A4A-E650-33FA37AF68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299" y="1358677"/>
            <a:ext cx="495267" cy="607828"/>
          </a:xfrm>
          <a:prstGeom prst="rect">
            <a:avLst/>
          </a:prstGeom>
        </p:spPr>
      </p:pic>
      <p:sp>
        <p:nvSpPr>
          <p:cNvPr id="6" name="Espaço Reservado para Texto 2">
            <a:extLst>
              <a:ext uri="{FF2B5EF4-FFF2-40B4-BE49-F238E27FC236}">
                <a16:creationId xmlns:a16="http://schemas.microsoft.com/office/drawing/2014/main" id="{CEDD0CBC-B758-6409-A64C-A4E62A1CFC4E}"/>
              </a:ext>
            </a:extLst>
          </p:cNvPr>
          <p:cNvSpPr txBox="1">
            <a:spLocks/>
          </p:cNvSpPr>
          <p:nvPr/>
        </p:nvSpPr>
        <p:spPr>
          <a:xfrm>
            <a:off x="1485566" y="2582389"/>
            <a:ext cx="7233138" cy="416661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z="2000" b="1" kern="100" dirty="0">
                <a:solidFill>
                  <a:srgbClr val="0F4761"/>
                </a:solidFill>
              </a:rPr>
              <a:t>Mains Question:</a:t>
            </a:r>
            <a:r>
              <a:rPr lang="en-US" sz="2000" kern="100" dirty="0">
                <a:solidFill>
                  <a:srgbClr val="0F4761"/>
                </a:solidFill>
              </a:rPr>
              <a:t> </a:t>
            </a:r>
            <a:r>
              <a:rPr lang="en-US" sz="2000" kern="100" dirty="0"/>
              <a:t>"How prepared is the Federal Government to carry out Brazil's energy transition towards a low-carbon economy?"</a:t>
            </a:r>
          </a:p>
          <a:p>
            <a:pPr lvl="0"/>
            <a:endParaRPr lang="pt-BR" sz="2000" kern="100" dirty="0">
              <a:solidFill>
                <a:srgbClr val="0F4761"/>
              </a:solidFill>
            </a:endParaRPr>
          </a:p>
          <a:p>
            <a:pPr marL="457200" lvl="1" indent="0">
              <a:buNone/>
            </a:pPr>
            <a:r>
              <a:rPr lang="en-US" sz="2000" b="1" kern="100" dirty="0">
                <a:solidFill>
                  <a:srgbClr val="0F4761"/>
                </a:solidFill>
              </a:rPr>
              <a:t>Q1</a:t>
            </a:r>
            <a:r>
              <a:rPr lang="en-US" sz="2000" kern="100" dirty="0">
                <a:solidFill>
                  <a:srgbClr val="0F4761"/>
                </a:solidFill>
              </a:rPr>
              <a:t> — Governance capacity;</a:t>
            </a:r>
          </a:p>
          <a:p>
            <a:pPr marL="457200" lvl="1" indent="0">
              <a:buNone/>
            </a:pPr>
            <a:r>
              <a:rPr lang="en-US" sz="2000" b="1" kern="100" dirty="0">
                <a:solidFill>
                  <a:srgbClr val="0F4761"/>
                </a:solidFill>
              </a:rPr>
              <a:t>Q2</a:t>
            </a:r>
            <a:r>
              <a:rPr lang="en-US" sz="2000" kern="100" dirty="0">
                <a:solidFill>
                  <a:srgbClr val="0F4761"/>
                </a:solidFill>
              </a:rPr>
              <a:t> — Financing alignment;</a:t>
            </a:r>
          </a:p>
          <a:p>
            <a:pPr marL="457200" lvl="1" indent="0">
              <a:buNone/>
            </a:pPr>
            <a:r>
              <a:rPr lang="en-US" sz="2000" b="1" kern="100" dirty="0">
                <a:solidFill>
                  <a:srgbClr val="0F4761"/>
                </a:solidFill>
              </a:rPr>
              <a:t>Q3</a:t>
            </a:r>
            <a:r>
              <a:rPr lang="en-US" sz="2000" kern="100" dirty="0">
                <a:solidFill>
                  <a:srgbClr val="0F4761"/>
                </a:solidFill>
              </a:rPr>
              <a:t> — Just transition readiness;</a:t>
            </a:r>
          </a:p>
          <a:p>
            <a:pPr marL="457200" lvl="1" indent="0">
              <a:buNone/>
            </a:pPr>
            <a:r>
              <a:rPr lang="en-US" sz="2000" b="1" kern="100" dirty="0">
                <a:solidFill>
                  <a:srgbClr val="0F4761"/>
                </a:solidFill>
              </a:rPr>
              <a:t>Q4</a:t>
            </a:r>
            <a:r>
              <a:rPr lang="en-US" sz="2000" kern="100" dirty="0">
                <a:solidFill>
                  <a:srgbClr val="0F4761"/>
                </a:solidFill>
              </a:rPr>
              <a:t> — Progress on key technologies.</a:t>
            </a:r>
            <a:endParaRPr lang="en-US" sz="2000" kern="100" dirty="0">
              <a:solidFill>
                <a:srgbClr val="0F4761"/>
              </a:solidFill>
              <a:hlinkClick r:id="rId4"/>
            </a:endParaRPr>
          </a:p>
        </p:txBody>
      </p:sp>
      <p:pic>
        <p:nvPicPr>
          <p:cNvPr id="3" name="Gráfico 2" descr="Homem com preenchimento sólido">
            <a:extLst>
              <a:ext uri="{FF2B5EF4-FFF2-40B4-BE49-F238E27FC236}">
                <a16:creationId xmlns:a16="http://schemas.microsoft.com/office/drawing/2014/main" id="{A2DCA329-0E8A-6069-A059-84BC196F913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618200" y="5019541"/>
            <a:ext cx="914400" cy="914400"/>
          </a:xfrm>
          <a:prstGeom prst="rect">
            <a:avLst/>
          </a:prstGeom>
        </p:spPr>
      </p:pic>
      <p:pic>
        <p:nvPicPr>
          <p:cNvPr id="8" name="Gráfico 7" descr="Dinheiro com preenchimento sólido">
            <a:extLst>
              <a:ext uri="{FF2B5EF4-FFF2-40B4-BE49-F238E27FC236}">
                <a16:creationId xmlns:a16="http://schemas.microsoft.com/office/drawing/2014/main" id="{AFEC1920-051E-D7DF-88D0-AA9D2C80DB0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456714" y="3954514"/>
            <a:ext cx="914400" cy="914400"/>
          </a:xfrm>
          <a:prstGeom prst="rect">
            <a:avLst/>
          </a:prstGeom>
        </p:spPr>
      </p:pic>
      <p:pic>
        <p:nvPicPr>
          <p:cNvPr id="14" name="Gráfico 13" descr="Robô com preenchimento sólido">
            <a:extLst>
              <a:ext uri="{FF2B5EF4-FFF2-40B4-BE49-F238E27FC236}">
                <a16:creationId xmlns:a16="http://schemas.microsoft.com/office/drawing/2014/main" id="{3CBADCF4-2FB3-608F-240E-D9EA8264665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927771" y="3954514"/>
            <a:ext cx="914400" cy="914400"/>
          </a:xfrm>
          <a:prstGeom prst="rect">
            <a:avLst/>
          </a:prstGeom>
        </p:spPr>
      </p:pic>
      <p:pic>
        <p:nvPicPr>
          <p:cNvPr id="16" name="Gráfico 15" descr="Reunião com preenchimento sólido">
            <a:extLst>
              <a:ext uri="{FF2B5EF4-FFF2-40B4-BE49-F238E27FC236}">
                <a16:creationId xmlns:a16="http://schemas.microsoft.com/office/drawing/2014/main" id="{FC2568FD-7EA5-0EB0-0DDE-2F5F3479517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517695" y="29718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5617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DC709712-8D0E-E3BE-C7FF-3B930AAD81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2663CCFA-A81F-B547-B375-394DEDF8C9F1}"/>
              </a:ext>
            </a:extLst>
          </p:cNvPr>
          <p:cNvSpPr txBox="1"/>
          <p:nvPr/>
        </p:nvSpPr>
        <p:spPr>
          <a:xfrm>
            <a:off x="1068512" y="1036869"/>
            <a:ext cx="628130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kern="100" dirty="0">
                <a:solidFill>
                  <a:srgbClr val="25EAB4"/>
                </a:solidFill>
                <a:latin typeface="Aptos Display" panose="020B0004020202020204" pitchFamily="34" charset="0"/>
              </a:rPr>
              <a:t>PERFORMANCE </a:t>
            </a:r>
          </a:p>
          <a:p>
            <a:r>
              <a:rPr lang="en-US" sz="3800" kern="100" dirty="0">
                <a:solidFill>
                  <a:srgbClr val="25EAB4"/>
                </a:solidFill>
                <a:latin typeface="Aptos Display" panose="020B0004020202020204" pitchFamily="34" charset="0"/>
              </a:rPr>
              <a:t>AUDIT ON ENERGY </a:t>
            </a:r>
          </a:p>
          <a:p>
            <a:r>
              <a:rPr lang="en-US" sz="3800" kern="100" dirty="0">
                <a:solidFill>
                  <a:srgbClr val="25EAB4"/>
                </a:solidFill>
                <a:latin typeface="Aptos Display" panose="020B0004020202020204" pitchFamily="34" charset="0"/>
              </a:rPr>
              <a:t>TRANSITION POLICIES</a:t>
            </a:r>
            <a:endParaRPr lang="pt-BR" sz="3800" dirty="0">
              <a:solidFill>
                <a:srgbClr val="25EAB4"/>
              </a:solidFill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425CE23A-F559-294F-D16E-81A3693BC10A}"/>
              </a:ext>
            </a:extLst>
          </p:cNvPr>
          <p:cNvSpPr txBox="1"/>
          <p:nvPr/>
        </p:nvSpPr>
        <p:spPr>
          <a:xfrm>
            <a:off x="1068512" y="3135567"/>
            <a:ext cx="6281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900" kern="100" dirty="0">
                <a:solidFill>
                  <a:schemeClr val="bg1"/>
                </a:solidFill>
                <a:latin typeface="Aptos Display" panose="020B0004020202020204" pitchFamily="34" charset="0"/>
              </a:rPr>
              <a:t>Brazilian Federal Court of Accounts (TCU)</a:t>
            </a:r>
          </a:p>
          <a:p>
            <a:pPr lvl="0"/>
            <a:endParaRPr lang="en-US" sz="900" kern="100" dirty="0">
              <a:solidFill>
                <a:schemeClr val="bg1"/>
              </a:solidFill>
              <a:latin typeface="Aptos Display" panose="020B0004020202020204" pitchFamily="34" charset="0"/>
            </a:endParaRPr>
          </a:p>
          <a:p>
            <a:pPr lvl="0"/>
            <a:r>
              <a:rPr lang="en-US" sz="1900" kern="100" dirty="0">
                <a:solidFill>
                  <a:schemeClr val="bg1"/>
                </a:solidFill>
                <a:latin typeface="Aptos Display" panose="020B0004020202020204" pitchFamily="34" charset="0"/>
              </a:rPr>
              <a:t>Department of External Control for Energy </a:t>
            </a:r>
            <a:br>
              <a:rPr lang="en-US" sz="1900" kern="100" dirty="0">
                <a:solidFill>
                  <a:schemeClr val="bg1"/>
                </a:solidFill>
                <a:latin typeface="Aptos Display" panose="020B0004020202020204" pitchFamily="34" charset="0"/>
              </a:rPr>
            </a:br>
            <a:r>
              <a:rPr lang="en-US" sz="1900" kern="100" dirty="0">
                <a:solidFill>
                  <a:schemeClr val="bg1"/>
                </a:solidFill>
                <a:latin typeface="Aptos Display" panose="020B0004020202020204" pitchFamily="34" charset="0"/>
              </a:rPr>
              <a:t>and Communications — </a:t>
            </a:r>
            <a:r>
              <a:rPr lang="en-US" sz="1900" kern="100" dirty="0" err="1">
                <a:solidFill>
                  <a:schemeClr val="bg1"/>
                </a:solidFill>
                <a:latin typeface="Aptos Display" panose="020B0004020202020204" pitchFamily="34" charset="0"/>
              </a:rPr>
              <a:t>SecexEnergia</a:t>
            </a:r>
            <a:endParaRPr lang="en-US" sz="1900" kern="100" dirty="0">
              <a:solidFill>
                <a:schemeClr val="bg1"/>
              </a:solidFill>
              <a:latin typeface="Aptos Display" panose="020B0004020202020204" pitchFamily="34" charset="0"/>
            </a:endParaRPr>
          </a:p>
          <a:p>
            <a:pPr lvl="0"/>
            <a:endParaRPr lang="en-US" sz="900" kern="100" dirty="0">
              <a:solidFill>
                <a:schemeClr val="bg1"/>
              </a:solidFill>
              <a:latin typeface="Aptos Display" panose="020B0004020202020204" pitchFamily="34" charset="0"/>
            </a:endParaRPr>
          </a:p>
          <a:p>
            <a:pPr lvl="0"/>
            <a:r>
              <a:rPr lang="en-US" sz="1900" kern="100" dirty="0">
                <a:solidFill>
                  <a:schemeClr val="bg1"/>
                </a:solidFill>
                <a:latin typeface="Aptos Display" panose="020B0004020202020204" pitchFamily="34" charset="0"/>
              </a:rPr>
              <a:t>INTOSAI – WGEI Members Meeting Brasília, 2026</a:t>
            </a:r>
          </a:p>
        </p:txBody>
      </p:sp>
    </p:spTree>
    <p:extLst>
      <p:ext uri="{BB962C8B-B14F-4D97-AF65-F5344CB8AC3E}">
        <p14:creationId xmlns:p14="http://schemas.microsoft.com/office/powerpoint/2010/main" val="28402537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E0D4FF-158C-D467-5D96-E511EECD14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A0D7ECC6-D944-666F-E929-9F0D9FA980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7858" y="2867735"/>
            <a:ext cx="3991532" cy="1829055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8FB9EEED-DFAE-A079-1F83-44CCEB778B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934" y="1825666"/>
            <a:ext cx="5549735" cy="4850089"/>
          </a:xfrm>
          <a:prstGeom prst="rect">
            <a:avLst/>
          </a:prstGeom>
        </p:spPr>
      </p:pic>
      <p:sp>
        <p:nvSpPr>
          <p:cNvPr id="5" name="Espaço Reservado para Texto 2">
            <a:extLst>
              <a:ext uri="{FF2B5EF4-FFF2-40B4-BE49-F238E27FC236}">
                <a16:creationId xmlns:a16="http://schemas.microsoft.com/office/drawing/2014/main" id="{F3ADCF2B-8C1F-20C1-9556-072E60A8D49C}"/>
              </a:ext>
            </a:extLst>
          </p:cNvPr>
          <p:cNvSpPr txBox="1">
            <a:spLocks/>
          </p:cNvSpPr>
          <p:nvPr/>
        </p:nvSpPr>
        <p:spPr>
          <a:xfrm>
            <a:off x="994524" y="1381259"/>
            <a:ext cx="10763583" cy="60782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t">
              <a:buNone/>
            </a:pPr>
            <a:r>
              <a:rPr lang="en-US" sz="3500" kern="100" dirty="0">
                <a:solidFill>
                  <a:srgbClr val="0F4761"/>
                </a:solidFill>
                <a:latin typeface="Aptos Display" panose="020B0004020202020204" pitchFamily="34" charset="0"/>
              </a:rPr>
              <a:t>     Eleven Technological Topic Assessed (Q4)</a:t>
            </a:r>
            <a:endParaRPr lang="pt-BR" sz="3500" dirty="0">
              <a:latin typeface="+mj-lt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4CA5126B-3EF6-BAE9-3B17-28F5F9CDC9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0299" y="1358677"/>
            <a:ext cx="495267" cy="607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4793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875DD6-588C-7858-E06B-F39B0029C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2">
            <a:extLst>
              <a:ext uri="{FF2B5EF4-FFF2-40B4-BE49-F238E27FC236}">
                <a16:creationId xmlns:a16="http://schemas.microsoft.com/office/drawing/2014/main" id="{ECE4E258-5A39-5FB8-BA24-3BE749A9418F}"/>
              </a:ext>
            </a:extLst>
          </p:cNvPr>
          <p:cNvSpPr txBox="1">
            <a:spLocks/>
          </p:cNvSpPr>
          <p:nvPr/>
        </p:nvSpPr>
        <p:spPr>
          <a:xfrm>
            <a:off x="994524" y="1381259"/>
            <a:ext cx="10763583" cy="60782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t">
              <a:buNone/>
            </a:pPr>
            <a:r>
              <a:rPr lang="en-US" sz="3500" kern="100" dirty="0">
                <a:solidFill>
                  <a:srgbClr val="0F4761"/>
                </a:solidFill>
                <a:latin typeface="Aptos Display" panose="020B0004020202020204" pitchFamily="34" charset="0"/>
              </a:rPr>
              <a:t>Outcome Example</a:t>
            </a:r>
            <a:endParaRPr lang="pt-BR" sz="3500" dirty="0">
              <a:latin typeface="+mj-lt"/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3954CC09-EB83-58CA-5E76-3FC8B73FAE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834" y="2322553"/>
            <a:ext cx="5668166" cy="3734321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F6389D78-A966-61AC-2884-09C468C7EC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2009" y="1133903"/>
            <a:ext cx="5362525" cy="548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1256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FB2F68-ABB9-FCF4-941E-B93DB0C6D5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2">
            <a:extLst>
              <a:ext uri="{FF2B5EF4-FFF2-40B4-BE49-F238E27FC236}">
                <a16:creationId xmlns:a16="http://schemas.microsoft.com/office/drawing/2014/main" id="{44F0FD52-0ADE-3D46-91EA-91A4860874A8}"/>
              </a:ext>
            </a:extLst>
          </p:cNvPr>
          <p:cNvSpPr txBox="1">
            <a:spLocks/>
          </p:cNvSpPr>
          <p:nvPr/>
        </p:nvSpPr>
        <p:spPr>
          <a:xfrm>
            <a:off x="3465869" y="1527261"/>
            <a:ext cx="6113560" cy="5034903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t">
              <a:buNone/>
            </a:pPr>
            <a:r>
              <a:rPr lang="en-US" sz="5000" kern="100" dirty="0">
                <a:solidFill>
                  <a:srgbClr val="0F4761"/>
                </a:solidFill>
                <a:latin typeface="Aptos Display" panose="020B0004020202020204" pitchFamily="34" charset="0"/>
              </a:rPr>
              <a:t>     </a:t>
            </a:r>
            <a:r>
              <a:rPr lang="en-US" sz="4500" kern="100" dirty="0">
                <a:solidFill>
                  <a:srgbClr val="0F4761"/>
                </a:solidFill>
                <a:latin typeface="Aptos Display" panose="020B0004020202020204" pitchFamily="34" charset="0"/>
              </a:rPr>
              <a:t>Key Findings</a:t>
            </a:r>
          </a:p>
          <a:p>
            <a:pPr marL="0" indent="0" fontAlgn="t">
              <a:buNone/>
            </a:pPr>
            <a:endParaRPr lang="en-US" sz="1500" kern="100" dirty="0">
              <a:solidFill>
                <a:srgbClr val="0F4761"/>
              </a:solidFill>
              <a:latin typeface="Aptos Display" panose="020B0004020202020204" pitchFamily="34" charset="0"/>
            </a:endParaRPr>
          </a:p>
          <a:p>
            <a:pPr fontAlgn="t"/>
            <a:r>
              <a:rPr lang="pt-BR" sz="2600" b="1" dirty="0">
                <a:solidFill>
                  <a:schemeClr val="accent1"/>
                </a:solidFill>
              </a:rPr>
              <a:t>Governance</a:t>
            </a:r>
            <a:endParaRPr lang="pt-BR" sz="2600" dirty="0">
              <a:solidFill>
                <a:schemeClr val="accent1"/>
              </a:solidFill>
            </a:endParaRPr>
          </a:p>
          <a:p>
            <a:pPr lvl="1" fontAlgn="t"/>
            <a:r>
              <a:rPr lang="pt-BR" sz="2600" dirty="0" err="1"/>
              <a:t>Progress</a:t>
            </a:r>
            <a:r>
              <a:rPr lang="pt-BR" sz="2600" dirty="0"/>
              <a:t> in </a:t>
            </a:r>
            <a:r>
              <a:rPr lang="pt-BR" sz="2600" dirty="0" err="1"/>
              <a:t>coordination</a:t>
            </a:r>
            <a:endParaRPr lang="pt-BR" sz="2600" dirty="0"/>
          </a:p>
          <a:p>
            <a:pPr lvl="1" fontAlgn="t"/>
            <a:r>
              <a:rPr lang="pt-BR" sz="2600" b="1" dirty="0">
                <a:solidFill>
                  <a:srgbClr val="FF0000"/>
                </a:solidFill>
              </a:rPr>
              <a:t>❗ </a:t>
            </a:r>
            <a:r>
              <a:rPr lang="pt-BR" sz="2600" b="1" dirty="0" err="1">
                <a:solidFill>
                  <a:srgbClr val="FF0000"/>
                </a:solidFill>
              </a:rPr>
              <a:t>Lack</a:t>
            </a:r>
            <a:r>
              <a:rPr lang="pt-BR" sz="2600" b="1" dirty="0">
                <a:solidFill>
                  <a:srgbClr val="FF0000"/>
                </a:solidFill>
              </a:rPr>
              <a:t> </a:t>
            </a:r>
            <a:r>
              <a:rPr lang="pt-BR" sz="2600" b="1" dirty="0" err="1">
                <a:solidFill>
                  <a:srgbClr val="FF0000"/>
                </a:solidFill>
              </a:rPr>
              <a:t>of</a:t>
            </a:r>
            <a:r>
              <a:rPr lang="pt-BR" sz="2600" b="1" dirty="0">
                <a:solidFill>
                  <a:srgbClr val="FF0000"/>
                </a:solidFill>
              </a:rPr>
              <a:t> </a:t>
            </a:r>
            <a:r>
              <a:rPr lang="pt-BR" sz="2600" b="1" dirty="0" err="1">
                <a:solidFill>
                  <a:srgbClr val="FF0000"/>
                </a:solidFill>
              </a:rPr>
              <a:t>sectoral</a:t>
            </a:r>
            <a:r>
              <a:rPr lang="pt-BR" sz="2600" b="1" dirty="0">
                <a:solidFill>
                  <a:srgbClr val="FF0000"/>
                </a:solidFill>
              </a:rPr>
              <a:t> </a:t>
            </a:r>
            <a:r>
              <a:rPr lang="pt-BR" sz="2600" b="1" dirty="0" err="1">
                <a:solidFill>
                  <a:srgbClr val="FF0000"/>
                </a:solidFill>
              </a:rPr>
              <a:t>plans</a:t>
            </a:r>
            <a:r>
              <a:rPr lang="pt-BR" sz="2600" b="1" dirty="0">
                <a:solidFill>
                  <a:srgbClr val="FF0000"/>
                </a:solidFill>
              </a:rPr>
              <a:t> </a:t>
            </a:r>
            <a:r>
              <a:rPr lang="pt-BR" sz="2600" b="1" dirty="0" err="1">
                <a:solidFill>
                  <a:srgbClr val="FF0000"/>
                </a:solidFill>
              </a:rPr>
              <a:t>with</a:t>
            </a:r>
            <a:r>
              <a:rPr lang="pt-BR" sz="2600" b="1" dirty="0">
                <a:solidFill>
                  <a:srgbClr val="FF0000"/>
                </a:solidFill>
              </a:rPr>
              <a:t> GHG targets</a:t>
            </a:r>
          </a:p>
          <a:p>
            <a:pPr fontAlgn="t"/>
            <a:r>
              <a:rPr lang="pt-BR" sz="2600" b="1" dirty="0" err="1">
                <a:solidFill>
                  <a:schemeClr val="accent1"/>
                </a:solidFill>
              </a:rPr>
              <a:t>Financing</a:t>
            </a:r>
            <a:endParaRPr lang="pt-BR" sz="2600" dirty="0">
              <a:solidFill>
                <a:schemeClr val="accent1"/>
              </a:solidFill>
            </a:endParaRPr>
          </a:p>
          <a:p>
            <a:pPr lvl="1" fontAlgn="t"/>
            <a:r>
              <a:rPr lang="pt-BR" sz="2600" dirty="0"/>
              <a:t>❗ </a:t>
            </a:r>
            <a:r>
              <a:rPr lang="pt-BR" sz="2600" dirty="0" err="1"/>
              <a:t>Partial</a:t>
            </a:r>
            <a:r>
              <a:rPr lang="pt-BR" sz="2600" dirty="0"/>
              <a:t> </a:t>
            </a:r>
            <a:r>
              <a:rPr lang="pt-BR" sz="2600" dirty="0" err="1"/>
              <a:t>alignment</a:t>
            </a:r>
            <a:r>
              <a:rPr lang="pt-BR" sz="2600" dirty="0"/>
              <a:t> </a:t>
            </a:r>
            <a:r>
              <a:rPr lang="pt-BR" sz="2600" dirty="0" err="1"/>
              <a:t>with</a:t>
            </a:r>
            <a:r>
              <a:rPr lang="pt-BR" sz="2600" dirty="0"/>
              <a:t> </a:t>
            </a:r>
            <a:r>
              <a:rPr lang="pt-BR" sz="2600" dirty="0" err="1"/>
              <a:t>needs</a:t>
            </a:r>
            <a:endParaRPr lang="pt-BR" sz="2600" dirty="0"/>
          </a:p>
          <a:p>
            <a:pPr lvl="1" fontAlgn="t"/>
            <a:r>
              <a:rPr lang="pt-BR" sz="2600" dirty="0"/>
              <a:t>❗ </a:t>
            </a:r>
            <a:r>
              <a:rPr lang="pt-BR" sz="2600" b="1" dirty="0" err="1">
                <a:solidFill>
                  <a:srgbClr val="FF0000"/>
                </a:solidFill>
              </a:rPr>
              <a:t>Fossil</a:t>
            </a:r>
            <a:r>
              <a:rPr lang="pt-BR" sz="2600" b="1" dirty="0">
                <a:solidFill>
                  <a:srgbClr val="FF0000"/>
                </a:solidFill>
              </a:rPr>
              <a:t> subsidies </a:t>
            </a:r>
            <a:r>
              <a:rPr lang="pt-BR" sz="2600" b="1" dirty="0" err="1">
                <a:solidFill>
                  <a:srgbClr val="FF0000"/>
                </a:solidFill>
              </a:rPr>
              <a:t>remain</a:t>
            </a:r>
            <a:r>
              <a:rPr lang="pt-BR" sz="2600" b="1" dirty="0">
                <a:solidFill>
                  <a:srgbClr val="FF0000"/>
                </a:solidFill>
              </a:rPr>
              <a:t> </a:t>
            </a:r>
            <a:r>
              <a:rPr lang="pt-BR" sz="2600" b="1" dirty="0" err="1">
                <a:solidFill>
                  <a:srgbClr val="FF0000"/>
                </a:solidFill>
              </a:rPr>
              <a:t>significant</a:t>
            </a:r>
            <a:endParaRPr lang="pt-BR" sz="2600" b="1" dirty="0">
              <a:solidFill>
                <a:srgbClr val="FF0000"/>
              </a:solidFill>
            </a:endParaRPr>
          </a:p>
          <a:p>
            <a:pPr fontAlgn="t"/>
            <a:r>
              <a:rPr lang="pt-BR" sz="2600" b="1" dirty="0">
                <a:solidFill>
                  <a:schemeClr val="accent1"/>
                </a:solidFill>
              </a:rPr>
              <a:t>Just </a:t>
            </a:r>
            <a:r>
              <a:rPr lang="pt-BR" sz="2600" b="1" dirty="0" err="1">
                <a:solidFill>
                  <a:schemeClr val="accent1"/>
                </a:solidFill>
              </a:rPr>
              <a:t>Transition</a:t>
            </a:r>
            <a:endParaRPr lang="pt-BR" sz="2600" dirty="0">
              <a:solidFill>
                <a:schemeClr val="accent1"/>
              </a:solidFill>
            </a:endParaRPr>
          </a:p>
          <a:p>
            <a:pPr lvl="1" fontAlgn="t"/>
            <a:r>
              <a:rPr lang="pt-BR" sz="2600" dirty="0"/>
              <a:t>❗ Still </a:t>
            </a:r>
            <a:r>
              <a:rPr lang="pt-BR" sz="2600" dirty="0" err="1"/>
              <a:t>incipient</a:t>
            </a:r>
            <a:endParaRPr lang="pt-BR" sz="2600" dirty="0"/>
          </a:p>
          <a:p>
            <a:pPr lvl="1" fontAlgn="t"/>
            <a:r>
              <a:rPr lang="pt-BR" sz="2600" dirty="0"/>
              <a:t>❗ Social </a:t>
            </a:r>
            <a:r>
              <a:rPr lang="pt-BR" sz="2600" dirty="0" err="1"/>
              <a:t>distortions</a:t>
            </a:r>
            <a:r>
              <a:rPr lang="pt-BR" sz="2600" dirty="0"/>
              <a:t> </a:t>
            </a:r>
            <a:r>
              <a:rPr lang="pt-BR" sz="2600" dirty="0" err="1"/>
              <a:t>persist</a:t>
            </a:r>
            <a:endParaRPr lang="pt-BR" sz="2600" dirty="0"/>
          </a:p>
          <a:p>
            <a:pPr fontAlgn="t"/>
            <a:r>
              <a:rPr lang="pt-BR" sz="2600" b="1" dirty="0">
                <a:solidFill>
                  <a:schemeClr val="accent1"/>
                </a:solidFill>
              </a:rPr>
              <a:t>Technologies</a:t>
            </a:r>
            <a:endParaRPr lang="pt-BR" sz="2600" dirty="0">
              <a:solidFill>
                <a:schemeClr val="accent1"/>
              </a:solidFill>
            </a:endParaRPr>
          </a:p>
          <a:p>
            <a:pPr lvl="1" fontAlgn="t"/>
            <a:r>
              <a:rPr lang="pt-BR" sz="2600" dirty="0" err="1"/>
              <a:t>Advanced</a:t>
            </a:r>
            <a:r>
              <a:rPr lang="pt-BR" sz="2600" dirty="0"/>
              <a:t>: </a:t>
            </a:r>
            <a:r>
              <a:rPr lang="pt-BR" sz="2600" dirty="0" err="1"/>
              <a:t>hydro</a:t>
            </a:r>
            <a:r>
              <a:rPr lang="pt-BR" sz="2600" dirty="0"/>
              <a:t>, </a:t>
            </a:r>
            <a:r>
              <a:rPr lang="pt-BR" sz="2600" dirty="0" err="1"/>
              <a:t>wind</a:t>
            </a:r>
            <a:r>
              <a:rPr lang="pt-BR" sz="2600" dirty="0"/>
              <a:t>, solar </a:t>
            </a:r>
            <a:r>
              <a:rPr lang="pt-BR" sz="2600" dirty="0" err="1"/>
              <a:t>and</a:t>
            </a:r>
            <a:r>
              <a:rPr lang="pt-BR" sz="2600" dirty="0"/>
              <a:t> </a:t>
            </a:r>
            <a:r>
              <a:rPr lang="pt-BR" sz="2600" dirty="0" err="1"/>
              <a:t>biofuels</a:t>
            </a:r>
            <a:endParaRPr lang="pt-BR" sz="2600" dirty="0"/>
          </a:p>
          <a:p>
            <a:pPr lvl="1" fontAlgn="t"/>
            <a:r>
              <a:rPr lang="pt-BR" sz="2600" dirty="0" err="1"/>
              <a:t>Emerging</a:t>
            </a:r>
            <a:r>
              <a:rPr lang="pt-BR" sz="2600" dirty="0"/>
              <a:t>: </a:t>
            </a:r>
            <a:r>
              <a:rPr lang="pt-BR" sz="2600" dirty="0" err="1"/>
              <a:t>efficiency</a:t>
            </a:r>
            <a:r>
              <a:rPr lang="pt-BR" sz="2600" dirty="0"/>
              <a:t>, </a:t>
            </a:r>
            <a:r>
              <a:rPr lang="pt-BR" sz="2600" dirty="0" err="1"/>
              <a:t>Evs</a:t>
            </a:r>
            <a:r>
              <a:rPr lang="pt-BR" sz="2600" dirty="0"/>
              <a:t>, </a:t>
            </a:r>
            <a:r>
              <a:rPr lang="pt-BR" sz="2600" dirty="0" err="1"/>
              <a:t>gas</a:t>
            </a:r>
            <a:endParaRPr lang="pt-BR" sz="2600" dirty="0"/>
          </a:p>
          <a:p>
            <a:pPr lvl="1" fontAlgn="t"/>
            <a:r>
              <a:rPr lang="pt-BR" sz="2600" dirty="0"/>
              <a:t>Early </a:t>
            </a:r>
            <a:r>
              <a:rPr lang="pt-BR" sz="2600" dirty="0" err="1"/>
              <a:t>stage</a:t>
            </a:r>
            <a:r>
              <a:rPr lang="pt-BR" sz="2600" dirty="0"/>
              <a:t>: </a:t>
            </a:r>
            <a:r>
              <a:rPr lang="pt-BR" sz="2600" dirty="0" err="1"/>
              <a:t>hydrogen</a:t>
            </a:r>
            <a:r>
              <a:rPr lang="pt-BR" sz="2600" dirty="0"/>
              <a:t>, CCUS, </a:t>
            </a:r>
            <a:r>
              <a:rPr lang="pt-BR" sz="2600" dirty="0" err="1"/>
              <a:t>critical</a:t>
            </a:r>
            <a:r>
              <a:rPr lang="pt-BR" sz="2600" dirty="0"/>
              <a:t> </a:t>
            </a:r>
            <a:r>
              <a:rPr lang="pt-BR" sz="2600" dirty="0" err="1"/>
              <a:t>minerals</a:t>
            </a:r>
            <a:endParaRPr lang="pt-BR" sz="2600" dirty="0">
              <a:latin typeface="+mj-lt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FEC77507-D172-2AEE-E6DA-FB9CF091AB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7385" y="1473474"/>
            <a:ext cx="495267" cy="607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1733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455127-7EBA-DCF8-D842-951243EAB0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5273F071-9339-6D6C-25C7-107C2FFE57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903" y="1527261"/>
            <a:ext cx="464954" cy="607828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7FFB2C00-913D-92C6-C03D-50455D30FB27}"/>
              </a:ext>
            </a:extLst>
          </p:cNvPr>
          <p:cNvSpPr txBox="1"/>
          <p:nvPr/>
        </p:nvSpPr>
        <p:spPr>
          <a:xfrm>
            <a:off x="5968686" y="2004213"/>
            <a:ext cx="26128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rtl="0"/>
            <a:r>
              <a:rPr lang="pt-BR" b="1" i="0" u="none" strike="noStrike" kern="100" baseline="0" dirty="0">
                <a:solidFill>
                  <a:srgbClr val="0F4761"/>
                </a:solidFill>
                <a:latin typeface="Segoe UI Emoji" panose="020B0502040204020203" pitchFamily="34" charset="0"/>
              </a:rPr>
              <a:t>✅</a:t>
            </a:r>
            <a:r>
              <a:rPr lang="pt-BR" b="1" i="0" u="none" strike="noStrike" kern="100" baseline="0" dirty="0">
                <a:solidFill>
                  <a:srgbClr val="0F4761"/>
                </a:solidFill>
                <a:latin typeface="Aptos Display" panose="020B0004020202020204" pitchFamily="34" charset="0"/>
              </a:rPr>
              <a:t> Key </a:t>
            </a:r>
            <a:r>
              <a:rPr lang="pt-BR" b="1" i="0" u="none" strike="noStrike" kern="100" baseline="0" dirty="0" err="1">
                <a:solidFill>
                  <a:srgbClr val="0F4761"/>
                </a:solidFill>
                <a:latin typeface="Aptos Display" panose="020B0004020202020204" pitchFamily="34" charset="0"/>
              </a:rPr>
              <a:t>Takeaways</a:t>
            </a:r>
            <a:endParaRPr lang="pt-BR" b="1" i="0" u="none" strike="noStrike" kern="100" baseline="0" dirty="0">
              <a:solidFill>
                <a:srgbClr val="0F4761"/>
              </a:solidFill>
              <a:latin typeface="Aptos Display" panose="020B0004020202020204" pitchFamily="34" charset="0"/>
            </a:endParaRP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DCB71D56-5BB9-142C-512A-1CB2107659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5784" y="2498763"/>
            <a:ext cx="6451600" cy="3302000"/>
          </a:xfrm>
          <a:prstGeom prst="rect">
            <a:avLst/>
          </a:prstGeom>
        </p:spPr>
      </p:pic>
      <p:sp>
        <p:nvSpPr>
          <p:cNvPr id="5" name="Espaço Reservado para Texto 2">
            <a:extLst>
              <a:ext uri="{FF2B5EF4-FFF2-40B4-BE49-F238E27FC236}">
                <a16:creationId xmlns:a16="http://schemas.microsoft.com/office/drawing/2014/main" id="{58C0C1E3-5AA5-7C01-028D-B06CDB6BD1FA}"/>
              </a:ext>
            </a:extLst>
          </p:cNvPr>
          <p:cNvSpPr txBox="1">
            <a:spLocks/>
          </p:cNvSpPr>
          <p:nvPr/>
        </p:nvSpPr>
        <p:spPr>
          <a:xfrm>
            <a:off x="815902" y="1527261"/>
            <a:ext cx="5280098" cy="503490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t">
              <a:buNone/>
            </a:pPr>
            <a:r>
              <a:rPr lang="en-US" sz="3500" kern="100" dirty="0">
                <a:solidFill>
                  <a:srgbClr val="0F4761"/>
                </a:solidFill>
                <a:latin typeface="Aptos Display" panose="020B0004020202020204" pitchFamily="34" charset="0"/>
              </a:rPr>
              <a:t>     Lessons Learned</a:t>
            </a:r>
          </a:p>
          <a:p>
            <a:pPr marL="0" indent="0" fontAlgn="t">
              <a:buNone/>
            </a:pPr>
            <a:endParaRPr lang="en-US" sz="1500" kern="100" dirty="0">
              <a:solidFill>
                <a:srgbClr val="0F4761"/>
              </a:solidFill>
              <a:latin typeface="Aptos Display" panose="020B0004020202020204" pitchFamily="34" charset="0"/>
            </a:endParaRPr>
          </a:p>
          <a:p>
            <a:pPr fontAlgn="t"/>
            <a:r>
              <a:rPr lang="pt-BR" sz="2000" dirty="0" err="1">
                <a:latin typeface="+mj-lt"/>
              </a:rPr>
              <a:t>Auditing</a:t>
            </a:r>
            <a:r>
              <a:rPr lang="pt-BR" sz="2000" dirty="0">
                <a:latin typeface="+mj-lt"/>
              </a:rPr>
              <a:t> </a:t>
            </a:r>
            <a:r>
              <a:rPr lang="pt-BR" sz="2000" dirty="0" err="1">
                <a:latin typeface="+mj-lt"/>
              </a:rPr>
              <a:t>energy</a:t>
            </a:r>
            <a:r>
              <a:rPr lang="pt-BR" sz="2000" dirty="0">
                <a:latin typeface="+mj-lt"/>
              </a:rPr>
              <a:t> </a:t>
            </a:r>
            <a:r>
              <a:rPr lang="pt-BR" sz="2000" dirty="0" err="1">
                <a:latin typeface="+mj-lt"/>
              </a:rPr>
              <a:t>transition</a:t>
            </a:r>
            <a:r>
              <a:rPr lang="pt-BR" sz="2000" dirty="0">
                <a:latin typeface="+mj-lt"/>
              </a:rPr>
              <a:t> requires a </a:t>
            </a:r>
            <a:r>
              <a:rPr lang="pt-BR" sz="2000" b="1" dirty="0" err="1">
                <a:latin typeface="+mj-lt"/>
              </a:rPr>
              <a:t>dynamic</a:t>
            </a:r>
            <a:r>
              <a:rPr lang="pt-BR" sz="2000" b="1" dirty="0">
                <a:latin typeface="+mj-lt"/>
              </a:rPr>
              <a:t> </a:t>
            </a:r>
            <a:r>
              <a:rPr lang="pt-BR" sz="2000" b="1" dirty="0" err="1">
                <a:latin typeface="+mj-lt"/>
              </a:rPr>
              <a:t>and</a:t>
            </a:r>
            <a:r>
              <a:rPr lang="pt-BR" sz="2000" b="1" dirty="0">
                <a:latin typeface="+mj-lt"/>
              </a:rPr>
              <a:t> </a:t>
            </a:r>
            <a:r>
              <a:rPr lang="pt-BR" sz="2000" b="1" dirty="0" err="1">
                <a:latin typeface="+mj-lt"/>
              </a:rPr>
              <a:t>adaptive</a:t>
            </a:r>
            <a:r>
              <a:rPr lang="pt-BR" sz="2000" b="1" dirty="0">
                <a:latin typeface="+mj-lt"/>
              </a:rPr>
              <a:t> approach;</a:t>
            </a:r>
          </a:p>
          <a:p>
            <a:pPr fontAlgn="t"/>
            <a:r>
              <a:rPr lang="pt-BR" sz="2000" dirty="0">
                <a:latin typeface="+mj-lt"/>
              </a:rPr>
              <a:t>Planning must </a:t>
            </a:r>
            <a:r>
              <a:rPr lang="pt-BR" sz="2000" dirty="0" err="1">
                <a:latin typeface="+mj-lt"/>
              </a:rPr>
              <a:t>be</a:t>
            </a:r>
            <a:r>
              <a:rPr lang="pt-BR" sz="2000" dirty="0">
                <a:latin typeface="+mj-lt"/>
              </a:rPr>
              <a:t> </a:t>
            </a:r>
            <a:r>
              <a:rPr lang="pt-BR" sz="2000" b="1" dirty="0" err="1">
                <a:latin typeface="+mj-lt"/>
              </a:rPr>
              <a:t>flexible</a:t>
            </a:r>
            <a:r>
              <a:rPr lang="pt-BR" sz="2000" b="1" dirty="0">
                <a:latin typeface="+mj-lt"/>
              </a:rPr>
              <a:t> </a:t>
            </a:r>
            <a:r>
              <a:rPr lang="pt-BR" sz="2000" b="1" dirty="0" err="1">
                <a:latin typeface="+mj-lt"/>
              </a:rPr>
              <a:t>and</a:t>
            </a:r>
            <a:r>
              <a:rPr lang="pt-BR" sz="2000" b="1" dirty="0">
                <a:latin typeface="+mj-lt"/>
              </a:rPr>
              <a:t> </a:t>
            </a:r>
            <a:r>
              <a:rPr lang="pt-BR" sz="2000" b="1" dirty="0" err="1">
                <a:latin typeface="+mj-lt"/>
              </a:rPr>
              <a:t>iterative</a:t>
            </a:r>
            <a:endParaRPr lang="pt-BR" sz="2000" b="1" dirty="0">
              <a:latin typeface="+mj-lt"/>
            </a:endParaRPr>
          </a:p>
          <a:p>
            <a:pPr fontAlgn="t"/>
            <a:r>
              <a:rPr lang="pt-BR" sz="2000" dirty="0">
                <a:latin typeface="+mj-lt"/>
              </a:rPr>
              <a:t>Strong </a:t>
            </a:r>
            <a:r>
              <a:rPr lang="pt-BR" sz="2000" dirty="0" err="1">
                <a:latin typeface="+mj-lt"/>
              </a:rPr>
              <a:t>value</a:t>
            </a:r>
            <a:r>
              <a:rPr lang="pt-BR" sz="2000" dirty="0">
                <a:latin typeface="+mj-lt"/>
              </a:rPr>
              <a:t> </a:t>
            </a:r>
            <a:r>
              <a:rPr lang="pt-BR" sz="2000" dirty="0" err="1">
                <a:latin typeface="+mj-lt"/>
              </a:rPr>
              <a:t>of</a:t>
            </a:r>
            <a:r>
              <a:rPr lang="pt-BR" sz="2000" dirty="0">
                <a:latin typeface="+mj-lt"/>
              </a:rPr>
              <a:t>:</a:t>
            </a:r>
          </a:p>
          <a:p>
            <a:pPr lvl="1" fontAlgn="t"/>
            <a:r>
              <a:rPr lang="pt-BR" sz="2000" dirty="0">
                <a:latin typeface="+mj-lt"/>
              </a:rPr>
              <a:t>Stakeholder </a:t>
            </a:r>
            <a:r>
              <a:rPr lang="pt-BR" sz="2000" dirty="0" err="1">
                <a:latin typeface="+mj-lt"/>
              </a:rPr>
              <a:t>engagement</a:t>
            </a:r>
            <a:endParaRPr lang="pt-BR" sz="2000" dirty="0">
              <a:latin typeface="+mj-lt"/>
            </a:endParaRPr>
          </a:p>
          <a:p>
            <a:pPr lvl="1" fontAlgn="t"/>
            <a:r>
              <a:rPr lang="pt-BR" sz="2000" dirty="0">
                <a:latin typeface="+mj-lt"/>
              </a:rPr>
              <a:t>System perspective</a:t>
            </a:r>
          </a:p>
          <a:p>
            <a:pPr lvl="1" fontAlgn="t"/>
            <a:r>
              <a:rPr lang="pt-BR" sz="2000" dirty="0">
                <a:latin typeface="+mj-lt"/>
              </a:rPr>
              <a:t>Risk-</a:t>
            </a:r>
            <a:r>
              <a:rPr lang="pt-BR" sz="2000" dirty="0" err="1">
                <a:latin typeface="+mj-lt"/>
              </a:rPr>
              <a:t>based</a:t>
            </a:r>
            <a:r>
              <a:rPr lang="pt-BR" sz="2000" dirty="0">
                <a:latin typeface="+mj-lt"/>
              </a:rPr>
              <a:t> </a:t>
            </a:r>
            <a:r>
              <a:rPr lang="pt-BR" sz="2000" dirty="0" err="1">
                <a:latin typeface="+mj-lt"/>
              </a:rPr>
              <a:t>prioritization</a:t>
            </a:r>
            <a:endParaRPr lang="pt-BR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553569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553AB8-13F7-CAAA-59E2-BD5315CEC4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7CDB8828-CD12-1A0F-956F-0E6D2760C0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903" y="1527261"/>
            <a:ext cx="464954" cy="607828"/>
          </a:xfrm>
          <a:prstGeom prst="rect">
            <a:avLst/>
          </a:prstGeom>
        </p:spPr>
      </p:pic>
      <p:sp>
        <p:nvSpPr>
          <p:cNvPr id="5" name="Espaço Reservado para Texto 2">
            <a:extLst>
              <a:ext uri="{FF2B5EF4-FFF2-40B4-BE49-F238E27FC236}">
                <a16:creationId xmlns:a16="http://schemas.microsoft.com/office/drawing/2014/main" id="{FE7AF19C-7ADF-4A36-CE31-F654ACA93688}"/>
              </a:ext>
            </a:extLst>
          </p:cNvPr>
          <p:cNvSpPr txBox="1">
            <a:spLocks/>
          </p:cNvSpPr>
          <p:nvPr/>
        </p:nvSpPr>
        <p:spPr>
          <a:xfrm>
            <a:off x="815902" y="1527261"/>
            <a:ext cx="5280098" cy="503490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t">
              <a:buNone/>
            </a:pPr>
            <a:r>
              <a:rPr lang="en-US" sz="3500" kern="100" dirty="0">
                <a:solidFill>
                  <a:srgbClr val="0F4761"/>
                </a:solidFill>
                <a:latin typeface="Aptos Display" panose="020B0004020202020204" pitchFamily="34" charset="0"/>
              </a:rPr>
              <a:t>     Legacy 1</a:t>
            </a:r>
          </a:p>
          <a:p>
            <a:pPr marL="0" indent="0" fontAlgn="t">
              <a:buNone/>
            </a:pPr>
            <a:endParaRPr lang="en-US" sz="1500" kern="100" dirty="0">
              <a:solidFill>
                <a:srgbClr val="0F4761"/>
              </a:solidFill>
              <a:latin typeface="Aptos Display" panose="020B0004020202020204" pitchFamily="34" charset="0"/>
            </a:endParaRPr>
          </a:p>
          <a:p>
            <a:pPr fontAlgn="t"/>
            <a:r>
              <a:rPr lang="pt-BR" sz="2000" b="1" dirty="0" err="1"/>
              <a:t>Methodological</a:t>
            </a:r>
            <a:endParaRPr lang="pt-BR" sz="2000" dirty="0"/>
          </a:p>
          <a:p>
            <a:pPr lvl="1" fontAlgn="t"/>
            <a:r>
              <a:rPr lang="pt-BR" sz="2000" dirty="0" err="1"/>
              <a:t>Practical</a:t>
            </a:r>
            <a:r>
              <a:rPr lang="pt-BR" sz="2000" dirty="0"/>
              <a:t> </a:t>
            </a:r>
            <a:r>
              <a:rPr lang="pt-BR" sz="2000" dirty="0" err="1"/>
              <a:t>guide</a:t>
            </a:r>
            <a:r>
              <a:rPr lang="pt-BR" sz="2000" dirty="0"/>
              <a:t> for </a:t>
            </a:r>
            <a:r>
              <a:rPr lang="pt-BR" sz="2000" dirty="0" err="1"/>
              <a:t>auditing</a:t>
            </a:r>
            <a:r>
              <a:rPr lang="pt-BR" sz="2000" dirty="0"/>
              <a:t> </a:t>
            </a:r>
            <a:r>
              <a:rPr lang="pt-BR" sz="2000" dirty="0" err="1"/>
              <a:t>energy</a:t>
            </a:r>
            <a:r>
              <a:rPr lang="pt-BR" sz="2000" dirty="0"/>
              <a:t> </a:t>
            </a:r>
            <a:r>
              <a:rPr lang="pt-BR" sz="2000" dirty="0" err="1"/>
              <a:t>transition</a:t>
            </a:r>
            <a:endParaRPr lang="pt-BR" sz="2000" dirty="0"/>
          </a:p>
          <a:p>
            <a:pPr lvl="1" fontAlgn="t"/>
            <a:r>
              <a:rPr lang="pt-BR" sz="2000" dirty="0" err="1"/>
              <a:t>Replicable</a:t>
            </a:r>
            <a:r>
              <a:rPr lang="pt-BR" sz="2000" dirty="0"/>
              <a:t> framework for </a:t>
            </a:r>
            <a:r>
              <a:rPr lang="pt-BR" sz="2000" dirty="0" err="1"/>
              <a:t>SAIs</a:t>
            </a:r>
            <a:endParaRPr lang="pt-BR" sz="2000" dirty="0"/>
          </a:p>
          <a:p>
            <a:pPr fontAlgn="t"/>
            <a:r>
              <a:rPr lang="pt-BR" sz="2000" b="1" dirty="0" err="1"/>
              <a:t>Institutional</a:t>
            </a:r>
            <a:endParaRPr lang="pt-BR" sz="2000" dirty="0"/>
          </a:p>
          <a:p>
            <a:pPr lvl="1" fontAlgn="t"/>
            <a:r>
              <a:rPr lang="pt-BR" sz="2000" dirty="0" err="1"/>
              <a:t>Supports</a:t>
            </a:r>
            <a:r>
              <a:rPr lang="pt-BR" sz="2000" dirty="0"/>
              <a:t> future </a:t>
            </a:r>
            <a:r>
              <a:rPr lang="pt-BR" sz="2000" dirty="0" err="1"/>
              <a:t>audits</a:t>
            </a:r>
            <a:r>
              <a:rPr lang="pt-BR" sz="2000" dirty="0"/>
              <a:t> </a:t>
            </a:r>
            <a:r>
              <a:rPr lang="pt-BR" sz="2000" dirty="0" err="1"/>
              <a:t>at</a:t>
            </a:r>
            <a:r>
              <a:rPr lang="pt-BR" sz="2000" dirty="0"/>
              <a:t> TCU</a:t>
            </a:r>
          </a:p>
          <a:p>
            <a:pPr fontAlgn="t"/>
            <a:r>
              <a:rPr lang="pt-BR" sz="2000" b="1" dirty="0" err="1"/>
              <a:t>Policy</a:t>
            </a:r>
            <a:r>
              <a:rPr lang="pt-BR" sz="2000" b="1" dirty="0"/>
              <a:t> </a:t>
            </a:r>
            <a:r>
              <a:rPr lang="pt-BR" sz="2000" b="1" dirty="0" err="1"/>
              <a:t>influence</a:t>
            </a:r>
            <a:endParaRPr lang="pt-BR" sz="2000" dirty="0"/>
          </a:p>
          <a:p>
            <a:pPr lvl="1" fontAlgn="t"/>
            <a:r>
              <a:rPr lang="pt-BR" sz="2000" dirty="0" err="1"/>
              <a:t>Contribution</a:t>
            </a:r>
            <a:r>
              <a:rPr lang="pt-BR" sz="2000" dirty="0"/>
              <a:t> </a:t>
            </a:r>
            <a:r>
              <a:rPr lang="pt-BR" sz="2000" dirty="0" err="1"/>
              <a:t>to</a:t>
            </a:r>
            <a:r>
              <a:rPr lang="pt-BR" sz="2000" dirty="0"/>
              <a:t> </a:t>
            </a:r>
            <a:r>
              <a:rPr lang="pt-BR" sz="2000" dirty="0" err="1"/>
              <a:t>national</a:t>
            </a:r>
            <a:r>
              <a:rPr lang="pt-BR" sz="2000" dirty="0"/>
              <a:t> debate </a:t>
            </a:r>
            <a:r>
              <a:rPr lang="pt-BR" sz="2000" dirty="0" err="1"/>
              <a:t>and</a:t>
            </a:r>
            <a:r>
              <a:rPr lang="pt-BR" sz="2000" dirty="0"/>
              <a:t> </a:t>
            </a:r>
            <a:r>
              <a:rPr lang="pt-BR" sz="2000" dirty="0" err="1"/>
              <a:t>decision</a:t>
            </a:r>
            <a:r>
              <a:rPr lang="pt-BR" sz="2000" dirty="0"/>
              <a:t>-making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D0F69375-16CE-4846-8A92-EA75C2C3D1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9236" y="1408927"/>
            <a:ext cx="3606443" cy="4998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8365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193308-7CD9-F027-2532-99C6D81B85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5E6D8D2-1663-A779-F02C-3D9707A91C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1AF62432-531D-4460-00C2-40C2FBB60CCA}"/>
              </a:ext>
            </a:extLst>
          </p:cNvPr>
          <p:cNvSpPr txBox="1"/>
          <p:nvPr/>
        </p:nvSpPr>
        <p:spPr>
          <a:xfrm>
            <a:off x="5138207" y="2917040"/>
            <a:ext cx="318498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kern="100" dirty="0">
                <a:solidFill>
                  <a:srgbClr val="25EAB4"/>
                </a:solidFill>
                <a:latin typeface="Aptos Display" panose="020B0004020202020204" pitchFamily="34" charset="0"/>
              </a:rPr>
              <a:t>Legacy 2</a:t>
            </a:r>
            <a:endParaRPr lang="pt-BR" sz="3800" dirty="0">
              <a:solidFill>
                <a:srgbClr val="25EAB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30743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C5FF8D34-4C04-8653-405B-1DE38C46E6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9321" y="-1098"/>
            <a:ext cx="12421321" cy="6859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15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385FDE35-9B94-7620-8725-D318A9296D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386" y="164054"/>
            <a:ext cx="4572000" cy="685800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867812E6-5EE2-2E97-F6BB-4866A6AA50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0714" y="164054"/>
            <a:ext cx="6785042" cy="4523361"/>
          </a:xfrm>
          <a:prstGeom prst="rect">
            <a:avLst/>
          </a:prstGeom>
        </p:spPr>
      </p:pic>
      <p:pic>
        <p:nvPicPr>
          <p:cNvPr id="4" name="Imagem 3" descr="Plante">
            <a:extLst>
              <a:ext uri="{FF2B5EF4-FFF2-40B4-BE49-F238E27FC236}">
                <a16:creationId xmlns:a16="http://schemas.microsoft.com/office/drawing/2014/main" id="{7C457123-6B7F-F26B-8BFB-F978754C2C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74326" y="5009190"/>
            <a:ext cx="2731122" cy="1613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917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17D88D-79CA-BE89-948C-A952AD426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B4FA487-AB96-B610-40EE-3DDF0680AB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A82ACDA5-C34A-51B4-59B5-C259FC511F35}"/>
              </a:ext>
            </a:extLst>
          </p:cNvPr>
          <p:cNvSpPr txBox="1"/>
          <p:nvPr/>
        </p:nvSpPr>
        <p:spPr>
          <a:xfrm>
            <a:off x="5138207" y="2917040"/>
            <a:ext cx="318498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kern="100" dirty="0">
                <a:solidFill>
                  <a:srgbClr val="25EAB4"/>
                </a:solidFill>
                <a:latin typeface="Aptos Display" panose="020B0004020202020204" pitchFamily="34" charset="0"/>
              </a:rPr>
              <a:t>Legacy 3</a:t>
            </a:r>
            <a:endParaRPr lang="pt-BR" sz="3800" dirty="0">
              <a:solidFill>
                <a:srgbClr val="25EAB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832640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7D451107-66D0-9C00-C550-923473B75FA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3013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25D8D5D-AC27-3B56-32A6-357E9B43CD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3110713F-5FD6-EF30-00CF-B9F491894742}"/>
              </a:ext>
            </a:extLst>
          </p:cNvPr>
          <p:cNvSpPr txBox="1"/>
          <p:nvPr/>
        </p:nvSpPr>
        <p:spPr>
          <a:xfrm>
            <a:off x="4448710" y="2906766"/>
            <a:ext cx="362677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kern="100" dirty="0">
                <a:solidFill>
                  <a:srgbClr val="25EAB4"/>
                </a:solidFill>
                <a:latin typeface="Aptos Display" panose="020B0004020202020204" pitchFamily="34" charset="0"/>
              </a:rPr>
              <a:t>A bit of context…</a:t>
            </a:r>
            <a:endParaRPr lang="pt-BR" sz="3800" dirty="0">
              <a:solidFill>
                <a:srgbClr val="25EAB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689560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A293D486-B10D-B46A-B084-BE261AAA6E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900" y="0"/>
            <a:ext cx="12227800" cy="6949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12155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4CC565-7808-2FA5-528F-3F62D7DFEC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25337D2B-01A4-B848-DC13-9C71011989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602" y="1527261"/>
            <a:ext cx="464954" cy="607828"/>
          </a:xfrm>
          <a:prstGeom prst="rect">
            <a:avLst/>
          </a:prstGeom>
        </p:spPr>
      </p:pic>
      <p:sp>
        <p:nvSpPr>
          <p:cNvPr id="5" name="Espaço Reservado para Texto 2">
            <a:extLst>
              <a:ext uri="{FF2B5EF4-FFF2-40B4-BE49-F238E27FC236}">
                <a16:creationId xmlns:a16="http://schemas.microsoft.com/office/drawing/2014/main" id="{7DADD4D6-8F2D-9571-822C-BA18CACE2A13}"/>
              </a:ext>
            </a:extLst>
          </p:cNvPr>
          <p:cNvSpPr txBox="1">
            <a:spLocks/>
          </p:cNvSpPr>
          <p:nvPr/>
        </p:nvSpPr>
        <p:spPr>
          <a:xfrm>
            <a:off x="1095602" y="1430442"/>
            <a:ext cx="8414160" cy="460459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pt-BR" sz="3500" dirty="0">
                <a:solidFill>
                  <a:schemeClr val="accent1"/>
                </a:solidFill>
              </a:rPr>
              <a:t>     </a:t>
            </a:r>
            <a:r>
              <a:rPr lang="pt-BR" sz="3500" dirty="0" err="1">
                <a:solidFill>
                  <a:schemeClr val="accent1"/>
                </a:solidFill>
              </a:rPr>
              <a:t>Legacy</a:t>
            </a:r>
            <a:r>
              <a:rPr lang="pt-BR" sz="3500" dirty="0">
                <a:solidFill>
                  <a:schemeClr val="accent1"/>
                </a:solidFill>
              </a:rPr>
              <a:t> 4</a:t>
            </a:r>
            <a:endParaRPr lang="pt-BR" sz="3500" dirty="0">
              <a:solidFill>
                <a:schemeClr val="accent1"/>
              </a:solidFill>
              <a:latin typeface="+mj-lt"/>
            </a:endParaRPr>
          </a:p>
          <a:p>
            <a:pPr>
              <a:lnSpc>
                <a:spcPct val="120000"/>
              </a:lnSpc>
            </a:pPr>
            <a:r>
              <a:rPr lang="pt-BR" sz="2000" dirty="0" err="1">
                <a:latin typeface="+mj-lt"/>
              </a:rPr>
              <a:t>President</a:t>
            </a:r>
            <a:r>
              <a:rPr lang="pt-BR" sz="2000" dirty="0">
                <a:latin typeface="+mj-lt"/>
              </a:rPr>
              <a:t> Lula </a:t>
            </a:r>
            <a:r>
              <a:rPr lang="pt-BR" sz="2000" dirty="0" err="1">
                <a:latin typeface="+mj-lt"/>
              </a:rPr>
              <a:t>ordered</a:t>
            </a:r>
            <a:r>
              <a:rPr lang="pt-BR" sz="2000" dirty="0">
                <a:latin typeface="+mj-lt"/>
              </a:rPr>
              <a:t> </a:t>
            </a:r>
            <a:r>
              <a:rPr lang="pt-BR" sz="2000" dirty="0" err="1">
                <a:latin typeface="+mj-lt"/>
              </a:rPr>
              <a:t>the</a:t>
            </a:r>
            <a:r>
              <a:rPr lang="pt-BR" sz="2000" dirty="0">
                <a:latin typeface="+mj-lt"/>
              </a:rPr>
              <a:t> </a:t>
            </a:r>
            <a:r>
              <a:rPr lang="pt-BR" sz="2000" dirty="0" err="1">
                <a:latin typeface="+mj-lt"/>
              </a:rPr>
              <a:t>development</a:t>
            </a:r>
            <a:r>
              <a:rPr lang="pt-BR" sz="2000" dirty="0">
                <a:latin typeface="+mj-lt"/>
              </a:rPr>
              <a:t> </a:t>
            </a:r>
            <a:r>
              <a:rPr lang="pt-BR" sz="2000" dirty="0" err="1">
                <a:latin typeface="+mj-lt"/>
              </a:rPr>
              <a:t>of</a:t>
            </a:r>
            <a:r>
              <a:rPr lang="pt-BR" sz="2000" dirty="0">
                <a:latin typeface="+mj-lt"/>
              </a:rPr>
              <a:t> a </a:t>
            </a:r>
            <a:r>
              <a:rPr lang="pt-BR" sz="2000" b="1" dirty="0" err="1">
                <a:latin typeface="+mj-lt"/>
              </a:rPr>
              <a:t>roadmap</a:t>
            </a:r>
            <a:r>
              <a:rPr lang="pt-BR" sz="2000" b="1" dirty="0">
                <a:latin typeface="+mj-lt"/>
              </a:rPr>
              <a:t> for </a:t>
            </a:r>
            <a:r>
              <a:rPr lang="pt-BR" sz="2000" b="1" dirty="0" err="1">
                <a:latin typeface="+mj-lt"/>
              </a:rPr>
              <a:t>energy</a:t>
            </a:r>
            <a:r>
              <a:rPr lang="pt-BR" sz="2000" b="1" dirty="0">
                <a:latin typeface="+mj-lt"/>
              </a:rPr>
              <a:t> </a:t>
            </a:r>
            <a:r>
              <a:rPr lang="pt-BR" sz="2000" b="1" dirty="0" err="1">
                <a:latin typeface="+mj-lt"/>
              </a:rPr>
              <a:t>transition</a:t>
            </a:r>
            <a:r>
              <a:rPr lang="pt-BR" sz="2000" dirty="0">
                <a:latin typeface="+mj-lt"/>
              </a:rPr>
              <a:t>, </a:t>
            </a:r>
            <a:r>
              <a:rPr lang="pt-BR" sz="2000" dirty="0" err="1">
                <a:latin typeface="+mj-lt"/>
              </a:rPr>
              <a:t>aimed</a:t>
            </a:r>
            <a:r>
              <a:rPr lang="pt-BR" sz="2000" dirty="0">
                <a:latin typeface="+mj-lt"/>
              </a:rPr>
              <a:t> </a:t>
            </a:r>
            <a:r>
              <a:rPr lang="pt-BR" sz="2000" dirty="0" err="1">
                <a:latin typeface="+mj-lt"/>
              </a:rPr>
              <a:t>at</a:t>
            </a:r>
            <a:r>
              <a:rPr lang="pt-BR" sz="2000" dirty="0">
                <a:latin typeface="+mj-lt"/>
              </a:rPr>
              <a:t> </a:t>
            </a:r>
            <a:r>
              <a:rPr lang="pt-BR" sz="2000" dirty="0" err="1">
                <a:latin typeface="+mj-lt"/>
              </a:rPr>
              <a:t>gradually</a:t>
            </a:r>
            <a:r>
              <a:rPr lang="pt-BR" sz="2000" dirty="0">
                <a:latin typeface="+mj-lt"/>
              </a:rPr>
              <a:t> </a:t>
            </a:r>
            <a:r>
              <a:rPr lang="pt-BR" sz="2000" dirty="0" err="1">
                <a:latin typeface="+mj-lt"/>
              </a:rPr>
              <a:t>reducing</a:t>
            </a:r>
            <a:r>
              <a:rPr lang="pt-BR" sz="2000" dirty="0">
                <a:latin typeface="+mj-lt"/>
              </a:rPr>
              <a:t> </a:t>
            </a:r>
            <a:r>
              <a:rPr lang="pt-BR" sz="2000" dirty="0" err="1">
                <a:latin typeface="+mj-lt"/>
              </a:rPr>
              <a:t>the</a:t>
            </a:r>
            <a:r>
              <a:rPr lang="pt-BR" sz="2000" dirty="0">
                <a:latin typeface="+mj-lt"/>
              </a:rPr>
              <a:t> use </a:t>
            </a:r>
            <a:r>
              <a:rPr lang="pt-BR" sz="2000" dirty="0" err="1">
                <a:latin typeface="+mj-lt"/>
              </a:rPr>
              <a:t>of</a:t>
            </a:r>
            <a:r>
              <a:rPr lang="pt-BR" sz="2000" dirty="0">
                <a:latin typeface="+mj-lt"/>
              </a:rPr>
              <a:t> </a:t>
            </a:r>
            <a:r>
              <a:rPr lang="pt-BR" sz="2000" dirty="0" err="1">
                <a:latin typeface="+mj-lt"/>
              </a:rPr>
              <a:t>fossil</a:t>
            </a:r>
            <a:r>
              <a:rPr lang="pt-BR" sz="2000" dirty="0">
                <a:latin typeface="+mj-lt"/>
              </a:rPr>
              <a:t> </a:t>
            </a:r>
            <a:r>
              <a:rPr lang="pt-BR" sz="2000" dirty="0" err="1">
                <a:latin typeface="+mj-lt"/>
              </a:rPr>
              <a:t>fuels</a:t>
            </a:r>
            <a:r>
              <a:rPr lang="pt-BR" sz="2000" dirty="0">
                <a:latin typeface="+mj-lt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pt-BR" sz="2000" dirty="0" err="1">
                <a:latin typeface="+mj-lt"/>
              </a:rPr>
              <a:t>Creation</a:t>
            </a:r>
            <a:r>
              <a:rPr lang="pt-BR" sz="2000" dirty="0">
                <a:latin typeface="+mj-lt"/>
              </a:rPr>
              <a:t> </a:t>
            </a:r>
            <a:r>
              <a:rPr lang="pt-BR" sz="2000" dirty="0" err="1">
                <a:latin typeface="+mj-lt"/>
              </a:rPr>
              <a:t>of</a:t>
            </a:r>
            <a:r>
              <a:rPr lang="pt-BR" sz="2000" dirty="0">
                <a:latin typeface="+mj-lt"/>
              </a:rPr>
              <a:t> </a:t>
            </a:r>
            <a:r>
              <a:rPr lang="pt-BR" sz="2000" b="1" dirty="0">
                <a:latin typeface="+mj-lt"/>
              </a:rPr>
              <a:t>a </a:t>
            </a:r>
            <a:r>
              <a:rPr lang="pt-BR" sz="2000" b="1" dirty="0" err="1">
                <a:latin typeface="+mj-lt"/>
              </a:rPr>
              <a:t>funding</a:t>
            </a:r>
            <a:r>
              <a:rPr lang="pt-BR" sz="2000" b="1" dirty="0">
                <a:latin typeface="+mj-lt"/>
              </a:rPr>
              <a:t> </a:t>
            </a:r>
            <a:r>
              <a:rPr lang="pt-BR" sz="2000" b="1" dirty="0" err="1">
                <a:latin typeface="+mj-lt"/>
              </a:rPr>
              <a:t>mechanism</a:t>
            </a:r>
            <a:r>
              <a:rPr lang="pt-BR" sz="2000" b="1" dirty="0">
                <a:latin typeface="+mj-lt"/>
              </a:rPr>
              <a:t> </a:t>
            </a:r>
            <a:r>
              <a:rPr lang="pt-BR" sz="2000" b="1" dirty="0" err="1">
                <a:latin typeface="+mj-lt"/>
              </a:rPr>
              <a:t>financed</a:t>
            </a:r>
            <a:r>
              <a:rPr lang="pt-BR" sz="2000" b="1" dirty="0">
                <a:latin typeface="+mj-lt"/>
              </a:rPr>
              <a:t> </a:t>
            </a:r>
            <a:r>
              <a:rPr lang="pt-BR" sz="2000" b="1" dirty="0" err="1">
                <a:latin typeface="+mj-lt"/>
              </a:rPr>
              <a:t>by</a:t>
            </a:r>
            <a:r>
              <a:rPr lang="pt-BR" sz="2000" b="1" dirty="0">
                <a:latin typeface="+mj-lt"/>
              </a:rPr>
              <a:t> a </a:t>
            </a:r>
            <a:r>
              <a:rPr lang="pt-BR" sz="2000" b="1" dirty="0" err="1">
                <a:latin typeface="+mj-lt"/>
              </a:rPr>
              <a:t>share</a:t>
            </a:r>
            <a:r>
              <a:rPr lang="pt-BR" sz="2000" b="1" dirty="0">
                <a:latin typeface="+mj-lt"/>
              </a:rPr>
              <a:t> </a:t>
            </a:r>
            <a:r>
              <a:rPr lang="pt-BR" sz="2000" b="1" dirty="0" err="1">
                <a:latin typeface="+mj-lt"/>
              </a:rPr>
              <a:t>of</a:t>
            </a:r>
            <a:r>
              <a:rPr lang="pt-BR" sz="2000" b="1" dirty="0">
                <a:latin typeface="+mj-lt"/>
              </a:rPr>
              <a:t> </a:t>
            </a:r>
            <a:r>
              <a:rPr lang="pt-BR" sz="2000" b="1" dirty="0" err="1">
                <a:latin typeface="+mj-lt"/>
              </a:rPr>
              <a:t>government</a:t>
            </a:r>
            <a:r>
              <a:rPr lang="pt-BR" sz="2000" b="1" dirty="0">
                <a:latin typeface="+mj-lt"/>
              </a:rPr>
              <a:t> </a:t>
            </a:r>
            <a:r>
              <a:rPr lang="pt-BR" sz="2000" b="1" dirty="0" err="1">
                <a:latin typeface="+mj-lt"/>
              </a:rPr>
              <a:t>revenues</a:t>
            </a:r>
            <a:r>
              <a:rPr lang="pt-BR" sz="2000" b="1" dirty="0">
                <a:latin typeface="+mj-lt"/>
              </a:rPr>
              <a:t> </a:t>
            </a:r>
            <a:r>
              <a:rPr lang="pt-BR" sz="2000" b="1" dirty="0" err="1">
                <a:latin typeface="+mj-lt"/>
              </a:rPr>
              <a:t>from</a:t>
            </a:r>
            <a:r>
              <a:rPr lang="pt-BR" sz="2000" b="1" dirty="0">
                <a:latin typeface="+mj-lt"/>
              </a:rPr>
              <a:t> </a:t>
            </a:r>
            <a:r>
              <a:rPr lang="pt-BR" sz="2000" b="1" dirty="0" err="1">
                <a:latin typeface="+mj-lt"/>
              </a:rPr>
              <a:t>oil</a:t>
            </a:r>
            <a:r>
              <a:rPr lang="pt-BR" sz="2000" b="1" dirty="0">
                <a:latin typeface="+mj-lt"/>
              </a:rPr>
              <a:t> </a:t>
            </a:r>
            <a:r>
              <a:rPr lang="pt-BR" sz="2000" b="1" dirty="0" err="1">
                <a:latin typeface="+mj-lt"/>
              </a:rPr>
              <a:t>and</a:t>
            </a:r>
            <a:r>
              <a:rPr lang="pt-BR" sz="2000" b="1" dirty="0">
                <a:latin typeface="+mj-lt"/>
              </a:rPr>
              <a:t> natural </a:t>
            </a:r>
            <a:r>
              <a:rPr lang="pt-BR" sz="2000" b="1" dirty="0" err="1">
                <a:latin typeface="+mj-lt"/>
              </a:rPr>
              <a:t>gas</a:t>
            </a:r>
            <a:r>
              <a:rPr lang="pt-BR" sz="2000" b="1" dirty="0">
                <a:latin typeface="+mj-lt"/>
              </a:rPr>
              <a:t> </a:t>
            </a:r>
            <a:r>
              <a:rPr lang="pt-BR" sz="2000" b="1" dirty="0" err="1">
                <a:latin typeface="+mj-lt"/>
              </a:rPr>
              <a:t>production</a:t>
            </a:r>
            <a:r>
              <a:rPr lang="pt-BR" sz="2000" dirty="0">
                <a:latin typeface="+mj-lt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pt-BR" sz="2000" dirty="0">
                <a:latin typeface="+mj-lt"/>
              </a:rPr>
              <a:t>A </a:t>
            </a:r>
            <a:r>
              <a:rPr lang="pt-BR" sz="2000" dirty="0" err="1">
                <a:latin typeface="+mj-lt"/>
              </a:rPr>
              <a:t>group</a:t>
            </a:r>
            <a:r>
              <a:rPr lang="pt-BR" sz="2000" dirty="0">
                <a:latin typeface="+mj-lt"/>
              </a:rPr>
              <a:t> </a:t>
            </a:r>
            <a:r>
              <a:rPr lang="pt-BR" sz="2000" dirty="0" err="1">
                <a:latin typeface="+mj-lt"/>
              </a:rPr>
              <a:t>of</a:t>
            </a:r>
            <a:r>
              <a:rPr lang="pt-BR" sz="2000" dirty="0">
                <a:latin typeface="+mj-lt"/>
              </a:rPr>
              <a:t> </a:t>
            </a:r>
            <a:r>
              <a:rPr lang="pt-BR" sz="2000" dirty="0" err="1">
                <a:latin typeface="+mj-lt"/>
              </a:rPr>
              <a:t>ministries</a:t>
            </a:r>
            <a:r>
              <a:rPr lang="pt-BR" sz="2000" dirty="0">
                <a:latin typeface="+mj-lt"/>
              </a:rPr>
              <a:t> </a:t>
            </a:r>
            <a:r>
              <a:rPr lang="pt-BR" sz="2000" dirty="0" err="1">
                <a:latin typeface="+mj-lt"/>
              </a:rPr>
              <a:t>has</a:t>
            </a:r>
            <a:r>
              <a:rPr lang="pt-BR" sz="2000" dirty="0">
                <a:latin typeface="+mj-lt"/>
              </a:rPr>
              <a:t> </a:t>
            </a:r>
            <a:r>
              <a:rPr lang="pt-BR" sz="2000" b="1" dirty="0">
                <a:latin typeface="+mj-lt"/>
              </a:rPr>
              <a:t>60 </a:t>
            </a:r>
            <a:r>
              <a:rPr lang="pt-BR" sz="2000" b="1" dirty="0" err="1">
                <a:latin typeface="+mj-lt"/>
              </a:rPr>
              <a:t>days</a:t>
            </a:r>
            <a:r>
              <a:rPr lang="pt-BR" sz="2000" b="1" dirty="0">
                <a:latin typeface="+mj-lt"/>
              </a:rPr>
              <a:t> </a:t>
            </a:r>
            <a:r>
              <a:rPr lang="pt-BR" sz="2000" dirty="0" err="1">
                <a:latin typeface="+mj-lt"/>
              </a:rPr>
              <a:t>to</a:t>
            </a:r>
            <a:r>
              <a:rPr lang="pt-BR" sz="2000" dirty="0">
                <a:latin typeface="+mj-lt"/>
              </a:rPr>
              <a:t> </a:t>
            </a:r>
            <a:r>
              <a:rPr lang="pt-BR" sz="2000" dirty="0" err="1">
                <a:latin typeface="+mj-lt"/>
              </a:rPr>
              <a:t>submit</a:t>
            </a:r>
            <a:r>
              <a:rPr lang="pt-BR" sz="2000" dirty="0">
                <a:latin typeface="+mj-lt"/>
              </a:rPr>
              <a:t> </a:t>
            </a:r>
            <a:r>
              <a:rPr lang="pt-BR" sz="2000" dirty="0" err="1">
                <a:latin typeface="+mj-lt"/>
              </a:rPr>
              <a:t>terms</a:t>
            </a:r>
            <a:r>
              <a:rPr lang="pt-BR" sz="2000" dirty="0">
                <a:latin typeface="+mj-lt"/>
              </a:rPr>
              <a:t> </a:t>
            </a:r>
            <a:r>
              <a:rPr lang="pt-BR" sz="2000" dirty="0" err="1">
                <a:latin typeface="+mj-lt"/>
              </a:rPr>
              <a:t>of</a:t>
            </a:r>
            <a:r>
              <a:rPr lang="pt-BR" sz="2000" dirty="0">
                <a:latin typeface="+mj-lt"/>
              </a:rPr>
              <a:t> </a:t>
            </a:r>
            <a:r>
              <a:rPr lang="pt-BR" sz="2000" dirty="0" err="1">
                <a:latin typeface="+mj-lt"/>
              </a:rPr>
              <a:t>reference</a:t>
            </a:r>
            <a:r>
              <a:rPr lang="pt-BR" sz="2000" dirty="0">
                <a:latin typeface="+mj-lt"/>
              </a:rPr>
              <a:t> </a:t>
            </a:r>
            <a:r>
              <a:rPr lang="pt-BR" sz="2000" dirty="0" err="1">
                <a:latin typeface="+mj-lt"/>
              </a:rPr>
              <a:t>with</a:t>
            </a:r>
            <a:r>
              <a:rPr lang="pt-BR" sz="2000" dirty="0">
                <a:latin typeface="+mj-lt"/>
              </a:rPr>
              <a:t> </a:t>
            </a:r>
            <a:r>
              <a:rPr lang="pt-BR" sz="2000" dirty="0" err="1">
                <a:latin typeface="+mj-lt"/>
              </a:rPr>
              <a:t>mechanisms</a:t>
            </a:r>
            <a:r>
              <a:rPr lang="pt-BR" sz="2000" dirty="0">
                <a:latin typeface="+mj-lt"/>
              </a:rPr>
              <a:t> </a:t>
            </a:r>
            <a:r>
              <a:rPr lang="pt-BR" sz="2000" dirty="0" err="1">
                <a:latin typeface="+mj-lt"/>
              </a:rPr>
              <a:t>to</a:t>
            </a:r>
            <a:r>
              <a:rPr lang="pt-BR" sz="2000" dirty="0">
                <a:latin typeface="+mj-lt"/>
              </a:rPr>
              <a:t> </a:t>
            </a:r>
            <a:r>
              <a:rPr lang="pt-BR" sz="2000" dirty="0" err="1">
                <a:latin typeface="+mj-lt"/>
              </a:rPr>
              <a:t>implement</a:t>
            </a:r>
            <a:r>
              <a:rPr lang="pt-BR" sz="2000" dirty="0">
                <a:latin typeface="+mj-lt"/>
              </a:rPr>
              <a:t> </a:t>
            </a:r>
            <a:r>
              <a:rPr lang="pt-BR" sz="2000" dirty="0" err="1">
                <a:latin typeface="+mj-lt"/>
              </a:rPr>
              <a:t>the</a:t>
            </a:r>
            <a:r>
              <a:rPr lang="pt-BR" sz="2000" dirty="0">
                <a:latin typeface="+mj-lt"/>
              </a:rPr>
              <a:t> </a:t>
            </a:r>
            <a:r>
              <a:rPr lang="pt-BR" sz="2000" dirty="0" err="1">
                <a:latin typeface="+mj-lt"/>
              </a:rPr>
              <a:t>transition</a:t>
            </a:r>
            <a:r>
              <a:rPr lang="pt-BR" sz="2000" dirty="0">
                <a:latin typeface="+mj-lt"/>
              </a:rPr>
              <a:t> </a:t>
            </a:r>
            <a:r>
              <a:rPr lang="pt-BR" sz="2000" dirty="0" err="1">
                <a:latin typeface="+mj-lt"/>
              </a:rPr>
              <a:t>policy</a:t>
            </a:r>
            <a:r>
              <a:rPr lang="pt-BR" sz="2000" dirty="0">
                <a:latin typeface="+mj-lt"/>
              </a:rPr>
              <a:t> </a:t>
            </a:r>
            <a:r>
              <a:rPr lang="pt-BR" sz="2000" dirty="0" err="1">
                <a:latin typeface="+mj-lt"/>
              </a:rPr>
              <a:t>and</a:t>
            </a:r>
            <a:r>
              <a:rPr lang="pt-BR" sz="2000" dirty="0">
                <a:latin typeface="+mj-lt"/>
              </a:rPr>
              <a:t> </a:t>
            </a:r>
            <a:r>
              <a:rPr lang="pt-BR" sz="2000" dirty="0" err="1">
                <a:latin typeface="+mj-lt"/>
              </a:rPr>
              <a:t>phase</a:t>
            </a:r>
            <a:r>
              <a:rPr lang="pt-BR" sz="2000" dirty="0">
                <a:latin typeface="+mj-lt"/>
              </a:rPr>
              <a:t> out </a:t>
            </a:r>
            <a:r>
              <a:rPr lang="pt-BR" sz="2000" dirty="0" err="1">
                <a:latin typeface="+mj-lt"/>
              </a:rPr>
              <a:t>fossil</a:t>
            </a:r>
            <a:r>
              <a:rPr lang="pt-BR" sz="2000" dirty="0">
                <a:latin typeface="+mj-lt"/>
              </a:rPr>
              <a:t> </a:t>
            </a:r>
            <a:r>
              <a:rPr lang="pt-BR" sz="2000" dirty="0" err="1">
                <a:latin typeface="+mj-lt"/>
              </a:rPr>
              <a:t>fuels</a:t>
            </a:r>
            <a:r>
              <a:rPr lang="pt-BR" sz="2000" dirty="0">
                <a:latin typeface="+mj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5381136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9CFE0F-6F35-8980-A6C9-C028F6EF59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336D2AA4-8EC5-5F7C-AE71-C97B68CD7B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602" y="1527261"/>
            <a:ext cx="464954" cy="607828"/>
          </a:xfrm>
          <a:prstGeom prst="rect">
            <a:avLst/>
          </a:prstGeom>
        </p:spPr>
      </p:pic>
      <p:sp>
        <p:nvSpPr>
          <p:cNvPr id="5" name="Espaço Reservado para Texto 2">
            <a:extLst>
              <a:ext uri="{FF2B5EF4-FFF2-40B4-BE49-F238E27FC236}">
                <a16:creationId xmlns:a16="http://schemas.microsoft.com/office/drawing/2014/main" id="{50F830E9-3BDA-E481-9F65-33BEBC19D8A1}"/>
              </a:ext>
            </a:extLst>
          </p:cNvPr>
          <p:cNvSpPr txBox="1">
            <a:spLocks/>
          </p:cNvSpPr>
          <p:nvPr/>
        </p:nvSpPr>
        <p:spPr>
          <a:xfrm>
            <a:off x="1095602" y="1505744"/>
            <a:ext cx="8414160" cy="398065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38100" algn="just" fontAlgn="t">
              <a:lnSpc>
                <a:spcPct val="100000"/>
              </a:lnSpc>
              <a:spcBef>
                <a:spcPts val="0"/>
              </a:spcBef>
              <a:buNone/>
            </a:pPr>
            <a:r>
              <a:rPr lang="pt-BR" sz="3500" dirty="0">
                <a:solidFill>
                  <a:schemeClr val="accent1"/>
                </a:solidFill>
              </a:rPr>
              <a:t>    </a:t>
            </a:r>
            <a:r>
              <a:rPr lang="pt-BR" sz="3500" dirty="0" err="1">
                <a:solidFill>
                  <a:schemeClr val="accent1"/>
                </a:solidFill>
              </a:rPr>
              <a:t>Legacy</a:t>
            </a:r>
            <a:r>
              <a:rPr lang="pt-BR" sz="3500" dirty="0">
                <a:solidFill>
                  <a:schemeClr val="accent1"/>
                </a:solidFill>
              </a:rPr>
              <a:t> 4</a:t>
            </a:r>
            <a:endParaRPr lang="en-US" sz="3500" kern="100" dirty="0">
              <a:solidFill>
                <a:srgbClr val="0F4761"/>
              </a:solidFill>
              <a:latin typeface="Aptos Display" panose="020B0004020202020204" pitchFamily="34" charset="0"/>
            </a:endParaRPr>
          </a:p>
          <a:p>
            <a:pPr marL="0" indent="38100" algn="just" fontAlgn="t">
              <a:lnSpc>
                <a:spcPct val="100000"/>
              </a:lnSpc>
              <a:spcBef>
                <a:spcPts val="0"/>
              </a:spcBef>
              <a:buNone/>
            </a:pPr>
            <a:endParaRPr lang="en-US" sz="2000" kern="100" dirty="0">
              <a:solidFill>
                <a:srgbClr val="0F4761"/>
              </a:solidFill>
              <a:latin typeface="Aptos Display" panose="020B0004020202020204" pitchFamily="34" charset="0"/>
            </a:endParaRPr>
          </a:p>
          <a:p>
            <a:pPr marL="0" indent="38100" algn="just" fontAlgn="t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000" kern="100" dirty="0">
                <a:latin typeface="Aptos Display" panose="020B0004020202020204" pitchFamily="34" charset="0"/>
              </a:rPr>
              <a:t>The "</a:t>
            </a:r>
            <a:r>
              <a:rPr lang="en-US" sz="2000" i="1" kern="100" dirty="0">
                <a:latin typeface="Aptos Display" panose="020B0004020202020204" pitchFamily="34" charset="0"/>
              </a:rPr>
              <a:t>Big Council</a:t>
            </a:r>
            <a:r>
              <a:rPr lang="en-US" sz="2000" kern="100" dirty="0">
                <a:latin typeface="Aptos Display" panose="020B0004020202020204" pitchFamily="34" charset="0"/>
              </a:rPr>
              <a:t>" recommended to the federal government a set of </a:t>
            </a:r>
            <a:r>
              <a:rPr lang="en-US" sz="2000" b="1" kern="100" dirty="0">
                <a:latin typeface="Aptos Display" panose="020B0004020202020204" pitchFamily="34" charset="0"/>
              </a:rPr>
              <a:t>measures to guide the global roadmap of COP30</a:t>
            </a:r>
            <a:r>
              <a:rPr lang="en-US" sz="2000" kern="100" dirty="0">
                <a:latin typeface="Aptos Display" panose="020B0004020202020204" pitchFamily="34" charset="0"/>
              </a:rPr>
              <a:t>, with a central focus on the gradual </a:t>
            </a:r>
            <a:r>
              <a:rPr lang="en-US" sz="2000" b="1" kern="100" dirty="0">
                <a:latin typeface="Aptos Display" panose="020B0004020202020204" pitchFamily="34" charset="0"/>
              </a:rPr>
              <a:t>elimination of fossil fuel subsidies</a:t>
            </a:r>
            <a:r>
              <a:rPr lang="en-US" sz="2000" kern="100" dirty="0">
                <a:latin typeface="Aptos Display" panose="020B0004020202020204" pitchFamily="34" charset="0"/>
              </a:rPr>
              <a:t> and the strengthening of </a:t>
            </a:r>
            <a:r>
              <a:rPr lang="en-US" sz="2000" b="1" kern="100" dirty="0">
                <a:latin typeface="Aptos Display" panose="020B0004020202020204" pitchFamily="34" charset="0"/>
              </a:rPr>
              <a:t>economic instruments</a:t>
            </a:r>
            <a:r>
              <a:rPr lang="en-US" sz="2000" kern="100" dirty="0">
                <a:latin typeface="Aptos Display" panose="020B0004020202020204" pitchFamily="34" charset="0"/>
              </a:rPr>
              <a:t> for decarbonization.</a:t>
            </a:r>
            <a:endParaRPr lang="en-US" sz="2000" kern="100" dirty="0">
              <a:solidFill>
                <a:srgbClr val="0F4761"/>
              </a:solidFill>
              <a:latin typeface="Aptos Display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819228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6B07C0-4AD0-FBF5-C9F3-B4756CFAFF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2">
            <a:extLst>
              <a:ext uri="{FF2B5EF4-FFF2-40B4-BE49-F238E27FC236}">
                <a16:creationId xmlns:a16="http://schemas.microsoft.com/office/drawing/2014/main" id="{971C054A-B43D-CD53-BDE0-B61BE61760ED}"/>
              </a:ext>
            </a:extLst>
          </p:cNvPr>
          <p:cNvSpPr txBox="1">
            <a:spLocks/>
          </p:cNvSpPr>
          <p:nvPr/>
        </p:nvSpPr>
        <p:spPr>
          <a:xfrm>
            <a:off x="0" y="1159276"/>
            <a:ext cx="5131027" cy="540480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16000" indent="-180000" algn="just" fontAlgn="t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500" b="1" kern="100" dirty="0">
                <a:solidFill>
                  <a:srgbClr val="0F4761"/>
                </a:solidFill>
                <a:latin typeface="Aptos Display" panose="020B0004020202020204" pitchFamily="34" charset="0"/>
              </a:rPr>
              <a:t>⚡ </a:t>
            </a:r>
            <a:r>
              <a:rPr lang="en-US" sz="3200" kern="100" dirty="0">
                <a:solidFill>
                  <a:srgbClr val="0F4761"/>
                </a:solidFill>
                <a:latin typeface="Aptos Display" panose="020B0004020202020204" pitchFamily="34" charset="0"/>
              </a:rPr>
              <a:t>Main Recommendations:</a:t>
            </a:r>
            <a:endParaRPr lang="en-US" sz="3500" kern="100" dirty="0">
              <a:solidFill>
                <a:srgbClr val="0F4761"/>
              </a:solidFill>
              <a:latin typeface="Aptos Display" panose="020B0004020202020204" pitchFamily="34" charset="0"/>
            </a:endParaRPr>
          </a:p>
          <a:p>
            <a:pPr marL="216000" indent="-180000" algn="just" fontAlgn="t">
              <a:lnSpc>
                <a:spcPct val="100000"/>
              </a:lnSpc>
              <a:spcBef>
                <a:spcPts val="0"/>
              </a:spcBef>
              <a:buNone/>
            </a:pPr>
            <a:endParaRPr lang="en-US" sz="2000" b="1" kern="100" dirty="0">
              <a:solidFill>
                <a:srgbClr val="0F4761"/>
              </a:solidFill>
              <a:latin typeface="Aptos Display" panose="020B0004020202020204" pitchFamily="34" charset="0"/>
            </a:endParaRPr>
          </a:p>
          <a:p>
            <a:pPr marL="216000" indent="-180000" algn="just" fontAlgn="t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kern="100" dirty="0">
                <a:latin typeface="Aptos Display" panose="020B0004020202020204" pitchFamily="34" charset="0"/>
              </a:rPr>
              <a:t>1) </a:t>
            </a:r>
            <a:r>
              <a:rPr lang="en-US" sz="2000" b="1" kern="100" dirty="0">
                <a:solidFill>
                  <a:srgbClr val="FF0000"/>
                </a:solidFill>
                <a:latin typeface="Aptos Display" panose="020B0004020202020204" pitchFamily="34" charset="0"/>
              </a:rPr>
              <a:t>End of fossil fuel subsidies</a:t>
            </a:r>
          </a:p>
          <a:p>
            <a:pPr marL="673200" lvl="1" indent="-180000" algn="just" fontAlgn="t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kern="100" dirty="0">
                <a:latin typeface="Aptos Display" panose="020B0004020202020204" pitchFamily="34" charset="0"/>
              </a:rPr>
              <a:t>• </a:t>
            </a:r>
            <a:r>
              <a:rPr lang="en-US" sz="2000" b="1" kern="100" dirty="0">
                <a:latin typeface="Aptos Display" panose="020B0004020202020204" pitchFamily="34" charset="0"/>
              </a:rPr>
              <a:t>timetable for eliminating tax incentives and other subsidies </a:t>
            </a:r>
            <a:r>
              <a:rPr lang="en-US" sz="2000" kern="100" dirty="0">
                <a:latin typeface="Aptos Display" panose="020B0004020202020204" pitchFamily="34" charset="0"/>
              </a:rPr>
              <a:t>(direct and indirect)</a:t>
            </a:r>
          </a:p>
          <a:p>
            <a:pPr marL="216000" indent="-180000" algn="just" fontAlgn="t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kern="100" dirty="0">
                <a:solidFill>
                  <a:srgbClr val="0F4761"/>
                </a:solidFill>
                <a:latin typeface="+mj-lt"/>
              </a:rPr>
              <a:t>2) </a:t>
            </a:r>
            <a:r>
              <a:rPr lang="en-US" sz="2000" b="1" kern="100" dirty="0">
                <a:solidFill>
                  <a:schemeClr val="accent1"/>
                </a:solidFill>
                <a:latin typeface="+mj-lt"/>
              </a:rPr>
              <a:t>Environmental taxation</a:t>
            </a:r>
          </a:p>
          <a:p>
            <a:pPr marL="673200" lvl="1" indent="-180000" algn="just" fontAlgn="t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kern="100" dirty="0">
                <a:solidFill>
                  <a:srgbClr val="0F4761"/>
                </a:solidFill>
                <a:latin typeface="+mj-lt"/>
              </a:rPr>
              <a:t>• </a:t>
            </a:r>
            <a:r>
              <a:rPr lang="en-US" sz="2000" b="1" kern="100" dirty="0">
                <a:solidFill>
                  <a:srgbClr val="FF0000"/>
                </a:solidFill>
                <a:latin typeface="+mj-lt"/>
              </a:rPr>
              <a:t>selective tax on fossil fuels </a:t>
            </a:r>
            <a:r>
              <a:rPr lang="en-US" sz="2000" kern="100" dirty="0">
                <a:solidFill>
                  <a:srgbClr val="0F4761"/>
                </a:solidFill>
                <a:latin typeface="+mj-lt"/>
              </a:rPr>
              <a:t>("sin tax").</a:t>
            </a:r>
          </a:p>
          <a:p>
            <a:pPr marL="673200" lvl="1" indent="-180000" algn="just" fontAlgn="t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b="1" kern="100" dirty="0">
                <a:solidFill>
                  <a:schemeClr val="accent1"/>
                </a:solidFill>
                <a:latin typeface="+mj-lt"/>
              </a:rPr>
              <a:t>•Periodic review </a:t>
            </a:r>
            <a:r>
              <a:rPr lang="en-US" sz="2000" kern="100" dirty="0">
                <a:solidFill>
                  <a:srgbClr val="0F4761"/>
                </a:solidFill>
                <a:latin typeface="+mj-lt"/>
              </a:rPr>
              <a:t>(every 5 years).</a:t>
            </a:r>
          </a:p>
          <a:p>
            <a:pPr marL="216000" indent="-180000" algn="just" fontAlgn="t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kern="100" dirty="0">
                <a:solidFill>
                  <a:srgbClr val="0F4761"/>
                </a:solidFill>
                <a:latin typeface="+mj-lt"/>
              </a:rPr>
              <a:t>3) </a:t>
            </a:r>
            <a:r>
              <a:rPr lang="en-US" sz="2000" b="1" kern="100" dirty="0">
                <a:solidFill>
                  <a:schemeClr val="accent1"/>
                </a:solidFill>
                <a:latin typeface="+mj-lt"/>
              </a:rPr>
              <a:t>Carbon Pricing</a:t>
            </a:r>
          </a:p>
          <a:p>
            <a:pPr marL="216000" indent="-180000" algn="just" fontAlgn="t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kern="100" dirty="0">
                <a:latin typeface="Aptos Display" panose="020B0004020202020204" pitchFamily="34" charset="0"/>
              </a:rPr>
              <a:t>4) Sustainable Fuels</a:t>
            </a:r>
          </a:p>
          <a:p>
            <a:pPr marL="216000" indent="-180000" algn="just" fontAlgn="t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kern="100" dirty="0">
                <a:latin typeface="Aptos Display" panose="020B0004020202020204" pitchFamily="34" charset="0"/>
              </a:rPr>
              <a:t>5) Transparency and Governance</a:t>
            </a:r>
          </a:p>
          <a:p>
            <a:pPr marL="673200" lvl="1" indent="-180000" algn="just" fontAlgn="t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kern="100" dirty="0">
                <a:latin typeface="Aptos Display" panose="020B0004020202020204" pitchFamily="34" charset="0"/>
              </a:rPr>
              <a:t>• </a:t>
            </a:r>
            <a:r>
              <a:rPr lang="en-US" sz="2000" b="1" kern="100" dirty="0">
                <a:latin typeface="Aptos Display" panose="020B0004020202020204" pitchFamily="34" charset="0"/>
              </a:rPr>
              <a:t>public transparency platforms on fossil fuel subsidies and lobbying</a:t>
            </a:r>
            <a:r>
              <a:rPr lang="en-US" sz="2000" kern="100" dirty="0">
                <a:latin typeface="Aptos Display" panose="020B0004020202020204" pitchFamily="34" charset="0"/>
              </a:rPr>
              <a:t>.</a:t>
            </a:r>
          </a:p>
          <a:p>
            <a:pPr algn="just" fontAlgn="t">
              <a:lnSpc>
                <a:spcPct val="100000"/>
              </a:lnSpc>
              <a:spcBef>
                <a:spcPts val="0"/>
              </a:spcBef>
              <a:buNone/>
            </a:pPr>
            <a:endParaRPr lang="en-US" sz="2000" kern="100" dirty="0">
              <a:solidFill>
                <a:srgbClr val="0F4761"/>
              </a:solidFill>
              <a:latin typeface="Aptos Display" panose="020B0004020202020204" pitchFamily="34" charset="0"/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FE51FA94-BA2B-ABB5-1C9D-80C2754BD9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3081" y="1215614"/>
            <a:ext cx="3813363" cy="5442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896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28FC546-898A-B722-20CF-58BEBCEA50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" b="-1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413810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6F8A38-B39E-1C9C-AD5C-056026D588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6D644CD-96FC-8C60-1492-BDE3C1F730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8C5FA8BC-6428-16A4-A941-C30B926C023E}"/>
              </a:ext>
            </a:extLst>
          </p:cNvPr>
          <p:cNvSpPr txBox="1"/>
          <p:nvPr/>
        </p:nvSpPr>
        <p:spPr>
          <a:xfrm>
            <a:off x="5352836" y="2906766"/>
            <a:ext cx="362677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kern="100" dirty="0">
                <a:solidFill>
                  <a:srgbClr val="25EAB4"/>
                </a:solidFill>
                <a:latin typeface="Aptos Display" panose="020B0004020202020204" pitchFamily="34" charset="0"/>
              </a:rPr>
              <a:t>Today…</a:t>
            </a:r>
            <a:endParaRPr lang="pt-BR" sz="3800" dirty="0">
              <a:solidFill>
                <a:srgbClr val="25EAB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6911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58CF6CC4-6B18-9D90-1BE9-FD602D04C8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9653" y="2591509"/>
            <a:ext cx="4218496" cy="2093507"/>
          </a:xfrm>
          <a:prstGeom prst="rect">
            <a:avLst/>
          </a:prstGeom>
        </p:spPr>
      </p:pic>
      <p:sp>
        <p:nvSpPr>
          <p:cNvPr id="5" name="Espaço Reservado para Texto 2">
            <a:extLst>
              <a:ext uri="{FF2B5EF4-FFF2-40B4-BE49-F238E27FC236}">
                <a16:creationId xmlns:a16="http://schemas.microsoft.com/office/drawing/2014/main" id="{876C833F-4319-5C55-0E93-92B35A35BFD0}"/>
              </a:ext>
            </a:extLst>
          </p:cNvPr>
          <p:cNvSpPr txBox="1">
            <a:spLocks/>
          </p:cNvSpPr>
          <p:nvPr/>
        </p:nvSpPr>
        <p:spPr>
          <a:xfrm>
            <a:off x="1005368" y="1908663"/>
            <a:ext cx="5344062" cy="5133594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t">
              <a:lnSpc>
                <a:spcPct val="100000"/>
              </a:lnSpc>
            </a:pPr>
            <a:r>
              <a:rPr lang="pt-BR" sz="2000" dirty="0" err="1">
                <a:latin typeface="+mj-lt"/>
              </a:rPr>
              <a:t>Decades</a:t>
            </a:r>
            <a:r>
              <a:rPr lang="pt-BR" sz="2000" dirty="0">
                <a:latin typeface="+mj-lt"/>
              </a:rPr>
              <a:t> </a:t>
            </a:r>
            <a:r>
              <a:rPr lang="pt-BR" sz="2000" dirty="0" err="1">
                <a:latin typeface="+mj-lt"/>
              </a:rPr>
              <a:t>of</a:t>
            </a:r>
            <a:r>
              <a:rPr lang="pt-BR" sz="2000" dirty="0">
                <a:latin typeface="+mj-lt"/>
              </a:rPr>
              <a:t> </a:t>
            </a:r>
            <a:r>
              <a:rPr lang="pt-BR" sz="2000" dirty="0" err="1">
                <a:latin typeface="+mj-lt"/>
              </a:rPr>
              <a:t>experience</a:t>
            </a:r>
            <a:r>
              <a:rPr lang="pt-BR" sz="2000" dirty="0">
                <a:latin typeface="+mj-lt"/>
              </a:rPr>
              <a:t> </a:t>
            </a:r>
            <a:r>
              <a:rPr lang="pt-BR" sz="2000" dirty="0" err="1">
                <a:latin typeface="+mj-lt"/>
              </a:rPr>
              <a:t>devoloping</a:t>
            </a:r>
            <a:r>
              <a:rPr lang="pt-BR" sz="2000" dirty="0">
                <a:latin typeface="+mj-lt"/>
              </a:rPr>
              <a:t> a </a:t>
            </a:r>
            <a:r>
              <a:rPr lang="pt-BR" sz="2000" dirty="0" err="1">
                <a:latin typeface="+mj-lt"/>
              </a:rPr>
              <a:t>regulatory</a:t>
            </a:r>
            <a:r>
              <a:rPr lang="pt-BR" sz="2000" dirty="0">
                <a:latin typeface="+mj-lt"/>
              </a:rPr>
              <a:t> framework </a:t>
            </a:r>
            <a:r>
              <a:rPr lang="pt-BR" sz="2000" dirty="0" err="1">
                <a:latin typeface="+mj-lt"/>
              </a:rPr>
              <a:t>to</a:t>
            </a:r>
            <a:r>
              <a:rPr lang="pt-BR" sz="2000" dirty="0">
                <a:latin typeface="+mj-lt"/>
              </a:rPr>
              <a:t> </a:t>
            </a:r>
            <a:r>
              <a:rPr lang="pt-BR" sz="2000" dirty="0" err="1">
                <a:latin typeface="+mj-lt"/>
              </a:rPr>
              <a:t>energy</a:t>
            </a:r>
            <a:r>
              <a:rPr lang="pt-BR" sz="2000" dirty="0">
                <a:latin typeface="+mj-lt"/>
              </a:rPr>
              <a:t> </a:t>
            </a:r>
            <a:r>
              <a:rPr lang="pt-BR" sz="2000" dirty="0" err="1">
                <a:latin typeface="+mj-lt"/>
              </a:rPr>
              <a:t>transitions</a:t>
            </a:r>
            <a:r>
              <a:rPr lang="pt-BR" sz="2000" dirty="0">
                <a:latin typeface="+mj-lt"/>
              </a:rPr>
              <a:t> </a:t>
            </a:r>
            <a:r>
              <a:rPr lang="pt-BR" sz="2000" dirty="0" err="1">
                <a:latin typeface="+mj-lt"/>
              </a:rPr>
              <a:t>programs</a:t>
            </a:r>
            <a:r>
              <a:rPr lang="pt-BR" sz="2000" dirty="0">
                <a:latin typeface="+mj-lt"/>
              </a:rPr>
              <a:t>;</a:t>
            </a:r>
            <a:endParaRPr lang="pt-BR" sz="800" dirty="0">
              <a:latin typeface="+mj-lt"/>
            </a:endParaRPr>
          </a:p>
          <a:p>
            <a:pPr fontAlgn="t">
              <a:lnSpc>
                <a:spcPct val="100000"/>
              </a:lnSpc>
            </a:pPr>
            <a:r>
              <a:rPr lang="pt-BR" sz="2000" dirty="0" err="1">
                <a:latin typeface="+mj-lt"/>
              </a:rPr>
              <a:t>Brazil</a:t>
            </a:r>
            <a:r>
              <a:rPr lang="pt-BR" sz="2000" dirty="0">
                <a:latin typeface="+mj-lt"/>
              </a:rPr>
              <a:t> combines </a:t>
            </a:r>
            <a:r>
              <a:rPr lang="pt-BR" sz="2000" b="1" dirty="0" err="1">
                <a:solidFill>
                  <a:schemeClr val="accent1"/>
                </a:solidFill>
                <a:latin typeface="+mj-lt"/>
              </a:rPr>
              <a:t>renewable</a:t>
            </a:r>
            <a:r>
              <a:rPr lang="pt-BR" sz="200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pt-BR" sz="2000" b="1" dirty="0" err="1">
                <a:solidFill>
                  <a:schemeClr val="accent1"/>
                </a:solidFill>
                <a:latin typeface="+mj-lt"/>
              </a:rPr>
              <a:t>leadership</a:t>
            </a:r>
            <a:r>
              <a:rPr lang="pt-BR" sz="2000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pt-BR" sz="2000" dirty="0" err="1">
                <a:latin typeface="+mj-lt"/>
              </a:rPr>
              <a:t>with</a:t>
            </a:r>
            <a:r>
              <a:rPr lang="pt-BR" sz="2000" dirty="0">
                <a:latin typeface="+mj-lt"/>
              </a:rPr>
              <a:t> </a:t>
            </a:r>
            <a:br>
              <a:rPr lang="pt-BR" sz="2000" dirty="0">
                <a:solidFill>
                  <a:schemeClr val="accent1"/>
                </a:solidFill>
                <a:latin typeface="+mj-lt"/>
              </a:rPr>
            </a:br>
            <a:r>
              <a:rPr lang="pt-BR" sz="2000" b="1" dirty="0" err="1">
                <a:solidFill>
                  <a:schemeClr val="accent1"/>
                </a:solidFill>
                <a:latin typeface="+mj-lt"/>
              </a:rPr>
              <a:t>growing</a:t>
            </a:r>
            <a:r>
              <a:rPr lang="pt-BR" sz="200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pt-BR" sz="2000" b="1" dirty="0" err="1">
                <a:solidFill>
                  <a:schemeClr val="accent1"/>
                </a:solidFill>
                <a:latin typeface="+mj-lt"/>
              </a:rPr>
              <a:t>oil</a:t>
            </a:r>
            <a:r>
              <a:rPr lang="pt-BR" sz="200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pt-BR" sz="2000" b="1" dirty="0" err="1">
                <a:solidFill>
                  <a:schemeClr val="accent1"/>
                </a:solidFill>
                <a:latin typeface="+mj-lt"/>
              </a:rPr>
              <a:t>production</a:t>
            </a:r>
            <a:r>
              <a:rPr lang="pt-BR" sz="2000" dirty="0">
                <a:latin typeface="+mj-lt"/>
              </a:rPr>
              <a:t>;</a:t>
            </a:r>
          </a:p>
          <a:p>
            <a:pPr fontAlgn="t">
              <a:lnSpc>
                <a:spcPct val="100000"/>
              </a:lnSpc>
            </a:pPr>
            <a:r>
              <a:rPr lang="pt-BR" sz="2000" dirty="0">
                <a:latin typeface="+mj-lt"/>
              </a:rPr>
              <a:t>Energy </a:t>
            </a:r>
            <a:r>
              <a:rPr lang="pt-BR" sz="2000" dirty="0" err="1">
                <a:latin typeface="+mj-lt"/>
              </a:rPr>
              <a:t>transition</a:t>
            </a:r>
            <a:r>
              <a:rPr lang="pt-BR" sz="2000" dirty="0">
                <a:latin typeface="+mj-lt"/>
              </a:rPr>
              <a:t> </a:t>
            </a:r>
            <a:r>
              <a:rPr lang="pt-BR" sz="2000" dirty="0" err="1">
                <a:latin typeface="+mj-lt"/>
              </a:rPr>
              <a:t>seen</a:t>
            </a:r>
            <a:r>
              <a:rPr lang="pt-BR" sz="2000" dirty="0">
                <a:latin typeface="+mj-lt"/>
              </a:rPr>
              <a:t> as </a:t>
            </a:r>
            <a:r>
              <a:rPr lang="pt-BR" sz="2000" dirty="0" err="1">
                <a:latin typeface="+mj-lt"/>
              </a:rPr>
              <a:t>an</a:t>
            </a:r>
            <a:r>
              <a:rPr lang="pt-BR" sz="2000" dirty="0">
                <a:latin typeface="+mj-lt"/>
              </a:rPr>
              <a:t> </a:t>
            </a:r>
            <a:br>
              <a:rPr lang="pt-BR" sz="2000" dirty="0">
                <a:latin typeface="+mj-lt"/>
              </a:rPr>
            </a:br>
            <a:r>
              <a:rPr lang="pt-BR" sz="2000" b="1" dirty="0" err="1">
                <a:solidFill>
                  <a:schemeClr val="accent1"/>
                </a:solidFill>
                <a:latin typeface="+mj-lt"/>
              </a:rPr>
              <a:t>economic</a:t>
            </a:r>
            <a:r>
              <a:rPr lang="pt-BR" sz="200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pt-BR" sz="2000" b="1" dirty="0" err="1">
                <a:solidFill>
                  <a:schemeClr val="accent1"/>
                </a:solidFill>
                <a:latin typeface="+mj-lt"/>
              </a:rPr>
              <a:t>opportunity</a:t>
            </a:r>
            <a:r>
              <a:rPr lang="pt-BR" sz="2000" dirty="0">
                <a:latin typeface="+mj-lt"/>
              </a:rPr>
              <a:t>;</a:t>
            </a:r>
          </a:p>
          <a:p>
            <a:pPr fontAlgn="t">
              <a:lnSpc>
                <a:spcPct val="100000"/>
              </a:lnSpc>
            </a:pPr>
            <a:r>
              <a:rPr lang="pt-BR" sz="2000" dirty="0">
                <a:latin typeface="+mj-lt"/>
              </a:rPr>
              <a:t>High </a:t>
            </a:r>
            <a:r>
              <a:rPr lang="pt-BR" sz="2000" dirty="0" err="1">
                <a:latin typeface="+mj-lt"/>
              </a:rPr>
              <a:t>uncertainty</a:t>
            </a:r>
            <a:r>
              <a:rPr lang="pt-BR" sz="2000" dirty="0">
                <a:latin typeface="+mj-lt"/>
              </a:rPr>
              <a:t>: </a:t>
            </a:r>
            <a:r>
              <a:rPr lang="pt-BR" sz="2000" b="1" dirty="0" err="1">
                <a:solidFill>
                  <a:schemeClr val="accent1"/>
                </a:solidFill>
                <a:latin typeface="+mj-lt"/>
              </a:rPr>
              <a:t>technological</a:t>
            </a:r>
            <a:r>
              <a:rPr lang="pt-BR" sz="2000" dirty="0">
                <a:latin typeface="+mj-lt"/>
              </a:rPr>
              <a:t>, </a:t>
            </a:r>
            <a:br>
              <a:rPr lang="pt-BR" sz="2000" b="1" dirty="0">
                <a:latin typeface="+mj-lt"/>
              </a:rPr>
            </a:br>
            <a:r>
              <a:rPr lang="pt-BR" sz="2000" b="1" dirty="0" err="1">
                <a:solidFill>
                  <a:schemeClr val="accent1"/>
                </a:solidFill>
                <a:latin typeface="+mj-lt"/>
              </a:rPr>
              <a:t>geopolitical</a:t>
            </a:r>
            <a:r>
              <a:rPr lang="pt-BR" sz="2000" dirty="0">
                <a:latin typeface="+mj-lt"/>
              </a:rPr>
              <a:t>,</a:t>
            </a:r>
            <a:r>
              <a:rPr lang="pt-BR" sz="2000" b="1" dirty="0">
                <a:latin typeface="+mj-lt"/>
              </a:rPr>
              <a:t> </a:t>
            </a:r>
            <a:r>
              <a:rPr lang="pt-BR" sz="2000" b="1" dirty="0">
                <a:solidFill>
                  <a:schemeClr val="accent1"/>
                </a:solidFill>
                <a:latin typeface="+mj-lt"/>
              </a:rPr>
              <a:t>social</a:t>
            </a:r>
            <a:r>
              <a:rPr lang="pt-BR" sz="2000" dirty="0">
                <a:latin typeface="+mj-lt"/>
              </a:rPr>
              <a:t>;</a:t>
            </a:r>
          </a:p>
          <a:p>
            <a:pPr fontAlgn="t">
              <a:lnSpc>
                <a:spcPct val="100000"/>
              </a:lnSpc>
            </a:pPr>
            <a:r>
              <a:rPr lang="pt-BR" sz="2000" dirty="0" err="1">
                <a:latin typeface="+mj-lt"/>
              </a:rPr>
              <a:t>Transition</a:t>
            </a:r>
            <a:r>
              <a:rPr lang="pt-BR" sz="2000" dirty="0">
                <a:latin typeface="+mj-lt"/>
              </a:rPr>
              <a:t> in </a:t>
            </a:r>
            <a:r>
              <a:rPr lang="pt-BR" sz="2000" dirty="0" err="1">
                <a:latin typeface="+mj-lt"/>
              </a:rPr>
              <a:t>Brazil</a:t>
            </a:r>
            <a:r>
              <a:rPr lang="pt-BR" sz="2000" dirty="0">
                <a:latin typeface="+mj-lt"/>
              </a:rPr>
              <a:t> </a:t>
            </a:r>
            <a:r>
              <a:rPr lang="pt-BR" sz="2000" dirty="0" err="1">
                <a:latin typeface="+mj-lt"/>
              </a:rPr>
              <a:t>is</a:t>
            </a:r>
            <a:r>
              <a:rPr lang="pt-BR" sz="2000" dirty="0">
                <a:latin typeface="+mj-lt"/>
              </a:rPr>
              <a:t> </a:t>
            </a:r>
            <a:r>
              <a:rPr lang="pt-BR" sz="2000" b="1" dirty="0" err="1">
                <a:solidFill>
                  <a:schemeClr val="accent1"/>
                </a:solidFill>
                <a:latin typeface="+mj-lt"/>
              </a:rPr>
              <a:t>unique</a:t>
            </a:r>
            <a:r>
              <a:rPr lang="pt-BR" sz="2000" b="1" dirty="0">
                <a:solidFill>
                  <a:schemeClr val="accent1"/>
                </a:solidFill>
                <a:latin typeface="+mj-lt"/>
              </a:rPr>
              <a:t> (“sui generis”)</a:t>
            </a:r>
            <a:r>
              <a:rPr lang="pt-BR" sz="2000" dirty="0">
                <a:latin typeface="+mj-lt"/>
              </a:rPr>
              <a:t>.</a:t>
            </a:r>
          </a:p>
          <a:p>
            <a:endParaRPr lang="pt-BR" sz="2000" kern="100" dirty="0">
              <a:solidFill>
                <a:srgbClr val="0F4761"/>
              </a:solidFill>
              <a:latin typeface="+mj-lt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2000" kern="100" dirty="0">
              <a:solidFill>
                <a:srgbClr val="0F4761"/>
              </a:solidFill>
              <a:latin typeface="+mj-lt"/>
              <a:hlinkClick r:id="rId4"/>
            </a:endParaRPr>
          </a:p>
        </p:txBody>
      </p:sp>
    </p:spTree>
    <p:extLst>
      <p:ext uri="{BB962C8B-B14F-4D97-AF65-F5344CB8AC3E}">
        <p14:creationId xmlns:p14="http://schemas.microsoft.com/office/powerpoint/2010/main" val="22071148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8A80BD-DD81-7573-C2BA-C561930E62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BB9602F-F326-A455-6C5C-8AE7C6334C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08B411E4-3648-56AF-23B7-DF9E4EE0A2DA}"/>
              </a:ext>
            </a:extLst>
          </p:cNvPr>
          <p:cNvSpPr txBox="1"/>
          <p:nvPr/>
        </p:nvSpPr>
        <p:spPr>
          <a:xfrm>
            <a:off x="4503505" y="2917040"/>
            <a:ext cx="318498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kern="100" dirty="0">
                <a:solidFill>
                  <a:srgbClr val="25EAB4"/>
                </a:solidFill>
                <a:latin typeface="Aptos Display" panose="020B0004020202020204" pitchFamily="34" charset="0"/>
              </a:rPr>
              <a:t>Why this audit?</a:t>
            </a:r>
            <a:endParaRPr lang="pt-BR" sz="3800" dirty="0">
              <a:solidFill>
                <a:srgbClr val="25EAB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0182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C497DF-1D38-A49F-C71A-72B9C0728F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2">
            <a:extLst>
              <a:ext uri="{FF2B5EF4-FFF2-40B4-BE49-F238E27FC236}">
                <a16:creationId xmlns:a16="http://schemas.microsoft.com/office/drawing/2014/main" id="{AACB1982-BECD-B92D-A81C-3F962435F37E}"/>
              </a:ext>
            </a:extLst>
          </p:cNvPr>
          <p:cNvSpPr txBox="1">
            <a:spLocks/>
          </p:cNvSpPr>
          <p:nvPr/>
        </p:nvSpPr>
        <p:spPr>
          <a:xfrm>
            <a:off x="902627" y="1806599"/>
            <a:ext cx="5344062" cy="5133594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t">
              <a:lnSpc>
                <a:spcPct val="100000"/>
              </a:lnSpc>
            </a:pPr>
            <a:r>
              <a:rPr lang="pt-BR" sz="2000" b="1" dirty="0" err="1">
                <a:solidFill>
                  <a:schemeClr val="accent1"/>
                </a:solidFill>
                <a:latin typeface="+mj-lt"/>
              </a:rPr>
              <a:t>Strategic</a:t>
            </a:r>
            <a:r>
              <a:rPr lang="pt-BR" sz="200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pt-BR" sz="2000" b="1" dirty="0" err="1">
                <a:solidFill>
                  <a:schemeClr val="accent1"/>
                </a:solidFill>
                <a:latin typeface="+mj-lt"/>
              </a:rPr>
              <a:t>rationale</a:t>
            </a:r>
            <a:r>
              <a:rPr lang="pt-BR" sz="2000" b="1" dirty="0">
                <a:solidFill>
                  <a:schemeClr val="accent1"/>
                </a:solidFill>
                <a:latin typeface="+mj-lt"/>
              </a:rPr>
              <a:t>:</a:t>
            </a:r>
            <a:endParaRPr lang="pt-BR" sz="2000" dirty="0">
              <a:solidFill>
                <a:schemeClr val="accent1"/>
              </a:solidFill>
              <a:latin typeface="+mj-lt"/>
            </a:endParaRPr>
          </a:p>
          <a:p>
            <a:pPr lvl="1" fontAlgn="t">
              <a:lnSpc>
                <a:spcPct val="100000"/>
              </a:lnSpc>
            </a:pPr>
            <a:r>
              <a:rPr lang="pt-BR" sz="2000" dirty="0" err="1">
                <a:latin typeface="+mj-lt"/>
              </a:rPr>
              <a:t>Transition</a:t>
            </a:r>
            <a:r>
              <a:rPr lang="pt-BR" sz="2000" dirty="0">
                <a:latin typeface="+mj-lt"/>
              </a:rPr>
              <a:t> </a:t>
            </a:r>
            <a:r>
              <a:rPr lang="pt-BR" sz="2000" dirty="0" err="1">
                <a:latin typeface="+mj-lt"/>
              </a:rPr>
              <a:t>elevated</a:t>
            </a:r>
            <a:r>
              <a:rPr lang="pt-BR" sz="2000" dirty="0">
                <a:latin typeface="+mj-lt"/>
              </a:rPr>
              <a:t> </a:t>
            </a:r>
            <a:r>
              <a:rPr lang="pt-BR" sz="2000" dirty="0" err="1">
                <a:latin typeface="+mj-lt"/>
              </a:rPr>
              <a:t>to</a:t>
            </a:r>
            <a:r>
              <a:rPr lang="pt-BR" sz="2000" dirty="0">
                <a:latin typeface="+mj-lt"/>
              </a:rPr>
              <a:t> a </a:t>
            </a:r>
            <a:r>
              <a:rPr lang="pt-BR" sz="2000" b="1" dirty="0" err="1">
                <a:latin typeface="+mj-lt"/>
              </a:rPr>
              <a:t>State</a:t>
            </a:r>
            <a:r>
              <a:rPr lang="pt-BR" sz="2000" b="1" dirty="0">
                <a:latin typeface="+mj-lt"/>
              </a:rPr>
              <a:t> </a:t>
            </a:r>
            <a:r>
              <a:rPr lang="pt-BR" sz="2000" b="1" dirty="0" err="1">
                <a:latin typeface="+mj-lt"/>
              </a:rPr>
              <a:t>policy</a:t>
            </a:r>
            <a:r>
              <a:rPr lang="pt-BR" sz="2000" b="1" dirty="0">
                <a:latin typeface="+mj-lt"/>
              </a:rPr>
              <a:t>;</a:t>
            </a:r>
            <a:endParaRPr lang="pt-BR" sz="2000" dirty="0">
              <a:latin typeface="+mj-lt"/>
            </a:endParaRPr>
          </a:p>
          <a:p>
            <a:pPr lvl="1" fontAlgn="t">
              <a:lnSpc>
                <a:spcPct val="100000"/>
              </a:lnSpc>
            </a:pPr>
            <a:r>
              <a:rPr lang="pt-BR" sz="2000" dirty="0" err="1">
                <a:latin typeface="+mj-lt"/>
              </a:rPr>
              <a:t>Linked</a:t>
            </a:r>
            <a:r>
              <a:rPr lang="pt-BR" sz="2000" dirty="0">
                <a:latin typeface="+mj-lt"/>
              </a:rPr>
              <a:t> </a:t>
            </a:r>
            <a:r>
              <a:rPr lang="pt-BR" sz="2000" dirty="0" err="1">
                <a:latin typeface="+mj-lt"/>
              </a:rPr>
              <a:t>to</a:t>
            </a:r>
            <a:r>
              <a:rPr lang="pt-BR" sz="2000" dirty="0">
                <a:latin typeface="+mj-lt"/>
              </a:rPr>
              <a:t> </a:t>
            </a:r>
            <a:r>
              <a:rPr lang="pt-BR" sz="2000" b="1" dirty="0" err="1">
                <a:latin typeface="+mj-lt"/>
              </a:rPr>
              <a:t>climate</a:t>
            </a:r>
            <a:r>
              <a:rPr lang="pt-BR" sz="2000" b="1" dirty="0">
                <a:latin typeface="+mj-lt"/>
              </a:rPr>
              <a:t> </a:t>
            </a:r>
            <a:r>
              <a:rPr lang="pt-BR" sz="2000" b="1" dirty="0" err="1">
                <a:latin typeface="+mj-lt"/>
              </a:rPr>
              <a:t>commitments</a:t>
            </a:r>
            <a:r>
              <a:rPr lang="pt-BR" sz="2000" b="1" dirty="0">
                <a:latin typeface="+mj-lt"/>
              </a:rPr>
              <a:t> + </a:t>
            </a:r>
            <a:r>
              <a:rPr lang="pt-BR" sz="2000" b="1" dirty="0" err="1">
                <a:latin typeface="+mj-lt"/>
              </a:rPr>
              <a:t>reindustrialization</a:t>
            </a:r>
            <a:r>
              <a:rPr lang="pt-BR" sz="2000" b="1" dirty="0">
                <a:latin typeface="+mj-lt"/>
              </a:rPr>
              <a:t>.</a:t>
            </a:r>
          </a:p>
          <a:p>
            <a:pPr lvl="1" fontAlgn="t">
              <a:lnSpc>
                <a:spcPct val="100000"/>
              </a:lnSpc>
            </a:pPr>
            <a:endParaRPr lang="pt-BR" sz="800" dirty="0">
              <a:latin typeface="+mj-lt"/>
            </a:endParaRPr>
          </a:p>
          <a:p>
            <a:pPr fontAlgn="t">
              <a:lnSpc>
                <a:spcPct val="100000"/>
              </a:lnSpc>
            </a:pPr>
            <a:r>
              <a:rPr lang="pt-BR" sz="2000" b="1" dirty="0" err="1">
                <a:solidFill>
                  <a:schemeClr val="accent1"/>
                </a:solidFill>
                <a:latin typeface="+mj-lt"/>
              </a:rPr>
              <a:t>Timeliness</a:t>
            </a:r>
            <a:r>
              <a:rPr lang="pt-BR" sz="2000" b="1" dirty="0">
                <a:solidFill>
                  <a:schemeClr val="accent1"/>
                </a:solidFill>
                <a:latin typeface="+mj-lt"/>
              </a:rPr>
              <a:t>:</a:t>
            </a:r>
            <a:endParaRPr lang="pt-BR" sz="2000" dirty="0">
              <a:solidFill>
                <a:schemeClr val="accent1"/>
              </a:solidFill>
              <a:latin typeface="+mj-lt"/>
            </a:endParaRPr>
          </a:p>
          <a:p>
            <a:pPr lvl="1" fontAlgn="t">
              <a:lnSpc>
                <a:spcPct val="100000"/>
              </a:lnSpc>
            </a:pPr>
            <a:r>
              <a:rPr lang="pt-BR" sz="2000" dirty="0">
                <a:latin typeface="+mj-lt"/>
              </a:rPr>
              <a:t>Policies, </a:t>
            </a:r>
            <a:r>
              <a:rPr lang="pt-BR" sz="2000" dirty="0" err="1">
                <a:latin typeface="+mj-lt"/>
              </a:rPr>
              <a:t>governance</a:t>
            </a:r>
            <a:r>
              <a:rPr lang="pt-BR" sz="2000" dirty="0">
                <a:latin typeface="+mj-lt"/>
              </a:rPr>
              <a:t>, </a:t>
            </a:r>
            <a:r>
              <a:rPr lang="pt-BR" sz="2000" dirty="0" err="1">
                <a:latin typeface="+mj-lt"/>
              </a:rPr>
              <a:t>and</a:t>
            </a:r>
            <a:r>
              <a:rPr lang="pt-BR" sz="2000" dirty="0">
                <a:latin typeface="+mj-lt"/>
              </a:rPr>
              <a:t> </a:t>
            </a:r>
            <a:r>
              <a:rPr lang="pt-BR" sz="2000" dirty="0" err="1">
                <a:latin typeface="+mj-lt"/>
              </a:rPr>
              <a:t>regulation</a:t>
            </a:r>
            <a:r>
              <a:rPr lang="pt-BR" sz="2000" dirty="0">
                <a:latin typeface="+mj-lt"/>
              </a:rPr>
              <a:t> still </a:t>
            </a:r>
            <a:r>
              <a:rPr lang="pt-BR" sz="2000" b="1" dirty="0" err="1">
                <a:latin typeface="+mj-lt"/>
              </a:rPr>
              <a:t>under</a:t>
            </a:r>
            <a:r>
              <a:rPr lang="pt-BR" sz="2000" b="1" dirty="0">
                <a:latin typeface="+mj-lt"/>
              </a:rPr>
              <a:t> </a:t>
            </a:r>
            <a:r>
              <a:rPr lang="pt-BR" sz="2000" b="1" dirty="0" err="1">
                <a:latin typeface="+mj-lt"/>
              </a:rPr>
              <a:t>development</a:t>
            </a:r>
            <a:r>
              <a:rPr lang="pt-BR" sz="2000" b="1" dirty="0">
                <a:latin typeface="+mj-lt"/>
              </a:rPr>
              <a:t>.</a:t>
            </a:r>
          </a:p>
          <a:p>
            <a:pPr lvl="1" fontAlgn="t">
              <a:lnSpc>
                <a:spcPct val="100000"/>
              </a:lnSpc>
            </a:pPr>
            <a:endParaRPr lang="pt-BR" sz="800" dirty="0">
              <a:latin typeface="+mj-lt"/>
            </a:endParaRPr>
          </a:p>
          <a:p>
            <a:pPr fontAlgn="t">
              <a:lnSpc>
                <a:spcPct val="100000"/>
              </a:lnSpc>
            </a:pPr>
            <a:r>
              <a:rPr lang="pt-BR" sz="2000" b="1" dirty="0" err="1">
                <a:solidFill>
                  <a:schemeClr val="accent1"/>
                </a:solidFill>
                <a:latin typeface="+mj-lt"/>
              </a:rPr>
              <a:t>International</a:t>
            </a:r>
            <a:r>
              <a:rPr lang="pt-BR" sz="200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pt-BR" sz="2000" b="1" dirty="0" err="1">
                <a:solidFill>
                  <a:schemeClr val="accent1"/>
                </a:solidFill>
                <a:latin typeface="+mj-lt"/>
              </a:rPr>
              <a:t>relevance</a:t>
            </a:r>
            <a:r>
              <a:rPr lang="pt-BR" sz="2000" dirty="0">
                <a:solidFill>
                  <a:schemeClr val="accent1"/>
                </a:solidFill>
                <a:latin typeface="+mj-lt"/>
              </a:rPr>
              <a:t>;</a:t>
            </a:r>
          </a:p>
          <a:p>
            <a:pPr fontAlgn="t">
              <a:lnSpc>
                <a:spcPct val="100000"/>
              </a:lnSpc>
            </a:pPr>
            <a:endParaRPr lang="pt-BR" sz="800" dirty="0">
              <a:solidFill>
                <a:schemeClr val="accent1"/>
              </a:solidFill>
              <a:latin typeface="+mj-lt"/>
            </a:endParaRPr>
          </a:p>
          <a:p>
            <a:pPr fontAlgn="t">
              <a:lnSpc>
                <a:spcPct val="100000"/>
              </a:lnSpc>
            </a:pPr>
            <a:r>
              <a:rPr lang="pt-BR" sz="2000" dirty="0" err="1">
                <a:latin typeface="+mj-lt"/>
              </a:rPr>
              <a:t>Brazil</a:t>
            </a:r>
            <a:r>
              <a:rPr lang="pt-BR" sz="2000" dirty="0">
                <a:latin typeface="+mj-lt"/>
              </a:rPr>
              <a:t> </a:t>
            </a:r>
            <a:r>
              <a:rPr lang="pt-BR" sz="2000" dirty="0" err="1">
                <a:latin typeface="+mj-lt"/>
              </a:rPr>
              <a:t>hosting</a:t>
            </a:r>
            <a:r>
              <a:rPr lang="pt-BR" sz="2000" dirty="0">
                <a:latin typeface="+mj-lt"/>
              </a:rPr>
              <a:t> </a:t>
            </a:r>
            <a:r>
              <a:rPr lang="pt-BR" sz="2000" b="1" dirty="0">
                <a:solidFill>
                  <a:schemeClr val="accent1"/>
                </a:solidFill>
                <a:latin typeface="+mj-lt"/>
              </a:rPr>
              <a:t>COP30</a:t>
            </a:r>
            <a:r>
              <a:rPr lang="pt-BR" sz="2000" dirty="0">
                <a:solidFill>
                  <a:schemeClr val="accent1"/>
                </a:solidFill>
                <a:latin typeface="+mj-lt"/>
              </a:rPr>
              <a:t>.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AEF3C190-AD8C-C4B8-A795-360625EEDB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1305" y="1955028"/>
            <a:ext cx="3940583" cy="3940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7468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2B89A6-F729-ABF7-14CA-7ECA0292A5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2">
            <a:extLst>
              <a:ext uri="{FF2B5EF4-FFF2-40B4-BE49-F238E27FC236}">
                <a16:creationId xmlns:a16="http://schemas.microsoft.com/office/drawing/2014/main" id="{3C436EBC-5361-4093-F719-E0403A143B9C}"/>
              </a:ext>
            </a:extLst>
          </p:cNvPr>
          <p:cNvSpPr txBox="1">
            <a:spLocks/>
          </p:cNvSpPr>
          <p:nvPr/>
        </p:nvSpPr>
        <p:spPr>
          <a:xfrm>
            <a:off x="130629" y="1570292"/>
            <a:ext cx="5214257" cy="459420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t">
              <a:buNone/>
            </a:pPr>
            <a:r>
              <a:rPr lang="en-US" sz="3800" kern="100" dirty="0">
                <a:solidFill>
                  <a:srgbClr val="0F4761"/>
                </a:solidFill>
                <a:latin typeface="Aptos Display" panose="020B0004020202020204" pitchFamily="34" charset="0"/>
              </a:rPr>
              <a:t>     </a:t>
            </a:r>
            <a:r>
              <a:rPr lang="en-US" sz="3500" kern="100" dirty="0">
                <a:solidFill>
                  <a:srgbClr val="0F4761"/>
                </a:solidFill>
                <a:latin typeface="Aptos Display" panose="020B0004020202020204" pitchFamily="34" charset="0"/>
              </a:rPr>
              <a:t>Planning Process</a:t>
            </a:r>
          </a:p>
          <a:p>
            <a:pPr marL="0" indent="0" fontAlgn="t">
              <a:buNone/>
            </a:pPr>
            <a:endParaRPr lang="en-US" sz="1500" kern="100" dirty="0">
              <a:solidFill>
                <a:srgbClr val="0F4761"/>
              </a:solidFill>
              <a:latin typeface="Aptos Display" panose="020B0004020202020204" pitchFamily="34" charset="0"/>
            </a:endParaRPr>
          </a:p>
          <a:p>
            <a:pPr marL="0" indent="0" fontAlgn="t">
              <a:buNone/>
            </a:pPr>
            <a:r>
              <a:rPr lang="pt-BR" sz="2000" b="1" dirty="0">
                <a:solidFill>
                  <a:schemeClr val="accent1"/>
                </a:solidFill>
                <a:latin typeface="+mj-lt"/>
              </a:rPr>
              <a:t>1. </a:t>
            </a:r>
            <a:r>
              <a:rPr lang="pt-BR" sz="2000" b="1" dirty="0" err="1">
                <a:solidFill>
                  <a:schemeClr val="accent1"/>
                </a:solidFill>
                <a:latin typeface="+mj-lt"/>
              </a:rPr>
              <a:t>Capacity</a:t>
            </a:r>
            <a:r>
              <a:rPr lang="pt-BR" sz="200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pt-BR" sz="2000" b="1" dirty="0" err="1">
                <a:solidFill>
                  <a:schemeClr val="accent1"/>
                </a:solidFill>
                <a:latin typeface="+mj-lt"/>
              </a:rPr>
              <a:t>building</a:t>
            </a:r>
            <a:endParaRPr lang="pt-BR" sz="2000" dirty="0">
              <a:solidFill>
                <a:schemeClr val="accent1"/>
              </a:solidFill>
              <a:latin typeface="+mj-lt"/>
            </a:endParaRPr>
          </a:p>
          <a:p>
            <a:pPr lvl="1" fontAlgn="t"/>
            <a:r>
              <a:rPr lang="pt-BR" sz="2000" dirty="0">
                <a:latin typeface="+mj-lt"/>
              </a:rPr>
              <a:t>Courses, </a:t>
            </a:r>
            <a:r>
              <a:rPr lang="pt-BR" sz="2000" dirty="0" err="1">
                <a:latin typeface="+mj-lt"/>
              </a:rPr>
              <a:t>literature</a:t>
            </a:r>
            <a:r>
              <a:rPr lang="pt-BR" sz="2000" dirty="0">
                <a:latin typeface="+mj-lt"/>
              </a:rPr>
              <a:t> review, benchmarking</a:t>
            </a:r>
          </a:p>
          <a:p>
            <a:pPr marL="0" indent="0" fontAlgn="t">
              <a:buNone/>
            </a:pPr>
            <a:r>
              <a:rPr lang="pt-BR" sz="2000" b="1" dirty="0">
                <a:solidFill>
                  <a:schemeClr val="accent1"/>
                </a:solidFill>
                <a:latin typeface="+mj-lt"/>
              </a:rPr>
              <a:t>2. Stakeholder </a:t>
            </a:r>
            <a:r>
              <a:rPr lang="pt-BR" sz="2000" b="1" dirty="0" err="1">
                <a:solidFill>
                  <a:schemeClr val="accent1"/>
                </a:solidFill>
                <a:latin typeface="+mj-lt"/>
              </a:rPr>
              <a:t>engagement</a:t>
            </a:r>
            <a:endParaRPr lang="pt-BR" sz="2000" dirty="0">
              <a:solidFill>
                <a:schemeClr val="accent1"/>
              </a:solidFill>
              <a:latin typeface="+mj-lt"/>
            </a:endParaRPr>
          </a:p>
          <a:p>
            <a:pPr lvl="1" fontAlgn="t"/>
            <a:r>
              <a:rPr lang="pt-BR" sz="2000" dirty="0" err="1">
                <a:latin typeface="+mj-lt"/>
              </a:rPr>
              <a:t>Government</a:t>
            </a:r>
            <a:r>
              <a:rPr lang="pt-BR" sz="2000" dirty="0">
                <a:latin typeface="+mj-lt"/>
              </a:rPr>
              <a:t>, </a:t>
            </a:r>
            <a:r>
              <a:rPr lang="pt-BR" sz="2000" dirty="0" err="1">
                <a:latin typeface="+mj-lt"/>
              </a:rPr>
              <a:t>private</a:t>
            </a:r>
            <a:r>
              <a:rPr lang="pt-BR" sz="2000" dirty="0">
                <a:latin typeface="+mj-lt"/>
              </a:rPr>
              <a:t> sector, civil </a:t>
            </a:r>
            <a:r>
              <a:rPr lang="pt-BR" sz="2000" dirty="0" err="1">
                <a:latin typeface="+mj-lt"/>
              </a:rPr>
              <a:t>society</a:t>
            </a:r>
            <a:endParaRPr lang="pt-BR" sz="2000" dirty="0">
              <a:latin typeface="+mj-lt"/>
            </a:endParaRPr>
          </a:p>
          <a:p>
            <a:pPr marL="0" indent="0" fontAlgn="t">
              <a:buNone/>
            </a:pPr>
            <a:r>
              <a:rPr lang="pt-BR" sz="2000" b="1" dirty="0">
                <a:solidFill>
                  <a:schemeClr val="accent1"/>
                </a:solidFill>
                <a:latin typeface="+mj-lt"/>
              </a:rPr>
              <a:t>3. </a:t>
            </a:r>
            <a:r>
              <a:rPr lang="pt-BR" sz="2000" b="1" dirty="0" err="1">
                <a:solidFill>
                  <a:schemeClr val="accent1"/>
                </a:solidFill>
                <a:latin typeface="+mj-lt"/>
              </a:rPr>
              <a:t>Analytical</a:t>
            </a:r>
            <a:r>
              <a:rPr lang="pt-BR" sz="2000" b="1" dirty="0">
                <a:solidFill>
                  <a:schemeClr val="accent1"/>
                </a:solidFill>
                <a:latin typeface="+mj-lt"/>
              </a:rPr>
              <a:t> outputs</a:t>
            </a:r>
            <a:endParaRPr lang="pt-BR" sz="2000" dirty="0">
              <a:solidFill>
                <a:schemeClr val="accent1"/>
              </a:solidFill>
              <a:latin typeface="+mj-lt"/>
            </a:endParaRPr>
          </a:p>
          <a:p>
            <a:pPr lvl="1" fontAlgn="t"/>
            <a:r>
              <a:rPr lang="pt-BR" sz="2000" dirty="0">
                <a:latin typeface="+mj-lt"/>
              </a:rPr>
              <a:t>System mapping</a:t>
            </a:r>
          </a:p>
          <a:p>
            <a:pPr lvl="1" fontAlgn="t"/>
            <a:r>
              <a:rPr lang="pt-BR" sz="2000" dirty="0" err="1">
                <a:latin typeface="+mj-lt"/>
              </a:rPr>
              <a:t>Audit</a:t>
            </a:r>
            <a:r>
              <a:rPr lang="pt-BR" sz="2000" dirty="0">
                <a:latin typeface="+mj-lt"/>
              </a:rPr>
              <a:t> </a:t>
            </a:r>
            <a:r>
              <a:rPr lang="pt-BR" sz="2000" dirty="0" err="1">
                <a:latin typeface="+mj-lt"/>
              </a:rPr>
              <a:t>scope</a:t>
            </a:r>
            <a:r>
              <a:rPr lang="pt-BR" sz="2000" dirty="0">
                <a:latin typeface="+mj-lt"/>
              </a:rPr>
              <a:t> </a:t>
            </a:r>
            <a:r>
              <a:rPr lang="pt-BR" sz="2000" dirty="0" err="1">
                <a:latin typeface="+mj-lt"/>
              </a:rPr>
              <a:t>definition</a:t>
            </a:r>
            <a:endParaRPr lang="pt-BR" sz="2000" dirty="0">
              <a:latin typeface="+mj-lt"/>
            </a:endParaRPr>
          </a:p>
          <a:p>
            <a:pPr lvl="1" fontAlgn="t"/>
            <a:r>
              <a:rPr lang="pt-BR" sz="2000" dirty="0">
                <a:latin typeface="+mj-lt"/>
              </a:rPr>
              <a:t>Risk </a:t>
            </a:r>
            <a:r>
              <a:rPr lang="pt-BR" sz="2000" dirty="0" err="1">
                <a:latin typeface="+mj-lt"/>
              </a:rPr>
              <a:t>inventory</a:t>
            </a:r>
            <a:endParaRPr lang="pt-BR" sz="2000" dirty="0">
              <a:latin typeface="+mj-lt"/>
            </a:endParaRPr>
          </a:p>
          <a:p>
            <a:pPr marL="0" indent="0" fontAlgn="t">
              <a:buNone/>
            </a:pPr>
            <a:endParaRPr lang="pt-BR" sz="2000" dirty="0">
              <a:latin typeface="+mj-lt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4897EAA1-CE0D-6BEA-25C9-FE8316E886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7865" y="1549745"/>
            <a:ext cx="495267" cy="607828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A9405F2A-DCF6-1674-BD29-2B821E5A27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4886" y="1549745"/>
            <a:ext cx="6504423" cy="4225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15894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d76e2e4-eeb4-4170-9e7c-98394b1c5e02">
      <Terms xmlns="http://schemas.microsoft.com/office/infopath/2007/PartnerControls"/>
    </lcf76f155ced4ddcb4097134ff3c332f>
    <TaxCatchAll xmlns="3540e4c0-8285-40e1-81c1-d907a126b4be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E8E5B769F1837948A7CB9B4A2520CD12" ma:contentTypeVersion="14" ma:contentTypeDescription="Crie um novo documento." ma:contentTypeScope="" ma:versionID="7e5f333444d7c936c618daba067c6ee9">
  <xsd:schema xmlns:xsd="http://www.w3.org/2001/XMLSchema" xmlns:xs="http://www.w3.org/2001/XMLSchema" xmlns:p="http://schemas.microsoft.com/office/2006/metadata/properties" xmlns:ns2="6d76e2e4-eeb4-4170-9e7c-98394b1c5e02" xmlns:ns3="3540e4c0-8285-40e1-81c1-d907a126b4be" targetNamespace="http://schemas.microsoft.com/office/2006/metadata/properties" ma:root="true" ma:fieldsID="7220a6e0274228989d409a7de508563c" ns2:_="" ns3:_="">
    <xsd:import namespace="6d76e2e4-eeb4-4170-9e7c-98394b1c5e02"/>
    <xsd:import namespace="3540e4c0-8285-40e1-81c1-d907a126b4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76e2e4-eeb4-4170-9e7c-98394b1c5e0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Marcações de imagem" ma:readOnly="false" ma:fieldId="{5cf76f15-5ced-4ddc-b409-7134ff3c332f}" ma:taxonomyMulti="true" ma:sspId="167cb4b0-d69b-4455-a2ce-c5ad0eb209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40e4c0-8285-40e1-81c1-d907a126b4b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39fbca91-ba74-4665-b73a-71f827903a0e}" ma:internalName="TaxCatchAll" ma:showField="CatchAllData" ma:web="3540e4c0-8285-40e1-81c1-d907a126b4b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6786688-73E9-4323-AD17-C11F9ABDCF3F}">
  <ds:schemaRefs>
    <ds:schemaRef ds:uri="http://schemas.microsoft.com/office/2006/documentManagement/types"/>
    <ds:schemaRef ds:uri="3540e4c0-8285-40e1-81c1-d907a126b4be"/>
    <ds:schemaRef ds:uri="http://purl.org/dc/terms/"/>
    <ds:schemaRef ds:uri="6d76e2e4-eeb4-4170-9e7c-98394b1c5e02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CF652BFD-63B3-4C45-8DF6-FFB3AE1F473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D5189EF-E95E-46D1-9846-0278B9A303A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d76e2e4-eeb4-4170-9e7c-98394b1c5e02"/>
    <ds:schemaRef ds:uri="3540e4c0-8285-40e1-81c1-d907a126b4b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1187</TotalTime>
  <Words>746</Words>
  <Application>Microsoft Office PowerPoint</Application>
  <PresentationFormat>Widescreen</PresentationFormat>
  <Paragraphs>139</Paragraphs>
  <Slides>33</Slides>
  <Notes>10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33</vt:i4>
      </vt:variant>
    </vt:vector>
  </HeadingPairs>
  <TitlesOfParts>
    <vt:vector size="38" baseType="lpstr">
      <vt:lpstr>Aptos</vt:lpstr>
      <vt:lpstr>Aptos Display</vt:lpstr>
      <vt:lpstr>Arial</vt:lpstr>
      <vt:lpstr>Segoe UI Emoji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GUILHERME RESENDE</dc:creator>
  <cp:lastModifiedBy>Claudionor Moura Nunes Junior</cp:lastModifiedBy>
  <cp:revision>72</cp:revision>
  <dcterms:created xsi:type="dcterms:W3CDTF">2026-05-08T17:28:14Z</dcterms:created>
  <dcterms:modified xsi:type="dcterms:W3CDTF">2026-06-18T13:39:34Z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0x010100E8E5B769F1837948A7CB9B4A2520CD12</vt:lpwstr>
  </property>
  <property fmtid="{D5CDD505-2E9C-101B-9397-08002B2CF9AE}" pid="3" name="MediaServiceImageTags">
    <vt:lpwstr/>
  </property>
</Properties>
</file>