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sldIdLst>
    <p:sldId id="256" r:id="rId5"/>
    <p:sldId id="258" r:id="rId6"/>
    <p:sldId id="261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A51A"/>
    <a:srgbClr val="CB8B26"/>
    <a:srgbClr val="FFFCE5"/>
    <a:srgbClr val="FFF7B2"/>
    <a:srgbClr val="F2F2F2"/>
    <a:srgbClr val="296476"/>
    <a:srgbClr val="A1C9E4"/>
    <a:srgbClr val="D4E6F3"/>
    <a:srgbClr val="CCD2D8"/>
    <a:srgbClr val="145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2E965-5830-43D6-9BCF-D185152AA6E1}" v="2" dt="2026-06-18T00:59:29.8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2"/>
    <p:restoredTop sz="94623"/>
  </p:normalViewPr>
  <p:slideViewPr>
    <p:cSldViewPr snapToGrid="0" showGuides="1">
      <p:cViewPr varScale="1">
        <p:scale>
          <a:sx n="105" d="100"/>
          <a:sy n="105" d="100"/>
        </p:scale>
        <p:origin x="85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NARGUIS" userId="225cf10c-9544-4f71-9a67-e3d2877b0386" providerId="ADAL" clId="{CD240A4D-040B-4E24-8745-716D5B5A4661}"/>
    <pc:docChg chg="modSld">
      <pc:chgData name="KATRINA NARGUIS" userId="225cf10c-9544-4f71-9a67-e3d2877b0386" providerId="ADAL" clId="{CD240A4D-040B-4E24-8745-716D5B5A4661}" dt="2026-06-18T11:16:51.763" v="32" actId="114"/>
      <pc:docMkLst>
        <pc:docMk/>
      </pc:docMkLst>
      <pc:sldChg chg="modSp mod">
        <pc:chgData name="KATRINA NARGUIS" userId="225cf10c-9544-4f71-9a67-e3d2877b0386" providerId="ADAL" clId="{CD240A4D-040B-4E24-8745-716D5B5A4661}" dt="2026-06-18T11:08:10.665" v="12" actId="20577"/>
        <pc:sldMkLst>
          <pc:docMk/>
          <pc:sldMk cId="190693775" sldId="258"/>
        </pc:sldMkLst>
        <pc:spChg chg="mod">
          <ac:chgData name="KATRINA NARGUIS" userId="225cf10c-9544-4f71-9a67-e3d2877b0386" providerId="ADAL" clId="{CD240A4D-040B-4E24-8745-716D5B5A4661}" dt="2026-06-18T11:07:29.173" v="0" actId="1076"/>
          <ac:spMkLst>
            <pc:docMk/>
            <pc:sldMk cId="190693775" sldId="258"/>
            <ac:spMk id="2" creationId="{7202A2B6-3960-0B4A-82B3-F32EC8BED210}"/>
          </ac:spMkLst>
        </pc:spChg>
        <pc:spChg chg="mod">
          <ac:chgData name="KATRINA NARGUIS" userId="225cf10c-9544-4f71-9a67-e3d2877b0386" providerId="ADAL" clId="{CD240A4D-040B-4E24-8745-716D5B5A4661}" dt="2026-06-18T11:08:10.665" v="12" actId="20577"/>
          <ac:spMkLst>
            <pc:docMk/>
            <pc:sldMk cId="190693775" sldId="258"/>
            <ac:spMk id="3" creationId="{0CF47EC6-92EA-99AF-A922-DF9BAB962CD9}"/>
          </ac:spMkLst>
        </pc:spChg>
      </pc:sldChg>
      <pc:sldChg chg="modSp mod">
        <pc:chgData name="KATRINA NARGUIS" userId="225cf10c-9544-4f71-9a67-e3d2877b0386" providerId="ADAL" clId="{CD240A4D-040B-4E24-8745-716D5B5A4661}" dt="2026-06-18T11:16:51.763" v="32" actId="114"/>
        <pc:sldMkLst>
          <pc:docMk/>
          <pc:sldMk cId="3885145139" sldId="261"/>
        </pc:sldMkLst>
        <pc:spChg chg="mod">
          <ac:chgData name="KATRINA NARGUIS" userId="225cf10c-9544-4f71-9a67-e3d2877b0386" providerId="ADAL" clId="{CD240A4D-040B-4E24-8745-716D5B5A4661}" dt="2026-06-18T11:08:25.718" v="13" actId="1076"/>
          <ac:spMkLst>
            <pc:docMk/>
            <pc:sldMk cId="3885145139" sldId="261"/>
            <ac:spMk id="3" creationId="{0188E394-D79F-B4D2-1966-709AC7A3FB3D}"/>
          </ac:spMkLst>
        </pc:spChg>
        <pc:spChg chg="mod">
          <ac:chgData name="KATRINA NARGUIS" userId="225cf10c-9544-4f71-9a67-e3d2877b0386" providerId="ADAL" clId="{CD240A4D-040B-4E24-8745-716D5B5A4661}" dt="2026-06-18T11:16:51.763" v="32" actId="114"/>
          <ac:spMkLst>
            <pc:docMk/>
            <pc:sldMk cId="3885145139" sldId="261"/>
            <ac:spMk id="6" creationId="{D0CD8650-B332-1608-B6FD-F6BA7312BEFE}"/>
          </ac:spMkLst>
        </pc:spChg>
      </pc:sldChg>
    </pc:docChg>
  </pc:docChgLst>
  <pc:docChgLst>
    <pc:chgData name="KATRINA NARGUIS" userId="225cf10c-9544-4f71-9a67-e3d2877b0386" providerId="ADAL" clId="{3D8F5CC4-BBF5-4305-BC1E-1FD766EC9A20}"/>
    <pc:docChg chg="undo custSel delSld modSld">
      <pc:chgData name="KATRINA NARGUIS" userId="225cf10c-9544-4f71-9a67-e3d2877b0386" providerId="ADAL" clId="{3D8F5CC4-BBF5-4305-BC1E-1FD766EC9A20}" dt="2026-06-18T00:59:30.686" v="131" actId="20577"/>
      <pc:docMkLst>
        <pc:docMk/>
      </pc:docMkLst>
      <pc:sldChg chg="addSp modSp mod modClrScheme chgLayout">
        <pc:chgData name="KATRINA NARGUIS" userId="225cf10c-9544-4f71-9a67-e3d2877b0386" providerId="ADAL" clId="{3D8F5CC4-BBF5-4305-BC1E-1FD766EC9A20}" dt="2026-06-18T00:47:14.482" v="88" actId="114"/>
        <pc:sldMkLst>
          <pc:docMk/>
          <pc:sldMk cId="190693775" sldId="258"/>
        </pc:sldMkLst>
        <pc:spChg chg="mod">
          <ac:chgData name="KATRINA NARGUIS" userId="225cf10c-9544-4f71-9a67-e3d2877b0386" providerId="ADAL" clId="{3D8F5CC4-BBF5-4305-BC1E-1FD766EC9A20}" dt="2026-06-18T00:41:45.926" v="48" actId="1076"/>
          <ac:spMkLst>
            <pc:docMk/>
            <pc:sldMk cId="190693775" sldId="258"/>
            <ac:spMk id="2" creationId="{7202A2B6-3960-0B4A-82B3-F32EC8BED210}"/>
          </ac:spMkLst>
        </pc:spChg>
        <pc:spChg chg="mod">
          <ac:chgData name="KATRINA NARGUIS" userId="225cf10c-9544-4f71-9a67-e3d2877b0386" providerId="ADAL" clId="{3D8F5CC4-BBF5-4305-BC1E-1FD766EC9A20}" dt="2026-06-18T00:47:14.482" v="88" actId="114"/>
          <ac:spMkLst>
            <pc:docMk/>
            <pc:sldMk cId="190693775" sldId="258"/>
            <ac:spMk id="3" creationId="{0CF47EC6-92EA-99AF-A922-DF9BAB962CD9}"/>
          </ac:spMkLst>
        </pc:spChg>
        <pc:picChg chg="add mod modCrop">
          <ac:chgData name="KATRINA NARGUIS" userId="225cf10c-9544-4f71-9a67-e3d2877b0386" providerId="ADAL" clId="{3D8F5CC4-BBF5-4305-BC1E-1FD766EC9A20}" dt="2026-06-18T00:41:29.085" v="45" actId="1076"/>
          <ac:picMkLst>
            <pc:docMk/>
            <pc:sldMk cId="190693775" sldId="258"/>
            <ac:picMk id="4" creationId="{AF6D94B6-6BB4-0A79-46CC-B775985A7310}"/>
          </ac:picMkLst>
        </pc:picChg>
      </pc:sldChg>
      <pc:sldChg chg="addSp delSp modSp mod">
        <pc:chgData name="KATRINA NARGUIS" userId="225cf10c-9544-4f71-9a67-e3d2877b0386" providerId="ADAL" clId="{3D8F5CC4-BBF5-4305-BC1E-1FD766EC9A20}" dt="2026-06-18T00:59:30.686" v="131" actId="20577"/>
        <pc:sldMkLst>
          <pc:docMk/>
          <pc:sldMk cId="3885145139" sldId="261"/>
        </pc:sldMkLst>
        <pc:spChg chg="mod">
          <ac:chgData name="KATRINA NARGUIS" userId="225cf10c-9544-4f71-9a67-e3d2877b0386" providerId="ADAL" clId="{3D8F5CC4-BBF5-4305-BC1E-1FD766EC9A20}" dt="2026-06-18T00:48:36.570" v="105" actId="14100"/>
          <ac:spMkLst>
            <pc:docMk/>
            <pc:sldMk cId="3885145139" sldId="261"/>
            <ac:spMk id="2" creationId="{868AB748-9A48-73DB-C16A-D204E1A5AC0C}"/>
          </ac:spMkLst>
        </pc:spChg>
        <pc:spChg chg="mod">
          <ac:chgData name="KATRINA NARGUIS" userId="225cf10c-9544-4f71-9a67-e3d2877b0386" providerId="ADAL" clId="{3D8F5CC4-BBF5-4305-BC1E-1FD766EC9A20}" dt="2026-06-18T00:48:35.743" v="102" actId="14100"/>
          <ac:spMkLst>
            <pc:docMk/>
            <pc:sldMk cId="3885145139" sldId="261"/>
            <ac:spMk id="3" creationId="{0188E394-D79F-B4D2-1966-709AC7A3FB3D}"/>
          </ac:spMkLst>
        </pc:spChg>
        <pc:spChg chg="add mod">
          <ac:chgData name="KATRINA NARGUIS" userId="225cf10c-9544-4f71-9a67-e3d2877b0386" providerId="ADAL" clId="{3D8F5CC4-BBF5-4305-BC1E-1FD766EC9A20}" dt="2026-06-18T00:59:30.686" v="131" actId="20577"/>
          <ac:spMkLst>
            <pc:docMk/>
            <pc:sldMk cId="3885145139" sldId="261"/>
            <ac:spMk id="6" creationId="{D0CD8650-B332-1608-B6FD-F6BA7312BEFE}"/>
          </ac:spMkLst>
        </pc:spChg>
        <pc:picChg chg="add del mod">
          <ac:chgData name="KATRINA NARGUIS" userId="225cf10c-9544-4f71-9a67-e3d2877b0386" providerId="ADAL" clId="{3D8F5CC4-BBF5-4305-BC1E-1FD766EC9A20}" dt="2026-06-18T00:48:52.590" v="113" actId="478"/>
          <ac:picMkLst>
            <pc:docMk/>
            <pc:sldMk cId="3885145139" sldId="261"/>
            <ac:picMk id="9" creationId="{FFF8516E-3111-A174-721F-288EB49C5CCF}"/>
          </ac:picMkLst>
        </pc:picChg>
      </pc:sldChg>
      <pc:sldChg chg="del">
        <pc:chgData name="KATRINA NARGUIS" userId="225cf10c-9544-4f71-9a67-e3d2877b0386" providerId="ADAL" clId="{3D8F5CC4-BBF5-4305-BC1E-1FD766EC9A20}" dt="2026-06-18T00:47:18.114" v="89" actId="47"/>
        <pc:sldMkLst>
          <pc:docMk/>
          <pc:sldMk cId="59593823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A43E9-EE26-084A-A9C7-B58DE4AEB7DC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55F74-46C9-2F42-BF1F-953056B7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410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10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868122DF-C18B-BFC7-6CDF-2025A5DAD2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4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AA1104-0654-380D-239C-CC04ED481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B8AA622-2611-E0A3-6D3D-56CD2AA761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E89DAF-0DA5-369F-695C-EA674C2CC2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8485D3-86B0-404D-4527-689CE0D1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38C486-445D-E8AE-AD19-9CEC803F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406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197474-4C15-8CE4-3C11-321279AFF2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7E01EBE-431A-EAED-30E0-E2E8AD8D3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CB5F95-5B91-48F8-A137-132F8A3A0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751CE6-74FC-0D66-3E9D-EE8079CCE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093601-2345-1CC2-EC98-23C157A0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108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5C8C6F25-FBCD-36B0-BF36-49B9609BB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9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5DB1D96-D475-DF9F-5885-57FEC1BCB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1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45F65-9E70-FF55-EEC7-07178CC2E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E92319A-1BF3-A616-2C27-6E6D933535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AB620C-E043-0F6A-377F-5D6263FD2C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A4A815-2A1B-C7D3-825D-A329318031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8F4105-CB55-65BA-3CD2-12BE0EC56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E3DADC-05F9-AEAE-9EBC-150B6507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829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A32534-4F98-4B86-3070-6A9C3CCB4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770638-22EC-C1C5-5D30-B5F8EED1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F445BED-4F3A-F2F9-D9B0-A4F3EFFD8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DD44D8-DEDC-6707-47AD-0D3E03858C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5ECCB-03EF-1001-B2D7-4049B766C7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787FE27-F3EE-2D5B-EE73-86569EFCE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005CCE8-885F-AA4F-344A-F68E05D9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6A56D5A-156A-BBC0-10B0-D6E462197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099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65C11-A264-E68B-AFC8-EEEB7F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FCCEDD-A776-C4E0-BF90-E47BEFFF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FDCDA1F-C25E-ED0B-4D4A-44D1ACA7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00F4960-B6B6-DEA2-20F4-EFEA41CC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284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8C4B09E-2C34-DCA3-1A64-1CF83349D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E37B81-3195-56BE-F932-2ACC1C3B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C020BA5-401C-E6D6-80C2-F34AF0475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171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2F2F8A-FE00-E3B0-48D4-6AD4971A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132DAD-3E74-ED39-CB05-C4C694D9D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FC7BD14-F568-784A-E056-310747D6B2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4F731B-3F0C-4D80-49D7-BF948F8782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1372AE-93E0-6429-9AD7-0E9F1B73F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400C10-CF2B-D96D-4BB3-251AF937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434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797F1D-D661-D4BF-0A07-790D2D75D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942EAA5-5059-2A0C-D6C1-E466F56E5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C646A8-FEFF-B2B6-839D-FABA2CD18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DC747DC-8093-E98D-45E9-FFB6FAC8E6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44FFBF6-6E8C-AD85-E655-615CAAB2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A2D9AD-7667-42D2-7CB0-40AF726D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45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23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C534A8C-79ED-D4AF-D89E-DF84A12AA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88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202A2B6-3960-0B4A-82B3-F32EC8BED210}"/>
              </a:ext>
            </a:extLst>
          </p:cNvPr>
          <p:cNvSpPr txBox="1"/>
          <p:nvPr/>
        </p:nvSpPr>
        <p:spPr>
          <a:xfrm>
            <a:off x="1371815" y="1195547"/>
            <a:ext cx="944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CHALLENGES IN ENERGY TRANSITION AUDITS</a:t>
            </a:r>
            <a:endParaRPr lang="pt-BR" sz="11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F47EC6-92EA-99AF-A922-DF9BAB962CD9}"/>
              </a:ext>
            </a:extLst>
          </p:cNvPr>
          <p:cNvSpPr txBox="1"/>
          <p:nvPr/>
        </p:nvSpPr>
        <p:spPr>
          <a:xfrm>
            <a:off x="305229" y="2338216"/>
            <a:ext cx="74570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Significant Challenges</a:t>
            </a:r>
            <a:br>
              <a:rPr lang="en-US" sz="2400" dirty="0"/>
            </a:br>
            <a:r>
              <a:rPr lang="en-US" sz="2400" i="1" dirty="0"/>
              <a:t>What has been the most significant methodological challenge your institution has faced when auditing energy transition policies or related sectors?</a:t>
            </a:r>
            <a:endParaRPr lang="pt-BR" sz="2400" i="1" dirty="0"/>
          </a:p>
          <a:p>
            <a:endParaRPr lang="en-US" sz="2400" b="1" dirty="0"/>
          </a:p>
          <a:p>
            <a:r>
              <a:rPr lang="en-US" sz="2400" b="1" dirty="0"/>
              <a:t>Difficult Areas</a:t>
            </a:r>
            <a:br>
              <a:rPr lang="en-US" sz="2400" dirty="0"/>
            </a:br>
            <a:r>
              <a:rPr lang="en-US" sz="2400" i="1" dirty="0"/>
              <a:t>Which aspects of energy transition are currently the most difficult to assess from an audit perspective?</a:t>
            </a:r>
          </a:p>
          <a:p>
            <a:endParaRPr lang="en-US" sz="2400" i="1" dirty="0"/>
          </a:p>
          <a:p>
            <a:r>
              <a:rPr lang="en-US" sz="2400" i="1" dirty="0"/>
              <a:t>SAI Brazil</a:t>
            </a:r>
          </a:p>
          <a:p>
            <a:endParaRPr lang="pt-BR" sz="2400" dirty="0"/>
          </a:p>
        </p:txBody>
      </p:sp>
      <p:pic>
        <p:nvPicPr>
          <p:cNvPr id="4" name="Imagem 3" descr="Horizonte Sustentável: Painéis Solares e Turbinas Eólicas ao Entardecer - Foto de stock de Transição energética royalty-free">
            <a:extLst>
              <a:ext uri="{FF2B5EF4-FFF2-40B4-BE49-F238E27FC236}">
                <a16:creationId xmlns:a16="http://schemas.microsoft.com/office/drawing/2014/main" id="{AF6D94B6-6BB4-0A79-46CC-B775985A73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269" b="5767"/>
          <a:stretch>
            <a:fillRect/>
          </a:stretch>
        </p:blipFill>
        <p:spPr>
          <a:xfrm>
            <a:off x="7920045" y="1996754"/>
            <a:ext cx="3966726" cy="409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3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86DCE-CCAE-96B6-A3C6-10CD8505A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68AB748-9A48-73DB-C16A-D204E1A5AC0C}"/>
              </a:ext>
            </a:extLst>
          </p:cNvPr>
          <p:cNvSpPr txBox="1"/>
          <p:nvPr/>
        </p:nvSpPr>
        <p:spPr>
          <a:xfrm>
            <a:off x="476864" y="1287824"/>
            <a:ext cx="11100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/>
              <a:t>CAPACITY-BUILDING PRIORITIES FOR SAIS</a:t>
            </a:r>
            <a:endParaRPr lang="pt-BR" sz="11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188E394-D79F-B4D2-1966-709AC7A3FB3D}"/>
              </a:ext>
            </a:extLst>
          </p:cNvPr>
          <p:cNvSpPr txBox="1"/>
          <p:nvPr/>
        </p:nvSpPr>
        <p:spPr>
          <a:xfrm>
            <a:off x="1322066" y="2118277"/>
            <a:ext cx="9547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i="1" dirty="0" err="1"/>
              <a:t>What</a:t>
            </a:r>
            <a:r>
              <a:rPr lang="pt-BR" sz="2800" i="1" dirty="0"/>
              <a:t> </a:t>
            </a:r>
            <a:r>
              <a:rPr lang="pt-BR" sz="2800" i="1" dirty="0" err="1"/>
              <a:t>support</a:t>
            </a:r>
            <a:r>
              <a:rPr lang="pt-BR" sz="2800" i="1" dirty="0"/>
              <a:t> do </a:t>
            </a:r>
            <a:r>
              <a:rPr lang="pt-BR" sz="2800" i="1" dirty="0" err="1"/>
              <a:t>SAIs</a:t>
            </a:r>
            <a:r>
              <a:rPr lang="pt-BR" sz="2800" i="1" dirty="0"/>
              <a:t> </a:t>
            </a:r>
            <a:r>
              <a:rPr lang="pt-BR" sz="2800" i="1" dirty="0" err="1"/>
              <a:t>need</a:t>
            </a:r>
            <a:r>
              <a:rPr lang="pt-BR" sz="2800" i="1" dirty="0"/>
              <a:t> </a:t>
            </a:r>
            <a:r>
              <a:rPr lang="pt-BR" sz="2800" i="1" dirty="0" err="1"/>
              <a:t>to</a:t>
            </a:r>
            <a:r>
              <a:rPr lang="pt-BR" sz="2800" i="1" dirty="0"/>
              <a:t> </a:t>
            </a:r>
            <a:r>
              <a:rPr lang="pt-BR" sz="2800" i="1" dirty="0" err="1"/>
              <a:t>audit</a:t>
            </a:r>
            <a:r>
              <a:rPr lang="pt-BR" sz="2800" i="1" dirty="0"/>
              <a:t> </a:t>
            </a:r>
            <a:r>
              <a:rPr lang="pt-BR" sz="2800" i="1" dirty="0" err="1"/>
              <a:t>energy</a:t>
            </a:r>
            <a:r>
              <a:rPr lang="pt-BR" sz="2800" i="1" dirty="0"/>
              <a:t> </a:t>
            </a:r>
            <a:r>
              <a:rPr lang="pt-BR" sz="2800" i="1" dirty="0" err="1"/>
              <a:t>transition</a:t>
            </a:r>
            <a:r>
              <a:rPr lang="pt-BR" sz="2800" i="1" dirty="0"/>
              <a:t> policies more </a:t>
            </a:r>
            <a:r>
              <a:rPr lang="pt-BR" sz="2800" i="1" dirty="0" err="1"/>
              <a:t>effectively</a:t>
            </a:r>
            <a:r>
              <a:rPr lang="pt-BR" sz="2800" i="1" dirty="0"/>
              <a:t>?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0CD8650-B332-1608-B6FD-F6BA7312BEFE}"/>
              </a:ext>
            </a:extLst>
          </p:cNvPr>
          <p:cNvSpPr txBox="1"/>
          <p:nvPr/>
        </p:nvSpPr>
        <p:spPr>
          <a:xfrm>
            <a:off x="883428" y="3429000"/>
            <a:ext cx="10938388" cy="3065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20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gaps remain in</a:t>
            </a:r>
            <a:r>
              <a:rPr lang="en-US" sz="2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available guidance, methodologies, audit criteria or capacity-building resources?</a:t>
            </a:r>
            <a:endParaRPr lang="pt-BR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20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Which audit topics </a:t>
            </a:r>
            <a:r>
              <a:rPr lang="en-US" sz="2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require additional methodological guidance?</a:t>
            </a:r>
            <a:endParaRPr lang="pt-BR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20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Which skills or technical knowledge </a:t>
            </a:r>
            <a:r>
              <a:rPr lang="en-US" sz="2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are currently most needed by SAIs?</a:t>
            </a:r>
            <a:endParaRPr lang="pt-BR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20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types of products </a:t>
            </a:r>
            <a:r>
              <a:rPr lang="en-US" sz="2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would be most useful?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endParaRPr lang="en-US" sz="2000" kern="100" dirty="0">
              <a:solidFill>
                <a:srgbClr val="000000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20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SAI Morocco </a:t>
            </a:r>
            <a:endParaRPr lang="pt-BR" sz="2000" i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1451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40e4c0-8285-40e1-81c1-d907a126b4be" xsi:nil="true"/>
    <lcf76f155ced4ddcb4097134ff3c332f xmlns="6d76e2e4-eeb4-4170-9e7c-98394b1c5e0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ADBFD9-3C35-4721-BA84-E379732EE5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76e2e4-eeb4-4170-9e7c-98394b1c5e02"/>
    <ds:schemaRef ds:uri="3540e4c0-8285-40e1-81c1-d907a126b4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0513F7-E0B3-4D0F-B2F5-C70D1666728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3540e4c0-8285-40e1-81c1-d907a126b4be"/>
    <ds:schemaRef ds:uri="6d76e2e4-eeb4-4170-9e7c-98394b1c5e0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022F8B3-B914-45F2-AB08-9B906271A9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116</Words>
  <Application>Microsoft Office PowerPoint</Application>
  <PresentationFormat>Widescreen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Aptos</vt:lpstr>
      <vt:lpstr>Arial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GUILHERME RESENDE</dc:creator>
  <cp:lastModifiedBy>KATRINA NARGUIS</cp:lastModifiedBy>
  <cp:revision>20</cp:revision>
  <dcterms:created xsi:type="dcterms:W3CDTF">2026-05-08T17:28:14Z</dcterms:created>
  <dcterms:modified xsi:type="dcterms:W3CDTF">2026-06-18T11:16:56Z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