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6" r:id="rId4"/>
  </p:sldMasterIdLst>
  <p:notesMasterIdLst>
    <p:notesMasterId r:id="rId14"/>
  </p:notesMasterIdLst>
  <p:handoutMasterIdLst>
    <p:handoutMasterId r:id="rId15"/>
  </p:handoutMasterIdLst>
  <p:sldIdLst>
    <p:sldId id="374" r:id="rId5"/>
    <p:sldId id="259" r:id="rId6"/>
    <p:sldId id="287" r:id="rId7"/>
    <p:sldId id="358" r:id="rId8"/>
    <p:sldId id="360" r:id="rId9"/>
    <p:sldId id="475" r:id="rId10"/>
    <p:sldId id="473" r:id="rId11"/>
    <p:sldId id="474" r:id="rId12"/>
    <p:sldId id="263" r:id="rId13"/>
  </p:sldIdLst>
  <p:sldSz cx="9144000" cy="5143500" type="screen16x9"/>
  <p:notesSz cx="6858000" cy="9144000"/>
  <p:custDataLst>
    <p:tags r:id="rId16"/>
  </p:custDataLst>
  <p:defaultTextStyle>
    <a:defPPr>
      <a:defRPr lang="en-US"/>
    </a:defPPr>
    <a:lvl1pPr marL="0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81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361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542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722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903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9084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264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445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isie Nkau" initials="MN" lastIdx="5" clrIdx="0">
    <p:extLst>
      <p:ext uri="{19B8F6BF-5375-455C-9EA6-DF929625EA0E}">
        <p15:presenceInfo xmlns:p15="http://schemas.microsoft.com/office/powerpoint/2012/main" userId="S-1-5-21-2350948172-904728543-984768574-11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loop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8B7D"/>
    <a:srgbClr val="F68B1F"/>
    <a:srgbClr val="005A81"/>
    <a:srgbClr val="FDB813"/>
    <a:srgbClr val="FFFFFF"/>
    <a:srgbClr val="002855"/>
    <a:srgbClr val="FFFCF4"/>
    <a:srgbClr val="9B2C4E"/>
    <a:srgbClr val="AA9E97"/>
    <a:srgbClr val="BCF6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524DCA-FC5A-4AE8-8DE2-AFBD36C19C16}" v="16" dt="2026-06-17T14:26:17.0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8" autoAdjust="0"/>
    <p:restoredTop sz="90909" autoAdjust="0"/>
  </p:normalViewPr>
  <p:slideViewPr>
    <p:cSldViewPr snapToGrid="0" snapToObjects="1">
      <p:cViewPr varScale="1">
        <p:scale>
          <a:sx n="76" d="100"/>
          <a:sy n="76" d="100"/>
        </p:scale>
        <p:origin x="1248" y="52"/>
      </p:cViewPr>
      <p:guideLst>
        <p:guide orient="horz" pos="159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59" d="100"/>
          <a:sy n="59" d="100"/>
        </p:scale>
        <p:origin x="3226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eziwe Khanyile" userId="6dd85cf7-67ee-42c2-9f94-c242e18187ab" providerId="ADAL" clId="{0C261D91-8E6E-4FF8-9377-B14722C6C065}"/>
    <pc:docChg chg="custSel addSld delSld modSld sldOrd">
      <pc:chgData name="Nikeziwe Khanyile" userId="6dd85cf7-67ee-42c2-9f94-c242e18187ab" providerId="ADAL" clId="{0C261D91-8E6E-4FF8-9377-B14722C6C065}" dt="2026-06-17T14:26:17.067" v="198" actId="113"/>
      <pc:docMkLst>
        <pc:docMk/>
      </pc:docMkLst>
      <pc:sldChg chg="modSp mod">
        <pc:chgData name="Nikeziwe Khanyile" userId="6dd85cf7-67ee-42c2-9f94-c242e18187ab" providerId="ADAL" clId="{0C261D91-8E6E-4FF8-9377-B14722C6C065}" dt="2026-06-17T14:26:17.067" v="198" actId="113"/>
        <pc:sldMkLst>
          <pc:docMk/>
          <pc:sldMk cId="2005503359" sldId="358"/>
        </pc:sldMkLst>
        <pc:graphicFrameChg chg="mod modGraphic">
          <ac:chgData name="Nikeziwe Khanyile" userId="6dd85cf7-67ee-42c2-9f94-c242e18187ab" providerId="ADAL" clId="{0C261D91-8E6E-4FF8-9377-B14722C6C065}" dt="2026-06-17T14:26:17.067" v="198" actId="113"/>
          <ac:graphicFrameMkLst>
            <pc:docMk/>
            <pc:sldMk cId="2005503359" sldId="358"/>
            <ac:graphicFrameMk id="8" creationId="{572D6741-FDD2-B733-06D9-E5375D4DCC7C}"/>
          </ac:graphicFrameMkLst>
        </pc:graphicFrameChg>
      </pc:sldChg>
      <pc:sldChg chg="modSp mod">
        <pc:chgData name="Nikeziwe Khanyile" userId="6dd85cf7-67ee-42c2-9f94-c242e18187ab" providerId="ADAL" clId="{0C261D91-8E6E-4FF8-9377-B14722C6C065}" dt="2026-06-17T09:10:32.401" v="182" actId="20577"/>
        <pc:sldMkLst>
          <pc:docMk/>
          <pc:sldMk cId="3878939247" sldId="360"/>
        </pc:sldMkLst>
        <pc:graphicFrameChg chg="modGraphic">
          <ac:chgData name="Nikeziwe Khanyile" userId="6dd85cf7-67ee-42c2-9f94-c242e18187ab" providerId="ADAL" clId="{0C261D91-8E6E-4FF8-9377-B14722C6C065}" dt="2026-06-17T09:10:32.401" v="182" actId="20577"/>
          <ac:graphicFrameMkLst>
            <pc:docMk/>
            <pc:sldMk cId="3878939247" sldId="360"/>
            <ac:graphicFrameMk id="8" creationId="{572D6741-FDD2-B733-06D9-E5375D4DCC7C}"/>
          </ac:graphicFrameMkLst>
        </pc:graphicFrameChg>
      </pc:sldChg>
      <pc:sldChg chg="del">
        <pc:chgData name="Nikeziwe Khanyile" userId="6dd85cf7-67ee-42c2-9f94-c242e18187ab" providerId="ADAL" clId="{0C261D91-8E6E-4FF8-9377-B14722C6C065}" dt="2026-06-17T08:55:38.872" v="2" actId="47"/>
        <pc:sldMkLst>
          <pc:docMk/>
          <pc:sldMk cId="2476724823" sldId="468"/>
        </pc:sldMkLst>
      </pc:sldChg>
      <pc:sldChg chg="del">
        <pc:chgData name="Nikeziwe Khanyile" userId="6dd85cf7-67ee-42c2-9f94-c242e18187ab" providerId="ADAL" clId="{0C261D91-8E6E-4FF8-9377-B14722C6C065}" dt="2026-06-17T08:55:34.472" v="1" actId="47"/>
        <pc:sldMkLst>
          <pc:docMk/>
          <pc:sldMk cId="1360871085" sldId="470"/>
        </pc:sldMkLst>
      </pc:sldChg>
      <pc:sldChg chg="ord">
        <pc:chgData name="Nikeziwe Khanyile" userId="6dd85cf7-67ee-42c2-9f94-c242e18187ab" providerId="ADAL" clId="{0C261D91-8E6E-4FF8-9377-B14722C6C065}" dt="2026-06-17T08:55:42.526" v="4"/>
        <pc:sldMkLst>
          <pc:docMk/>
          <pc:sldMk cId="2380632218" sldId="473"/>
        </pc:sldMkLst>
      </pc:sldChg>
      <pc:sldChg chg="modSp mod">
        <pc:chgData name="Nikeziwe Khanyile" userId="6dd85cf7-67ee-42c2-9f94-c242e18187ab" providerId="ADAL" clId="{0C261D91-8E6E-4FF8-9377-B14722C6C065}" dt="2026-06-17T09:11:03.316" v="189" actId="20577"/>
        <pc:sldMkLst>
          <pc:docMk/>
          <pc:sldMk cId="4180229809" sldId="474"/>
        </pc:sldMkLst>
        <pc:spChg chg="mod">
          <ac:chgData name="Nikeziwe Khanyile" userId="6dd85cf7-67ee-42c2-9f94-c242e18187ab" providerId="ADAL" clId="{0C261D91-8E6E-4FF8-9377-B14722C6C065}" dt="2026-06-17T09:11:03.316" v="189" actId="20577"/>
          <ac:spMkLst>
            <pc:docMk/>
            <pc:sldMk cId="4180229809" sldId="474"/>
            <ac:spMk id="2" creationId="{62F2723E-C23E-6CBB-9861-8AA71F3C5948}"/>
          </ac:spMkLst>
        </pc:spChg>
      </pc:sldChg>
      <pc:sldChg chg="addSp delSp modSp new mod">
        <pc:chgData name="Nikeziwe Khanyile" userId="6dd85cf7-67ee-42c2-9f94-c242e18187ab" providerId="ADAL" clId="{0C261D91-8E6E-4FF8-9377-B14722C6C065}" dt="2026-06-17T09:08:03.397" v="180" actId="20577"/>
        <pc:sldMkLst>
          <pc:docMk/>
          <pc:sldMk cId="594650030" sldId="475"/>
        </pc:sldMkLst>
        <pc:spChg chg="mod">
          <ac:chgData name="Nikeziwe Khanyile" userId="6dd85cf7-67ee-42c2-9f94-c242e18187ab" providerId="ADAL" clId="{0C261D91-8E6E-4FF8-9377-B14722C6C065}" dt="2026-06-17T09:08:03.397" v="180" actId="20577"/>
          <ac:spMkLst>
            <pc:docMk/>
            <pc:sldMk cId="594650030" sldId="475"/>
            <ac:spMk id="2" creationId="{1BB3EF8B-1D87-1E88-61F5-54402A3BFA2F}"/>
          </ac:spMkLst>
        </pc:spChg>
        <pc:spChg chg="del">
          <ac:chgData name="Nikeziwe Khanyile" userId="6dd85cf7-67ee-42c2-9f94-c242e18187ab" providerId="ADAL" clId="{0C261D91-8E6E-4FF8-9377-B14722C6C065}" dt="2026-06-17T09:05:41.035" v="136"/>
          <ac:spMkLst>
            <pc:docMk/>
            <pc:sldMk cId="594650030" sldId="475"/>
            <ac:spMk id="4" creationId="{73C48BB9-56CC-DDC0-A9D9-086C6AFC545F}"/>
          </ac:spMkLst>
        </pc:spChg>
        <pc:graphicFrameChg chg="add mod">
          <ac:chgData name="Nikeziwe Khanyile" userId="6dd85cf7-67ee-42c2-9f94-c242e18187ab" providerId="ADAL" clId="{0C261D91-8E6E-4FF8-9377-B14722C6C065}" dt="2026-06-17T09:06:02.926" v="138" actId="1076"/>
          <ac:graphicFrameMkLst>
            <pc:docMk/>
            <pc:sldMk cId="594650030" sldId="475"/>
            <ac:graphicFrameMk id="5" creationId="{EC261024-7C97-88BC-4A38-9A41F94F1C03}"/>
          </ac:graphicFrameMkLst>
        </pc:graphicFrameChg>
      </pc:sldChg>
      <pc:sldChg chg="del">
        <pc:chgData name="Nikeziwe Khanyile" userId="6dd85cf7-67ee-42c2-9f94-c242e18187ab" providerId="ADAL" clId="{0C261D91-8E6E-4FF8-9377-B14722C6C065}" dt="2026-06-17T08:30:18.970" v="0" actId="47"/>
        <pc:sldMkLst>
          <pc:docMk/>
          <pc:sldMk cId="3034001776" sldId="482"/>
        </pc:sldMkLst>
      </pc:sldChg>
      <pc:sldMasterChg chg="delSldLayout">
        <pc:chgData name="Nikeziwe Khanyile" userId="6dd85cf7-67ee-42c2-9f94-c242e18187ab" providerId="ADAL" clId="{0C261D91-8E6E-4FF8-9377-B14722C6C065}" dt="2026-06-17T08:55:34.472" v="1" actId="47"/>
        <pc:sldMasterMkLst>
          <pc:docMk/>
          <pc:sldMasterMk cId="1226905003" sldId="2147483686"/>
        </pc:sldMasterMkLst>
        <pc:sldLayoutChg chg="del">
          <pc:chgData name="Nikeziwe Khanyile" userId="6dd85cf7-67ee-42c2-9f94-c242e18187ab" providerId="ADAL" clId="{0C261D91-8E6E-4FF8-9377-B14722C6C065}" dt="2026-06-17T08:55:34.472" v="1" actId="47"/>
          <pc:sldLayoutMkLst>
            <pc:docMk/>
            <pc:sldMasterMk cId="1226905003" sldId="2147483686"/>
            <pc:sldLayoutMk cId="1905355205" sldId="2147483691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EAE8FB-642F-402E-8DEF-B91A0339538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B5CF64-D354-49FB-866D-E9CE5C7B4E00}">
      <dgm:prSet custT="1"/>
      <dgm:spPr/>
      <dgm:t>
        <a:bodyPr/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4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Annual Extractive Workshop (future-proofing mining, for maximising returns from critical and </a:t>
          </a:r>
          <a:r>
            <a:rPr lang="en-ZA" sz="28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conflict minerals </a:t>
          </a:r>
          <a:r>
            <a:rPr lang="en-ZA" sz="28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)</a:t>
          </a:r>
          <a:endParaRPr lang="en-US" sz="2800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</dgm:t>
    </dgm:pt>
    <dgm:pt modelId="{1606BD49-6117-4EF3-96C3-5445E02E98FC}" type="parTrans" cxnId="{56F1009F-01F4-4A27-B1C6-30EC0CF0669E}">
      <dgm:prSet/>
      <dgm:spPr/>
      <dgm:t>
        <a:bodyPr/>
        <a:lstStyle/>
        <a:p>
          <a:endParaRPr lang="en-US"/>
        </a:p>
      </dgm:t>
    </dgm:pt>
    <dgm:pt modelId="{E12E1ABD-9530-4919-B125-BB3A1A057EF5}" type="sibTrans" cxnId="{56F1009F-01F4-4A27-B1C6-30EC0CF0669E}">
      <dgm:prSet/>
      <dgm:spPr/>
      <dgm:t>
        <a:bodyPr/>
        <a:lstStyle/>
        <a:p>
          <a:endParaRPr lang="en-US"/>
        </a:p>
      </dgm:t>
    </dgm:pt>
    <dgm:pt modelId="{236370A7-54AE-41C0-A201-365F2EEED5A0}">
      <dgm:prSet custT="1"/>
      <dgm:spPr/>
      <dgm:t>
        <a:bodyPr/>
        <a:lstStyle/>
        <a:p>
          <a:r>
            <a:rPr lang="en-GB" sz="2800" dirty="0"/>
            <a:t>In country risk assessment </a:t>
          </a:r>
          <a:endParaRPr lang="en-US" sz="2800" dirty="0"/>
        </a:p>
      </dgm:t>
    </dgm:pt>
    <dgm:pt modelId="{9BA55C86-D4B5-40BA-ABF6-82725918E213}" type="parTrans" cxnId="{4635EE7A-4818-4C95-892A-08916DB10C7D}">
      <dgm:prSet/>
      <dgm:spPr/>
      <dgm:t>
        <a:bodyPr/>
        <a:lstStyle/>
        <a:p>
          <a:endParaRPr lang="en-US"/>
        </a:p>
      </dgm:t>
    </dgm:pt>
    <dgm:pt modelId="{D196B342-ACF2-418F-85EB-463B8573FE28}" type="sibTrans" cxnId="{4635EE7A-4818-4C95-892A-08916DB10C7D}">
      <dgm:prSet/>
      <dgm:spPr/>
      <dgm:t>
        <a:bodyPr/>
        <a:lstStyle/>
        <a:p>
          <a:endParaRPr lang="en-US"/>
        </a:p>
      </dgm:t>
    </dgm:pt>
    <dgm:pt modelId="{399AA784-E12C-452A-9E29-D81008E59F43}">
      <dgm:prSet custT="1"/>
      <dgm:spPr/>
      <dgm:t>
        <a:bodyPr/>
        <a:lstStyle/>
        <a:p>
          <a:r>
            <a:rPr lang="en-GB" sz="2800" dirty="0"/>
            <a:t>Backstopping</a:t>
          </a:r>
          <a:endParaRPr lang="en-US" sz="2800" dirty="0"/>
        </a:p>
      </dgm:t>
    </dgm:pt>
    <dgm:pt modelId="{FB6B641C-8D43-4F01-A417-167C5E294E4C}" type="parTrans" cxnId="{7EA3D9E8-CA5F-4568-8C08-661A5353316A}">
      <dgm:prSet/>
      <dgm:spPr/>
      <dgm:t>
        <a:bodyPr/>
        <a:lstStyle/>
        <a:p>
          <a:endParaRPr lang="en-US"/>
        </a:p>
      </dgm:t>
    </dgm:pt>
    <dgm:pt modelId="{98A854D1-6D92-40E0-A6EE-C571BD8767BA}" type="sibTrans" cxnId="{7EA3D9E8-CA5F-4568-8C08-661A5353316A}">
      <dgm:prSet/>
      <dgm:spPr/>
      <dgm:t>
        <a:bodyPr/>
        <a:lstStyle/>
        <a:p>
          <a:endParaRPr lang="en-US"/>
        </a:p>
      </dgm:t>
    </dgm:pt>
    <dgm:pt modelId="{225DF7B9-BAB0-415E-825C-8D5760BFED05}">
      <dgm:prSet custT="1"/>
      <dgm:spPr/>
      <dgm:t>
        <a:bodyPr/>
        <a:lstStyle/>
        <a:p>
          <a:r>
            <a:rPr lang="en-ZA" sz="2800" dirty="0"/>
            <a:t>Online learning platform </a:t>
          </a:r>
          <a:endParaRPr lang="en-US" sz="2800" dirty="0"/>
        </a:p>
      </dgm:t>
    </dgm:pt>
    <dgm:pt modelId="{7D14BD66-D790-47FA-B972-17C7DE085566}" type="sibTrans" cxnId="{95C43F50-390A-4F95-B640-827123494937}">
      <dgm:prSet/>
      <dgm:spPr/>
      <dgm:t>
        <a:bodyPr/>
        <a:lstStyle/>
        <a:p>
          <a:endParaRPr lang="en-US"/>
        </a:p>
      </dgm:t>
    </dgm:pt>
    <dgm:pt modelId="{E285B63A-B920-45F2-A5FD-0E7EDEF0482F}" type="parTrans" cxnId="{95C43F50-390A-4F95-B640-827123494937}">
      <dgm:prSet/>
      <dgm:spPr/>
      <dgm:t>
        <a:bodyPr/>
        <a:lstStyle/>
        <a:p>
          <a:endParaRPr lang="en-US"/>
        </a:p>
      </dgm:t>
    </dgm:pt>
    <dgm:pt modelId="{D76D8A76-609F-4EFD-92D7-F48146E889A4}">
      <dgm:prSet custT="1"/>
      <dgm:spPr/>
      <dgm:t>
        <a:bodyPr/>
        <a:lstStyle/>
        <a:p>
          <a:r>
            <a:rPr lang="en-US" sz="2400" dirty="0"/>
            <a:t>EI Sector Group </a:t>
          </a:r>
        </a:p>
      </dgm:t>
    </dgm:pt>
    <dgm:pt modelId="{DC2692AB-4A8A-44CF-AFAF-1A50628FF27A}" type="sibTrans" cxnId="{1D318424-8E7E-4794-96DA-D362617B4B76}">
      <dgm:prSet/>
      <dgm:spPr/>
      <dgm:t>
        <a:bodyPr/>
        <a:lstStyle/>
        <a:p>
          <a:endParaRPr lang="en-ZA"/>
        </a:p>
      </dgm:t>
    </dgm:pt>
    <dgm:pt modelId="{7401232E-D33B-48A6-989B-218D188B0CA2}" type="parTrans" cxnId="{1D318424-8E7E-4794-96DA-D362617B4B76}">
      <dgm:prSet/>
      <dgm:spPr/>
      <dgm:t>
        <a:bodyPr/>
        <a:lstStyle/>
        <a:p>
          <a:endParaRPr lang="en-ZA"/>
        </a:p>
      </dgm:t>
    </dgm:pt>
    <dgm:pt modelId="{DDF58C33-4217-47D0-BA55-F1EA4618DB57}" type="pres">
      <dgm:prSet presAssocID="{CBEAE8FB-642F-402E-8DEF-B91A03395387}" presName="linear" presStyleCnt="0">
        <dgm:presLayoutVars>
          <dgm:animLvl val="lvl"/>
          <dgm:resizeHandles val="exact"/>
        </dgm:presLayoutVars>
      </dgm:prSet>
      <dgm:spPr/>
    </dgm:pt>
    <dgm:pt modelId="{63B350BB-7E89-4F55-9AAD-A9181B89A6FB}" type="pres">
      <dgm:prSet presAssocID="{ADB5CF64-D354-49FB-866D-E9CE5C7B4E00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56D9D01D-E679-4E41-9866-460ABBB07325}" type="pres">
      <dgm:prSet presAssocID="{E12E1ABD-9530-4919-B125-BB3A1A057EF5}" presName="spacer" presStyleCnt="0"/>
      <dgm:spPr/>
    </dgm:pt>
    <dgm:pt modelId="{B6AE22BF-F117-47AC-AB56-F86EB2B81CD4}" type="pres">
      <dgm:prSet presAssocID="{236370A7-54AE-41C0-A201-365F2EEED5A0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D4C745D4-4E08-4D6D-AE50-1063D255403D}" type="pres">
      <dgm:prSet presAssocID="{D196B342-ACF2-418F-85EB-463B8573FE28}" presName="spacer" presStyleCnt="0"/>
      <dgm:spPr/>
    </dgm:pt>
    <dgm:pt modelId="{FFCB7995-119D-4176-ACCD-EB9CF2F3291E}" type="pres">
      <dgm:prSet presAssocID="{399AA784-E12C-452A-9E29-D81008E59F43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4B5884B7-8BAE-4EE3-9FBF-9257398B4604}" type="pres">
      <dgm:prSet presAssocID="{98A854D1-6D92-40E0-A6EE-C571BD8767BA}" presName="spacer" presStyleCnt="0"/>
      <dgm:spPr/>
    </dgm:pt>
    <dgm:pt modelId="{B492F497-9C8C-4097-BFA1-7BB1F374CE22}" type="pres">
      <dgm:prSet presAssocID="{225DF7B9-BAB0-415E-825C-8D5760BFED05}" presName="parentText" presStyleLbl="node1" presStyleIdx="3" presStyleCnt="5" custAng="0" custLinFactNeighborY="11260">
        <dgm:presLayoutVars>
          <dgm:chMax val="0"/>
          <dgm:bulletEnabled val="1"/>
        </dgm:presLayoutVars>
      </dgm:prSet>
      <dgm:spPr/>
    </dgm:pt>
    <dgm:pt modelId="{7B258BF6-9788-44F9-8F1E-9115BB738260}" type="pres">
      <dgm:prSet presAssocID="{7D14BD66-D790-47FA-B972-17C7DE085566}" presName="spacer" presStyleCnt="0"/>
      <dgm:spPr/>
    </dgm:pt>
    <dgm:pt modelId="{A642FBF0-D372-4AB4-AFD3-B0FA439F575F}" type="pres">
      <dgm:prSet presAssocID="{D76D8A76-609F-4EFD-92D7-F48146E889A4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1D318424-8E7E-4794-96DA-D362617B4B76}" srcId="{CBEAE8FB-642F-402E-8DEF-B91A03395387}" destId="{D76D8A76-609F-4EFD-92D7-F48146E889A4}" srcOrd="4" destOrd="0" parTransId="{7401232E-D33B-48A6-989B-218D188B0CA2}" sibTransId="{DC2692AB-4A8A-44CF-AFAF-1A50628FF27A}"/>
    <dgm:cxn modelId="{3650804D-C60F-43AE-90A8-D02962D2E3A6}" type="presOf" srcId="{ADB5CF64-D354-49FB-866D-E9CE5C7B4E00}" destId="{63B350BB-7E89-4F55-9AAD-A9181B89A6FB}" srcOrd="0" destOrd="0" presId="urn:microsoft.com/office/officeart/2005/8/layout/vList2"/>
    <dgm:cxn modelId="{95C43F50-390A-4F95-B640-827123494937}" srcId="{CBEAE8FB-642F-402E-8DEF-B91A03395387}" destId="{225DF7B9-BAB0-415E-825C-8D5760BFED05}" srcOrd="3" destOrd="0" parTransId="{E285B63A-B920-45F2-A5FD-0E7EDEF0482F}" sibTransId="{7D14BD66-D790-47FA-B972-17C7DE085566}"/>
    <dgm:cxn modelId="{4635EE7A-4818-4C95-892A-08916DB10C7D}" srcId="{CBEAE8FB-642F-402E-8DEF-B91A03395387}" destId="{236370A7-54AE-41C0-A201-365F2EEED5A0}" srcOrd="1" destOrd="0" parTransId="{9BA55C86-D4B5-40BA-ABF6-82725918E213}" sibTransId="{D196B342-ACF2-418F-85EB-463B8573FE28}"/>
    <dgm:cxn modelId="{DD297F81-BF8F-4EA9-8949-D14A4A318090}" type="presOf" srcId="{236370A7-54AE-41C0-A201-365F2EEED5A0}" destId="{B6AE22BF-F117-47AC-AB56-F86EB2B81CD4}" srcOrd="0" destOrd="0" presId="urn:microsoft.com/office/officeart/2005/8/layout/vList2"/>
    <dgm:cxn modelId="{629CEB87-1728-4DFC-82A8-5AB1531FC74A}" type="presOf" srcId="{225DF7B9-BAB0-415E-825C-8D5760BFED05}" destId="{B492F497-9C8C-4097-BFA1-7BB1F374CE22}" srcOrd="0" destOrd="0" presId="urn:microsoft.com/office/officeart/2005/8/layout/vList2"/>
    <dgm:cxn modelId="{56F1009F-01F4-4A27-B1C6-30EC0CF0669E}" srcId="{CBEAE8FB-642F-402E-8DEF-B91A03395387}" destId="{ADB5CF64-D354-49FB-866D-E9CE5C7B4E00}" srcOrd="0" destOrd="0" parTransId="{1606BD49-6117-4EF3-96C3-5445E02E98FC}" sibTransId="{E12E1ABD-9530-4919-B125-BB3A1A057EF5}"/>
    <dgm:cxn modelId="{46EB01E4-FE9C-4EFD-99AC-9EEB4DED94E8}" type="presOf" srcId="{CBEAE8FB-642F-402E-8DEF-B91A03395387}" destId="{DDF58C33-4217-47D0-BA55-F1EA4618DB57}" srcOrd="0" destOrd="0" presId="urn:microsoft.com/office/officeart/2005/8/layout/vList2"/>
    <dgm:cxn modelId="{7EA3D9E8-CA5F-4568-8C08-661A5353316A}" srcId="{CBEAE8FB-642F-402E-8DEF-B91A03395387}" destId="{399AA784-E12C-452A-9E29-D81008E59F43}" srcOrd="2" destOrd="0" parTransId="{FB6B641C-8D43-4F01-A417-167C5E294E4C}" sibTransId="{98A854D1-6D92-40E0-A6EE-C571BD8767BA}"/>
    <dgm:cxn modelId="{627785F5-5F18-408A-A0C1-5CA7A7C61395}" type="presOf" srcId="{399AA784-E12C-452A-9E29-D81008E59F43}" destId="{FFCB7995-119D-4176-ACCD-EB9CF2F3291E}" srcOrd="0" destOrd="0" presId="urn:microsoft.com/office/officeart/2005/8/layout/vList2"/>
    <dgm:cxn modelId="{C09035FF-493C-46F4-8548-61256674FC88}" type="presOf" srcId="{D76D8A76-609F-4EFD-92D7-F48146E889A4}" destId="{A642FBF0-D372-4AB4-AFD3-B0FA439F575F}" srcOrd="0" destOrd="0" presId="urn:microsoft.com/office/officeart/2005/8/layout/vList2"/>
    <dgm:cxn modelId="{60C527EB-2B7F-47AF-BACA-82A3DE9C41D5}" type="presParOf" srcId="{DDF58C33-4217-47D0-BA55-F1EA4618DB57}" destId="{63B350BB-7E89-4F55-9AAD-A9181B89A6FB}" srcOrd="0" destOrd="0" presId="urn:microsoft.com/office/officeart/2005/8/layout/vList2"/>
    <dgm:cxn modelId="{4C04050B-284C-485B-9689-719960F1F7BD}" type="presParOf" srcId="{DDF58C33-4217-47D0-BA55-F1EA4618DB57}" destId="{56D9D01D-E679-4E41-9866-460ABBB07325}" srcOrd="1" destOrd="0" presId="urn:microsoft.com/office/officeart/2005/8/layout/vList2"/>
    <dgm:cxn modelId="{A70E1F3E-4DFB-443E-909B-D33A3CB09925}" type="presParOf" srcId="{DDF58C33-4217-47D0-BA55-F1EA4618DB57}" destId="{B6AE22BF-F117-47AC-AB56-F86EB2B81CD4}" srcOrd="2" destOrd="0" presId="urn:microsoft.com/office/officeart/2005/8/layout/vList2"/>
    <dgm:cxn modelId="{0F8F45B6-40D5-4C5B-897A-4C92EA58B186}" type="presParOf" srcId="{DDF58C33-4217-47D0-BA55-F1EA4618DB57}" destId="{D4C745D4-4E08-4D6D-AE50-1063D255403D}" srcOrd="3" destOrd="0" presId="urn:microsoft.com/office/officeart/2005/8/layout/vList2"/>
    <dgm:cxn modelId="{BB3DBC0B-F9DA-4F7A-B39A-FEB37F1FDAAD}" type="presParOf" srcId="{DDF58C33-4217-47D0-BA55-F1EA4618DB57}" destId="{FFCB7995-119D-4176-ACCD-EB9CF2F3291E}" srcOrd="4" destOrd="0" presId="urn:microsoft.com/office/officeart/2005/8/layout/vList2"/>
    <dgm:cxn modelId="{0CD2081D-A784-4A9A-B59E-7F61FA76F9FE}" type="presParOf" srcId="{DDF58C33-4217-47D0-BA55-F1EA4618DB57}" destId="{4B5884B7-8BAE-4EE3-9FBF-9257398B4604}" srcOrd="5" destOrd="0" presId="urn:microsoft.com/office/officeart/2005/8/layout/vList2"/>
    <dgm:cxn modelId="{AC094577-6736-4071-851E-9870FF68B64D}" type="presParOf" srcId="{DDF58C33-4217-47D0-BA55-F1EA4618DB57}" destId="{B492F497-9C8C-4097-BFA1-7BB1F374CE22}" srcOrd="6" destOrd="0" presId="urn:microsoft.com/office/officeart/2005/8/layout/vList2"/>
    <dgm:cxn modelId="{7E176C12-EB12-48A9-A8EA-11AC3C544645}" type="presParOf" srcId="{DDF58C33-4217-47D0-BA55-F1EA4618DB57}" destId="{7B258BF6-9788-44F9-8F1E-9115BB738260}" srcOrd="7" destOrd="0" presId="urn:microsoft.com/office/officeart/2005/8/layout/vList2"/>
    <dgm:cxn modelId="{0E5AD119-6FED-4329-AB1F-35CA3237BDCA}" type="presParOf" srcId="{DDF58C33-4217-47D0-BA55-F1EA4618DB57}" destId="{A642FBF0-D372-4AB4-AFD3-B0FA439F575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BEAE8FB-642F-402E-8DEF-B91A0339538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B5CF64-D354-49FB-866D-E9CE5C7B4E00}">
      <dgm:prSet/>
      <dgm:spPr/>
      <dgm:t>
        <a:bodyPr/>
        <a:lstStyle/>
        <a:p>
          <a:r>
            <a:rPr lang="en-ZA" dirty="0"/>
            <a:t>Average 3 EI audits on annual basis</a:t>
          </a:r>
          <a:endParaRPr lang="en-US" dirty="0"/>
        </a:p>
      </dgm:t>
    </dgm:pt>
    <dgm:pt modelId="{1606BD49-6117-4EF3-96C3-5445E02E98FC}" type="parTrans" cxnId="{56F1009F-01F4-4A27-B1C6-30EC0CF0669E}">
      <dgm:prSet/>
      <dgm:spPr/>
      <dgm:t>
        <a:bodyPr/>
        <a:lstStyle/>
        <a:p>
          <a:endParaRPr lang="en-US"/>
        </a:p>
      </dgm:t>
    </dgm:pt>
    <dgm:pt modelId="{E12E1ABD-9530-4919-B125-BB3A1A057EF5}" type="sibTrans" cxnId="{56F1009F-01F4-4A27-B1C6-30EC0CF0669E}">
      <dgm:prSet/>
      <dgm:spPr/>
      <dgm:t>
        <a:bodyPr/>
        <a:lstStyle/>
        <a:p>
          <a:endParaRPr lang="en-US"/>
        </a:p>
      </dgm:t>
    </dgm:pt>
    <dgm:pt modelId="{236370A7-54AE-41C0-A201-365F2EEED5A0}">
      <dgm:prSet/>
      <dgm:spPr/>
      <dgm:t>
        <a:bodyPr/>
        <a:lstStyle/>
        <a:p>
          <a:r>
            <a:rPr lang="en-US" dirty="0"/>
            <a:t> 8 Audits tabled in Parliament in previous year  </a:t>
          </a:r>
        </a:p>
      </dgm:t>
    </dgm:pt>
    <dgm:pt modelId="{9BA55C86-D4B5-40BA-ABF6-82725918E213}" type="parTrans" cxnId="{4635EE7A-4818-4C95-892A-08916DB10C7D}">
      <dgm:prSet/>
      <dgm:spPr/>
      <dgm:t>
        <a:bodyPr/>
        <a:lstStyle/>
        <a:p>
          <a:endParaRPr lang="en-US"/>
        </a:p>
      </dgm:t>
    </dgm:pt>
    <dgm:pt modelId="{D196B342-ACF2-418F-85EB-463B8573FE28}" type="sibTrans" cxnId="{4635EE7A-4818-4C95-892A-08916DB10C7D}">
      <dgm:prSet/>
      <dgm:spPr/>
      <dgm:t>
        <a:bodyPr/>
        <a:lstStyle/>
        <a:p>
          <a:endParaRPr lang="en-US"/>
        </a:p>
      </dgm:t>
    </dgm:pt>
    <dgm:pt modelId="{399AA784-E12C-452A-9E29-D81008E59F43}">
      <dgm:prSet/>
      <dgm:spPr/>
      <dgm:t>
        <a:bodyPr/>
        <a:lstStyle/>
        <a:p>
          <a:r>
            <a:rPr lang="en-GB" dirty="0"/>
            <a:t>Strategic Plans </a:t>
          </a:r>
          <a:endParaRPr lang="en-US" dirty="0"/>
        </a:p>
      </dgm:t>
    </dgm:pt>
    <dgm:pt modelId="{FB6B641C-8D43-4F01-A417-167C5E294E4C}" type="parTrans" cxnId="{7EA3D9E8-CA5F-4568-8C08-661A5353316A}">
      <dgm:prSet/>
      <dgm:spPr/>
      <dgm:t>
        <a:bodyPr/>
        <a:lstStyle/>
        <a:p>
          <a:endParaRPr lang="en-US"/>
        </a:p>
      </dgm:t>
    </dgm:pt>
    <dgm:pt modelId="{98A854D1-6D92-40E0-A6EE-C571BD8767BA}" type="sibTrans" cxnId="{7EA3D9E8-CA5F-4568-8C08-661A5353316A}">
      <dgm:prSet/>
      <dgm:spPr/>
      <dgm:t>
        <a:bodyPr/>
        <a:lstStyle/>
        <a:p>
          <a:endParaRPr lang="en-US"/>
        </a:p>
      </dgm:t>
    </dgm:pt>
    <dgm:pt modelId="{225DF7B9-BAB0-415E-825C-8D5760BFED05}">
      <dgm:prSet/>
      <dgm:spPr/>
      <dgm:t>
        <a:bodyPr/>
        <a:lstStyle/>
        <a:p>
          <a:r>
            <a:rPr lang="en-ZA"/>
            <a:t>Risk assessment </a:t>
          </a:r>
          <a:endParaRPr lang="en-US" dirty="0"/>
        </a:p>
      </dgm:t>
    </dgm:pt>
    <dgm:pt modelId="{E285B63A-B920-45F2-A5FD-0E7EDEF0482F}" type="parTrans" cxnId="{95C43F50-390A-4F95-B640-827123494937}">
      <dgm:prSet/>
      <dgm:spPr/>
      <dgm:t>
        <a:bodyPr/>
        <a:lstStyle/>
        <a:p>
          <a:endParaRPr lang="en-US"/>
        </a:p>
      </dgm:t>
    </dgm:pt>
    <dgm:pt modelId="{7D14BD66-D790-47FA-B972-17C7DE085566}" type="sibTrans" cxnId="{95C43F50-390A-4F95-B640-827123494937}">
      <dgm:prSet/>
      <dgm:spPr/>
      <dgm:t>
        <a:bodyPr/>
        <a:lstStyle/>
        <a:p>
          <a:endParaRPr lang="en-US"/>
        </a:p>
      </dgm:t>
    </dgm:pt>
    <dgm:pt modelId="{DDF58C33-4217-47D0-BA55-F1EA4618DB57}" type="pres">
      <dgm:prSet presAssocID="{CBEAE8FB-642F-402E-8DEF-B91A03395387}" presName="linear" presStyleCnt="0">
        <dgm:presLayoutVars>
          <dgm:animLvl val="lvl"/>
          <dgm:resizeHandles val="exact"/>
        </dgm:presLayoutVars>
      </dgm:prSet>
      <dgm:spPr/>
    </dgm:pt>
    <dgm:pt modelId="{63B350BB-7E89-4F55-9AAD-A9181B89A6FB}" type="pres">
      <dgm:prSet presAssocID="{ADB5CF64-D354-49FB-866D-E9CE5C7B4E0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6D9D01D-E679-4E41-9866-460ABBB07325}" type="pres">
      <dgm:prSet presAssocID="{E12E1ABD-9530-4919-B125-BB3A1A057EF5}" presName="spacer" presStyleCnt="0"/>
      <dgm:spPr/>
    </dgm:pt>
    <dgm:pt modelId="{B6AE22BF-F117-47AC-AB56-F86EB2B81CD4}" type="pres">
      <dgm:prSet presAssocID="{236370A7-54AE-41C0-A201-365F2EEED5A0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D4C745D4-4E08-4D6D-AE50-1063D255403D}" type="pres">
      <dgm:prSet presAssocID="{D196B342-ACF2-418F-85EB-463B8573FE28}" presName="spacer" presStyleCnt="0"/>
      <dgm:spPr/>
    </dgm:pt>
    <dgm:pt modelId="{FFCB7995-119D-4176-ACCD-EB9CF2F3291E}" type="pres">
      <dgm:prSet presAssocID="{399AA784-E12C-452A-9E29-D81008E59F43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4B5884B7-8BAE-4EE3-9FBF-9257398B4604}" type="pres">
      <dgm:prSet presAssocID="{98A854D1-6D92-40E0-A6EE-C571BD8767BA}" presName="spacer" presStyleCnt="0"/>
      <dgm:spPr/>
    </dgm:pt>
    <dgm:pt modelId="{B492F497-9C8C-4097-BFA1-7BB1F374CE22}" type="pres">
      <dgm:prSet presAssocID="{225DF7B9-BAB0-415E-825C-8D5760BFED05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BDE9B93C-399C-46FB-B821-2800DCF73FDE}" type="presOf" srcId="{225DF7B9-BAB0-415E-825C-8D5760BFED05}" destId="{B492F497-9C8C-4097-BFA1-7BB1F374CE22}" srcOrd="0" destOrd="0" presId="urn:microsoft.com/office/officeart/2005/8/layout/vList2"/>
    <dgm:cxn modelId="{95C43F50-390A-4F95-B640-827123494937}" srcId="{CBEAE8FB-642F-402E-8DEF-B91A03395387}" destId="{225DF7B9-BAB0-415E-825C-8D5760BFED05}" srcOrd="3" destOrd="0" parTransId="{E285B63A-B920-45F2-A5FD-0E7EDEF0482F}" sibTransId="{7D14BD66-D790-47FA-B972-17C7DE085566}"/>
    <dgm:cxn modelId="{4635EE7A-4818-4C95-892A-08916DB10C7D}" srcId="{CBEAE8FB-642F-402E-8DEF-B91A03395387}" destId="{236370A7-54AE-41C0-A201-365F2EEED5A0}" srcOrd="1" destOrd="0" parTransId="{9BA55C86-D4B5-40BA-ABF6-82725918E213}" sibTransId="{D196B342-ACF2-418F-85EB-463B8573FE28}"/>
    <dgm:cxn modelId="{2343378F-3EBE-416C-B1AB-89ACEE0D6050}" type="presOf" srcId="{CBEAE8FB-642F-402E-8DEF-B91A03395387}" destId="{DDF58C33-4217-47D0-BA55-F1EA4618DB57}" srcOrd="0" destOrd="0" presId="urn:microsoft.com/office/officeart/2005/8/layout/vList2"/>
    <dgm:cxn modelId="{975B5A99-95AC-4720-B368-899076A68B23}" type="presOf" srcId="{236370A7-54AE-41C0-A201-365F2EEED5A0}" destId="{B6AE22BF-F117-47AC-AB56-F86EB2B81CD4}" srcOrd="0" destOrd="0" presId="urn:microsoft.com/office/officeart/2005/8/layout/vList2"/>
    <dgm:cxn modelId="{56F1009F-01F4-4A27-B1C6-30EC0CF0669E}" srcId="{CBEAE8FB-642F-402E-8DEF-B91A03395387}" destId="{ADB5CF64-D354-49FB-866D-E9CE5C7B4E00}" srcOrd="0" destOrd="0" parTransId="{1606BD49-6117-4EF3-96C3-5445E02E98FC}" sibTransId="{E12E1ABD-9530-4919-B125-BB3A1A057EF5}"/>
    <dgm:cxn modelId="{4106ABC3-B9AA-4CB7-BDB8-2B7F05F62A06}" type="presOf" srcId="{399AA784-E12C-452A-9E29-D81008E59F43}" destId="{FFCB7995-119D-4176-ACCD-EB9CF2F3291E}" srcOrd="0" destOrd="0" presId="urn:microsoft.com/office/officeart/2005/8/layout/vList2"/>
    <dgm:cxn modelId="{661725D0-375D-48AE-BF31-4DB30DABE56B}" type="presOf" srcId="{ADB5CF64-D354-49FB-866D-E9CE5C7B4E00}" destId="{63B350BB-7E89-4F55-9AAD-A9181B89A6FB}" srcOrd="0" destOrd="0" presId="urn:microsoft.com/office/officeart/2005/8/layout/vList2"/>
    <dgm:cxn modelId="{7EA3D9E8-CA5F-4568-8C08-661A5353316A}" srcId="{CBEAE8FB-642F-402E-8DEF-B91A03395387}" destId="{399AA784-E12C-452A-9E29-D81008E59F43}" srcOrd="2" destOrd="0" parTransId="{FB6B641C-8D43-4F01-A417-167C5E294E4C}" sibTransId="{98A854D1-6D92-40E0-A6EE-C571BD8767BA}"/>
    <dgm:cxn modelId="{7A04C662-9F9A-4F12-B14B-D093A704B2F4}" type="presParOf" srcId="{DDF58C33-4217-47D0-BA55-F1EA4618DB57}" destId="{63B350BB-7E89-4F55-9AAD-A9181B89A6FB}" srcOrd="0" destOrd="0" presId="urn:microsoft.com/office/officeart/2005/8/layout/vList2"/>
    <dgm:cxn modelId="{80C1BEC7-C085-416C-ADA6-58C1037437E6}" type="presParOf" srcId="{DDF58C33-4217-47D0-BA55-F1EA4618DB57}" destId="{56D9D01D-E679-4E41-9866-460ABBB07325}" srcOrd="1" destOrd="0" presId="urn:microsoft.com/office/officeart/2005/8/layout/vList2"/>
    <dgm:cxn modelId="{6C4B3AD5-B653-48D1-A7B5-F9D2BC666035}" type="presParOf" srcId="{DDF58C33-4217-47D0-BA55-F1EA4618DB57}" destId="{B6AE22BF-F117-47AC-AB56-F86EB2B81CD4}" srcOrd="2" destOrd="0" presId="urn:microsoft.com/office/officeart/2005/8/layout/vList2"/>
    <dgm:cxn modelId="{1FB79C42-3107-4B0B-BE1E-5AE4DCF88479}" type="presParOf" srcId="{DDF58C33-4217-47D0-BA55-F1EA4618DB57}" destId="{D4C745D4-4E08-4D6D-AE50-1063D255403D}" srcOrd="3" destOrd="0" presId="urn:microsoft.com/office/officeart/2005/8/layout/vList2"/>
    <dgm:cxn modelId="{867A89AF-A7F8-4C16-9B2B-0EDE787205DC}" type="presParOf" srcId="{DDF58C33-4217-47D0-BA55-F1EA4618DB57}" destId="{FFCB7995-119D-4176-ACCD-EB9CF2F3291E}" srcOrd="4" destOrd="0" presId="urn:microsoft.com/office/officeart/2005/8/layout/vList2"/>
    <dgm:cxn modelId="{EDC67A48-942E-452B-9C5D-D9D10D9D4226}" type="presParOf" srcId="{DDF58C33-4217-47D0-BA55-F1EA4618DB57}" destId="{4B5884B7-8BAE-4EE3-9FBF-9257398B4604}" srcOrd="5" destOrd="0" presId="urn:microsoft.com/office/officeart/2005/8/layout/vList2"/>
    <dgm:cxn modelId="{E4F27EC0-6B9F-4FD3-AD0D-A0E7511FABF6}" type="presParOf" srcId="{DDF58C33-4217-47D0-BA55-F1EA4618DB57}" destId="{B492F497-9C8C-4097-BFA1-7BB1F374CE2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350BB-7E89-4F55-9AAD-A9181B89A6FB}">
      <dsp:nvSpPr>
        <dsp:cNvPr id="0" name=""/>
        <dsp:cNvSpPr/>
      </dsp:nvSpPr>
      <dsp:spPr>
        <a:xfrm>
          <a:off x="0" y="1499"/>
          <a:ext cx="7600575" cy="5821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4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Annual Extractive Workshop (future-proofing mining, for maximising returns from critical and </a:t>
          </a:r>
          <a:r>
            <a:rPr lang="en-ZA" sz="28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conflict minerals </a:t>
          </a:r>
          <a:r>
            <a:rPr lang="en-ZA" sz="2800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)</a:t>
          </a:r>
          <a:endParaRPr lang="en-US" sz="2800" kern="1200" dirty="0">
            <a:solidFill>
              <a:prstClr val="white"/>
            </a:solidFill>
            <a:latin typeface="Calibri"/>
            <a:ea typeface="+mn-ea"/>
            <a:cs typeface="+mn-cs"/>
          </a:endParaRPr>
        </a:p>
      </dsp:txBody>
      <dsp:txXfrm>
        <a:off x="28419" y="29918"/>
        <a:ext cx="7543737" cy="525328"/>
      </dsp:txXfrm>
    </dsp:sp>
    <dsp:sp modelId="{B6AE22BF-F117-47AC-AB56-F86EB2B81CD4}">
      <dsp:nvSpPr>
        <dsp:cNvPr id="0" name=""/>
        <dsp:cNvSpPr/>
      </dsp:nvSpPr>
      <dsp:spPr>
        <a:xfrm>
          <a:off x="0" y="591808"/>
          <a:ext cx="7600575" cy="5821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In country risk assessment </a:t>
          </a:r>
          <a:endParaRPr lang="en-US" sz="2800" kern="1200" dirty="0"/>
        </a:p>
      </dsp:txBody>
      <dsp:txXfrm>
        <a:off x="28419" y="620227"/>
        <a:ext cx="7543737" cy="525328"/>
      </dsp:txXfrm>
    </dsp:sp>
    <dsp:sp modelId="{FFCB7995-119D-4176-ACCD-EB9CF2F3291E}">
      <dsp:nvSpPr>
        <dsp:cNvPr id="0" name=""/>
        <dsp:cNvSpPr/>
      </dsp:nvSpPr>
      <dsp:spPr>
        <a:xfrm>
          <a:off x="0" y="1182116"/>
          <a:ext cx="7600575" cy="5821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Backstopping</a:t>
          </a:r>
          <a:endParaRPr lang="en-US" sz="2800" kern="1200" dirty="0"/>
        </a:p>
      </dsp:txBody>
      <dsp:txXfrm>
        <a:off x="28419" y="1210535"/>
        <a:ext cx="7543737" cy="525328"/>
      </dsp:txXfrm>
    </dsp:sp>
    <dsp:sp modelId="{B492F497-9C8C-4097-BFA1-7BB1F374CE22}">
      <dsp:nvSpPr>
        <dsp:cNvPr id="0" name=""/>
        <dsp:cNvSpPr/>
      </dsp:nvSpPr>
      <dsp:spPr>
        <a:xfrm>
          <a:off x="0" y="1773342"/>
          <a:ext cx="7600575" cy="5821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800" kern="1200" dirty="0"/>
            <a:t>Online learning platform </a:t>
          </a:r>
          <a:endParaRPr lang="en-US" sz="2800" kern="1200" dirty="0"/>
        </a:p>
      </dsp:txBody>
      <dsp:txXfrm>
        <a:off x="28419" y="1801761"/>
        <a:ext cx="7543737" cy="525328"/>
      </dsp:txXfrm>
    </dsp:sp>
    <dsp:sp modelId="{A642FBF0-D372-4AB4-AFD3-B0FA439F575F}">
      <dsp:nvSpPr>
        <dsp:cNvPr id="0" name=""/>
        <dsp:cNvSpPr/>
      </dsp:nvSpPr>
      <dsp:spPr>
        <a:xfrm>
          <a:off x="0" y="2362733"/>
          <a:ext cx="7600575" cy="5821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EI Sector Group </a:t>
          </a:r>
        </a:p>
      </dsp:txBody>
      <dsp:txXfrm>
        <a:off x="28419" y="2391152"/>
        <a:ext cx="7543737" cy="5253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350BB-7E89-4F55-9AAD-A9181B89A6FB}">
      <dsp:nvSpPr>
        <dsp:cNvPr id="0" name=""/>
        <dsp:cNvSpPr/>
      </dsp:nvSpPr>
      <dsp:spPr>
        <a:xfrm>
          <a:off x="0" y="9080"/>
          <a:ext cx="7591425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800" kern="1200" dirty="0"/>
            <a:t>Average 3 EI audits on annual basis</a:t>
          </a:r>
          <a:endParaRPr lang="en-US" sz="2800" kern="1200" dirty="0"/>
        </a:p>
      </dsp:txBody>
      <dsp:txXfrm>
        <a:off x="32784" y="41864"/>
        <a:ext cx="7525857" cy="606012"/>
      </dsp:txXfrm>
    </dsp:sp>
    <dsp:sp modelId="{B6AE22BF-F117-47AC-AB56-F86EB2B81CD4}">
      <dsp:nvSpPr>
        <dsp:cNvPr id="0" name=""/>
        <dsp:cNvSpPr/>
      </dsp:nvSpPr>
      <dsp:spPr>
        <a:xfrm>
          <a:off x="0" y="761300"/>
          <a:ext cx="7591425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 8 Audits tabled in Parliament in previous year  </a:t>
          </a:r>
        </a:p>
      </dsp:txBody>
      <dsp:txXfrm>
        <a:off x="32784" y="794084"/>
        <a:ext cx="7525857" cy="606012"/>
      </dsp:txXfrm>
    </dsp:sp>
    <dsp:sp modelId="{FFCB7995-119D-4176-ACCD-EB9CF2F3291E}">
      <dsp:nvSpPr>
        <dsp:cNvPr id="0" name=""/>
        <dsp:cNvSpPr/>
      </dsp:nvSpPr>
      <dsp:spPr>
        <a:xfrm>
          <a:off x="0" y="1513520"/>
          <a:ext cx="7591425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Strategic Plans </a:t>
          </a:r>
          <a:endParaRPr lang="en-US" sz="2800" kern="1200" dirty="0"/>
        </a:p>
      </dsp:txBody>
      <dsp:txXfrm>
        <a:off x="32784" y="1546304"/>
        <a:ext cx="7525857" cy="606012"/>
      </dsp:txXfrm>
    </dsp:sp>
    <dsp:sp modelId="{B492F497-9C8C-4097-BFA1-7BB1F374CE22}">
      <dsp:nvSpPr>
        <dsp:cNvPr id="0" name=""/>
        <dsp:cNvSpPr/>
      </dsp:nvSpPr>
      <dsp:spPr>
        <a:xfrm>
          <a:off x="0" y="2265740"/>
          <a:ext cx="7591425" cy="671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800" kern="1200"/>
            <a:t>Risk assessment </a:t>
          </a:r>
          <a:endParaRPr lang="en-US" sz="2800" kern="1200" dirty="0"/>
        </a:p>
      </dsp:txBody>
      <dsp:txXfrm>
        <a:off x="32784" y="2298524"/>
        <a:ext cx="7525857" cy="606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40FA2-B9D8-FC41-B67B-A0085E231C2B}" type="datetimeFigureOut">
              <a:rPr lang="en-US" smtClean="0"/>
              <a:t>6/17/2026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3CD53-D23C-6B4F-8A78-AE4693EF2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29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24AA4-2C1A-2746-BE22-0835E3BF2552}" type="datetimeFigureOut">
              <a:rPr lang="en-US" smtClean="0"/>
              <a:t>6/17/2026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000F5-2F6B-8241-B547-2F4DB1D6E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2736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081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9000F5-2F6B-8241-B547-2F4DB1D6E26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0818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8151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081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9000F5-2F6B-8241-B547-2F4DB1D6E26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0818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8151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9000F5-2F6B-8241-B547-2F4DB1D6E26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27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5" Type="http://schemas.openxmlformats.org/officeDocument/2006/relationships/image" Target="../media/image6.svg"/><Relationship Id="rId4" Type="http://schemas.openxmlformats.org/officeDocument/2006/relationships/image" Target="../media/image1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Hea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82698" y="945648"/>
            <a:ext cx="4146877" cy="1102519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3000">
                <a:solidFill>
                  <a:srgbClr val="005A8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82698" y="2276413"/>
            <a:ext cx="4146877" cy="456493"/>
          </a:xfrm>
        </p:spPr>
        <p:txBody>
          <a:bodyPr>
            <a:normAutofit/>
          </a:bodyPr>
          <a:lstStyle>
            <a:lvl1pPr marL="0" indent="0" algn="l">
              <a:buNone/>
              <a:defRPr sz="1700">
                <a:solidFill>
                  <a:srgbClr val="128B7D"/>
                </a:solidFill>
                <a:latin typeface="+mn-lt"/>
                <a:cs typeface="Arial"/>
              </a:defRPr>
            </a:lvl1pPr>
            <a:lvl2pPr marL="408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9FD843A-CD40-D487-E411-3967300506E6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p:blipFill>
        <p:spPr>
          <a:xfrm>
            <a:off x="0" y="-40478"/>
            <a:ext cx="5622733" cy="5224456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7F6C11DC-C6A9-32A2-F0C7-8F2B9B4C07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08279" y="3685733"/>
            <a:ext cx="2139784" cy="128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50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1" y="205981"/>
            <a:ext cx="5876745" cy="79508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chemeClr val="tx2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7716" y="1093398"/>
            <a:ext cx="5921518" cy="3504667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285743" indent="-285743">
              <a:lnSpc>
                <a:spcPct val="120000"/>
              </a:lnSpc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693913" indent="-28574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342A35-2D5B-4E77-9A57-A6E07E9632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408171"/>
            <a:fld id="{2DE96EAB-BA9C-424E-B507-24E718D2C5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08171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879126-B9AC-4AD2-BEDB-F7C5B4CABCA7}"/>
              </a:ext>
            </a:extLst>
          </p:cNvPr>
          <p:cNvSpPr/>
          <p:nvPr userDrawn="1"/>
        </p:nvSpPr>
        <p:spPr>
          <a:xfrm>
            <a:off x="6553200" y="1"/>
            <a:ext cx="2596018" cy="51434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97C913FE-36B7-8E82-2D90-E9F85BBDA425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3881230"/>
            <a:ext cx="1162866" cy="1262270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DF43E4D3-9BD0-8EE1-4B02-A04F4BD9B0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8309" y="4727860"/>
            <a:ext cx="509225" cy="3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6476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0EAB8F-7338-4B5B-98E0-68EA9C929016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5A8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0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205981"/>
            <a:ext cx="7964645" cy="718467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7201" y="1440959"/>
            <a:ext cx="3768212" cy="3063285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285743" indent="-285743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1pPr>
            <a:lvl2pPr marL="408170" indent="0">
              <a:buNone/>
              <a:defRPr sz="1600">
                <a:solidFill>
                  <a:srgbClr val="FFFFFF"/>
                </a:solidFill>
              </a:defRPr>
            </a:lvl2pPr>
            <a:lvl3pPr marL="816341" indent="0">
              <a:buNone/>
              <a:defRPr sz="1400">
                <a:solidFill>
                  <a:srgbClr val="FFFFFF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57677" y="930933"/>
            <a:ext cx="7964128" cy="3104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i="0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4B26C58B-0000-4238-BB40-E8B934AFC9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3592" y="1440959"/>
            <a:ext cx="3768212" cy="3063285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285743" indent="-285743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1pPr>
            <a:lvl2pPr marL="408170" indent="0">
              <a:buNone/>
              <a:defRPr sz="1600">
                <a:solidFill>
                  <a:srgbClr val="FFFFFF"/>
                </a:solidFill>
              </a:defRPr>
            </a:lvl2pPr>
            <a:lvl3pPr marL="816341" indent="0">
              <a:buNone/>
              <a:defRPr sz="1400">
                <a:solidFill>
                  <a:srgbClr val="FFFFFF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A782D-C9C2-4B8C-89B5-E378C6A79C5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6288204" y="4764648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pPr defTabSz="408171"/>
            <a:fld id="{2DE96EAB-BA9C-424E-B507-24E718D2C5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08171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34424AA-1EDD-F97A-DEAC-3DC198966534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02" y="3954835"/>
            <a:ext cx="1095057" cy="1188665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2869F6EA-C845-FEF7-64FB-76A4E578FD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8309" y="4727860"/>
            <a:ext cx="509225" cy="3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9495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205981"/>
            <a:ext cx="7964128" cy="718467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57677" y="930933"/>
            <a:ext cx="7964128" cy="3104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i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342A35-2D5B-4E77-9A57-A6E07E9632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408171"/>
            <a:fld id="{2DE96EAB-BA9C-424E-B507-24E718D2C5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08171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52">
            <a:extLst>
              <a:ext uri="{FF2B5EF4-FFF2-40B4-BE49-F238E27FC236}">
                <a16:creationId xmlns:a16="http://schemas.microsoft.com/office/drawing/2014/main" id="{656ECF98-DCF9-4501-A3B9-E49EC0E52332}"/>
              </a:ext>
            </a:extLst>
          </p:cNvPr>
          <p:cNvSpPr/>
          <p:nvPr userDrawn="1"/>
        </p:nvSpPr>
        <p:spPr>
          <a:xfrm>
            <a:off x="0" y="1760182"/>
            <a:ext cx="7361746" cy="2291406"/>
          </a:xfrm>
          <a:custGeom>
            <a:avLst/>
            <a:gdLst>
              <a:gd name="connsiteX0" fmla="*/ 4581582 w 4684528"/>
              <a:gd name="connsiteY0" fmla="*/ 0 h 1458098"/>
              <a:gd name="connsiteX1" fmla="*/ 4684528 w 4684528"/>
              <a:gd name="connsiteY1" fmla="*/ 84779 h 1458098"/>
              <a:gd name="connsiteX2" fmla="*/ 3394679 w 4684528"/>
              <a:gd name="connsiteY2" fmla="*/ 1332239 h 1458098"/>
              <a:gd name="connsiteX3" fmla="*/ 2716448 w 4684528"/>
              <a:gd name="connsiteY3" fmla="*/ 641897 h 1458098"/>
              <a:gd name="connsiteX4" fmla="*/ 1929217 w 4684528"/>
              <a:gd name="connsiteY4" fmla="*/ 1417018 h 1458098"/>
              <a:gd name="connsiteX5" fmla="*/ 1014817 w 4684528"/>
              <a:gd name="connsiteY5" fmla="*/ 490506 h 1458098"/>
              <a:gd name="connsiteX6" fmla="*/ 16577 w 4684528"/>
              <a:gd name="connsiteY6" fmla="*/ 1458098 h 1458098"/>
              <a:gd name="connsiteX7" fmla="*/ 0 w 4684528"/>
              <a:gd name="connsiteY7" fmla="*/ 1458098 h 1458098"/>
              <a:gd name="connsiteX8" fmla="*/ 1008761 w 4684528"/>
              <a:gd name="connsiteY8" fmla="*/ 436006 h 1458098"/>
              <a:gd name="connsiteX9" fmla="*/ 1929217 w 4684528"/>
              <a:gd name="connsiteY9" fmla="*/ 1344350 h 1458098"/>
              <a:gd name="connsiteX10" fmla="*/ 2716448 w 4684528"/>
              <a:gd name="connsiteY10" fmla="*/ 545007 h 1458098"/>
              <a:gd name="connsiteX11" fmla="*/ 3388623 w 4684528"/>
              <a:gd name="connsiteY11" fmla="*/ 1211126 h 14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84528" h="1458098">
                <a:moveTo>
                  <a:pt x="4581582" y="0"/>
                </a:moveTo>
                <a:lnTo>
                  <a:pt x="4684528" y="84779"/>
                </a:lnTo>
                <a:lnTo>
                  <a:pt x="3394679" y="1332239"/>
                </a:lnTo>
                <a:lnTo>
                  <a:pt x="2716448" y="641897"/>
                </a:lnTo>
                <a:lnTo>
                  <a:pt x="1929217" y="1417018"/>
                </a:lnTo>
                <a:lnTo>
                  <a:pt x="1014817" y="490506"/>
                </a:lnTo>
                <a:lnTo>
                  <a:pt x="16577" y="1458098"/>
                </a:lnTo>
                <a:lnTo>
                  <a:pt x="0" y="1458098"/>
                </a:lnTo>
                <a:lnTo>
                  <a:pt x="1008761" y="436006"/>
                </a:lnTo>
                <a:lnTo>
                  <a:pt x="1929217" y="1344350"/>
                </a:lnTo>
                <a:lnTo>
                  <a:pt x="2716448" y="545007"/>
                </a:lnTo>
                <a:lnTo>
                  <a:pt x="3388623" y="12111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F20DDA2-FACB-4AA1-A13C-B1A2B2795FAA}"/>
              </a:ext>
            </a:extLst>
          </p:cNvPr>
          <p:cNvSpPr>
            <a:spLocks noChangeAspect="1"/>
          </p:cNvSpPr>
          <p:nvPr userDrawn="1"/>
        </p:nvSpPr>
        <p:spPr>
          <a:xfrm>
            <a:off x="1206742" y="2220414"/>
            <a:ext cx="661645" cy="66314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EF2060B-73A3-4630-BFE5-413B2D98285A}"/>
              </a:ext>
            </a:extLst>
          </p:cNvPr>
          <p:cNvSpPr>
            <a:spLocks noChangeAspect="1"/>
          </p:cNvSpPr>
          <p:nvPr userDrawn="1"/>
        </p:nvSpPr>
        <p:spPr>
          <a:xfrm>
            <a:off x="2657546" y="3588878"/>
            <a:ext cx="661645" cy="661645"/>
          </a:xfrm>
          <a:prstGeom prst="ellipse">
            <a:avLst/>
          </a:prstGeom>
          <a:solidFill>
            <a:srgbClr val="005A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FDC8CF0-1DE0-4079-8406-76EAF029274C}"/>
              </a:ext>
            </a:extLst>
          </p:cNvPr>
          <p:cNvSpPr>
            <a:spLocks noChangeAspect="1"/>
          </p:cNvSpPr>
          <p:nvPr userDrawn="1"/>
        </p:nvSpPr>
        <p:spPr>
          <a:xfrm>
            <a:off x="4990668" y="3297654"/>
            <a:ext cx="661645" cy="661645"/>
          </a:xfrm>
          <a:prstGeom prst="ellipse">
            <a:avLst/>
          </a:prstGeom>
          <a:solidFill>
            <a:srgbClr val="DB4D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ADBE1A8-0836-4F4A-8F4F-D17DBCAA40DB}"/>
              </a:ext>
            </a:extLst>
          </p:cNvPr>
          <p:cNvSpPr>
            <a:spLocks noChangeAspect="1"/>
          </p:cNvSpPr>
          <p:nvPr userDrawn="1"/>
        </p:nvSpPr>
        <p:spPr>
          <a:xfrm>
            <a:off x="6733079" y="1681217"/>
            <a:ext cx="661645" cy="661645"/>
          </a:xfrm>
          <a:prstGeom prst="ellipse">
            <a:avLst/>
          </a:prstGeom>
          <a:solidFill>
            <a:srgbClr val="9B2C4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C1E25FC-F243-4AF9-BED4-4DDE9F818586}"/>
              </a:ext>
            </a:extLst>
          </p:cNvPr>
          <p:cNvSpPr>
            <a:spLocks noChangeAspect="1"/>
          </p:cNvSpPr>
          <p:nvPr userDrawn="1"/>
        </p:nvSpPr>
        <p:spPr>
          <a:xfrm>
            <a:off x="3881648" y="2587652"/>
            <a:ext cx="661645" cy="66164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/>
          </a:p>
        </p:txBody>
      </p:sp>
      <p:sp>
        <p:nvSpPr>
          <p:cNvPr id="25" name="Freeform 191">
            <a:extLst>
              <a:ext uri="{FF2B5EF4-FFF2-40B4-BE49-F238E27FC236}">
                <a16:creationId xmlns:a16="http://schemas.microsoft.com/office/drawing/2014/main" id="{D9267C7C-1764-4FF7-A940-3D0D275403F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777266" y="3758075"/>
            <a:ext cx="422204" cy="323250"/>
          </a:xfrm>
          <a:custGeom>
            <a:avLst/>
            <a:gdLst>
              <a:gd name="T0" fmla="*/ 218 w 256"/>
              <a:gd name="T1" fmla="*/ 0 h 196"/>
              <a:gd name="T2" fmla="*/ 38 w 256"/>
              <a:gd name="T3" fmla="*/ 0 h 196"/>
              <a:gd name="T4" fmla="*/ 0 w 256"/>
              <a:gd name="T5" fmla="*/ 38 h 196"/>
              <a:gd name="T6" fmla="*/ 0 w 256"/>
              <a:gd name="T7" fmla="*/ 110 h 196"/>
              <a:gd name="T8" fmla="*/ 38 w 256"/>
              <a:gd name="T9" fmla="*/ 148 h 196"/>
              <a:gd name="T10" fmla="*/ 52 w 256"/>
              <a:gd name="T11" fmla="*/ 148 h 196"/>
              <a:gd name="T12" fmla="*/ 52 w 256"/>
              <a:gd name="T13" fmla="*/ 190 h 196"/>
              <a:gd name="T14" fmla="*/ 56 w 256"/>
              <a:gd name="T15" fmla="*/ 195 h 196"/>
              <a:gd name="T16" fmla="*/ 58 w 256"/>
              <a:gd name="T17" fmla="*/ 196 h 196"/>
              <a:gd name="T18" fmla="*/ 63 w 256"/>
              <a:gd name="T19" fmla="*/ 194 h 196"/>
              <a:gd name="T20" fmla="*/ 112 w 256"/>
              <a:gd name="T21" fmla="*/ 148 h 196"/>
              <a:gd name="T22" fmla="*/ 218 w 256"/>
              <a:gd name="T23" fmla="*/ 148 h 196"/>
              <a:gd name="T24" fmla="*/ 256 w 256"/>
              <a:gd name="T25" fmla="*/ 110 h 196"/>
              <a:gd name="T26" fmla="*/ 256 w 256"/>
              <a:gd name="T27" fmla="*/ 38 h 196"/>
              <a:gd name="T28" fmla="*/ 218 w 256"/>
              <a:gd name="T29" fmla="*/ 0 h 196"/>
              <a:gd name="T30" fmla="*/ 189 w 256"/>
              <a:gd name="T31" fmla="*/ 101 h 196"/>
              <a:gd name="T32" fmla="*/ 67 w 256"/>
              <a:gd name="T33" fmla="*/ 101 h 196"/>
              <a:gd name="T34" fmla="*/ 59 w 256"/>
              <a:gd name="T35" fmla="*/ 93 h 196"/>
              <a:gd name="T36" fmla="*/ 67 w 256"/>
              <a:gd name="T37" fmla="*/ 84 h 196"/>
              <a:gd name="T38" fmla="*/ 189 w 256"/>
              <a:gd name="T39" fmla="*/ 84 h 196"/>
              <a:gd name="T40" fmla="*/ 197 w 256"/>
              <a:gd name="T41" fmla="*/ 93 h 196"/>
              <a:gd name="T42" fmla="*/ 189 w 256"/>
              <a:gd name="T43" fmla="*/ 101 h 196"/>
              <a:gd name="T44" fmla="*/ 189 w 256"/>
              <a:gd name="T45" fmla="*/ 61 h 196"/>
              <a:gd name="T46" fmla="*/ 67 w 256"/>
              <a:gd name="T47" fmla="*/ 61 h 196"/>
              <a:gd name="T48" fmla="*/ 59 w 256"/>
              <a:gd name="T49" fmla="*/ 53 h 196"/>
              <a:gd name="T50" fmla="*/ 67 w 256"/>
              <a:gd name="T51" fmla="*/ 44 h 196"/>
              <a:gd name="T52" fmla="*/ 189 w 256"/>
              <a:gd name="T53" fmla="*/ 44 h 196"/>
              <a:gd name="T54" fmla="*/ 197 w 256"/>
              <a:gd name="T55" fmla="*/ 53 h 196"/>
              <a:gd name="T56" fmla="*/ 189 w 256"/>
              <a:gd name="T57" fmla="*/ 6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56" h="196">
                <a:moveTo>
                  <a:pt x="218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31"/>
                  <a:pt x="17" y="148"/>
                  <a:pt x="38" y="148"/>
                </a:cubicBezTo>
                <a:cubicBezTo>
                  <a:pt x="52" y="148"/>
                  <a:pt x="52" y="148"/>
                  <a:pt x="52" y="148"/>
                </a:cubicBezTo>
                <a:cubicBezTo>
                  <a:pt x="52" y="190"/>
                  <a:pt x="52" y="190"/>
                  <a:pt x="52" y="190"/>
                </a:cubicBezTo>
                <a:cubicBezTo>
                  <a:pt x="52" y="192"/>
                  <a:pt x="54" y="194"/>
                  <a:pt x="56" y="195"/>
                </a:cubicBezTo>
                <a:cubicBezTo>
                  <a:pt x="57" y="195"/>
                  <a:pt x="58" y="196"/>
                  <a:pt x="58" y="196"/>
                </a:cubicBezTo>
                <a:cubicBezTo>
                  <a:pt x="60" y="196"/>
                  <a:pt x="61" y="195"/>
                  <a:pt x="63" y="194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218" y="148"/>
                  <a:pt x="218" y="148"/>
                  <a:pt x="218" y="148"/>
                </a:cubicBezTo>
                <a:cubicBezTo>
                  <a:pt x="239" y="148"/>
                  <a:pt x="256" y="131"/>
                  <a:pt x="256" y="110"/>
                </a:cubicBezTo>
                <a:cubicBezTo>
                  <a:pt x="256" y="38"/>
                  <a:pt x="256" y="38"/>
                  <a:pt x="256" y="38"/>
                </a:cubicBezTo>
                <a:cubicBezTo>
                  <a:pt x="256" y="17"/>
                  <a:pt x="239" y="0"/>
                  <a:pt x="218" y="0"/>
                </a:cubicBezTo>
                <a:close/>
                <a:moveTo>
                  <a:pt x="189" y="101"/>
                </a:moveTo>
                <a:cubicBezTo>
                  <a:pt x="67" y="101"/>
                  <a:pt x="67" y="101"/>
                  <a:pt x="67" y="101"/>
                </a:cubicBezTo>
                <a:cubicBezTo>
                  <a:pt x="63" y="101"/>
                  <a:pt x="59" y="97"/>
                  <a:pt x="59" y="93"/>
                </a:cubicBezTo>
                <a:cubicBezTo>
                  <a:pt x="59" y="88"/>
                  <a:pt x="63" y="84"/>
                  <a:pt x="67" y="84"/>
                </a:cubicBezTo>
                <a:cubicBezTo>
                  <a:pt x="189" y="84"/>
                  <a:pt x="189" y="84"/>
                  <a:pt x="189" y="84"/>
                </a:cubicBezTo>
                <a:cubicBezTo>
                  <a:pt x="193" y="84"/>
                  <a:pt x="197" y="88"/>
                  <a:pt x="197" y="93"/>
                </a:cubicBezTo>
                <a:cubicBezTo>
                  <a:pt x="197" y="97"/>
                  <a:pt x="193" y="101"/>
                  <a:pt x="189" y="101"/>
                </a:cubicBezTo>
                <a:close/>
                <a:moveTo>
                  <a:pt x="189" y="61"/>
                </a:moveTo>
                <a:cubicBezTo>
                  <a:pt x="67" y="61"/>
                  <a:pt x="67" y="61"/>
                  <a:pt x="67" y="61"/>
                </a:cubicBezTo>
                <a:cubicBezTo>
                  <a:pt x="63" y="61"/>
                  <a:pt x="59" y="57"/>
                  <a:pt x="59" y="53"/>
                </a:cubicBezTo>
                <a:cubicBezTo>
                  <a:pt x="59" y="48"/>
                  <a:pt x="63" y="44"/>
                  <a:pt x="67" y="44"/>
                </a:cubicBezTo>
                <a:cubicBezTo>
                  <a:pt x="189" y="44"/>
                  <a:pt x="189" y="44"/>
                  <a:pt x="189" y="44"/>
                </a:cubicBezTo>
                <a:cubicBezTo>
                  <a:pt x="193" y="44"/>
                  <a:pt x="197" y="48"/>
                  <a:pt x="197" y="53"/>
                </a:cubicBezTo>
                <a:cubicBezTo>
                  <a:pt x="197" y="57"/>
                  <a:pt x="193" y="61"/>
                  <a:pt x="189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26" name="Freeform 204">
            <a:extLst>
              <a:ext uri="{FF2B5EF4-FFF2-40B4-BE49-F238E27FC236}">
                <a16:creationId xmlns:a16="http://schemas.microsoft.com/office/drawing/2014/main" id="{01156ADD-043E-4B87-A8E2-6D1EA57AF9B0}"/>
              </a:ext>
            </a:extLst>
          </p:cNvPr>
          <p:cNvSpPr>
            <a:spLocks/>
          </p:cNvSpPr>
          <p:nvPr userDrawn="1"/>
        </p:nvSpPr>
        <p:spPr bwMode="auto">
          <a:xfrm>
            <a:off x="3988586" y="2753550"/>
            <a:ext cx="447768" cy="329847"/>
          </a:xfrm>
          <a:custGeom>
            <a:avLst/>
            <a:gdLst/>
            <a:ahLst/>
            <a:cxnLst/>
            <a:rect l="l" t="t" r="r" b="b"/>
            <a:pathLst>
              <a:path w="597024" h="439796">
                <a:moveTo>
                  <a:pt x="482678" y="268275"/>
                </a:moveTo>
                <a:cubicBezTo>
                  <a:pt x="515662" y="270474"/>
                  <a:pt x="546448" y="279270"/>
                  <a:pt x="575034" y="294663"/>
                </a:cubicBezTo>
                <a:cubicBezTo>
                  <a:pt x="588228" y="301260"/>
                  <a:pt x="597024" y="316653"/>
                  <a:pt x="597024" y="332046"/>
                </a:cubicBezTo>
                <a:cubicBezTo>
                  <a:pt x="597024" y="332066"/>
                  <a:pt x="597024" y="333417"/>
                  <a:pt x="597024" y="426602"/>
                </a:cubicBezTo>
                <a:cubicBezTo>
                  <a:pt x="597024" y="433199"/>
                  <a:pt x="590427" y="439796"/>
                  <a:pt x="583830" y="439796"/>
                </a:cubicBezTo>
                <a:cubicBezTo>
                  <a:pt x="583814" y="439796"/>
                  <a:pt x="582714" y="439796"/>
                  <a:pt x="506866" y="439796"/>
                </a:cubicBezTo>
                <a:cubicBezTo>
                  <a:pt x="500270" y="439796"/>
                  <a:pt x="493673" y="433199"/>
                  <a:pt x="493673" y="426602"/>
                </a:cubicBezTo>
                <a:cubicBezTo>
                  <a:pt x="493673" y="426585"/>
                  <a:pt x="493673" y="425444"/>
                  <a:pt x="493673" y="347439"/>
                </a:cubicBezTo>
                <a:cubicBezTo>
                  <a:pt x="493673" y="327648"/>
                  <a:pt x="487076" y="305658"/>
                  <a:pt x="473882" y="290265"/>
                </a:cubicBezTo>
                <a:cubicBezTo>
                  <a:pt x="469484" y="288066"/>
                  <a:pt x="469484" y="281469"/>
                  <a:pt x="471683" y="277071"/>
                </a:cubicBezTo>
                <a:cubicBezTo>
                  <a:pt x="473882" y="272673"/>
                  <a:pt x="478280" y="268275"/>
                  <a:pt x="482678" y="268275"/>
                </a:cubicBezTo>
                <a:close/>
                <a:moveTo>
                  <a:pt x="113115" y="268275"/>
                </a:moveTo>
                <a:cubicBezTo>
                  <a:pt x="119769" y="268275"/>
                  <a:pt x="124205" y="272673"/>
                  <a:pt x="126423" y="277071"/>
                </a:cubicBezTo>
                <a:cubicBezTo>
                  <a:pt x="128641" y="281469"/>
                  <a:pt x="128641" y="288066"/>
                  <a:pt x="124205" y="290265"/>
                </a:cubicBezTo>
                <a:cubicBezTo>
                  <a:pt x="110897" y="305658"/>
                  <a:pt x="102025" y="327648"/>
                  <a:pt x="102025" y="347439"/>
                </a:cubicBezTo>
                <a:cubicBezTo>
                  <a:pt x="102025" y="347439"/>
                  <a:pt x="102025" y="347439"/>
                  <a:pt x="102025" y="426602"/>
                </a:cubicBezTo>
                <a:cubicBezTo>
                  <a:pt x="102025" y="433199"/>
                  <a:pt x="97589" y="439796"/>
                  <a:pt x="88718" y="439796"/>
                </a:cubicBezTo>
                <a:cubicBezTo>
                  <a:pt x="88718" y="439796"/>
                  <a:pt x="88718" y="439796"/>
                  <a:pt x="13307" y="439796"/>
                </a:cubicBezTo>
                <a:cubicBezTo>
                  <a:pt x="4436" y="439796"/>
                  <a:pt x="0" y="433199"/>
                  <a:pt x="0" y="426602"/>
                </a:cubicBezTo>
                <a:cubicBezTo>
                  <a:pt x="0" y="426602"/>
                  <a:pt x="0" y="426602"/>
                  <a:pt x="0" y="332046"/>
                </a:cubicBezTo>
                <a:cubicBezTo>
                  <a:pt x="0" y="316653"/>
                  <a:pt x="6654" y="301260"/>
                  <a:pt x="19961" y="294663"/>
                </a:cubicBezTo>
                <a:cubicBezTo>
                  <a:pt x="48795" y="279270"/>
                  <a:pt x="82064" y="270474"/>
                  <a:pt x="113115" y="268275"/>
                </a:cubicBezTo>
                <a:close/>
                <a:moveTo>
                  <a:pt x="297963" y="250684"/>
                </a:moveTo>
                <a:cubicBezTo>
                  <a:pt x="350738" y="250684"/>
                  <a:pt x="399116" y="270475"/>
                  <a:pt x="434299" y="305658"/>
                </a:cubicBezTo>
                <a:cubicBezTo>
                  <a:pt x="445294" y="316653"/>
                  <a:pt x="451891" y="332046"/>
                  <a:pt x="451891" y="347439"/>
                </a:cubicBezTo>
                <a:cubicBezTo>
                  <a:pt x="451891" y="347454"/>
                  <a:pt x="451891" y="348539"/>
                  <a:pt x="451891" y="426602"/>
                </a:cubicBezTo>
                <a:cubicBezTo>
                  <a:pt x="451891" y="433199"/>
                  <a:pt x="445294" y="439796"/>
                  <a:pt x="438697" y="439796"/>
                </a:cubicBezTo>
                <a:cubicBezTo>
                  <a:pt x="438667" y="439796"/>
                  <a:pt x="435831" y="439796"/>
                  <a:pt x="159427" y="439796"/>
                </a:cubicBezTo>
                <a:cubicBezTo>
                  <a:pt x="152830" y="439796"/>
                  <a:pt x="146233" y="433199"/>
                  <a:pt x="146233" y="426602"/>
                </a:cubicBezTo>
                <a:cubicBezTo>
                  <a:pt x="146233" y="426587"/>
                  <a:pt x="146233" y="425506"/>
                  <a:pt x="146233" y="347439"/>
                </a:cubicBezTo>
                <a:cubicBezTo>
                  <a:pt x="146233" y="332046"/>
                  <a:pt x="152830" y="316653"/>
                  <a:pt x="163825" y="305658"/>
                </a:cubicBezTo>
                <a:cubicBezTo>
                  <a:pt x="199008" y="270475"/>
                  <a:pt x="247386" y="250684"/>
                  <a:pt x="297963" y="250684"/>
                </a:cubicBezTo>
                <a:close/>
                <a:moveTo>
                  <a:pt x="473881" y="70368"/>
                </a:moveTo>
                <a:cubicBezTo>
                  <a:pt x="509064" y="70368"/>
                  <a:pt x="537651" y="98955"/>
                  <a:pt x="537651" y="134139"/>
                </a:cubicBezTo>
                <a:cubicBezTo>
                  <a:pt x="537651" y="134148"/>
                  <a:pt x="537651" y="134634"/>
                  <a:pt x="537651" y="160526"/>
                </a:cubicBezTo>
                <a:cubicBezTo>
                  <a:pt x="537651" y="195710"/>
                  <a:pt x="509064" y="224297"/>
                  <a:pt x="473881" y="224297"/>
                </a:cubicBezTo>
                <a:cubicBezTo>
                  <a:pt x="438698" y="224297"/>
                  <a:pt x="410111" y="195710"/>
                  <a:pt x="410111" y="160526"/>
                </a:cubicBezTo>
                <a:cubicBezTo>
                  <a:pt x="410111" y="160517"/>
                  <a:pt x="410111" y="160036"/>
                  <a:pt x="410111" y="134139"/>
                </a:cubicBezTo>
                <a:cubicBezTo>
                  <a:pt x="410111" y="98955"/>
                  <a:pt x="438698" y="70368"/>
                  <a:pt x="473881" y="70368"/>
                </a:cubicBezTo>
                <a:close/>
                <a:moveTo>
                  <a:pt x="124242" y="70368"/>
                </a:moveTo>
                <a:cubicBezTo>
                  <a:pt x="159425" y="70368"/>
                  <a:pt x="188012" y="98955"/>
                  <a:pt x="188012" y="134139"/>
                </a:cubicBezTo>
                <a:cubicBezTo>
                  <a:pt x="188012" y="134145"/>
                  <a:pt x="188012" y="134559"/>
                  <a:pt x="188012" y="160526"/>
                </a:cubicBezTo>
                <a:cubicBezTo>
                  <a:pt x="188012" y="195710"/>
                  <a:pt x="159425" y="224297"/>
                  <a:pt x="124242" y="224297"/>
                </a:cubicBezTo>
                <a:cubicBezTo>
                  <a:pt x="89058" y="224297"/>
                  <a:pt x="60472" y="195710"/>
                  <a:pt x="60472" y="160526"/>
                </a:cubicBezTo>
                <a:cubicBezTo>
                  <a:pt x="60472" y="160520"/>
                  <a:pt x="60472" y="160111"/>
                  <a:pt x="60472" y="134139"/>
                </a:cubicBezTo>
                <a:cubicBezTo>
                  <a:pt x="60472" y="98955"/>
                  <a:pt x="89058" y="70368"/>
                  <a:pt x="124242" y="70368"/>
                </a:cubicBezTo>
                <a:close/>
                <a:moveTo>
                  <a:pt x="297964" y="0"/>
                </a:moveTo>
                <a:cubicBezTo>
                  <a:pt x="346341" y="0"/>
                  <a:pt x="385923" y="37383"/>
                  <a:pt x="385923" y="85760"/>
                </a:cubicBezTo>
                <a:cubicBezTo>
                  <a:pt x="385923" y="85777"/>
                  <a:pt x="385923" y="86562"/>
                  <a:pt x="385923" y="123143"/>
                </a:cubicBezTo>
                <a:cubicBezTo>
                  <a:pt x="385923" y="171520"/>
                  <a:pt x="346341" y="208903"/>
                  <a:pt x="297964" y="208903"/>
                </a:cubicBezTo>
                <a:cubicBezTo>
                  <a:pt x="251785" y="208903"/>
                  <a:pt x="212203" y="171520"/>
                  <a:pt x="212203" y="123143"/>
                </a:cubicBezTo>
                <a:cubicBezTo>
                  <a:pt x="212203" y="123126"/>
                  <a:pt x="212203" y="122339"/>
                  <a:pt x="212203" y="85760"/>
                </a:cubicBezTo>
                <a:cubicBezTo>
                  <a:pt x="212203" y="37383"/>
                  <a:pt x="251785" y="0"/>
                  <a:pt x="297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27" name="Freeform 234">
            <a:extLst>
              <a:ext uri="{FF2B5EF4-FFF2-40B4-BE49-F238E27FC236}">
                <a16:creationId xmlns:a16="http://schemas.microsoft.com/office/drawing/2014/main" id="{1EB8778F-5779-4652-8D24-D2DA1990DFA5}"/>
              </a:ext>
            </a:extLst>
          </p:cNvPr>
          <p:cNvSpPr>
            <a:spLocks/>
          </p:cNvSpPr>
          <p:nvPr userDrawn="1"/>
        </p:nvSpPr>
        <p:spPr bwMode="auto">
          <a:xfrm>
            <a:off x="6866817" y="1824851"/>
            <a:ext cx="394168" cy="374376"/>
          </a:xfrm>
          <a:custGeom>
            <a:avLst/>
            <a:gdLst>
              <a:gd name="T0" fmla="*/ 238 w 239"/>
              <a:gd name="T1" fmla="*/ 86 h 227"/>
              <a:gd name="T2" fmla="*/ 233 w 239"/>
              <a:gd name="T3" fmla="*/ 82 h 227"/>
              <a:gd name="T4" fmla="*/ 158 w 239"/>
              <a:gd name="T5" fmla="*/ 71 h 227"/>
              <a:gd name="T6" fmla="*/ 125 w 239"/>
              <a:gd name="T7" fmla="*/ 3 h 227"/>
              <a:gd name="T8" fmla="*/ 119 w 239"/>
              <a:gd name="T9" fmla="*/ 0 h 227"/>
              <a:gd name="T10" fmla="*/ 114 w 239"/>
              <a:gd name="T11" fmla="*/ 3 h 227"/>
              <a:gd name="T12" fmla="*/ 80 w 239"/>
              <a:gd name="T13" fmla="*/ 71 h 227"/>
              <a:gd name="T14" fmla="*/ 6 w 239"/>
              <a:gd name="T15" fmla="*/ 82 h 227"/>
              <a:gd name="T16" fmla="*/ 1 w 239"/>
              <a:gd name="T17" fmla="*/ 86 h 227"/>
              <a:gd name="T18" fmla="*/ 2 w 239"/>
              <a:gd name="T19" fmla="*/ 92 h 227"/>
              <a:gd name="T20" fmla="*/ 56 w 239"/>
              <a:gd name="T21" fmla="*/ 145 h 227"/>
              <a:gd name="T22" fmla="*/ 44 w 239"/>
              <a:gd name="T23" fmla="*/ 219 h 227"/>
              <a:gd name="T24" fmla="*/ 46 w 239"/>
              <a:gd name="T25" fmla="*/ 225 h 227"/>
              <a:gd name="T26" fmla="*/ 52 w 239"/>
              <a:gd name="T27" fmla="*/ 226 h 227"/>
              <a:gd name="T28" fmla="*/ 119 w 239"/>
              <a:gd name="T29" fmla="*/ 190 h 227"/>
              <a:gd name="T30" fmla="*/ 186 w 239"/>
              <a:gd name="T31" fmla="*/ 226 h 227"/>
              <a:gd name="T32" fmla="*/ 189 w 239"/>
              <a:gd name="T33" fmla="*/ 226 h 227"/>
              <a:gd name="T34" fmla="*/ 193 w 239"/>
              <a:gd name="T35" fmla="*/ 225 h 227"/>
              <a:gd name="T36" fmla="*/ 195 w 239"/>
              <a:gd name="T37" fmla="*/ 219 h 227"/>
              <a:gd name="T38" fmla="*/ 182 w 239"/>
              <a:gd name="T39" fmla="*/ 145 h 227"/>
              <a:gd name="T40" fmla="*/ 237 w 239"/>
              <a:gd name="T41" fmla="*/ 92 h 227"/>
              <a:gd name="T42" fmla="*/ 238 w 239"/>
              <a:gd name="T43" fmla="*/ 86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9" h="227">
                <a:moveTo>
                  <a:pt x="238" y="86"/>
                </a:moveTo>
                <a:cubicBezTo>
                  <a:pt x="237" y="84"/>
                  <a:pt x="235" y="82"/>
                  <a:pt x="233" y="82"/>
                </a:cubicBezTo>
                <a:cubicBezTo>
                  <a:pt x="158" y="71"/>
                  <a:pt x="158" y="71"/>
                  <a:pt x="158" y="71"/>
                </a:cubicBezTo>
                <a:cubicBezTo>
                  <a:pt x="125" y="3"/>
                  <a:pt x="125" y="3"/>
                  <a:pt x="125" y="3"/>
                </a:cubicBezTo>
                <a:cubicBezTo>
                  <a:pt x="124" y="1"/>
                  <a:pt x="122" y="0"/>
                  <a:pt x="119" y="0"/>
                </a:cubicBezTo>
                <a:cubicBezTo>
                  <a:pt x="117" y="0"/>
                  <a:pt x="115" y="1"/>
                  <a:pt x="114" y="3"/>
                </a:cubicBezTo>
                <a:cubicBezTo>
                  <a:pt x="80" y="71"/>
                  <a:pt x="80" y="71"/>
                  <a:pt x="80" y="71"/>
                </a:cubicBezTo>
                <a:cubicBezTo>
                  <a:pt x="6" y="82"/>
                  <a:pt x="6" y="82"/>
                  <a:pt x="6" y="82"/>
                </a:cubicBezTo>
                <a:cubicBezTo>
                  <a:pt x="3" y="82"/>
                  <a:pt x="1" y="84"/>
                  <a:pt x="1" y="86"/>
                </a:cubicBezTo>
                <a:cubicBezTo>
                  <a:pt x="0" y="88"/>
                  <a:pt x="1" y="90"/>
                  <a:pt x="2" y="92"/>
                </a:cubicBezTo>
                <a:cubicBezTo>
                  <a:pt x="56" y="145"/>
                  <a:pt x="56" y="145"/>
                  <a:pt x="56" y="145"/>
                </a:cubicBezTo>
                <a:cubicBezTo>
                  <a:pt x="44" y="219"/>
                  <a:pt x="44" y="219"/>
                  <a:pt x="44" y="219"/>
                </a:cubicBezTo>
                <a:cubicBezTo>
                  <a:pt x="43" y="222"/>
                  <a:pt x="44" y="224"/>
                  <a:pt x="46" y="225"/>
                </a:cubicBezTo>
                <a:cubicBezTo>
                  <a:pt x="48" y="227"/>
                  <a:pt x="50" y="227"/>
                  <a:pt x="52" y="226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86" y="226"/>
                  <a:pt x="186" y="226"/>
                  <a:pt x="186" y="226"/>
                </a:cubicBezTo>
                <a:cubicBezTo>
                  <a:pt x="187" y="226"/>
                  <a:pt x="188" y="226"/>
                  <a:pt x="189" y="226"/>
                </a:cubicBezTo>
                <a:cubicBezTo>
                  <a:pt x="190" y="226"/>
                  <a:pt x="192" y="226"/>
                  <a:pt x="193" y="225"/>
                </a:cubicBezTo>
                <a:cubicBezTo>
                  <a:pt x="195" y="224"/>
                  <a:pt x="195" y="222"/>
                  <a:pt x="195" y="219"/>
                </a:cubicBezTo>
                <a:cubicBezTo>
                  <a:pt x="182" y="145"/>
                  <a:pt x="182" y="145"/>
                  <a:pt x="182" y="145"/>
                </a:cubicBezTo>
                <a:cubicBezTo>
                  <a:pt x="237" y="92"/>
                  <a:pt x="237" y="92"/>
                  <a:pt x="237" y="92"/>
                </a:cubicBezTo>
                <a:cubicBezTo>
                  <a:pt x="238" y="90"/>
                  <a:pt x="239" y="88"/>
                  <a:pt x="238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28" name="Freeform 264">
            <a:extLst>
              <a:ext uri="{FF2B5EF4-FFF2-40B4-BE49-F238E27FC236}">
                <a16:creationId xmlns:a16="http://schemas.microsoft.com/office/drawing/2014/main" id="{367FC214-BEA0-479B-A0B6-F334BECEE931}"/>
              </a:ext>
            </a:extLst>
          </p:cNvPr>
          <p:cNvSpPr>
            <a:spLocks/>
          </p:cNvSpPr>
          <p:nvPr userDrawn="1"/>
        </p:nvSpPr>
        <p:spPr bwMode="auto">
          <a:xfrm>
            <a:off x="5110388" y="3437990"/>
            <a:ext cx="422204" cy="380974"/>
          </a:xfrm>
          <a:custGeom>
            <a:avLst/>
            <a:gdLst>
              <a:gd name="T0" fmla="*/ 254 w 256"/>
              <a:gd name="T1" fmla="*/ 3 h 231"/>
              <a:gd name="T2" fmla="*/ 248 w 256"/>
              <a:gd name="T3" fmla="*/ 1 h 231"/>
              <a:gd name="T4" fmla="*/ 5 w 256"/>
              <a:gd name="T5" fmla="*/ 73 h 231"/>
              <a:gd name="T6" fmla="*/ 1 w 256"/>
              <a:gd name="T7" fmla="*/ 77 h 231"/>
              <a:gd name="T8" fmla="*/ 3 w 256"/>
              <a:gd name="T9" fmla="*/ 83 h 231"/>
              <a:gd name="T10" fmla="*/ 29 w 256"/>
              <a:gd name="T11" fmla="*/ 107 h 231"/>
              <a:gd name="T12" fmla="*/ 35 w 256"/>
              <a:gd name="T13" fmla="*/ 109 h 231"/>
              <a:gd name="T14" fmla="*/ 156 w 256"/>
              <a:gd name="T15" fmla="*/ 63 h 231"/>
              <a:gd name="T16" fmla="*/ 157 w 256"/>
              <a:gd name="T17" fmla="*/ 66 h 231"/>
              <a:gd name="T18" fmla="*/ 64 w 256"/>
              <a:gd name="T19" fmla="*/ 130 h 231"/>
              <a:gd name="T20" fmla="*/ 61 w 256"/>
              <a:gd name="T21" fmla="*/ 134 h 231"/>
              <a:gd name="T22" fmla="*/ 57 w 256"/>
              <a:gd name="T23" fmla="*/ 192 h 231"/>
              <a:gd name="T24" fmla="*/ 60 w 256"/>
              <a:gd name="T25" fmla="*/ 197 h 231"/>
              <a:gd name="T26" fmla="*/ 67 w 256"/>
              <a:gd name="T27" fmla="*/ 197 h 231"/>
              <a:gd name="T28" fmla="*/ 99 w 256"/>
              <a:gd name="T29" fmla="*/ 172 h 231"/>
              <a:gd name="T30" fmla="*/ 161 w 256"/>
              <a:gd name="T31" fmla="*/ 229 h 231"/>
              <a:gd name="T32" fmla="*/ 166 w 256"/>
              <a:gd name="T33" fmla="*/ 231 h 231"/>
              <a:gd name="T34" fmla="*/ 167 w 256"/>
              <a:gd name="T35" fmla="*/ 231 h 231"/>
              <a:gd name="T36" fmla="*/ 171 w 256"/>
              <a:gd name="T37" fmla="*/ 227 h 231"/>
              <a:gd name="T38" fmla="*/ 255 w 256"/>
              <a:gd name="T39" fmla="*/ 9 h 231"/>
              <a:gd name="T40" fmla="*/ 254 w 256"/>
              <a:gd name="T41" fmla="*/ 3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6" h="231">
                <a:moveTo>
                  <a:pt x="254" y="3"/>
                </a:moveTo>
                <a:cubicBezTo>
                  <a:pt x="253" y="1"/>
                  <a:pt x="250" y="0"/>
                  <a:pt x="248" y="1"/>
                </a:cubicBezTo>
                <a:cubicBezTo>
                  <a:pt x="5" y="73"/>
                  <a:pt x="5" y="73"/>
                  <a:pt x="5" y="73"/>
                </a:cubicBezTo>
                <a:cubicBezTo>
                  <a:pt x="3" y="73"/>
                  <a:pt x="1" y="75"/>
                  <a:pt x="1" y="77"/>
                </a:cubicBezTo>
                <a:cubicBezTo>
                  <a:pt x="0" y="79"/>
                  <a:pt x="1" y="81"/>
                  <a:pt x="3" y="83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31" y="109"/>
                  <a:pt x="33" y="109"/>
                  <a:pt x="35" y="109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8" y="63"/>
                  <a:pt x="159" y="65"/>
                  <a:pt x="157" y="66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2" y="131"/>
                  <a:pt x="61" y="132"/>
                  <a:pt x="61" y="134"/>
                </a:cubicBezTo>
                <a:cubicBezTo>
                  <a:pt x="57" y="192"/>
                  <a:pt x="57" y="192"/>
                  <a:pt x="57" y="192"/>
                </a:cubicBezTo>
                <a:cubicBezTo>
                  <a:pt x="57" y="194"/>
                  <a:pt x="58" y="196"/>
                  <a:pt x="60" y="197"/>
                </a:cubicBezTo>
                <a:cubicBezTo>
                  <a:pt x="62" y="198"/>
                  <a:pt x="65" y="198"/>
                  <a:pt x="67" y="197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161" y="229"/>
                  <a:pt x="161" y="229"/>
                  <a:pt x="161" y="229"/>
                </a:cubicBezTo>
                <a:cubicBezTo>
                  <a:pt x="163" y="230"/>
                  <a:pt x="164" y="231"/>
                  <a:pt x="166" y="231"/>
                </a:cubicBezTo>
                <a:cubicBezTo>
                  <a:pt x="166" y="231"/>
                  <a:pt x="166" y="231"/>
                  <a:pt x="167" y="231"/>
                </a:cubicBezTo>
                <a:cubicBezTo>
                  <a:pt x="169" y="230"/>
                  <a:pt x="170" y="229"/>
                  <a:pt x="171" y="227"/>
                </a:cubicBezTo>
                <a:cubicBezTo>
                  <a:pt x="255" y="9"/>
                  <a:pt x="255" y="9"/>
                  <a:pt x="255" y="9"/>
                </a:cubicBezTo>
                <a:cubicBezTo>
                  <a:pt x="256" y="7"/>
                  <a:pt x="256" y="4"/>
                  <a:pt x="254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29" name="Freeform 267">
            <a:extLst>
              <a:ext uri="{FF2B5EF4-FFF2-40B4-BE49-F238E27FC236}">
                <a16:creationId xmlns:a16="http://schemas.microsoft.com/office/drawing/2014/main" id="{25094B10-9F1D-4847-ACB7-7EFE869A1A0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369342" y="2342534"/>
            <a:ext cx="336444" cy="418906"/>
          </a:xfrm>
          <a:custGeom>
            <a:avLst/>
            <a:gdLst>
              <a:gd name="T0" fmla="*/ 202 w 204"/>
              <a:gd name="T1" fmla="*/ 164 h 254"/>
              <a:gd name="T2" fmla="*/ 175 w 204"/>
              <a:gd name="T3" fmla="*/ 133 h 254"/>
              <a:gd name="T4" fmla="*/ 170 w 204"/>
              <a:gd name="T5" fmla="*/ 131 h 254"/>
              <a:gd name="T6" fmla="*/ 170 w 204"/>
              <a:gd name="T7" fmla="*/ 131 h 254"/>
              <a:gd name="T8" fmla="*/ 166 w 204"/>
              <a:gd name="T9" fmla="*/ 133 h 254"/>
              <a:gd name="T10" fmla="*/ 138 w 204"/>
              <a:gd name="T11" fmla="*/ 164 h 254"/>
              <a:gd name="T12" fmla="*/ 137 w 204"/>
              <a:gd name="T13" fmla="*/ 170 h 254"/>
              <a:gd name="T14" fmla="*/ 143 w 204"/>
              <a:gd name="T15" fmla="*/ 174 h 254"/>
              <a:gd name="T16" fmla="*/ 152 w 204"/>
              <a:gd name="T17" fmla="*/ 174 h 254"/>
              <a:gd name="T18" fmla="*/ 120 w 204"/>
              <a:gd name="T19" fmla="*/ 215 h 254"/>
              <a:gd name="T20" fmla="*/ 120 w 204"/>
              <a:gd name="T21" fmla="*/ 90 h 254"/>
              <a:gd name="T22" fmla="*/ 142 w 204"/>
              <a:gd name="T23" fmla="*/ 90 h 254"/>
              <a:gd name="T24" fmla="*/ 164 w 204"/>
              <a:gd name="T25" fmla="*/ 68 h 254"/>
              <a:gd name="T26" fmla="*/ 164 w 204"/>
              <a:gd name="T27" fmla="*/ 66 h 254"/>
              <a:gd name="T28" fmla="*/ 158 w 204"/>
              <a:gd name="T29" fmla="*/ 60 h 254"/>
              <a:gd name="T30" fmla="*/ 131 w 204"/>
              <a:gd name="T31" fmla="*/ 60 h 254"/>
              <a:gd name="T32" fmla="*/ 138 w 204"/>
              <a:gd name="T33" fmla="*/ 29 h 254"/>
              <a:gd name="T34" fmla="*/ 109 w 204"/>
              <a:gd name="T35" fmla="*/ 1 h 254"/>
              <a:gd name="T36" fmla="*/ 102 w 204"/>
              <a:gd name="T37" fmla="*/ 0 h 254"/>
              <a:gd name="T38" fmla="*/ 66 w 204"/>
              <a:gd name="T39" fmla="*/ 37 h 254"/>
              <a:gd name="T40" fmla="*/ 74 w 204"/>
              <a:gd name="T41" fmla="*/ 60 h 254"/>
              <a:gd name="T42" fmla="*/ 45 w 204"/>
              <a:gd name="T43" fmla="*/ 60 h 254"/>
              <a:gd name="T44" fmla="*/ 39 w 204"/>
              <a:gd name="T45" fmla="*/ 66 h 254"/>
              <a:gd name="T46" fmla="*/ 39 w 204"/>
              <a:gd name="T47" fmla="*/ 68 h 254"/>
              <a:gd name="T48" fmla="*/ 61 w 204"/>
              <a:gd name="T49" fmla="*/ 90 h 254"/>
              <a:gd name="T50" fmla="*/ 85 w 204"/>
              <a:gd name="T51" fmla="*/ 90 h 254"/>
              <a:gd name="T52" fmla="*/ 85 w 204"/>
              <a:gd name="T53" fmla="*/ 215 h 254"/>
              <a:gd name="T54" fmla="*/ 53 w 204"/>
              <a:gd name="T55" fmla="*/ 174 h 254"/>
              <a:gd name="T56" fmla="*/ 61 w 204"/>
              <a:gd name="T57" fmla="*/ 174 h 254"/>
              <a:gd name="T58" fmla="*/ 62 w 204"/>
              <a:gd name="T59" fmla="*/ 174 h 254"/>
              <a:gd name="T60" fmla="*/ 68 w 204"/>
              <a:gd name="T61" fmla="*/ 168 h 254"/>
              <a:gd name="T62" fmla="*/ 65 w 204"/>
              <a:gd name="T63" fmla="*/ 163 h 254"/>
              <a:gd name="T64" fmla="*/ 38 w 204"/>
              <a:gd name="T65" fmla="*/ 133 h 254"/>
              <a:gd name="T66" fmla="*/ 34 w 204"/>
              <a:gd name="T67" fmla="*/ 131 h 254"/>
              <a:gd name="T68" fmla="*/ 34 w 204"/>
              <a:gd name="T69" fmla="*/ 131 h 254"/>
              <a:gd name="T70" fmla="*/ 30 w 204"/>
              <a:gd name="T71" fmla="*/ 133 h 254"/>
              <a:gd name="T72" fmla="*/ 2 w 204"/>
              <a:gd name="T73" fmla="*/ 164 h 254"/>
              <a:gd name="T74" fmla="*/ 1 w 204"/>
              <a:gd name="T75" fmla="*/ 170 h 254"/>
              <a:gd name="T76" fmla="*/ 6 w 204"/>
              <a:gd name="T77" fmla="*/ 174 h 254"/>
              <a:gd name="T78" fmla="*/ 16 w 204"/>
              <a:gd name="T79" fmla="*/ 174 h 254"/>
              <a:gd name="T80" fmla="*/ 102 w 204"/>
              <a:gd name="T81" fmla="*/ 254 h 254"/>
              <a:gd name="T82" fmla="*/ 188 w 204"/>
              <a:gd name="T83" fmla="*/ 174 h 254"/>
              <a:gd name="T84" fmla="*/ 198 w 204"/>
              <a:gd name="T85" fmla="*/ 174 h 254"/>
              <a:gd name="T86" fmla="*/ 204 w 204"/>
              <a:gd name="T87" fmla="*/ 170 h 254"/>
              <a:gd name="T88" fmla="*/ 202 w 204"/>
              <a:gd name="T89" fmla="*/ 164 h 254"/>
              <a:gd name="T90" fmla="*/ 102 w 204"/>
              <a:gd name="T91" fmla="*/ 52 h 254"/>
              <a:gd name="T92" fmla="*/ 87 w 204"/>
              <a:gd name="T93" fmla="*/ 37 h 254"/>
              <a:gd name="T94" fmla="*/ 102 w 204"/>
              <a:gd name="T95" fmla="*/ 22 h 254"/>
              <a:gd name="T96" fmla="*/ 117 w 204"/>
              <a:gd name="T97" fmla="*/ 37 h 254"/>
              <a:gd name="T98" fmla="*/ 102 w 204"/>
              <a:gd name="T99" fmla="*/ 52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4" h="254">
                <a:moveTo>
                  <a:pt x="202" y="164"/>
                </a:moveTo>
                <a:cubicBezTo>
                  <a:pt x="175" y="133"/>
                  <a:pt x="175" y="133"/>
                  <a:pt x="175" y="133"/>
                </a:cubicBezTo>
                <a:cubicBezTo>
                  <a:pt x="173" y="132"/>
                  <a:pt x="172" y="131"/>
                  <a:pt x="170" y="131"/>
                </a:cubicBezTo>
                <a:cubicBezTo>
                  <a:pt x="170" y="131"/>
                  <a:pt x="170" y="131"/>
                  <a:pt x="170" y="131"/>
                </a:cubicBezTo>
                <a:cubicBezTo>
                  <a:pt x="168" y="131"/>
                  <a:pt x="167" y="132"/>
                  <a:pt x="166" y="133"/>
                </a:cubicBezTo>
                <a:cubicBezTo>
                  <a:pt x="138" y="164"/>
                  <a:pt x="138" y="164"/>
                  <a:pt x="138" y="164"/>
                </a:cubicBezTo>
                <a:cubicBezTo>
                  <a:pt x="137" y="166"/>
                  <a:pt x="136" y="168"/>
                  <a:pt x="137" y="170"/>
                </a:cubicBezTo>
                <a:cubicBezTo>
                  <a:pt x="138" y="173"/>
                  <a:pt x="140" y="174"/>
                  <a:pt x="143" y="174"/>
                </a:cubicBezTo>
                <a:cubicBezTo>
                  <a:pt x="152" y="174"/>
                  <a:pt x="152" y="174"/>
                  <a:pt x="152" y="174"/>
                </a:cubicBezTo>
                <a:cubicBezTo>
                  <a:pt x="149" y="192"/>
                  <a:pt x="137" y="208"/>
                  <a:pt x="120" y="215"/>
                </a:cubicBezTo>
                <a:cubicBezTo>
                  <a:pt x="120" y="90"/>
                  <a:pt x="120" y="90"/>
                  <a:pt x="120" y="90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54" y="90"/>
                  <a:pt x="164" y="80"/>
                  <a:pt x="164" y="68"/>
                </a:cubicBezTo>
                <a:cubicBezTo>
                  <a:pt x="164" y="66"/>
                  <a:pt x="164" y="66"/>
                  <a:pt x="164" y="66"/>
                </a:cubicBezTo>
                <a:cubicBezTo>
                  <a:pt x="164" y="62"/>
                  <a:pt x="161" y="60"/>
                  <a:pt x="158" y="60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7" y="51"/>
                  <a:pt x="140" y="40"/>
                  <a:pt x="138" y="29"/>
                </a:cubicBezTo>
                <a:cubicBezTo>
                  <a:pt x="135" y="15"/>
                  <a:pt x="124" y="4"/>
                  <a:pt x="109" y="1"/>
                </a:cubicBezTo>
                <a:cubicBezTo>
                  <a:pt x="107" y="1"/>
                  <a:pt x="105" y="0"/>
                  <a:pt x="102" y="0"/>
                </a:cubicBezTo>
                <a:cubicBezTo>
                  <a:pt x="82" y="0"/>
                  <a:pt x="66" y="17"/>
                  <a:pt x="66" y="37"/>
                </a:cubicBezTo>
                <a:cubicBezTo>
                  <a:pt x="66" y="45"/>
                  <a:pt x="69" y="53"/>
                  <a:pt x="74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2" y="60"/>
                  <a:pt x="39" y="62"/>
                  <a:pt x="39" y="66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80"/>
                  <a:pt x="49" y="90"/>
                  <a:pt x="61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5" y="215"/>
                  <a:pt x="85" y="215"/>
                  <a:pt x="85" y="215"/>
                </a:cubicBezTo>
                <a:cubicBezTo>
                  <a:pt x="67" y="208"/>
                  <a:pt x="55" y="192"/>
                  <a:pt x="53" y="174"/>
                </a:cubicBezTo>
                <a:cubicBezTo>
                  <a:pt x="61" y="174"/>
                  <a:pt x="61" y="174"/>
                  <a:pt x="61" y="174"/>
                </a:cubicBezTo>
                <a:cubicBezTo>
                  <a:pt x="62" y="174"/>
                  <a:pt x="62" y="174"/>
                  <a:pt x="62" y="174"/>
                </a:cubicBezTo>
                <a:cubicBezTo>
                  <a:pt x="65" y="174"/>
                  <a:pt x="68" y="171"/>
                  <a:pt x="68" y="168"/>
                </a:cubicBezTo>
                <a:cubicBezTo>
                  <a:pt x="68" y="166"/>
                  <a:pt x="67" y="164"/>
                  <a:pt x="65" y="163"/>
                </a:cubicBezTo>
                <a:cubicBezTo>
                  <a:pt x="38" y="133"/>
                  <a:pt x="38" y="133"/>
                  <a:pt x="38" y="133"/>
                </a:cubicBezTo>
                <a:cubicBezTo>
                  <a:pt x="37" y="132"/>
                  <a:pt x="36" y="131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2" y="131"/>
                  <a:pt x="31" y="132"/>
                  <a:pt x="30" y="133"/>
                </a:cubicBezTo>
                <a:cubicBezTo>
                  <a:pt x="2" y="164"/>
                  <a:pt x="2" y="164"/>
                  <a:pt x="2" y="164"/>
                </a:cubicBezTo>
                <a:cubicBezTo>
                  <a:pt x="0" y="166"/>
                  <a:pt x="0" y="168"/>
                  <a:pt x="1" y="170"/>
                </a:cubicBezTo>
                <a:cubicBezTo>
                  <a:pt x="2" y="173"/>
                  <a:pt x="4" y="174"/>
                  <a:pt x="6" y="174"/>
                </a:cubicBezTo>
                <a:cubicBezTo>
                  <a:pt x="16" y="174"/>
                  <a:pt x="16" y="174"/>
                  <a:pt x="16" y="174"/>
                </a:cubicBezTo>
                <a:cubicBezTo>
                  <a:pt x="19" y="219"/>
                  <a:pt x="57" y="254"/>
                  <a:pt x="102" y="254"/>
                </a:cubicBezTo>
                <a:cubicBezTo>
                  <a:pt x="148" y="254"/>
                  <a:pt x="185" y="219"/>
                  <a:pt x="188" y="174"/>
                </a:cubicBezTo>
                <a:cubicBezTo>
                  <a:pt x="198" y="174"/>
                  <a:pt x="198" y="174"/>
                  <a:pt x="198" y="174"/>
                </a:cubicBezTo>
                <a:cubicBezTo>
                  <a:pt x="200" y="174"/>
                  <a:pt x="203" y="173"/>
                  <a:pt x="204" y="170"/>
                </a:cubicBezTo>
                <a:cubicBezTo>
                  <a:pt x="204" y="168"/>
                  <a:pt x="204" y="166"/>
                  <a:pt x="202" y="164"/>
                </a:cubicBezTo>
                <a:close/>
                <a:moveTo>
                  <a:pt x="102" y="52"/>
                </a:moveTo>
                <a:cubicBezTo>
                  <a:pt x="94" y="52"/>
                  <a:pt x="87" y="45"/>
                  <a:pt x="87" y="37"/>
                </a:cubicBezTo>
                <a:cubicBezTo>
                  <a:pt x="87" y="29"/>
                  <a:pt x="94" y="22"/>
                  <a:pt x="102" y="22"/>
                </a:cubicBezTo>
                <a:cubicBezTo>
                  <a:pt x="110" y="22"/>
                  <a:pt x="117" y="29"/>
                  <a:pt x="117" y="37"/>
                </a:cubicBezTo>
                <a:cubicBezTo>
                  <a:pt x="117" y="45"/>
                  <a:pt x="110" y="52"/>
                  <a:pt x="102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ABD188F9-F62A-415D-BB9D-DCCBB79A08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2265" y="1345380"/>
            <a:ext cx="1756122" cy="1097279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350">
                <a:solidFill>
                  <a:schemeClr val="tx1"/>
                </a:solidFill>
              </a:defRPr>
            </a:lvl1pPr>
            <a:lvl2pPr marL="408170" indent="0"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9A5F69DF-9597-4B8F-8A5F-A0E786DC8F2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34409" y="1345380"/>
            <a:ext cx="1756122" cy="1097279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350">
                <a:solidFill>
                  <a:schemeClr val="tx1"/>
                </a:solidFill>
              </a:defRPr>
            </a:lvl1pPr>
            <a:lvl2pPr marL="408170" indent="0"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285DC5C2-D1CB-4A13-BC3A-D464ABC48E4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014851" y="2423508"/>
            <a:ext cx="1756122" cy="1097279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350">
                <a:solidFill>
                  <a:schemeClr val="tx1"/>
                </a:solidFill>
              </a:defRPr>
            </a:lvl1pPr>
            <a:lvl2pPr marL="408170" indent="0"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4DC9EBAE-2878-4BB5-B655-1873950B472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70876" y="3701883"/>
            <a:ext cx="1756122" cy="1097279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350">
                <a:solidFill>
                  <a:schemeClr val="tx1"/>
                </a:solidFill>
              </a:defRPr>
            </a:lvl1pPr>
            <a:lvl2pPr marL="408170" indent="0"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4150E9F1-3758-42BF-8323-7182683156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744052" y="3980131"/>
            <a:ext cx="1756122" cy="1097279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350">
                <a:solidFill>
                  <a:schemeClr val="tx1"/>
                </a:solidFill>
              </a:defRPr>
            </a:lvl1pPr>
            <a:lvl2pPr marL="408170" indent="0"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A8A741D-D0D1-FC22-4E8D-1FC311E1C2C8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0800000">
            <a:off x="7981134" y="-5906"/>
            <a:ext cx="1162866" cy="126227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F8851A7C-5EEE-EE0E-9BE4-F6B99FA6D09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08" y="4728272"/>
            <a:ext cx="600799" cy="3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363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18" grpId="0" animBg="1"/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0D843DC-6F2F-AEC0-08CA-926F587F5A0D}"/>
              </a:ext>
            </a:extLst>
          </p:cNvPr>
          <p:cNvSpPr/>
          <p:nvPr userDrawn="1"/>
        </p:nvSpPr>
        <p:spPr>
          <a:xfrm>
            <a:off x="6339154" y="1"/>
            <a:ext cx="2810063" cy="51434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30317" y="205981"/>
            <a:ext cx="5747875" cy="69129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chemeClr val="tx2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30318" y="1487182"/>
            <a:ext cx="5747872" cy="3241090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285743" indent="-285743">
              <a:lnSpc>
                <a:spcPct val="120000"/>
              </a:lnSpc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693913" indent="-28574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342A35-2D5B-4E77-9A57-A6E07E9632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pPr defTabSz="408171"/>
            <a:fld id="{2DE96EAB-BA9C-424E-B507-24E718D2C5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08171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s27b5ef2a3b548818c55354b5ae3ec40">
            <a:extLst>
              <a:ext uri="{FF2B5EF4-FFF2-40B4-BE49-F238E27FC236}">
                <a16:creationId xmlns:a16="http://schemas.microsoft.com/office/drawing/2014/main" id="{4FE7DA0B-30DA-4AB5-A0E1-695125DD2B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8553" y="1"/>
            <a:ext cx="2708597" cy="514800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98C69E7C-3983-153E-9169-CA145041CAB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08" y="4728272"/>
            <a:ext cx="600799" cy="360000"/>
          </a:xfrm>
          <a:prstGeom prst="rect">
            <a:avLst/>
          </a:prstGeom>
        </p:spPr>
      </p:pic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07F191A8-8B53-27DB-975C-1AD53FFAA4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0318" y="970958"/>
            <a:ext cx="5747873" cy="3033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1100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0D843DC-6F2F-AEC0-08CA-926F587F5A0D}"/>
              </a:ext>
            </a:extLst>
          </p:cNvPr>
          <p:cNvSpPr/>
          <p:nvPr userDrawn="1"/>
        </p:nvSpPr>
        <p:spPr>
          <a:xfrm>
            <a:off x="6339154" y="1"/>
            <a:ext cx="2810063" cy="51434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30317" y="205981"/>
            <a:ext cx="5747875" cy="69129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chemeClr val="tx2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30318" y="1487182"/>
            <a:ext cx="5747872" cy="3241090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285743" indent="-285743">
              <a:lnSpc>
                <a:spcPct val="120000"/>
              </a:lnSpc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693913" indent="-28574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342A35-2D5B-4E77-9A57-A6E07E9632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pPr defTabSz="408171"/>
            <a:fld id="{2DE96EAB-BA9C-424E-B507-24E718D2C5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08171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98C69E7C-3983-153E-9169-CA145041CA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08" y="4728272"/>
            <a:ext cx="600799" cy="360000"/>
          </a:xfrm>
          <a:prstGeom prst="rect">
            <a:avLst/>
          </a:prstGeom>
        </p:spPr>
      </p:pic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07F191A8-8B53-27DB-975C-1AD53FFAA4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0318" y="970958"/>
            <a:ext cx="5747873" cy="3033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46342A-9783-E9EE-9192-6D43DCEC16E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3813" y="0"/>
            <a:ext cx="2774950" cy="5143500"/>
          </a:xfrm>
        </p:spPr>
        <p:txBody>
          <a:bodyPr/>
          <a:lstStyle/>
          <a:p>
            <a:endParaRPr lang="en-Z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5690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0D843DC-6F2F-AEC0-08CA-926F587F5A0D}"/>
              </a:ext>
            </a:extLst>
          </p:cNvPr>
          <p:cNvSpPr/>
          <p:nvPr userDrawn="1"/>
        </p:nvSpPr>
        <p:spPr>
          <a:xfrm>
            <a:off x="0" y="2"/>
            <a:ext cx="2810063" cy="5143499"/>
          </a:xfrm>
          <a:prstGeom prst="rect">
            <a:avLst/>
          </a:prstGeom>
          <a:solidFill>
            <a:srgbClr val="005A8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938925" y="239724"/>
            <a:ext cx="5747875" cy="69129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chemeClr val="tx2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938926" y="1520925"/>
            <a:ext cx="5747872" cy="3241090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285743" indent="-285743">
              <a:lnSpc>
                <a:spcPct val="120000"/>
              </a:lnSpc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693913" indent="-28574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342A35-2D5B-4E77-9A57-A6E07E9632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pPr defTabSz="408171"/>
            <a:fld id="{2DE96EAB-BA9C-424E-B507-24E718D2C5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08171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98C69E7C-3983-153E-9169-CA145041CA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3044" y="25981"/>
            <a:ext cx="600799" cy="360000"/>
          </a:xfrm>
          <a:prstGeom prst="rect">
            <a:avLst/>
          </a:prstGeom>
        </p:spPr>
      </p:pic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07F191A8-8B53-27DB-975C-1AD53FFAA4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38926" y="1004701"/>
            <a:ext cx="5747873" cy="3033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46342A-9783-E9EE-9192-6D43DCEC16E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-2"/>
            <a:ext cx="2774950" cy="5143500"/>
          </a:xfrm>
        </p:spPr>
        <p:txBody>
          <a:bodyPr/>
          <a:lstStyle/>
          <a:p>
            <a:endParaRPr lang="en-Z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3739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02F83B2C-988D-4849-94D2-4E6594A040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Title 10">
            <a:extLst>
              <a:ext uri="{FF2B5EF4-FFF2-40B4-BE49-F238E27FC236}">
                <a16:creationId xmlns:a16="http://schemas.microsoft.com/office/drawing/2014/main" id="{FBE67F53-A78F-40B3-924B-80A7D1A88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0"/>
            <a:ext cx="6725265" cy="72549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17376D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6363308D-82C9-4BF8-90E1-2108758969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676" y="1453928"/>
            <a:ext cx="8229124" cy="3280304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08180" indent="0">
              <a:buNone/>
              <a:defRPr sz="1600">
                <a:solidFill>
                  <a:schemeClr val="bg1"/>
                </a:solidFill>
              </a:defRPr>
            </a:lvl2pPr>
            <a:lvl3pPr marL="816362" indent="0">
              <a:buNone/>
              <a:defRPr sz="1400">
                <a:solidFill>
                  <a:schemeClr val="bg1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EE2231D3-AC6B-4680-85A6-AF67BB606D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676" y="952980"/>
            <a:ext cx="5715925" cy="30338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Slide Number Placeholder 13">
            <a:extLst>
              <a:ext uri="{FF2B5EF4-FFF2-40B4-BE49-F238E27FC236}">
                <a16:creationId xmlns:a16="http://schemas.microsoft.com/office/drawing/2014/main" id="{1DF78BD8-5BF9-4C3A-8D03-C93FA60FD9B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6337802" y="4772286"/>
            <a:ext cx="2133600" cy="273844"/>
          </a:xfrm>
        </p:spPr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90A1793-EB7D-4AB7-6B23-74335E2E590A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3881230"/>
            <a:ext cx="1162866" cy="126227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3964369D-0335-29F0-DAF0-685F9227E5C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1402" y="4724185"/>
            <a:ext cx="60079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697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igital technologies are transforming African businesses, but what are the  obstacles that remain? | Cape Business News">
            <a:extLst>
              <a:ext uri="{FF2B5EF4-FFF2-40B4-BE49-F238E27FC236}">
                <a16:creationId xmlns:a16="http://schemas.microsoft.com/office/drawing/2014/main" id="{F46AC2D9-C929-41D3-ADDF-9581D825FB5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BBC3CF5-E4D3-43F4-86FB-1642E27DC50E}"/>
              </a:ext>
            </a:extLst>
          </p:cNvPr>
          <p:cNvSpPr/>
          <p:nvPr userDrawn="1"/>
        </p:nvSpPr>
        <p:spPr>
          <a:xfrm>
            <a:off x="0" y="3338946"/>
            <a:ext cx="9144000" cy="1804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0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10"/>
          <p:cNvSpPr>
            <a:spLocks noGrp="1"/>
          </p:cNvSpPr>
          <p:nvPr>
            <p:ph type="title" hasCustomPrompt="1"/>
          </p:nvPr>
        </p:nvSpPr>
        <p:spPr>
          <a:xfrm>
            <a:off x="179187" y="3590732"/>
            <a:ext cx="6599302" cy="72549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80000"/>
              </a:lnSpc>
              <a:defRPr sz="2800" b="1">
                <a:solidFill>
                  <a:srgbClr val="9B2C4E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916FA3D-ACF1-4631-9DCB-F2F278487916}"/>
              </a:ext>
            </a:extLst>
          </p:cNvPr>
          <p:cNvSpPr/>
          <p:nvPr userDrawn="1"/>
        </p:nvSpPr>
        <p:spPr>
          <a:xfrm>
            <a:off x="6864859" y="1959515"/>
            <a:ext cx="443415" cy="450273"/>
          </a:xfrm>
          <a:prstGeom prst="ellipse">
            <a:avLst/>
          </a:prstGeom>
          <a:solidFill>
            <a:srgbClr val="9B2C4E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softEdge rad="1270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0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86E8CC64-AE1A-4A42-B5C4-4172805FE50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3994" y="4651514"/>
            <a:ext cx="798397" cy="47840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6BD87FB-00B6-2B26-B5C6-7C74FB8994B0}"/>
              </a:ext>
            </a:extLst>
          </p:cNvPr>
          <p:cNvSpPr txBox="1"/>
          <p:nvPr userDrawn="1"/>
        </p:nvSpPr>
        <p:spPr>
          <a:xfrm>
            <a:off x="2556611" y="3496080"/>
            <a:ext cx="1844454" cy="45145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r>
              <a:rPr lang="en-ZA" sz="2500" b="1" dirty="0">
                <a:solidFill>
                  <a:schemeClr val="tx2"/>
                </a:solidFill>
              </a:rPr>
              <a:t>info@afrosai-e.org.za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8F84A0-6C81-AEF7-F20C-56FA47719F58}"/>
              </a:ext>
            </a:extLst>
          </p:cNvPr>
          <p:cNvSpPr txBox="1"/>
          <p:nvPr userDrawn="1"/>
        </p:nvSpPr>
        <p:spPr>
          <a:xfrm>
            <a:off x="2561916" y="4014469"/>
            <a:ext cx="1844454" cy="19179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defPPr>
              <a:defRPr lang="en-US"/>
            </a:defPPr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ZA" sz="2500" b="1" dirty="0">
                <a:solidFill>
                  <a:schemeClr val="tx2"/>
                </a:solidFill>
              </a:rPr>
              <a:t>+27 (0)10 286 0104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F28FC5-6ED9-A097-A169-586E339A7B18}"/>
              </a:ext>
            </a:extLst>
          </p:cNvPr>
          <p:cNvSpPr txBox="1"/>
          <p:nvPr userDrawn="1"/>
        </p:nvSpPr>
        <p:spPr>
          <a:xfrm>
            <a:off x="2561916" y="4507010"/>
            <a:ext cx="1844454" cy="2223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defPPr>
              <a:defRPr lang="en-US"/>
            </a:defPPr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ZA" sz="2500" b="1" dirty="0">
                <a:solidFill>
                  <a:schemeClr val="tx2"/>
                </a:solidFill>
              </a:rPr>
              <a:t>www.afrosai-e.org.za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9CA73AB-BAA3-6F5C-C58D-558EE3693772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3881230"/>
            <a:ext cx="1162866" cy="12622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14081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886B5-5B46-45BA-B2D3-2B68B64B3391}" type="datetimeFigureOut">
              <a:rPr lang="nb-NO" smtClean="0"/>
              <a:t>17.06.2026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2EC5B-8E3F-4E68-B731-FA27C50F7DB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617480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0EAB8F-7338-4B5B-98E0-68EA9C929016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i="1" dirty="0">
              <a:solidFill>
                <a:schemeClr val="bg1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199" y="205980"/>
            <a:ext cx="7964645" cy="71846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chemeClr val="bg2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7716" y="1443479"/>
            <a:ext cx="7964128" cy="3063285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69393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2pPr>
            <a:lvl3pPr marL="1102112" indent="-285750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57676" y="930931"/>
            <a:ext cx="7964128" cy="436141"/>
          </a:xfrm>
        </p:spPr>
        <p:txBody>
          <a:bodyPr>
            <a:noAutofit/>
          </a:bodyPr>
          <a:lstStyle>
            <a:lvl1pPr marL="0" indent="0">
              <a:buNone/>
              <a:defRPr sz="2400" i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342A35-2D5B-4E77-9A57-A6E07E9632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6288244" y="4770938"/>
            <a:ext cx="2133600" cy="273844"/>
          </a:xfrm>
        </p:spPr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D588E9F-EF3C-AC9B-E239-10C1D0771505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p:blipFill>
        <p:spPr>
          <a:xfrm>
            <a:off x="15502" y="3954835"/>
            <a:ext cx="1095057" cy="1188665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8FA31D9B-56A8-08CC-B60D-2E30A5762E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8309" y="4727860"/>
            <a:ext cx="509225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654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BAC4084-4FDC-8EBB-15FD-65C0EE0568C8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0800000">
            <a:off x="8135178" y="0"/>
            <a:ext cx="1003605" cy="1089395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205981"/>
            <a:ext cx="7964644" cy="552137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7716" y="2122098"/>
            <a:ext cx="7964128" cy="2475967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285743" indent="-285743">
              <a:lnSpc>
                <a:spcPct val="120000"/>
              </a:lnSpc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693913" indent="-28574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342A35-2D5B-4E77-9A57-A6E07E9632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408171"/>
            <a:fld id="{2DE96EAB-BA9C-424E-B507-24E718D2C5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08171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879126-B9AC-4AD2-BEDB-F7C5B4CABCA7}"/>
              </a:ext>
            </a:extLst>
          </p:cNvPr>
          <p:cNvSpPr/>
          <p:nvPr userDrawn="1"/>
        </p:nvSpPr>
        <p:spPr>
          <a:xfrm>
            <a:off x="5217" y="905571"/>
            <a:ext cx="9144001" cy="100855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57200" y="1070675"/>
            <a:ext cx="7964644" cy="7184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i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B671868E-B6F9-DAAB-BB43-FC1091EC138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02" y="4724186"/>
            <a:ext cx="600799" cy="3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61230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2901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talking&#10;&#10;Description automatically generated with low confidence">
            <a:extLst>
              <a:ext uri="{FF2B5EF4-FFF2-40B4-BE49-F238E27FC236}">
                <a16:creationId xmlns:a16="http://schemas.microsoft.com/office/drawing/2014/main" id="{BDAAF4E7-7E9E-AE64-6BBB-808EF71B5E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B4CABBA-250B-76F0-8D29-AF02AB2AB70A}"/>
              </a:ext>
            </a:extLst>
          </p:cNvPr>
          <p:cNvSpPr/>
          <p:nvPr userDrawn="1"/>
        </p:nvSpPr>
        <p:spPr>
          <a:xfrm>
            <a:off x="0" y="3597965"/>
            <a:ext cx="9144000" cy="1545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chemeClr val="tx2"/>
              </a:solidFill>
            </a:endParaRPr>
          </a:p>
        </p:txBody>
      </p:sp>
      <p:sp>
        <p:nvSpPr>
          <p:cNvPr id="6" name="Title 10"/>
          <p:cNvSpPr>
            <a:spLocks noGrp="1"/>
          </p:cNvSpPr>
          <p:nvPr>
            <p:ph type="title" hasCustomPrompt="1"/>
          </p:nvPr>
        </p:nvSpPr>
        <p:spPr>
          <a:xfrm>
            <a:off x="1378945" y="3766133"/>
            <a:ext cx="6685672" cy="725497"/>
          </a:xfrm>
        </p:spPr>
        <p:txBody>
          <a:bodyPr>
            <a:normAutofit/>
          </a:bodyPr>
          <a:lstStyle>
            <a:lvl1pPr algn="ctr">
              <a:lnSpc>
                <a:spcPct val="80000"/>
              </a:lnSpc>
              <a:defRPr sz="2800">
                <a:solidFill>
                  <a:schemeClr val="tx2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STYLE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2610835" y="4605929"/>
            <a:ext cx="4151388" cy="303384"/>
          </a:xfrm>
        </p:spPr>
        <p:txBody>
          <a:bodyPr>
            <a:noAutofit/>
          </a:bodyPr>
          <a:lstStyle>
            <a:lvl1pPr marL="0" indent="0" algn="ctr">
              <a:buNone/>
              <a:defRPr sz="2400" i="1">
                <a:solidFill>
                  <a:schemeClr val="accent2"/>
                </a:solidFill>
                <a:latin typeface="+mn-lt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3BCDFE3F-AAF8-7E1D-8685-003D1BA9A6D4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3881230"/>
            <a:ext cx="1162866" cy="126227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6978DE6E-5A34-8BD8-9A78-4CAB7FB72E2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1792" y="4729313"/>
            <a:ext cx="60079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79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DAAF4E7-7E9E-AE64-6BBB-808EF71B5E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B4CABBA-250B-76F0-8D29-AF02AB2AB70A}"/>
              </a:ext>
            </a:extLst>
          </p:cNvPr>
          <p:cNvSpPr/>
          <p:nvPr userDrawn="1"/>
        </p:nvSpPr>
        <p:spPr>
          <a:xfrm>
            <a:off x="0" y="3597965"/>
            <a:ext cx="9144000" cy="1545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chemeClr val="tx2"/>
              </a:solidFill>
            </a:endParaRPr>
          </a:p>
        </p:txBody>
      </p:sp>
      <p:sp>
        <p:nvSpPr>
          <p:cNvPr id="6" name="Title 10"/>
          <p:cNvSpPr>
            <a:spLocks noGrp="1"/>
          </p:cNvSpPr>
          <p:nvPr>
            <p:ph type="title" hasCustomPrompt="1"/>
          </p:nvPr>
        </p:nvSpPr>
        <p:spPr>
          <a:xfrm>
            <a:off x="1378945" y="3766133"/>
            <a:ext cx="6685672" cy="725497"/>
          </a:xfrm>
        </p:spPr>
        <p:txBody>
          <a:bodyPr>
            <a:normAutofit/>
          </a:bodyPr>
          <a:lstStyle>
            <a:lvl1pPr algn="ctr">
              <a:lnSpc>
                <a:spcPct val="80000"/>
              </a:lnSpc>
              <a:defRPr sz="2800">
                <a:solidFill>
                  <a:schemeClr val="tx2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STYLE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2610835" y="4605929"/>
            <a:ext cx="4151388" cy="303384"/>
          </a:xfrm>
        </p:spPr>
        <p:txBody>
          <a:bodyPr>
            <a:noAutofit/>
          </a:bodyPr>
          <a:lstStyle>
            <a:lvl1pPr marL="0" indent="0" algn="ctr">
              <a:buNone/>
              <a:defRPr sz="2400" i="1">
                <a:solidFill>
                  <a:schemeClr val="accent2"/>
                </a:solidFill>
                <a:latin typeface="+mn-lt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3BCDFE3F-AAF8-7E1D-8685-003D1BA9A6D4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3881230"/>
            <a:ext cx="1162866" cy="126227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6978DE6E-5A34-8BD8-9A78-4CAB7FB72E2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1792" y="4729313"/>
            <a:ext cx="60079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20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0EAB8F-7338-4B5B-98E0-68EA9C929016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i="1" dirty="0">
              <a:solidFill>
                <a:schemeClr val="bg1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199" y="205980"/>
            <a:ext cx="7964645" cy="71846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chemeClr val="bg2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57676" y="930931"/>
            <a:ext cx="7964128" cy="436141"/>
          </a:xfrm>
        </p:spPr>
        <p:txBody>
          <a:bodyPr>
            <a:noAutofit/>
          </a:bodyPr>
          <a:lstStyle>
            <a:lvl1pPr marL="0" indent="0">
              <a:buNone/>
              <a:defRPr sz="2400" i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342A35-2D5B-4E77-9A57-A6E07E9632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6288244" y="4770938"/>
            <a:ext cx="2133600" cy="273844"/>
          </a:xfrm>
        </p:spPr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D588E9F-EF3C-AC9B-E239-10C1D0771505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p:blipFill>
        <p:spPr>
          <a:xfrm>
            <a:off x="15502" y="3954835"/>
            <a:ext cx="1095057" cy="1188665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8FA31D9B-56A8-08CC-B60D-2E30A5762E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8309" y="4727860"/>
            <a:ext cx="509225" cy="360000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AC1B5D-6A52-77C4-C3A0-D92B550F6DD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57200" y="1501775"/>
            <a:ext cx="7964488" cy="310515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3959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0">
            <a:extLst>
              <a:ext uri="{FF2B5EF4-FFF2-40B4-BE49-F238E27FC236}">
                <a16:creationId xmlns:a16="http://schemas.microsoft.com/office/drawing/2014/main" id="{FBE67F53-A78F-40B3-924B-80A7D1A88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0"/>
            <a:ext cx="6725265" cy="72549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17376D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EE2231D3-AC6B-4680-85A6-AF67BB606D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676" y="952980"/>
            <a:ext cx="5715925" cy="303384"/>
          </a:xfrm>
        </p:spPr>
        <p:txBody>
          <a:bodyPr>
            <a:noAutofit/>
          </a:bodyPr>
          <a:lstStyle>
            <a:lvl1pPr marL="0" indent="0">
              <a:buNone/>
              <a:defRPr sz="2400" i="1">
                <a:solidFill>
                  <a:srgbClr val="139D8E"/>
                </a:solidFill>
                <a:latin typeface="+mn-lt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Slide Number Placeholder 13">
            <a:extLst>
              <a:ext uri="{FF2B5EF4-FFF2-40B4-BE49-F238E27FC236}">
                <a16:creationId xmlns:a16="http://schemas.microsoft.com/office/drawing/2014/main" id="{1DF78BD8-5BF9-4C3A-8D03-C93FA60FD9B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06CE2B46-539C-1E57-2C07-4C2DC0BDC113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p:blipFill>
        <p:spPr>
          <a:xfrm rot="10800000">
            <a:off x="7981134" y="-5906"/>
            <a:ext cx="1162866" cy="126227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2A64160A-59BC-5344-B27B-7C7F8EC1E0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08" y="4728272"/>
            <a:ext cx="600799" cy="36000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1C618DB-76E9-FBBB-B21D-8FD14298D98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57676" y="1511135"/>
            <a:ext cx="8229124" cy="31588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89941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DE6F79-B463-F019-9DEB-40BA4802A052}"/>
              </a:ext>
            </a:extLst>
          </p:cNvPr>
          <p:cNvSpPr/>
          <p:nvPr userDrawn="1"/>
        </p:nvSpPr>
        <p:spPr>
          <a:xfrm>
            <a:off x="0" y="3597965"/>
            <a:ext cx="9144000" cy="1545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chemeClr val="tx2"/>
              </a:solidFill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BA96DE1D-94A9-4773-8888-B7F3C9C0B0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8945" y="3766133"/>
            <a:ext cx="6685672" cy="725497"/>
          </a:xfrm>
        </p:spPr>
        <p:txBody>
          <a:bodyPr>
            <a:normAutofit/>
          </a:bodyPr>
          <a:lstStyle>
            <a:lvl1pPr algn="ctr">
              <a:lnSpc>
                <a:spcPct val="80000"/>
              </a:lnSpc>
              <a:defRPr sz="2800">
                <a:solidFill>
                  <a:schemeClr val="tx2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STYLE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643B5CBF-6043-75DD-D0F8-BAFC7F7FEFC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10835" y="4605929"/>
            <a:ext cx="4151388" cy="303384"/>
          </a:xfrm>
        </p:spPr>
        <p:txBody>
          <a:bodyPr>
            <a:noAutofit/>
          </a:bodyPr>
          <a:lstStyle>
            <a:lvl1pPr marL="0" indent="0" algn="ctr">
              <a:buNone/>
              <a:defRPr sz="2400" i="1">
                <a:solidFill>
                  <a:schemeClr val="accent2"/>
                </a:solidFill>
                <a:latin typeface="+mn-lt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2CA7B54-FF6D-16AC-383E-7889A3E05D46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p:blipFill>
        <p:spPr>
          <a:xfrm>
            <a:off x="0" y="3881230"/>
            <a:ext cx="1162866" cy="1262270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0A908A6F-A93A-5172-CF21-2C205EAA3A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1792" y="4729313"/>
            <a:ext cx="600799" cy="360000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118A583-432C-1FB2-B343-875D5D82508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9144000" cy="3711575"/>
          </a:xfrm>
        </p:spPr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97858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on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205980"/>
            <a:ext cx="6685672" cy="72549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17376D"/>
                </a:solidFill>
                <a:latin typeface="Arial Black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7676" y="1453928"/>
            <a:ext cx="3767737" cy="3063285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0818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6362" indent="0">
              <a:buNone/>
              <a:defRPr sz="1400">
                <a:solidFill>
                  <a:schemeClr val="bg1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457676" y="938232"/>
            <a:ext cx="6685862" cy="30338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5254FB13-452F-4D26-B78F-28FF1831907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44539" y="1453928"/>
            <a:ext cx="3767737" cy="3063285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0818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6362" indent="0">
              <a:buNone/>
              <a:defRPr sz="600">
                <a:solidFill>
                  <a:schemeClr val="bg1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1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971F42-C16F-4CB1-8D40-734516E55BED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6342413" y="4765820"/>
            <a:ext cx="2133600" cy="273844"/>
          </a:xfrm>
        </p:spPr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D19095-7229-BC44-8528-10BEA6BA765F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p:blipFill>
        <p:spPr>
          <a:xfrm>
            <a:off x="0" y="3881230"/>
            <a:ext cx="1162866" cy="126227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8ED6BA21-353F-0017-673B-1B93806272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6013" y="4724185"/>
            <a:ext cx="60079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29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205981"/>
            <a:ext cx="7878385" cy="718467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005A8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7716" y="1443480"/>
            <a:ext cx="7964128" cy="3246913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285743" indent="-285743">
              <a:lnSpc>
                <a:spcPct val="120000"/>
              </a:lnSpc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408170" indent="0"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57677" y="930933"/>
            <a:ext cx="7877908" cy="3104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i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342A35-2D5B-4E77-9A57-A6E07E9632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408171"/>
            <a:fld id="{2DE96EAB-BA9C-424E-B507-24E718D2C5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08171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E6DF345-1854-474C-B28F-2BA3A6171635}"/>
              </a:ext>
            </a:extLst>
          </p:cNvPr>
          <p:cNvSpPr>
            <a:spLocks noChangeAspect="1"/>
          </p:cNvSpPr>
          <p:nvPr userDrawn="1"/>
        </p:nvSpPr>
        <p:spPr>
          <a:xfrm>
            <a:off x="604448" y="1626197"/>
            <a:ext cx="513000" cy="513000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9" name="Text Placeholder 1">
            <a:extLst>
              <a:ext uri="{FF2B5EF4-FFF2-40B4-BE49-F238E27FC236}">
                <a16:creationId xmlns:a16="http://schemas.microsoft.com/office/drawing/2014/main" id="{FB6D65A8-35FA-4210-AA68-350465B25DBB}"/>
              </a:ext>
            </a:extLst>
          </p:cNvPr>
          <p:cNvSpPr txBox="1">
            <a:spLocks/>
          </p:cNvSpPr>
          <p:nvPr userDrawn="1"/>
        </p:nvSpPr>
        <p:spPr>
          <a:xfrm>
            <a:off x="1245417" y="1598621"/>
            <a:ext cx="1079999" cy="270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/>
              <a:buNone/>
            </a:pPr>
            <a:r>
              <a:rPr 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  <a:cs typeface="Source Sans Pro"/>
              </a:rPr>
              <a:t>Title 01</a:t>
            </a:r>
          </a:p>
        </p:txBody>
      </p:sp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63A5A0AB-D6AB-49B3-A8A1-0B5979A5CC89}"/>
              </a:ext>
            </a:extLst>
          </p:cNvPr>
          <p:cNvSpPr txBox="1">
            <a:spLocks/>
          </p:cNvSpPr>
          <p:nvPr userDrawn="1"/>
        </p:nvSpPr>
        <p:spPr>
          <a:xfrm>
            <a:off x="1245417" y="1829800"/>
            <a:ext cx="1079999" cy="270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/>
              <a:buNone/>
            </a:pPr>
            <a:r>
              <a:rPr lang="en-US" sz="1500" dirty="0">
                <a:solidFill>
                  <a:prstClr val="white">
                    <a:lumMod val="65000"/>
                  </a:prstClr>
                </a:solidFill>
                <a:latin typeface="+mj-lt"/>
                <a:cs typeface="Calibri"/>
              </a:rPr>
              <a:t>-Subtitle-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B4F2F8B-0662-417D-BE24-19C900C56A3A}"/>
              </a:ext>
            </a:extLst>
          </p:cNvPr>
          <p:cNvSpPr>
            <a:spLocks noChangeAspect="1"/>
          </p:cNvSpPr>
          <p:nvPr userDrawn="1"/>
        </p:nvSpPr>
        <p:spPr>
          <a:xfrm>
            <a:off x="604449" y="2444053"/>
            <a:ext cx="512999" cy="512999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499DBA8-7BD4-47D7-AFF4-841AF49BD444}"/>
              </a:ext>
            </a:extLst>
          </p:cNvPr>
          <p:cNvSpPr>
            <a:spLocks noChangeAspect="1"/>
          </p:cNvSpPr>
          <p:nvPr userDrawn="1"/>
        </p:nvSpPr>
        <p:spPr>
          <a:xfrm>
            <a:off x="604449" y="3261907"/>
            <a:ext cx="512999" cy="512999"/>
          </a:xfrm>
          <a:prstGeom prst="ellipse">
            <a:avLst/>
          </a:prstGeom>
          <a:solidFill>
            <a:schemeClr val="accent5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3AB872F-E627-46F2-A02E-BA514DDA74C0}"/>
              </a:ext>
            </a:extLst>
          </p:cNvPr>
          <p:cNvSpPr>
            <a:spLocks noChangeAspect="1"/>
          </p:cNvSpPr>
          <p:nvPr userDrawn="1"/>
        </p:nvSpPr>
        <p:spPr>
          <a:xfrm>
            <a:off x="604449" y="4079763"/>
            <a:ext cx="512999" cy="512999"/>
          </a:xfrm>
          <a:prstGeom prst="ellipse">
            <a:avLst/>
          </a:prstGeom>
          <a:solidFill>
            <a:schemeClr val="accent6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E661099-F27A-4488-9F23-A5B615A9FD97}"/>
              </a:ext>
            </a:extLst>
          </p:cNvPr>
          <p:cNvCxnSpPr/>
          <p:nvPr userDrawn="1"/>
        </p:nvCxnSpPr>
        <p:spPr>
          <a:xfrm>
            <a:off x="2456123" y="1679940"/>
            <a:ext cx="0" cy="2937594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25" name="Text Placeholder 1">
            <a:extLst>
              <a:ext uri="{FF2B5EF4-FFF2-40B4-BE49-F238E27FC236}">
                <a16:creationId xmlns:a16="http://schemas.microsoft.com/office/drawing/2014/main" id="{D76967C4-1DCA-458C-B2FF-F9A66DB279CF}"/>
              </a:ext>
            </a:extLst>
          </p:cNvPr>
          <p:cNvSpPr txBox="1">
            <a:spLocks/>
          </p:cNvSpPr>
          <p:nvPr userDrawn="1"/>
        </p:nvSpPr>
        <p:spPr>
          <a:xfrm>
            <a:off x="1245417" y="2416970"/>
            <a:ext cx="1079999" cy="270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/>
              <a:buNone/>
            </a:pPr>
            <a:r>
              <a:rPr 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  <a:cs typeface="Source Sans Pro"/>
              </a:rPr>
              <a:t>Title 02</a:t>
            </a:r>
          </a:p>
        </p:txBody>
      </p:sp>
      <p:sp>
        <p:nvSpPr>
          <p:cNvPr id="26" name="Text Placeholder 1">
            <a:extLst>
              <a:ext uri="{FF2B5EF4-FFF2-40B4-BE49-F238E27FC236}">
                <a16:creationId xmlns:a16="http://schemas.microsoft.com/office/drawing/2014/main" id="{C18543FA-B381-439C-8C4C-EA4C12897B4E}"/>
              </a:ext>
            </a:extLst>
          </p:cNvPr>
          <p:cNvSpPr txBox="1">
            <a:spLocks/>
          </p:cNvSpPr>
          <p:nvPr userDrawn="1"/>
        </p:nvSpPr>
        <p:spPr>
          <a:xfrm>
            <a:off x="1245417" y="2648149"/>
            <a:ext cx="1079999" cy="270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/>
              <a:buNone/>
            </a:pPr>
            <a:r>
              <a:rPr lang="en-US" sz="1500" dirty="0">
                <a:solidFill>
                  <a:prstClr val="white">
                    <a:lumMod val="65000"/>
                  </a:prstClr>
                </a:solidFill>
                <a:latin typeface="+mj-lt"/>
                <a:cs typeface="Calibri"/>
              </a:rPr>
              <a:t>-Subtitle-</a:t>
            </a:r>
          </a:p>
        </p:txBody>
      </p:sp>
      <p:sp>
        <p:nvSpPr>
          <p:cNvPr id="27" name="Text Placeholder 1">
            <a:extLst>
              <a:ext uri="{FF2B5EF4-FFF2-40B4-BE49-F238E27FC236}">
                <a16:creationId xmlns:a16="http://schemas.microsoft.com/office/drawing/2014/main" id="{36E38524-8345-4A0D-B7DD-622CF1B66A8F}"/>
              </a:ext>
            </a:extLst>
          </p:cNvPr>
          <p:cNvSpPr txBox="1">
            <a:spLocks/>
          </p:cNvSpPr>
          <p:nvPr userDrawn="1"/>
        </p:nvSpPr>
        <p:spPr>
          <a:xfrm>
            <a:off x="1245417" y="3235318"/>
            <a:ext cx="1079999" cy="270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/>
              <a:buNone/>
            </a:pPr>
            <a:r>
              <a:rPr 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  <a:cs typeface="Source Sans Pro"/>
              </a:rPr>
              <a:t>Title 03</a:t>
            </a:r>
          </a:p>
        </p:txBody>
      </p:sp>
      <p:sp>
        <p:nvSpPr>
          <p:cNvPr id="28" name="Text Placeholder 1">
            <a:extLst>
              <a:ext uri="{FF2B5EF4-FFF2-40B4-BE49-F238E27FC236}">
                <a16:creationId xmlns:a16="http://schemas.microsoft.com/office/drawing/2014/main" id="{0C60B665-80D8-4A29-A098-E4C3F86298A1}"/>
              </a:ext>
            </a:extLst>
          </p:cNvPr>
          <p:cNvSpPr txBox="1">
            <a:spLocks/>
          </p:cNvSpPr>
          <p:nvPr userDrawn="1"/>
        </p:nvSpPr>
        <p:spPr>
          <a:xfrm>
            <a:off x="1245417" y="3466497"/>
            <a:ext cx="1079999" cy="270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/>
              <a:buNone/>
            </a:pPr>
            <a:r>
              <a:rPr lang="en-US" sz="1500" dirty="0">
                <a:solidFill>
                  <a:prstClr val="white">
                    <a:lumMod val="65000"/>
                  </a:prstClr>
                </a:solidFill>
                <a:latin typeface="+mj-lt"/>
                <a:cs typeface="Calibri"/>
              </a:rPr>
              <a:t>-Subtitle-</a:t>
            </a:r>
          </a:p>
        </p:txBody>
      </p:sp>
      <p:sp>
        <p:nvSpPr>
          <p:cNvPr id="29" name="Text Placeholder 1">
            <a:extLst>
              <a:ext uri="{FF2B5EF4-FFF2-40B4-BE49-F238E27FC236}">
                <a16:creationId xmlns:a16="http://schemas.microsoft.com/office/drawing/2014/main" id="{B8FDC204-AC3E-42BE-84EF-83A2A3FE5288}"/>
              </a:ext>
            </a:extLst>
          </p:cNvPr>
          <p:cNvSpPr txBox="1">
            <a:spLocks/>
          </p:cNvSpPr>
          <p:nvPr userDrawn="1"/>
        </p:nvSpPr>
        <p:spPr>
          <a:xfrm>
            <a:off x="1245417" y="4053665"/>
            <a:ext cx="1079999" cy="270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/>
              <a:buNone/>
            </a:pPr>
            <a:r>
              <a:rPr 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  <a:cs typeface="Source Sans Pro"/>
              </a:rPr>
              <a:t>Title 04</a:t>
            </a:r>
          </a:p>
        </p:txBody>
      </p:sp>
      <p:sp>
        <p:nvSpPr>
          <p:cNvPr id="30" name="Text Placeholder 1">
            <a:extLst>
              <a:ext uri="{FF2B5EF4-FFF2-40B4-BE49-F238E27FC236}">
                <a16:creationId xmlns:a16="http://schemas.microsoft.com/office/drawing/2014/main" id="{9DEF0708-387A-45BA-AA5D-721124C9FF2A}"/>
              </a:ext>
            </a:extLst>
          </p:cNvPr>
          <p:cNvSpPr txBox="1">
            <a:spLocks/>
          </p:cNvSpPr>
          <p:nvPr userDrawn="1"/>
        </p:nvSpPr>
        <p:spPr>
          <a:xfrm>
            <a:off x="1245417" y="4284845"/>
            <a:ext cx="1079999" cy="270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rgbClr val="464D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/>
              <a:buNone/>
            </a:pPr>
            <a:r>
              <a:rPr lang="en-US" sz="1500" dirty="0">
                <a:solidFill>
                  <a:prstClr val="white">
                    <a:lumMod val="65000"/>
                  </a:prstClr>
                </a:solidFill>
                <a:latin typeface="+mj-lt"/>
                <a:cs typeface="Calibri"/>
              </a:rPr>
              <a:t>-Subtitle-</a:t>
            </a:r>
          </a:p>
        </p:txBody>
      </p:sp>
      <p:sp>
        <p:nvSpPr>
          <p:cNvPr id="31" name="Freeform 178">
            <a:extLst>
              <a:ext uri="{FF2B5EF4-FFF2-40B4-BE49-F238E27FC236}">
                <a16:creationId xmlns:a16="http://schemas.microsoft.com/office/drawing/2014/main" id="{8BDF3676-DBB2-4BFD-A4A5-112C8E1E689F}"/>
              </a:ext>
            </a:extLst>
          </p:cNvPr>
          <p:cNvSpPr>
            <a:spLocks/>
          </p:cNvSpPr>
          <p:nvPr userDrawn="1"/>
        </p:nvSpPr>
        <p:spPr bwMode="auto">
          <a:xfrm>
            <a:off x="782267" y="4209880"/>
            <a:ext cx="157362" cy="252764"/>
          </a:xfrm>
          <a:custGeom>
            <a:avLst/>
            <a:gdLst/>
            <a:ahLst/>
            <a:cxnLst/>
            <a:rect l="l" t="t" r="r" b="b"/>
            <a:pathLst>
              <a:path w="353204" h="567338">
                <a:moveTo>
                  <a:pt x="139903" y="514562"/>
                </a:moveTo>
                <a:cubicBezTo>
                  <a:pt x="139903" y="514562"/>
                  <a:pt x="139903" y="514562"/>
                  <a:pt x="214667" y="514562"/>
                </a:cubicBezTo>
                <a:cubicBezTo>
                  <a:pt x="230060" y="514562"/>
                  <a:pt x="241055" y="527756"/>
                  <a:pt x="241055" y="540950"/>
                </a:cubicBezTo>
                <a:cubicBezTo>
                  <a:pt x="241055" y="556343"/>
                  <a:pt x="230060" y="567338"/>
                  <a:pt x="214667" y="567338"/>
                </a:cubicBezTo>
                <a:cubicBezTo>
                  <a:pt x="214667" y="567338"/>
                  <a:pt x="214667" y="567338"/>
                  <a:pt x="139903" y="567338"/>
                </a:cubicBezTo>
                <a:cubicBezTo>
                  <a:pt x="124510" y="567338"/>
                  <a:pt x="113515" y="556343"/>
                  <a:pt x="113515" y="540950"/>
                </a:cubicBezTo>
                <a:cubicBezTo>
                  <a:pt x="113515" y="527756"/>
                  <a:pt x="124510" y="514562"/>
                  <a:pt x="139903" y="514562"/>
                </a:cubicBezTo>
                <a:close/>
                <a:moveTo>
                  <a:pt x="106918" y="439796"/>
                </a:moveTo>
                <a:cubicBezTo>
                  <a:pt x="106923" y="439796"/>
                  <a:pt x="107759" y="439796"/>
                  <a:pt x="247652" y="439796"/>
                </a:cubicBezTo>
                <a:cubicBezTo>
                  <a:pt x="260846" y="439796"/>
                  <a:pt x="274040" y="452990"/>
                  <a:pt x="274040" y="466184"/>
                </a:cubicBezTo>
                <a:cubicBezTo>
                  <a:pt x="274040" y="481577"/>
                  <a:pt x="260846" y="492572"/>
                  <a:pt x="247652" y="492572"/>
                </a:cubicBezTo>
                <a:cubicBezTo>
                  <a:pt x="247647" y="492572"/>
                  <a:pt x="246822" y="492572"/>
                  <a:pt x="106918" y="492572"/>
                </a:cubicBezTo>
                <a:cubicBezTo>
                  <a:pt x="93724" y="492572"/>
                  <a:pt x="80530" y="481577"/>
                  <a:pt x="80530" y="466184"/>
                </a:cubicBezTo>
                <a:cubicBezTo>
                  <a:pt x="80530" y="452990"/>
                  <a:pt x="93724" y="439796"/>
                  <a:pt x="106918" y="439796"/>
                </a:cubicBezTo>
                <a:close/>
                <a:moveTo>
                  <a:pt x="177286" y="0"/>
                </a:moveTo>
                <a:cubicBezTo>
                  <a:pt x="274041" y="0"/>
                  <a:pt x="353204" y="79163"/>
                  <a:pt x="353204" y="178117"/>
                </a:cubicBezTo>
                <a:cubicBezTo>
                  <a:pt x="353204" y="222097"/>
                  <a:pt x="337811" y="263877"/>
                  <a:pt x="309224" y="294663"/>
                </a:cubicBezTo>
                <a:cubicBezTo>
                  <a:pt x="282837" y="325449"/>
                  <a:pt x="267444" y="360633"/>
                  <a:pt x="267444" y="398015"/>
                </a:cubicBezTo>
                <a:cubicBezTo>
                  <a:pt x="267444" y="404612"/>
                  <a:pt x="260847" y="411209"/>
                  <a:pt x="254250" y="411209"/>
                </a:cubicBezTo>
                <a:cubicBezTo>
                  <a:pt x="254245" y="411209"/>
                  <a:pt x="253338" y="411209"/>
                  <a:pt x="100321" y="411209"/>
                </a:cubicBezTo>
                <a:cubicBezTo>
                  <a:pt x="91525" y="411209"/>
                  <a:pt x="87127" y="404612"/>
                  <a:pt x="87127" y="398015"/>
                </a:cubicBezTo>
                <a:cubicBezTo>
                  <a:pt x="87127" y="360633"/>
                  <a:pt x="73933" y="325449"/>
                  <a:pt x="47546" y="299061"/>
                </a:cubicBezTo>
                <a:cubicBezTo>
                  <a:pt x="12362" y="259480"/>
                  <a:pt x="-5230" y="208903"/>
                  <a:pt x="1367" y="153929"/>
                </a:cubicBezTo>
                <a:cubicBezTo>
                  <a:pt x="12362" y="74765"/>
                  <a:pt x="76132" y="10995"/>
                  <a:pt x="157495" y="2199"/>
                </a:cubicBezTo>
                <a:cubicBezTo>
                  <a:pt x="164092" y="2199"/>
                  <a:pt x="170689" y="0"/>
                  <a:pt x="177286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2" name="Freeform 181">
            <a:extLst>
              <a:ext uri="{FF2B5EF4-FFF2-40B4-BE49-F238E27FC236}">
                <a16:creationId xmlns:a16="http://schemas.microsoft.com/office/drawing/2014/main" id="{C6A1FA71-6FAA-46D4-AA7A-2684664DB33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35056" y="3392514"/>
            <a:ext cx="251784" cy="251784"/>
          </a:xfrm>
          <a:custGeom>
            <a:avLst/>
            <a:gdLst>
              <a:gd name="T0" fmla="*/ 232 w 257"/>
              <a:gd name="T1" fmla="*/ 104 h 257"/>
              <a:gd name="T2" fmla="*/ 219 w 257"/>
              <a:gd name="T3" fmla="*/ 75 h 257"/>
              <a:gd name="T4" fmla="*/ 220 w 257"/>
              <a:gd name="T5" fmla="*/ 73 h 257"/>
              <a:gd name="T6" fmla="*/ 202 w 257"/>
              <a:gd name="T7" fmla="*/ 30 h 257"/>
              <a:gd name="T8" fmla="*/ 184 w 257"/>
              <a:gd name="T9" fmla="*/ 38 h 257"/>
              <a:gd name="T10" fmla="*/ 155 w 257"/>
              <a:gd name="T11" fmla="*/ 27 h 257"/>
              <a:gd name="T12" fmla="*/ 154 w 257"/>
              <a:gd name="T13" fmla="*/ 25 h 257"/>
              <a:gd name="T14" fmla="*/ 104 w 257"/>
              <a:gd name="T15" fmla="*/ 25 h 257"/>
              <a:gd name="T16" fmla="*/ 103 w 257"/>
              <a:gd name="T17" fmla="*/ 27 h 257"/>
              <a:gd name="T18" fmla="*/ 74 w 257"/>
              <a:gd name="T19" fmla="*/ 38 h 257"/>
              <a:gd name="T20" fmla="*/ 56 w 257"/>
              <a:gd name="T21" fmla="*/ 30 h 257"/>
              <a:gd name="T22" fmla="*/ 31 w 257"/>
              <a:gd name="T23" fmla="*/ 55 h 257"/>
              <a:gd name="T24" fmla="*/ 38 w 257"/>
              <a:gd name="T25" fmla="*/ 73 h 257"/>
              <a:gd name="T26" fmla="*/ 28 w 257"/>
              <a:gd name="T27" fmla="*/ 102 h 257"/>
              <a:gd name="T28" fmla="*/ 25 w 257"/>
              <a:gd name="T29" fmla="*/ 104 h 257"/>
              <a:gd name="T30" fmla="*/ 25 w 257"/>
              <a:gd name="T31" fmla="*/ 153 h 257"/>
              <a:gd name="T32" fmla="*/ 28 w 257"/>
              <a:gd name="T33" fmla="*/ 155 h 257"/>
              <a:gd name="T34" fmla="*/ 38 w 257"/>
              <a:gd name="T35" fmla="*/ 184 h 257"/>
              <a:gd name="T36" fmla="*/ 38 w 257"/>
              <a:gd name="T37" fmla="*/ 219 h 257"/>
              <a:gd name="T38" fmla="*/ 73 w 257"/>
              <a:gd name="T39" fmla="*/ 219 h 257"/>
              <a:gd name="T40" fmla="*/ 76 w 257"/>
              <a:gd name="T41" fmla="*/ 219 h 257"/>
              <a:gd name="T42" fmla="*/ 104 w 257"/>
              <a:gd name="T43" fmla="*/ 232 h 257"/>
              <a:gd name="T44" fmla="*/ 129 w 257"/>
              <a:gd name="T45" fmla="*/ 257 h 257"/>
              <a:gd name="T46" fmla="*/ 154 w 257"/>
              <a:gd name="T47" fmla="*/ 232 h 257"/>
              <a:gd name="T48" fmla="*/ 182 w 257"/>
              <a:gd name="T49" fmla="*/ 219 h 257"/>
              <a:gd name="T50" fmla="*/ 185 w 257"/>
              <a:gd name="T51" fmla="*/ 219 h 257"/>
              <a:gd name="T52" fmla="*/ 220 w 257"/>
              <a:gd name="T53" fmla="*/ 219 h 257"/>
              <a:gd name="T54" fmla="*/ 219 w 257"/>
              <a:gd name="T55" fmla="*/ 184 h 257"/>
              <a:gd name="T56" fmla="*/ 230 w 257"/>
              <a:gd name="T57" fmla="*/ 155 h 257"/>
              <a:gd name="T58" fmla="*/ 233 w 257"/>
              <a:gd name="T59" fmla="*/ 153 h 257"/>
              <a:gd name="T60" fmla="*/ 233 w 257"/>
              <a:gd name="T61" fmla="*/ 104 h 257"/>
              <a:gd name="T62" fmla="*/ 129 w 257"/>
              <a:gd name="T63" fmla="*/ 167 h 257"/>
              <a:gd name="T64" fmla="*/ 129 w 257"/>
              <a:gd name="T65" fmla="*/ 9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7" h="257">
                <a:moveTo>
                  <a:pt x="233" y="104"/>
                </a:moveTo>
                <a:cubicBezTo>
                  <a:pt x="232" y="104"/>
                  <a:pt x="232" y="104"/>
                  <a:pt x="232" y="104"/>
                </a:cubicBezTo>
                <a:cubicBezTo>
                  <a:pt x="231" y="104"/>
                  <a:pt x="230" y="103"/>
                  <a:pt x="230" y="102"/>
                </a:cubicBezTo>
                <a:cubicBezTo>
                  <a:pt x="228" y="93"/>
                  <a:pt x="224" y="84"/>
                  <a:pt x="219" y="75"/>
                </a:cubicBezTo>
                <a:cubicBezTo>
                  <a:pt x="219" y="75"/>
                  <a:pt x="219" y="74"/>
                  <a:pt x="219" y="73"/>
                </a:cubicBezTo>
                <a:cubicBezTo>
                  <a:pt x="220" y="73"/>
                  <a:pt x="220" y="73"/>
                  <a:pt x="220" y="73"/>
                </a:cubicBezTo>
                <a:cubicBezTo>
                  <a:pt x="229" y="63"/>
                  <a:pt x="229" y="47"/>
                  <a:pt x="220" y="38"/>
                </a:cubicBezTo>
                <a:cubicBezTo>
                  <a:pt x="215" y="33"/>
                  <a:pt x="209" y="30"/>
                  <a:pt x="202" y="30"/>
                </a:cubicBezTo>
                <a:cubicBezTo>
                  <a:pt x="196" y="30"/>
                  <a:pt x="189" y="33"/>
                  <a:pt x="185" y="38"/>
                </a:cubicBezTo>
                <a:cubicBezTo>
                  <a:pt x="184" y="38"/>
                  <a:pt x="184" y="38"/>
                  <a:pt x="184" y="38"/>
                </a:cubicBezTo>
                <a:cubicBezTo>
                  <a:pt x="184" y="39"/>
                  <a:pt x="183" y="39"/>
                  <a:pt x="182" y="38"/>
                </a:cubicBezTo>
                <a:cubicBezTo>
                  <a:pt x="173" y="33"/>
                  <a:pt x="165" y="30"/>
                  <a:pt x="155" y="27"/>
                </a:cubicBezTo>
                <a:cubicBezTo>
                  <a:pt x="154" y="27"/>
                  <a:pt x="154" y="26"/>
                  <a:pt x="154" y="25"/>
                </a:cubicBezTo>
                <a:cubicBezTo>
                  <a:pt x="154" y="25"/>
                  <a:pt x="154" y="25"/>
                  <a:pt x="154" y="25"/>
                </a:cubicBezTo>
                <a:cubicBezTo>
                  <a:pt x="154" y="11"/>
                  <a:pt x="143" y="0"/>
                  <a:pt x="129" y="0"/>
                </a:cubicBezTo>
                <a:cubicBezTo>
                  <a:pt x="115" y="0"/>
                  <a:pt x="104" y="11"/>
                  <a:pt x="104" y="2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26"/>
                  <a:pt x="103" y="27"/>
                  <a:pt x="103" y="27"/>
                </a:cubicBezTo>
                <a:cubicBezTo>
                  <a:pt x="93" y="30"/>
                  <a:pt x="84" y="33"/>
                  <a:pt x="76" y="38"/>
                </a:cubicBezTo>
                <a:cubicBezTo>
                  <a:pt x="75" y="39"/>
                  <a:pt x="74" y="39"/>
                  <a:pt x="74" y="38"/>
                </a:cubicBezTo>
                <a:cubicBezTo>
                  <a:pt x="73" y="38"/>
                  <a:pt x="73" y="38"/>
                  <a:pt x="73" y="38"/>
                </a:cubicBezTo>
                <a:cubicBezTo>
                  <a:pt x="68" y="33"/>
                  <a:pt x="62" y="30"/>
                  <a:pt x="56" y="30"/>
                </a:cubicBezTo>
                <a:cubicBezTo>
                  <a:pt x="49" y="30"/>
                  <a:pt x="43" y="33"/>
                  <a:pt x="38" y="38"/>
                </a:cubicBezTo>
                <a:cubicBezTo>
                  <a:pt x="33" y="42"/>
                  <a:pt x="31" y="48"/>
                  <a:pt x="31" y="55"/>
                </a:cubicBezTo>
                <a:cubicBezTo>
                  <a:pt x="31" y="62"/>
                  <a:pt x="33" y="68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9" y="74"/>
                  <a:pt x="39" y="75"/>
                  <a:pt x="39" y="75"/>
                </a:cubicBezTo>
                <a:cubicBezTo>
                  <a:pt x="34" y="84"/>
                  <a:pt x="30" y="93"/>
                  <a:pt x="28" y="102"/>
                </a:cubicBezTo>
                <a:cubicBezTo>
                  <a:pt x="27" y="103"/>
                  <a:pt x="27" y="104"/>
                  <a:pt x="26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11" y="104"/>
                  <a:pt x="0" y="115"/>
                  <a:pt x="0" y="128"/>
                </a:cubicBezTo>
                <a:cubicBezTo>
                  <a:pt x="0" y="142"/>
                  <a:pt x="11" y="153"/>
                  <a:pt x="25" y="153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27" y="153"/>
                  <a:pt x="27" y="154"/>
                  <a:pt x="28" y="155"/>
                </a:cubicBezTo>
                <a:cubicBezTo>
                  <a:pt x="30" y="164"/>
                  <a:pt x="34" y="173"/>
                  <a:pt x="39" y="181"/>
                </a:cubicBezTo>
                <a:cubicBezTo>
                  <a:pt x="39" y="182"/>
                  <a:pt x="39" y="183"/>
                  <a:pt x="38" y="184"/>
                </a:cubicBezTo>
                <a:cubicBezTo>
                  <a:pt x="38" y="184"/>
                  <a:pt x="38" y="184"/>
                  <a:pt x="38" y="184"/>
                </a:cubicBezTo>
                <a:cubicBezTo>
                  <a:pt x="28" y="194"/>
                  <a:pt x="28" y="210"/>
                  <a:pt x="38" y="219"/>
                </a:cubicBezTo>
                <a:cubicBezTo>
                  <a:pt x="43" y="224"/>
                  <a:pt x="49" y="227"/>
                  <a:pt x="56" y="227"/>
                </a:cubicBezTo>
                <a:cubicBezTo>
                  <a:pt x="62" y="227"/>
                  <a:pt x="68" y="224"/>
                  <a:pt x="73" y="219"/>
                </a:cubicBezTo>
                <a:cubicBezTo>
                  <a:pt x="74" y="219"/>
                  <a:pt x="74" y="219"/>
                  <a:pt x="74" y="219"/>
                </a:cubicBezTo>
                <a:cubicBezTo>
                  <a:pt x="74" y="218"/>
                  <a:pt x="75" y="218"/>
                  <a:pt x="76" y="219"/>
                </a:cubicBezTo>
                <a:cubicBezTo>
                  <a:pt x="84" y="223"/>
                  <a:pt x="93" y="227"/>
                  <a:pt x="103" y="230"/>
                </a:cubicBezTo>
                <a:cubicBezTo>
                  <a:pt x="103" y="230"/>
                  <a:pt x="104" y="231"/>
                  <a:pt x="104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04" y="246"/>
                  <a:pt x="115" y="257"/>
                  <a:pt x="129" y="257"/>
                </a:cubicBezTo>
                <a:cubicBezTo>
                  <a:pt x="143" y="257"/>
                  <a:pt x="154" y="246"/>
                  <a:pt x="154" y="232"/>
                </a:cubicBezTo>
                <a:cubicBezTo>
                  <a:pt x="154" y="232"/>
                  <a:pt x="154" y="232"/>
                  <a:pt x="154" y="232"/>
                </a:cubicBezTo>
                <a:cubicBezTo>
                  <a:pt x="154" y="231"/>
                  <a:pt x="154" y="230"/>
                  <a:pt x="155" y="230"/>
                </a:cubicBezTo>
                <a:cubicBezTo>
                  <a:pt x="164" y="227"/>
                  <a:pt x="173" y="223"/>
                  <a:pt x="182" y="219"/>
                </a:cubicBezTo>
                <a:cubicBezTo>
                  <a:pt x="183" y="218"/>
                  <a:pt x="184" y="218"/>
                  <a:pt x="184" y="219"/>
                </a:cubicBezTo>
                <a:cubicBezTo>
                  <a:pt x="185" y="219"/>
                  <a:pt x="185" y="219"/>
                  <a:pt x="185" y="219"/>
                </a:cubicBezTo>
                <a:cubicBezTo>
                  <a:pt x="189" y="224"/>
                  <a:pt x="196" y="227"/>
                  <a:pt x="202" y="227"/>
                </a:cubicBezTo>
                <a:cubicBezTo>
                  <a:pt x="209" y="227"/>
                  <a:pt x="215" y="224"/>
                  <a:pt x="220" y="219"/>
                </a:cubicBezTo>
                <a:cubicBezTo>
                  <a:pt x="229" y="210"/>
                  <a:pt x="229" y="194"/>
                  <a:pt x="220" y="184"/>
                </a:cubicBezTo>
                <a:cubicBezTo>
                  <a:pt x="219" y="184"/>
                  <a:pt x="219" y="184"/>
                  <a:pt x="219" y="184"/>
                </a:cubicBezTo>
                <a:cubicBezTo>
                  <a:pt x="219" y="183"/>
                  <a:pt x="219" y="182"/>
                  <a:pt x="219" y="181"/>
                </a:cubicBezTo>
                <a:cubicBezTo>
                  <a:pt x="224" y="173"/>
                  <a:pt x="228" y="164"/>
                  <a:pt x="230" y="155"/>
                </a:cubicBezTo>
                <a:cubicBezTo>
                  <a:pt x="230" y="154"/>
                  <a:pt x="231" y="153"/>
                  <a:pt x="232" y="153"/>
                </a:cubicBezTo>
                <a:cubicBezTo>
                  <a:pt x="233" y="153"/>
                  <a:pt x="233" y="153"/>
                  <a:pt x="233" y="153"/>
                </a:cubicBezTo>
                <a:cubicBezTo>
                  <a:pt x="246" y="153"/>
                  <a:pt x="257" y="142"/>
                  <a:pt x="257" y="128"/>
                </a:cubicBezTo>
                <a:cubicBezTo>
                  <a:pt x="257" y="115"/>
                  <a:pt x="246" y="104"/>
                  <a:pt x="233" y="104"/>
                </a:cubicBezTo>
                <a:close/>
                <a:moveTo>
                  <a:pt x="167" y="129"/>
                </a:moveTo>
                <a:cubicBezTo>
                  <a:pt x="167" y="150"/>
                  <a:pt x="150" y="167"/>
                  <a:pt x="129" y="167"/>
                </a:cubicBezTo>
                <a:cubicBezTo>
                  <a:pt x="108" y="167"/>
                  <a:pt x="90" y="150"/>
                  <a:pt x="90" y="129"/>
                </a:cubicBezTo>
                <a:cubicBezTo>
                  <a:pt x="90" y="107"/>
                  <a:pt x="108" y="90"/>
                  <a:pt x="129" y="90"/>
                </a:cubicBezTo>
                <a:cubicBezTo>
                  <a:pt x="150" y="90"/>
                  <a:pt x="167" y="107"/>
                  <a:pt x="167" y="12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3" name="Freeform 182">
            <a:extLst>
              <a:ext uri="{FF2B5EF4-FFF2-40B4-BE49-F238E27FC236}">
                <a16:creationId xmlns:a16="http://schemas.microsoft.com/office/drawing/2014/main" id="{322725DE-54FD-4858-B9F6-1AC108CC191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2081" y="2575639"/>
            <a:ext cx="157733" cy="249825"/>
          </a:xfrm>
          <a:custGeom>
            <a:avLst/>
            <a:gdLst>
              <a:gd name="T0" fmla="*/ 139 w 161"/>
              <a:gd name="T1" fmla="*/ 0 h 255"/>
              <a:gd name="T2" fmla="*/ 22 w 161"/>
              <a:gd name="T3" fmla="*/ 0 h 255"/>
              <a:gd name="T4" fmla="*/ 0 w 161"/>
              <a:gd name="T5" fmla="*/ 22 h 255"/>
              <a:gd name="T6" fmla="*/ 0 w 161"/>
              <a:gd name="T7" fmla="*/ 233 h 255"/>
              <a:gd name="T8" fmla="*/ 22 w 161"/>
              <a:gd name="T9" fmla="*/ 255 h 255"/>
              <a:gd name="T10" fmla="*/ 139 w 161"/>
              <a:gd name="T11" fmla="*/ 255 h 255"/>
              <a:gd name="T12" fmla="*/ 161 w 161"/>
              <a:gd name="T13" fmla="*/ 233 h 255"/>
              <a:gd name="T14" fmla="*/ 161 w 161"/>
              <a:gd name="T15" fmla="*/ 22 h 255"/>
              <a:gd name="T16" fmla="*/ 139 w 161"/>
              <a:gd name="T17" fmla="*/ 0 h 255"/>
              <a:gd name="T18" fmla="*/ 57 w 161"/>
              <a:gd name="T19" fmla="*/ 25 h 255"/>
              <a:gd name="T20" fmla="*/ 105 w 161"/>
              <a:gd name="T21" fmla="*/ 25 h 255"/>
              <a:gd name="T22" fmla="*/ 114 w 161"/>
              <a:gd name="T23" fmla="*/ 34 h 255"/>
              <a:gd name="T24" fmla="*/ 105 w 161"/>
              <a:gd name="T25" fmla="*/ 43 h 255"/>
              <a:gd name="T26" fmla="*/ 57 w 161"/>
              <a:gd name="T27" fmla="*/ 43 h 255"/>
              <a:gd name="T28" fmla="*/ 47 w 161"/>
              <a:gd name="T29" fmla="*/ 34 h 255"/>
              <a:gd name="T30" fmla="*/ 57 w 161"/>
              <a:gd name="T31" fmla="*/ 25 h 255"/>
              <a:gd name="T32" fmla="*/ 91 w 161"/>
              <a:gd name="T33" fmla="*/ 232 h 255"/>
              <a:gd name="T34" fmla="*/ 81 w 161"/>
              <a:gd name="T35" fmla="*/ 236 h 255"/>
              <a:gd name="T36" fmla="*/ 71 w 161"/>
              <a:gd name="T37" fmla="*/ 232 h 255"/>
              <a:gd name="T38" fmla="*/ 66 w 161"/>
              <a:gd name="T39" fmla="*/ 221 h 255"/>
              <a:gd name="T40" fmla="*/ 71 w 161"/>
              <a:gd name="T41" fmla="*/ 211 h 255"/>
              <a:gd name="T42" fmla="*/ 91 w 161"/>
              <a:gd name="T43" fmla="*/ 211 h 255"/>
              <a:gd name="T44" fmla="*/ 95 w 161"/>
              <a:gd name="T45" fmla="*/ 221 h 255"/>
              <a:gd name="T46" fmla="*/ 91 w 161"/>
              <a:gd name="T47" fmla="*/ 232 h 255"/>
              <a:gd name="T48" fmla="*/ 137 w 161"/>
              <a:gd name="T49" fmla="*/ 188 h 255"/>
              <a:gd name="T50" fmla="*/ 25 w 161"/>
              <a:gd name="T51" fmla="*/ 188 h 255"/>
              <a:gd name="T52" fmla="*/ 25 w 161"/>
              <a:gd name="T53" fmla="*/ 67 h 255"/>
              <a:gd name="T54" fmla="*/ 137 w 161"/>
              <a:gd name="T55" fmla="*/ 67 h 255"/>
              <a:gd name="T56" fmla="*/ 137 w 161"/>
              <a:gd name="T57" fmla="*/ 188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1" h="255">
                <a:moveTo>
                  <a:pt x="139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245"/>
                  <a:pt x="10" y="255"/>
                  <a:pt x="22" y="255"/>
                </a:cubicBezTo>
                <a:cubicBezTo>
                  <a:pt x="139" y="255"/>
                  <a:pt x="139" y="255"/>
                  <a:pt x="139" y="255"/>
                </a:cubicBezTo>
                <a:cubicBezTo>
                  <a:pt x="151" y="255"/>
                  <a:pt x="161" y="245"/>
                  <a:pt x="161" y="233"/>
                </a:cubicBezTo>
                <a:cubicBezTo>
                  <a:pt x="161" y="22"/>
                  <a:pt x="161" y="22"/>
                  <a:pt x="161" y="22"/>
                </a:cubicBezTo>
                <a:cubicBezTo>
                  <a:pt x="161" y="10"/>
                  <a:pt x="151" y="0"/>
                  <a:pt x="139" y="0"/>
                </a:cubicBezTo>
                <a:close/>
                <a:moveTo>
                  <a:pt x="57" y="25"/>
                </a:moveTo>
                <a:cubicBezTo>
                  <a:pt x="105" y="25"/>
                  <a:pt x="105" y="25"/>
                  <a:pt x="105" y="25"/>
                </a:cubicBezTo>
                <a:cubicBezTo>
                  <a:pt x="110" y="25"/>
                  <a:pt x="114" y="29"/>
                  <a:pt x="114" y="34"/>
                </a:cubicBezTo>
                <a:cubicBezTo>
                  <a:pt x="114" y="39"/>
                  <a:pt x="110" y="43"/>
                  <a:pt x="105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2" y="43"/>
                  <a:pt x="47" y="39"/>
                  <a:pt x="47" y="34"/>
                </a:cubicBezTo>
                <a:cubicBezTo>
                  <a:pt x="47" y="29"/>
                  <a:pt x="52" y="25"/>
                  <a:pt x="57" y="25"/>
                </a:cubicBezTo>
                <a:close/>
                <a:moveTo>
                  <a:pt x="91" y="232"/>
                </a:moveTo>
                <a:cubicBezTo>
                  <a:pt x="88" y="234"/>
                  <a:pt x="85" y="236"/>
                  <a:pt x="81" y="236"/>
                </a:cubicBezTo>
                <a:cubicBezTo>
                  <a:pt x="77" y="236"/>
                  <a:pt x="73" y="234"/>
                  <a:pt x="71" y="232"/>
                </a:cubicBezTo>
                <a:cubicBezTo>
                  <a:pt x="68" y="229"/>
                  <a:pt x="66" y="225"/>
                  <a:pt x="66" y="221"/>
                </a:cubicBezTo>
                <a:cubicBezTo>
                  <a:pt x="66" y="218"/>
                  <a:pt x="68" y="214"/>
                  <a:pt x="71" y="211"/>
                </a:cubicBezTo>
                <a:cubicBezTo>
                  <a:pt x="76" y="206"/>
                  <a:pt x="86" y="206"/>
                  <a:pt x="91" y="211"/>
                </a:cubicBezTo>
                <a:cubicBezTo>
                  <a:pt x="94" y="214"/>
                  <a:pt x="95" y="218"/>
                  <a:pt x="95" y="221"/>
                </a:cubicBezTo>
                <a:cubicBezTo>
                  <a:pt x="95" y="225"/>
                  <a:pt x="94" y="229"/>
                  <a:pt x="91" y="232"/>
                </a:cubicBezTo>
                <a:close/>
                <a:moveTo>
                  <a:pt x="137" y="188"/>
                </a:moveTo>
                <a:cubicBezTo>
                  <a:pt x="25" y="188"/>
                  <a:pt x="25" y="188"/>
                  <a:pt x="25" y="188"/>
                </a:cubicBezTo>
                <a:cubicBezTo>
                  <a:pt x="25" y="67"/>
                  <a:pt x="25" y="67"/>
                  <a:pt x="25" y="67"/>
                </a:cubicBezTo>
                <a:cubicBezTo>
                  <a:pt x="137" y="67"/>
                  <a:pt x="137" y="67"/>
                  <a:pt x="137" y="67"/>
                </a:cubicBezTo>
                <a:lnTo>
                  <a:pt x="137" y="18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4" name="Freeform 186">
            <a:extLst>
              <a:ext uri="{FF2B5EF4-FFF2-40B4-BE49-F238E27FC236}">
                <a16:creationId xmlns:a16="http://schemas.microsoft.com/office/drawing/2014/main" id="{2438515F-1130-4D88-9322-30D3ABB40D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35545" y="1776399"/>
            <a:ext cx="250805" cy="212596"/>
          </a:xfrm>
          <a:custGeom>
            <a:avLst/>
            <a:gdLst>
              <a:gd name="T0" fmla="*/ 226 w 256"/>
              <a:gd name="T1" fmla="*/ 0 h 217"/>
              <a:gd name="T2" fmla="*/ 30 w 256"/>
              <a:gd name="T3" fmla="*/ 0 h 217"/>
              <a:gd name="T4" fmla="*/ 0 w 256"/>
              <a:gd name="T5" fmla="*/ 30 h 217"/>
              <a:gd name="T6" fmla="*/ 0 w 256"/>
              <a:gd name="T7" fmla="*/ 152 h 217"/>
              <a:gd name="T8" fmla="*/ 30 w 256"/>
              <a:gd name="T9" fmla="*/ 182 h 217"/>
              <a:gd name="T10" fmla="*/ 105 w 256"/>
              <a:gd name="T11" fmla="*/ 182 h 217"/>
              <a:gd name="T12" fmla="*/ 73 w 256"/>
              <a:gd name="T13" fmla="*/ 206 h 217"/>
              <a:gd name="T14" fmla="*/ 71 w 256"/>
              <a:gd name="T15" fmla="*/ 212 h 217"/>
              <a:gd name="T16" fmla="*/ 77 w 256"/>
              <a:gd name="T17" fmla="*/ 217 h 217"/>
              <a:gd name="T18" fmla="*/ 181 w 256"/>
              <a:gd name="T19" fmla="*/ 217 h 217"/>
              <a:gd name="T20" fmla="*/ 187 w 256"/>
              <a:gd name="T21" fmla="*/ 212 h 217"/>
              <a:gd name="T22" fmla="*/ 185 w 256"/>
              <a:gd name="T23" fmla="*/ 206 h 217"/>
              <a:gd name="T24" fmla="*/ 152 w 256"/>
              <a:gd name="T25" fmla="*/ 182 h 217"/>
              <a:gd name="T26" fmla="*/ 226 w 256"/>
              <a:gd name="T27" fmla="*/ 182 h 217"/>
              <a:gd name="T28" fmla="*/ 256 w 256"/>
              <a:gd name="T29" fmla="*/ 152 h 217"/>
              <a:gd name="T30" fmla="*/ 256 w 256"/>
              <a:gd name="T31" fmla="*/ 30 h 217"/>
              <a:gd name="T32" fmla="*/ 226 w 256"/>
              <a:gd name="T33" fmla="*/ 0 h 217"/>
              <a:gd name="T34" fmla="*/ 226 w 256"/>
              <a:gd name="T35" fmla="*/ 34 h 217"/>
              <a:gd name="T36" fmla="*/ 226 w 256"/>
              <a:gd name="T37" fmla="*/ 132 h 217"/>
              <a:gd name="T38" fmla="*/ 30 w 256"/>
              <a:gd name="T39" fmla="*/ 132 h 217"/>
              <a:gd name="T40" fmla="*/ 30 w 256"/>
              <a:gd name="T41" fmla="*/ 34 h 217"/>
              <a:gd name="T42" fmla="*/ 226 w 256"/>
              <a:gd name="T43" fmla="*/ 3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6" h="217">
                <a:moveTo>
                  <a:pt x="226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30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8"/>
                  <a:pt x="13" y="182"/>
                  <a:pt x="30" y="182"/>
                </a:cubicBezTo>
                <a:cubicBezTo>
                  <a:pt x="105" y="182"/>
                  <a:pt x="105" y="182"/>
                  <a:pt x="105" y="182"/>
                </a:cubicBezTo>
                <a:cubicBezTo>
                  <a:pt x="73" y="206"/>
                  <a:pt x="73" y="206"/>
                  <a:pt x="73" y="206"/>
                </a:cubicBezTo>
                <a:cubicBezTo>
                  <a:pt x="71" y="207"/>
                  <a:pt x="70" y="210"/>
                  <a:pt x="71" y="212"/>
                </a:cubicBezTo>
                <a:cubicBezTo>
                  <a:pt x="72" y="215"/>
                  <a:pt x="74" y="217"/>
                  <a:pt x="77" y="217"/>
                </a:cubicBezTo>
                <a:cubicBezTo>
                  <a:pt x="181" y="217"/>
                  <a:pt x="181" y="217"/>
                  <a:pt x="181" y="217"/>
                </a:cubicBezTo>
                <a:cubicBezTo>
                  <a:pt x="184" y="217"/>
                  <a:pt x="186" y="215"/>
                  <a:pt x="187" y="212"/>
                </a:cubicBezTo>
                <a:cubicBezTo>
                  <a:pt x="188" y="210"/>
                  <a:pt x="187" y="207"/>
                  <a:pt x="185" y="206"/>
                </a:cubicBezTo>
                <a:cubicBezTo>
                  <a:pt x="152" y="182"/>
                  <a:pt x="152" y="182"/>
                  <a:pt x="152" y="182"/>
                </a:cubicBezTo>
                <a:cubicBezTo>
                  <a:pt x="226" y="182"/>
                  <a:pt x="226" y="182"/>
                  <a:pt x="226" y="182"/>
                </a:cubicBezTo>
                <a:cubicBezTo>
                  <a:pt x="242" y="182"/>
                  <a:pt x="256" y="168"/>
                  <a:pt x="256" y="152"/>
                </a:cubicBezTo>
                <a:cubicBezTo>
                  <a:pt x="256" y="30"/>
                  <a:pt x="256" y="30"/>
                  <a:pt x="256" y="30"/>
                </a:cubicBezTo>
                <a:cubicBezTo>
                  <a:pt x="256" y="13"/>
                  <a:pt x="242" y="0"/>
                  <a:pt x="226" y="0"/>
                </a:cubicBezTo>
                <a:close/>
                <a:moveTo>
                  <a:pt x="226" y="34"/>
                </a:moveTo>
                <a:cubicBezTo>
                  <a:pt x="226" y="132"/>
                  <a:pt x="226" y="132"/>
                  <a:pt x="226" y="132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30" y="34"/>
                  <a:pt x="30" y="34"/>
                  <a:pt x="30" y="34"/>
                </a:cubicBezTo>
                <a:lnTo>
                  <a:pt x="226" y="3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FBC41EF9-10C7-4958-A5F8-BB9AD34EBAC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648682" y="1581871"/>
            <a:ext cx="5601004" cy="573501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285743" indent="-285743">
              <a:lnSpc>
                <a:spcPct val="120000"/>
              </a:lnSpc>
              <a:buFont typeface="Arial" panose="020B0604020202020204" pitchFamily="34" charset="0"/>
              <a:buChar char="•"/>
              <a:defRPr sz="1350">
                <a:solidFill>
                  <a:schemeClr val="tx1"/>
                </a:solidFill>
              </a:defRPr>
            </a:lvl1pPr>
            <a:lvl2pPr marL="693913" indent="-285743">
              <a:buFont typeface="Arial" panose="020B0604020202020204" pitchFamily="34" charset="0"/>
              <a:buChar char="•"/>
              <a:defRPr sz="1350">
                <a:solidFill>
                  <a:srgbClr val="FFFFFF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350">
                <a:solidFill>
                  <a:srgbClr val="FFFFFF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C1D5B4E5-47A1-4AA1-95A2-41AC91C678E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648682" y="2396003"/>
            <a:ext cx="5601004" cy="573501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285743" indent="-285743">
              <a:lnSpc>
                <a:spcPct val="120000"/>
              </a:lnSpc>
              <a:buFont typeface="Arial" panose="020B0604020202020204" pitchFamily="34" charset="0"/>
              <a:buChar char="•"/>
              <a:defRPr sz="1350">
                <a:solidFill>
                  <a:schemeClr val="tx1"/>
                </a:solidFill>
              </a:defRPr>
            </a:lvl1pPr>
            <a:lvl2pPr marL="693913" indent="-285743">
              <a:buFont typeface="Arial" panose="020B0604020202020204" pitchFamily="34" charset="0"/>
              <a:buChar char="•"/>
              <a:defRPr sz="1350">
                <a:solidFill>
                  <a:srgbClr val="FFFFFF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350">
                <a:solidFill>
                  <a:srgbClr val="FFFFFF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53170FB9-EE38-404E-AF85-038F9893380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648682" y="3213944"/>
            <a:ext cx="5601004" cy="573501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285743" indent="-285743">
              <a:lnSpc>
                <a:spcPct val="120000"/>
              </a:lnSpc>
              <a:buFont typeface="Arial" panose="020B0604020202020204" pitchFamily="34" charset="0"/>
              <a:buChar char="•"/>
              <a:defRPr sz="1350">
                <a:solidFill>
                  <a:schemeClr val="tx1"/>
                </a:solidFill>
              </a:defRPr>
            </a:lvl1pPr>
            <a:lvl2pPr marL="693913" indent="-285743">
              <a:buFont typeface="Arial" panose="020B0604020202020204" pitchFamily="34" charset="0"/>
              <a:buChar char="•"/>
              <a:defRPr sz="1350">
                <a:solidFill>
                  <a:srgbClr val="FFFFFF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350">
                <a:solidFill>
                  <a:srgbClr val="FFFFFF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9288C6AF-01FE-48C0-AD42-3741CBCE6EF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638482" y="4031885"/>
            <a:ext cx="5601004" cy="573501"/>
          </a:xfrm>
          <a:prstGeom prst="rect">
            <a:avLst/>
          </a:prstGeom>
        </p:spPr>
        <p:txBody>
          <a:bodyPr numCol="1" spcCol="197266">
            <a:normAutofit/>
          </a:bodyPr>
          <a:lstStyle>
            <a:lvl1pPr marL="285743" indent="-285743">
              <a:lnSpc>
                <a:spcPct val="120000"/>
              </a:lnSpc>
              <a:buFont typeface="Arial" panose="020B0604020202020204" pitchFamily="34" charset="0"/>
              <a:buChar char="•"/>
              <a:defRPr sz="1350">
                <a:solidFill>
                  <a:schemeClr val="tx1"/>
                </a:solidFill>
              </a:defRPr>
            </a:lvl1pPr>
            <a:lvl2pPr marL="693913" indent="-285743">
              <a:buFont typeface="Arial" panose="020B0604020202020204" pitchFamily="34" charset="0"/>
              <a:buChar char="•"/>
              <a:defRPr sz="1350">
                <a:solidFill>
                  <a:srgbClr val="FFFFFF"/>
                </a:solidFill>
              </a:defRPr>
            </a:lvl2pPr>
            <a:lvl3pPr marL="1102085" indent="-285743">
              <a:buFont typeface="Arial" panose="020B0604020202020204" pitchFamily="34" charset="0"/>
              <a:buChar char="•"/>
              <a:defRPr sz="1350">
                <a:solidFill>
                  <a:srgbClr val="FFFFFF"/>
                </a:solidFill>
              </a:defRPr>
            </a:lvl3pPr>
            <a:lvl4pPr marL="1224512" indent="0">
              <a:buNone/>
              <a:defRPr sz="600">
                <a:solidFill>
                  <a:schemeClr val="bg1"/>
                </a:solidFill>
              </a:defRPr>
            </a:lvl4pPr>
            <a:lvl5pPr marL="163268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6FB0CAF6-4C85-EF7D-B550-89AE1AB89388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0800000">
            <a:off x="7981134" y="-5906"/>
            <a:ext cx="1162866" cy="126227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6FB010C9-BACD-24E0-A12D-CD630E03E73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08" y="4728272"/>
            <a:ext cx="600799" cy="3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63943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81636" tIns="40818" rIns="81636" bIns="408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81636" tIns="40818" rIns="81636" bIns="408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81636" tIns="40818" rIns="81636" bIns="40818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90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</p:sldLayoutIdLst>
  <p:hf sldNum="0" hdr="0"/>
  <p:txStyles>
    <p:titleStyle>
      <a:lvl1pPr algn="l" defTabSz="408181" rtl="0" eaLnBrk="1" latinLnBrk="0" hangingPunct="1"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6135" indent="-306135" algn="l" defTabSz="408181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63293" indent="-255113" algn="l" defTabSz="408181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52" indent="-204090" algn="l" defTabSz="408181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632" indent="-204090" algn="l" defTabSz="408181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813" indent="-204090" algn="l" defTabSz="408181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993" indent="-204090" algn="l" defTabSz="40818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74" indent="-204090" algn="l" defTabSz="40818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355" indent="-204090" algn="l" defTabSz="40818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535" indent="-204090" algn="l" defTabSz="40818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81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61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42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722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903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84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264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445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4.xml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91653-DFE5-A5FF-9DEF-C7E6DD06BC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71344" y="771644"/>
            <a:ext cx="4732713" cy="1692032"/>
          </a:xfrm>
        </p:spPr>
        <p:txBody>
          <a:bodyPr/>
          <a:lstStyle/>
          <a:p>
            <a:r>
              <a:rPr lang="en-US" b="1" dirty="0">
                <a:latin typeface="+mj-lt"/>
                <a:cs typeface="Arial" panose="020B0604020202020204" pitchFamily="34" charset="0"/>
              </a:rPr>
              <a:t>Status of Initiatives in Extractive Industries 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53FD55-7A01-5391-DB5E-C4DF3C53A3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42014" y="2679824"/>
            <a:ext cx="3787561" cy="5833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nb-NO" sz="2400" dirty="0"/>
          </a:p>
          <a:p>
            <a:pPr marL="0" indent="0" algn="ctr">
              <a:buNone/>
            </a:pPr>
            <a:endParaRPr lang="nb-NO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290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57700" y="0"/>
            <a:ext cx="4686300" cy="5143500"/>
            <a:chOff x="0" y="0"/>
            <a:chExt cx="1743766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43766" cy="1913890"/>
            </a:xfrm>
            <a:custGeom>
              <a:avLst/>
              <a:gdLst/>
              <a:ahLst/>
              <a:cxnLst/>
              <a:rect l="l" t="t" r="r" b="b"/>
              <a:pathLst>
                <a:path w="1743766" h="1913890">
                  <a:moveTo>
                    <a:pt x="0" y="0"/>
                  </a:moveTo>
                  <a:lnTo>
                    <a:pt x="1743766" y="0"/>
                  </a:lnTo>
                  <a:lnTo>
                    <a:pt x="1743766" y="1913890"/>
                  </a:lnTo>
                  <a:lnTo>
                    <a:pt x="0" y="1913890"/>
                  </a:lnTo>
                  <a:close/>
                </a:path>
              </a:pathLst>
            </a:custGeom>
            <a:solidFill>
              <a:srgbClr val="005A81"/>
            </a:solidFill>
          </p:spPr>
          <p:txBody>
            <a:bodyPr/>
            <a:lstStyle/>
            <a:p>
              <a:endParaRPr lang="en-ZA" sz="800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571006" y="214078"/>
            <a:ext cx="3963394" cy="1020316"/>
            <a:chOff x="-6720" y="-404648"/>
            <a:chExt cx="9116307" cy="3071376"/>
          </a:xfrm>
        </p:grpSpPr>
        <p:sp>
          <p:nvSpPr>
            <p:cNvPr id="5" name="TextBox 5"/>
            <p:cNvSpPr txBox="1"/>
            <p:nvPr/>
          </p:nvSpPr>
          <p:spPr>
            <a:xfrm>
              <a:off x="530944" y="839446"/>
              <a:ext cx="8578643" cy="18272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392"/>
                </a:lnSpc>
              </a:pPr>
              <a:r>
                <a:rPr lang="en-US" sz="5442" dirty="0">
                  <a:solidFill>
                    <a:srgbClr val="D9D1C7"/>
                  </a:solidFill>
                  <a:latin typeface="Arial Black" panose="020B0A04020102020204" pitchFamily="34" charset="0"/>
                </a:rPr>
                <a:t>Members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-6720" y="-404648"/>
              <a:ext cx="9109586" cy="11606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037"/>
                </a:lnSpc>
              </a:pPr>
              <a:r>
                <a:rPr lang="en-US" sz="2865" dirty="0">
                  <a:solidFill>
                    <a:schemeClr val="bg1"/>
                  </a:solidFill>
                </a:rPr>
                <a:t>Our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585951"/>
            <a:ext cx="4372973" cy="4160108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4573928" y="1481405"/>
            <a:ext cx="1925553" cy="3402513"/>
            <a:chOff x="0" y="0"/>
            <a:chExt cx="5134808" cy="9073367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2083932" cy="557013"/>
              <a:chOff x="0" y="0"/>
              <a:chExt cx="570168" cy="1524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70168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570168" h="152400">
                    <a:moveTo>
                      <a:pt x="0" y="0"/>
                    </a:moveTo>
                    <a:lnTo>
                      <a:pt x="570168" y="0"/>
                    </a:lnTo>
                    <a:lnTo>
                      <a:pt x="570168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A499"/>
              </a:solidFill>
            </p:spPr>
            <p:txBody>
              <a:bodyPr/>
              <a:lstStyle/>
              <a:p>
                <a:endParaRPr lang="en-ZA" sz="800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0" y="677256"/>
              <a:ext cx="5134808" cy="7390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>
                <a:lnSpc>
                  <a:spcPts val="2379"/>
                </a:lnSpc>
                <a:spcBef>
                  <a:spcPct val="0"/>
                </a:spcBef>
              </a:pPr>
              <a:r>
                <a:rPr lang="en-US" sz="1586">
                  <a:solidFill>
                    <a:srgbClr val="D9D1C7"/>
                  </a:solidFill>
                  <a:latin typeface="Open Sans Light Bold"/>
                </a:rPr>
                <a:t>Southern Africa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1560712"/>
              <a:ext cx="4200867" cy="75126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Angola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Botswana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Eswatini   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Lesotho 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Malawi 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Mauritius 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Mozambique 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Namibia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South Africa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Zambia 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Zimbabwe</a:t>
              </a:r>
            </a:p>
            <a:p>
              <a:pPr>
                <a:lnSpc>
                  <a:spcPts val="1704"/>
                </a:lnSpc>
              </a:pPr>
              <a:endParaRPr lang="en-US" sz="1136">
                <a:solidFill>
                  <a:srgbClr val="D9D1C7"/>
                </a:solidFill>
                <a:latin typeface="Open Sans Light"/>
              </a:endParaRPr>
            </a:p>
            <a:p>
              <a:pPr>
                <a:lnSpc>
                  <a:spcPts val="1704"/>
                </a:lnSpc>
                <a:spcBef>
                  <a:spcPct val="0"/>
                </a:spcBef>
              </a:pPr>
              <a:endParaRPr lang="en-US" sz="1136">
                <a:solidFill>
                  <a:srgbClr val="D9D1C7"/>
                </a:solidFill>
                <a:latin typeface="Open Sans Light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415786" y="1490405"/>
            <a:ext cx="1128013" cy="3184505"/>
            <a:chOff x="0" y="0"/>
            <a:chExt cx="3008034" cy="8492012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2083932" cy="557013"/>
              <a:chOff x="0" y="0"/>
              <a:chExt cx="570168" cy="1524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570168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570168" h="152400">
                    <a:moveTo>
                      <a:pt x="0" y="0"/>
                    </a:moveTo>
                    <a:lnTo>
                      <a:pt x="570168" y="0"/>
                    </a:lnTo>
                    <a:lnTo>
                      <a:pt x="570168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9B2C4E"/>
              </a:solidFill>
            </p:spPr>
            <p:txBody>
              <a:bodyPr/>
              <a:lstStyle/>
              <a:p>
                <a:endParaRPr lang="en-ZA" sz="800"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0" y="677256"/>
              <a:ext cx="3008034" cy="7390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>
                <a:lnSpc>
                  <a:spcPts val="2379"/>
                </a:lnSpc>
                <a:spcBef>
                  <a:spcPct val="0"/>
                </a:spcBef>
              </a:pPr>
              <a:r>
                <a:rPr lang="en-US" sz="1586">
                  <a:solidFill>
                    <a:srgbClr val="D9D1C7"/>
                  </a:solidFill>
                  <a:latin typeface="Open Sans Light Bold"/>
                </a:rPr>
                <a:t>East Africa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1560712"/>
              <a:ext cx="2919578" cy="69313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Eritrea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Ethiopia 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Kenya 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Rwanda 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Seychelles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Somalia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South Sudan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Sudan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Tanzania</a:t>
              </a:r>
            </a:p>
            <a:p>
              <a:pPr>
                <a:lnSpc>
                  <a:spcPts val="1704"/>
                </a:lnSpc>
              </a:pPr>
              <a:r>
                <a:rPr lang="en-US" sz="1136">
                  <a:solidFill>
                    <a:srgbClr val="D9D1C7"/>
                  </a:solidFill>
                  <a:latin typeface="Open Sans Light"/>
                </a:rPr>
                <a:t>Uganda</a:t>
              </a:r>
            </a:p>
            <a:p>
              <a:pPr>
                <a:lnSpc>
                  <a:spcPts val="1704"/>
                </a:lnSpc>
              </a:pPr>
              <a:endParaRPr lang="en-US" sz="1136">
                <a:solidFill>
                  <a:srgbClr val="D9D1C7"/>
                </a:solidFill>
                <a:latin typeface="Open Sans Light"/>
              </a:endParaRPr>
            </a:p>
            <a:p>
              <a:pPr>
                <a:lnSpc>
                  <a:spcPts val="1704"/>
                </a:lnSpc>
                <a:spcBef>
                  <a:spcPct val="0"/>
                </a:spcBef>
              </a:pPr>
              <a:endParaRPr lang="en-US" sz="1136">
                <a:solidFill>
                  <a:srgbClr val="D9D1C7"/>
                </a:solidFill>
                <a:latin typeface="Open Sans Light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782050" y="1481405"/>
            <a:ext cx="1167397" cy="1876454"/>
            <a:chOff x="0" y="0"/>
            <a:chExt cx="3113058" cy="5003878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2083932" cy="557013"/>
              <a:chOff x="0" y="0"/>
              <a:chExt cx="570168" cy="1524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570168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570168" h="152400">
                    <a:moveTo>
                      <a:pt x="0" y="0"/>
                    </a:moveTo>
                    <a:lnTo>
                      <a:pt x="570168" y="0"/>
                    </a:lnTo>
                    <a:lnTo>
                      <a:pt x="570168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F68B1F"/>
              </a:solidFill>
            </p:spPr>
            <p:txBody>
              <a:bodyPr/>
              <a:lstStyle/>
              <a:p>
                <a:endParaRPr lang="en-ZA" sz="800"/>
              </a:p>
            </p:txBody>
          </p:sp>
        </p:grpSp>
        <p:sp>
          <p:nvSpPr>
            <p:cNvPr id="21" name="TextBox 21"/>
            <p:cNvSpPr txBox="1"/>
            <p:nvPr/>
          </p:nvSpPr>
          <p:spPr>
            <a:xfrm>
              <a:off x="0" y="677256"/>
              <a:ext cx="3113058" cy="7390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>
                <a:lnSpc>
                  <a:spcPts val="2379"/>
                </a:lnSpc>
                <a:spcBef>
                  <a:spcPct val="0"/>
                </a:spcBef>
              </a:pPr>
              <a:r>
                <a:rPr lang="en-US" sz="1586">
                  <a:solidFill>
                    <a:srgbClr val="D9D1C7"/>
                  </a:solidFill>
                  <a:latin typeface="Open Sans Light Bold"/>
                </a:rPr>
                <a:t>West Africa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1560712"/>
              <a:ext cx="3024605" cy="34431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04"/>
                </a:lnSpc>
              </a:pPr>
              <a:r>
                <a:rPr lang="en-US" sz="1136" dirty="0">
                  <a:solidFill>
                    <a:srgbClr val="D9D1C7"/>
                  </a:solidFill>
                  <a:latin typeface="Open Sans Light"/>
                </a:rPr>
                <a:t>The Gambia </a:t>
              </a:r>
            </a:p>
            <a:p>
              <a:pPr>
                <a:lnSpc>
                  <a:spcPts val="1704"/>
                </a:lnSpc>
              </a:pPr>
              <a:r>
                <a:rPr lang="en-US" sz="1136" dirty="0">
                  <a:solidFill>
                    <a:srgbClr val="D9D1C7"/>
                  </a:solidFill>
                  <a:latin typeface="Open Sans Light"/>
                </a:rPr>
                <a:t>Ghana</a:t>
              </a:r>
            </a:p>
            <a:p>
              <a:pPr>
                <a:lnSpc>
                  <a:spcPts val="1704"/>
                </a:lnSpc>
              </a:pPr>
              <a:r>
                <a:rPr lang="en-US" sz="1136" dirty="0">
                  <a:solidFill>
                    <a:srgbClr val="D9D1C7"/>
                  </a:solidFill>
                  <a:latin typeface="Open Sans Light"/>
                </a:rPr>
                <a:t>Liberia </a:t>
              </a:r>
            </a:p>
            <a:p>
              <a:pPr>
                <a:lnSpc>
                  <a:spcPts val="1704"/>
                </a:lnSpc>
              </a:pPr>
              <a:r>
                <a:rPr lang="en-US" sz="1136" dirty="0">
                  <a:solidFill>
                    <a:srgbClr val="D9D1C7"/>
                  </a:solidFill>
                  <a:latin typeface="Open Sans Light"/>
                </a:rPr>
                <a:t>Nigeria</a:t>
              </a:r>
            </a:p>
            <a:p>
              <a:pPr>
                <a:lnSpc>
                  <a:spcPts val="1704"/>
                </a:lnSpc>
              </a:pPr>
              <a:r>
                <a:rPr lang="en-US" sz="1136" dirty="0">
                  <a:solidFill>
                    <a:srgbClr val="D9D1C7"/>
                  </a:solidFill>
                  <a:latin typeface="Open Sans Light"/>
                </a:rPr>
                <a:t>Sierra Leone</a:t>
              </a:r>
            </a:p>
            <a:p>
              <a:pPr>
                <a:lnSpc>
                  <a:spcPts val="1704"/>
                </a:lnSpc>
                <a:spcBef>
                  <a:spcPct val="0"/>
                </a:spcBef>
              </a:pPr>
              <a:endParaRPr lang="en-US" sz="1136" dirty="0">
                <a:solidFill>
                  <a:srgbClr val="D9D1C7"/>
                </a:solidFill>
                <a:latin typeface="Open Sans Light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269614" y="0"/>
            <a:ext cx="2874386" cy="5143500"/>
            <a:chOff x="0" y="0"/>
            <a:chExt cx="1069556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69556" cy="1913890"/>
            </a:xfrm>
            <a:custGeom>
              <a:avLst/>
              <a:gdLst/>
              <a:ahLst/>
              <a:cxnLst/>
              <a:rect l="l" t="t" r="r" b="b"/>
              <a:pathLst>
                <a:path w="1069556" h="1913890">
                  <a:moveTo>
                    <a:pt x="0" y="0"/>
                  </a:moveTo>
                  <a:lnTo>
                    <a:pt x="1069556" y="0"/>
                  </a:lnTo>
                  <a:lnTo>
                    <a:pt x="1069556" y="1913890"/>
                  </a:lnTo>
                  <a:lnTo>
                    <a:pt x="0" y="1913890"/>
                  </a:lnTo>
                  <a:close/>
                </a:path>
              </a:pathLst>
            </a:custGeom>
            <a:solidFill>
              <a:srgbClr val="00A499"/>
            </a:solidFill>
          </p:spPr>
          <p:txBody>
            <a:bodyPr/>
            <a:lstStyle/>
            <a:p>
              <a:endParaRPr lang="en-ZA" sz="800"/>
            </a:p>
          </p:txBody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14350" y="514350"/>
            <a:ext cx="643368" cy="160842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4794087" y="731525"/>
            <a:ext cx="3563567" cy="3680452"/>
            <a:chOff x="0" y="0"/>
            <a:chExt cx="6350000" cy="6558280"/>
          </a:xfrm>
        </p:grpSpPr>
        <p:sp>
          <p:nvSpPr>
            <p:cNvPr id="6" name="Freeform 6"/>
            <p:cNvSpPr/>
            <p:nvPr/>
          </p:nvSpPr>
          <p:spPr>
            <a:xfrm>
              <a:off x="74930" y="74930"/>
              <a:ext cx="6200140" cy="6408420"/>
            </a:xfrm>
            <a:custGeom>
              <a:avLst/>
              <a:gdLst/>
              <a:ahLst/>
              <a:cxnLst/>
              <a:rect l="l" t="t" r="r" b="b"/>
              <a:pathLst>
                <a:path w="6200140" h="640842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4"/>
              <a:stretch>
                <a:fillRect l="-27422" r="-27422"/>
              </a:stretch>
            </a:blipFill>
          </p:spPr>
          <p:txBody>
            <a:bodyPr/>
            <a:lstStyle/>
            <a:p>
              <a:endParaRPr lang="en-ZA" sz="800"/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0"/>
              <a:ext cx="6350000" cy="6558280"/>
            </a:xfrm>
            <a:custGeom>
              <a:avLst/>
              <a:gdLst/>
              <a:ahLst/>
              <a:cxnLst/>
              <a:rect l="l" t="t" r="r" b="b"/>
              <a:pathLst>
                <a:path w="6350000" h="655828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00A499"/>
            </a:solidFill>
          </p:spPr>
          <p:txBody>
            <a:bodyPr/>
            <a:lstStyle/>
            <a:p>
              <a:endParaRPr lang="en-ZA" sz="80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14350" y="836300"/>
            <a:ext cx="3006370" cy="703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42"/>
              </a:lnSpc>
            </a:pPr>
            <a:r>
              <a:rPr lang="en-US" sz="5442" dirty="0">
                <a:solidFill>
                  <a:schemeClr val="tx2"/>
                </a:solidFill>
                <a:latin typeface="Arial Black" panose="020B0A04020102020204" pitchFamily="34" charset="0"/>
              </a:rPr>
              <a:t>Vision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14350" y="1597318"/>
            <a:ext cx="2834920" cy="710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20"/>
              </a:lnSpc>
            </a:pPr>
            <a:r>
              <a:rPr lang="en-US" sz="1200" dirty="0">
                <a:solidFill>
                  <a:schemeClr val="tx2"/>
                </a:solidFill>
              </a:rPr>
              <a:t>To make a difference in the performance of SAIs</a:t>
            </a:r>
          </a:p>
          <a:p>
            <a:pPr>
              <a:lnSpc>
                <a:spcPts val="1920"/>
              </a:lnSpc>
            </a:pP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14350" y="2493621"/>
            <a:ext cx="3349270" cy="703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42"/>
              </a:lnSpc>
            </a:pPr>
            <a:r>
              <a:rPr lang="en-US" sz="5442">
                <a:solidFill>
                  <a:schemeClr val="tx2"/>
                </a:solidFill>
                <a:latin typeface="Arial Black" panose="020B0A04020102020204" pitchFamily="34" charset="0"/>
              </a:rPr>
              <a:t>Mision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14350" y="3254639"/>
            <a:ext cx="2834920" cy="14416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20"/>
              </a:lnSpc>
            </a:pPr>
            <a:r>
              <a:rPr lang="en-US" sz="1200" dirty="0">
                <a:solidFill>
                  <a:schemeClr val="tx2"/>
                </a:solidFill>
              </a:rPr>
              <a:t>We commit to support and cooperate with our member SAIs to enhance their institutional capacity to successfully fulfil their audit mandates, thereby making a difference to the lives of citizens </a:t>
            </a:r>
          </a:p>
          <a:p>
            <a:pPr>
              <a:lnSpc>
                <a:spcPts val="1920"/>
              </a:lnSpc>
            </a:pPr>
            <a:endParaRPr lang="en-US" sz="1200" dirty="0">
              <a:solidFill>
                <a:schemeClr val="tx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559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CBDBB-D008-195D-4E8E-651DC0CE4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r>
              <a:rPr lang="en-GB" dirty="0"/>
              <a:t>Our Extractive Industries Products </a:t>
            </a:r>
            <a:endParaRPr lang="en-ZA" dirty="0"/>
          </a:p>
        </p:txBody>
      </p:sp>
      <p:graphicFrame>
        <p:nvGraphicFramePr>
          <p:cNvPr id="8" name="Text Placeholder 4">
            <a:extLst>
              <a:ext uri="{FF2B5EF4-FFF2-40B4-BE49-F238E27FC236}">
                <a16:creationId xmlns:a16="http://schemas.microsoft.com/office/drawing/2014/main" id="{572D6741-FDD2-B733-06D9-E5375D4DCC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6440187"/>
              </p:ext>
            </p:extLst>
          </p:nvPr>
        </p:nvGraphicFramePr>
        <p:xfrm>
          <a:off x="457200" y="1452800"/>
          <a:ext cx="7600575" cy="294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05503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CBDBB-D008-195D-4E8E-651DC0CE4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ZA" dirty="0"/>
              <a:t>SAI progress in EI audits </a:t>
            </a:r>
          </a:p>
        </p:txBody>
      </p:sp>
      <p:graphicFrame>
        <p:nvGraphicFramePr>
          <p:cNvPr id="8" name="Text Placeholder 4">
            <a:extLst>
              <a:ext uri="{FF2B5EF4-FFF2-40B4-BE49-F238E27FC236}">
                <a16:creationId xmlns:a16="http://schemas.microsoft.com/office/drawing/2014/main" id="{572D6741-FDD2-B733-06D9-E5375D4DCC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8875383"/>
              </p:ext>
            </p:extLst>
          </p:nvPr>
        </p:nvGraphicFramePr>
        <p:xfrm>
          <a:off x="457200" y="1452800"/>
          <a:ext cx="7591425" cy="294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8939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3EF8B-1D87-1E88-61F5-54402A3BF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2024/2025 Year under review Reports 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1BA724-B7EF-37C4-F113-19864E71FD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C261024-7C97-88BC-4A38-9A41F94F1C03}"/>
              </a:ext>
            </a:extLst>
          </p:cNvPr>
          <p:cNvGraphicFramePr>
            <a:graphicFrameLocks noGrp="1"/>
          </p:cNvGraphicFramePr>
          <p:nvPr>
            <p:ph sz="quarter" idx="21"/>
            <p:extLst>
              <p:ext uri="{D42A27DB-BD31-4B8C-83A1-F6EECF244321}">
                <p14:modId xmlns:p14="http://schemas.microsoft.com/office/powerpoint/2010/main" val="2314253745"/>
              </p:ext>
            </p:extLst>
          </p:nvPr>
        </p:nvGraphicFramePr>
        <p:xfrm>
          <a:off x="557498" y="947256"/>
          <a:ext cx="5725160" cy="2971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9230">
                  <a:extLst>
                    <a:ext uri="{9D8B030D-6E8A-4147-A177-3AD203B41FA5}">
                      <a16:colId xmlns:a16="http://schemas.microsoft.com/office/drawing/2014/main" val="278527994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851411045"/>
                    </a:ext>
                  </a:extLst>
                </a:gridCol>
                <a:gridCol w="4875530">
                  <a:extLst>
                    <a:ext uri="{9D8B030D-6E8A-4147-A177-3AD203B41FA5}">
                      <a16:colId xmlns:a16="http://schemas.microsoft.com/office/drawing/2014/main" val="238627495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#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SAI 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DESCRIPTION OF AUDIT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184301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1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Ghana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Auditor-General's Annual Report 2025: Audit of mining and local revenue mobilization in extractive sectors.  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45867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2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Kenya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 dirty="0">
                          <a:effectLst/>
                        </a:rPr>
                        <a:t>Annual Corporate Report 2024-2025: Performance audits covering Energy, Mining, and Blue Economy sectors.  </a:t>
                      </a:r>
                      <a:endParaRPr lang="en-US" sz="11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4394125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3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Rwanda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Annual Audit Report 2025: Audit of Rwanda Mines, Petroleum, and Gas Board, including licensing and inspection of mining operations.  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666994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4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Sierra Leone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Auditor-General’s Annual Report 2025: Audit of mining as part of critical service delivery areas.  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147363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5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Tanzania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Performance Audit Report on the Management of Geoscientific Data in the Mining Sector (April 2025).  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6444454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6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Uganda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 dirty="0">
                          <a:effectLst/>
                        </a:rPr>
                        <a:t>Annual Report of the Auditor General 2025: Audit in extractive industries in consolidated findings, including fiscal administration and revenue from the sector.  </a:t>
                      </a:r>
                      <a:endParaRPr lang="en-US" sz="11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3748986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7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Zambia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Report of the Auditor General on the Accounts of the Republic 2025: Audit of mining licenses, mineral royalties, and extractive revenue collection. 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645422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8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>
                          <a:effectLst/>
                        </a:rPr>
                        <a:t>Namibia</a:t>
                      </a:r>
                      <a:endParaRPr lang="en-US" sz="11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en-ZA" sz="1100" kern="100" dirty="0">
                          <a:effectLst/>
                        </a:rPr>
                        <a:t>Extractive industry audit on "Impact of climate resilience/adaptation strategies SDG 2.3." </a:t>
                      </a:r>
                      <a:endParaRPr lang="en-US" sz="11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3269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4650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91653-DFE5-A5FF-9DEF-C7E6DD06B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05980"/>
            <a:ext cx="8455689" cy="718467"/>
          </a:xfrm>
        </p:spPr>
        <p:txBody>
          <a:bodyPr/>
          <a:lstStyle/>
          <a:p>
            <a:r>
              <a:rPr lang="en-ZA" dirty="0"/>
              <a:t>New Product: EI Sector Groups Initiative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53FD55-7A01-5391-DB5E-C4DF3C53A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716" y="1443479"/>
            <a:ext cx="7964128" cy="3494041"/>
          </a:xfrm>
        </p:spPr>
        <p:txBody>
          <a:bodyPr>
            <a:normAutofit fontScale="77500" lnSpcReduction="20000"/>
          </a:bodyPr>
          <a:lstStyle/>
          <a:p>
            <a:r>
              <a:rPr lang="nb-NO" dirty="0"/>
              <a:t>The sector group’s objective is to update members regularly with the latest knowledge in the sector (capacity building in EI).</a:t>
            </a:r>
          </a:p>
          <a:p>
            <a:r>
              <a:rPr lang="nb-NO" dirty="0"/>
              <a:t>Update risk </a:t>
            </a:r>
            <a:r>
              <a:rPr lang="nb-NO" sz="2100" dirty="0"/>
              <a:t>mapping of the EI sector (risk assessment).</a:t>
            </a:r>
          </a:p>
          <a:p>
            <a:r>
              <a:rPr lang="nb-NO" sz="2100" dirty="0"/>
              <a:t>Consists of group members from all audit types (financial, compliance and performance)</a:t>
            </a:r>
          </a:p>
          <a:p>
            <a:r>
              <a:rPr lang="nb-NO" sz="2100" dirty="0"/>
              <a:t>Minimum 1-2 group members from each audit type meets on regular basis.</a:t>
            </a:r>
          </a:p>
          <a:p>
            <a:r>
              <a:rPr lang="nb-NO" sz="2100" dirty="0"/>
              <a:t>One person responsible for coordinating the activities.</a:t>
            </a:r>
          </a:p>
          <a:p>
            <a:r>
              <a:rPr lang="nb-NO" sz="2100" dirty="0"/>
              <a:t>The group members’ responsibility is to update relevant team leaders and auditors that are not part of the sector group.</a:t>
            </a:r>
          </a:p>
          <a:p>
            <a:r>
              <a:rPr lang="nb-NO" sz="2100" dirty="0"/>
              <a:t>Risks identified through the sector monitoring go through a process in the SAI and result in audit topics that are included in the SAI’s annual audit plan and should also be included in the multiyear planning.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09F8D3-FE76-256E-EC33-CD0E8B125C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General approach</a:t>
            </a:r>
            <a:endParaRPr lang="en-Z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0632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723E-C23E-6CBB-9861-8AA71F3C5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Extractive Industries Guideline (2023) </a:t>
            </a:r>
            <a:endParaRPr lang="en-Z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337F70-B30D-531B-B274-BA064D34E6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ZA" dirty="0"/>
              <a:t> </a:t>
            </a:r>
          </a:p>
          <a:p>
            <a:endParaRPr lang="en-ZA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736328-0D2A-59AD-853E-B56BFA3C39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657" t="30850" r="9195" b="6633"/>
          <a:stretch>
            <a:fillRect/>
          </a:stretch>
        </p:blipFill>
        <p:spPr>
          <a:xfrm>
            <a:off x="941354" y="820616"/>
            <a:ext cx="4057365" cy="3875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99C80E3-EABC-FDFA-074D-55676B50FE70}"/>
              </a:ext>
            </a:extLst>
          </p:cNvPr>
          <p:cNvSpPr txBox="1"/>
          <p:nvPr/>
        </p:nvSpPr>
        <p:spPr>
          <a:xfrm>
            <a:off x="4998719" y="3491887"/>
            <a:ext cx="386861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ZA" sz="2000" b="1" dirty="0">
                <a:solidFill>
                  <a:schemeClr val="bg1"/>
                </a:solidFill>
              </a:rPr>
              <a:t>https://afrosai-e.org.za/quality-and-value-adding-audits/#Extractive</a:t>
            </a:r>
          </a:p>
        </p:txBody>
      </p:sp>
    </p:spTree>
    <p:extLst>
      <p:ext uri="{BB962C8B-B14F-4D97-AF65-F5344CB8AC3E}">
        <p14:creationId xmlns:p14="http://schemas.microsoft.com/office/powerpoint/2010/main" val="4180229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674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969">
        <p:fade/>
      </p:transition>
    </mc:Choice>
    <mc:Fallback xmlns="">
      <p:transition spd="med" advTm="7969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Office Theme">
  <a:themeElements>
    <a:clrScheme name="AFROSAI-E">
      <a:dk1>
        <a:sysClr val="windowText" lastClr="000000"/>
      </a:dk1>
      <a:lt1>
        <a:sysClr val="window" lastClr="FFFFFF"/>
      </a:lt1>
      <a:dk2>
        <a:srgbClr val="005A81"/>
      </a:dk2>
      <a:lt2>
        <a:srgbClr val="D9D1C7"/>
      </a:lt2>
      <a:accent1>
        <a:srgbClr val="002855"/>
      </a:accent1>
      <a:accent2>
        <a:srgbClr val="00A499"/>
      </a:accent2>
      <a:accent3>
        <a:srgbClr val="9B2C4E"/>
      </a:accent3>
      <a:accent4>
        <a:srgbClr val="F68B1F"/>
      </a:accent4>
      <a:accent5>
        <a:srgbClr val="AA9E97"/>
      </a:accent5>
      <a:accent6>
        <a:srgbClr val="FDB813"/>
      </a:accent6>
      <a:hlink>
        <a:srgbClr val="005A81"/>
      </a:hlink>
      <a:folHlink>
        <a:srgbClr val="DB4D64"/>
      </a:folHlink>
    </a:clrScheme>
    <a:fontScheme name="AFROSAI-E">
      <a:majorFont>
        <a:latin typeface="Arial Black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76e2e4-eeb4-4170-9e7c-98394b1c5e02">
      <Terms xmlns="http://schemas.microsoft.com/office/infopath/2007/PartnerControls"/>
    </lcf76f155ced4ddcb4097134ff3c332f>
    <TaxCatchAll xmlns="3540e4c0-8285-40e1-81c1-d907a126b4be" xsi:nil="true"/>
  </documentManagement>
</p:properties>
</file>

<file path=customXml/itemProps1.xml><?xml version="1.0" encoding="utf-8"?>
<ds:datastoreItem xmlns:ds="http://schemas.openxmlformats.org/officeDocument/2006/customXml" ds:itemID="{7DE5EAF2-BF7B-448C-9A79-FD3AFE32A1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7CC6F2-9171-4A26-9C6E-CDA224E2E17D}"/>
</file>

<file path=customXml/itemProps3.xml><?xml version="1.0" encoding="utf-8"?>
<ds:datastoreItem xmlns:ds="http://schemas.openxmlformats.org/officeDocument/2006/customXml" ds:itemID="{F54D2BCE-9720-4B09-941C-CFB6B8D8095C}">
  <ds:schemaRefs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infopath/2007/PartnerControls"/>
    <ds:schemaRef ds:uri="e5a7a7a0-17c1-4c1a-aa38-293c3a0a43c0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13334</TotalTime>
  <Words>483</Words>
  <Application>Microsoft Office PowerPoint</Application>
  <PresentationFormat>On-screen Show (16:9)</PresentationFormat>
  <Paragraphs>90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Black</vt:lpstr>
      <vt:lpstr>Calibri</vt:lpstr>
      <vt:lpstr>Open Sans Light</vt:lpstr>
      <vt:lpstr>Open Sans Light Bold</vt:lpstr>
      <vt:lpstr>1_Office Theme</vt:lpstr>
      <vt:lpstr>Status of Initiatives in Extractive Industries </vt:lpstr>
      <vt:lpstr>PowerPoint Presentation</vt:lpstr>
      <vt:lpstr>PowerPoint Presentation</vt:lpstr>
      <vt:lpstr>Our Extractive Industries Products </vt:lpstr>
      <vt:lpstr>SAI progress in EI audits </vt:lpstr>
      <vt:lpstr>2024/2025 Year under review Reports </vt:lpstr>
      <vt:lpstr>New Product: EI Sector Groups Initiative</vt:lpstr>
      <vt:lpstr>Extractive Industries Guideline (2023) </vt:lpstr>
      <vt:lpstr>PowerPoint Presentation</vt:lpstr>
    </vt:vector>
  </TitlesOfParts>
  <Company>Fisher Agency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Annerie Pretorius</dc:creator>
  <cp:lastModifiedBy>Nikeziwe Khanyile</cp:lastModifiedBy>
  <cp:revision>60</cp:revision>
  <dcterms:created xsi:type="dcterms:W3CDTF">2019-05-27T07:09:14Z</dcterms:created>
  <dcterms:modified xsi:type="dcterms:W3CDTF">2026-06-17T14:26:26Z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  <property fmtid="{D5CDD505-2E9C-101B-9397-08002B2CF9AE}" pid="3" name="ArticulateGUID">
    <vt:lpwstr>784493CE-BA8C-4B53-A0B5-523341BD647C</vt:lpwstr>
  </property>
  <property fmtid="{D5CDD505-2E9C-101B-9397-08002B2CF9AE}" pid="4" name="ArticulatePath">
    <vt:lpwstr>https://afrosaie-my.sharepoint.com/personal/annerie_afrosai-e_org_za/Documents/Presentations/AFROSAI-E Overview Sept 2020</vt:lpwstr>
  </property>
</Properties>
</file>