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6"/>
  </p:notesMasterIdLst>
  <p:sldIdLst>
    <p:sldId id="256" r:id="rId5"/>
    <p:sldId id="257" r:id="rId6"/>
    <p:sldId id="269" r:id="rId7"/>
    <p:sldId id="258" r:id="rId8"/>
    <p:sldId id="259" r:id="rId9"/>
    <p:sldId id="260" r:id="rId10"/>
    <p:sldId id="267" r:id="rId11"/>
    <p:sldId id="262" r:id="rId12"/>
    <p:sldId id="263" r:id="rId13"/>
    <p:sldId id="264" r:id="rId14"/>
    <p:sldId id="265" r:id="rId15"/>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D1859C-8387-480C-8490-20342302F3EA}" v="6" dt="2026-06-17T23:18:03.7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09" d="100"/>
          <a:sy n="109" d="100"/>
        </p:scale>
        <p:origin x="706"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RINA NARGUIS" userId="225cf10c-9544-4f71-9a67-e3d2877b0386" providerId="ADAL" clId="{3D8F5CC4-BBF5-4305-BC1E-1FD766EC9A20}"/>
    <pc:docChg chg="undo custSel addSld delSld modSld sldOrd">
      <pc:chgData name="KATRINA NARGUIS" userId="225cf10c-9544-4f71-9a67-e3d2877b0386" providerId="ADAL" clId="{3D8F5CC4-BBF5-4305-BC1E-1FD766EC9A20}" dt="2026-06-17T23:46:08.390" v="703" actId="20577"/>
      <pc:docMkLst>
        <pc:docMk/>
      </pc:docMkLst>
      <pc:sldChg chg="modSp mod">
        <pc:chgData name="KATRINA NARGUIS" userId="225cf10c-9544-4f71-9a67-e3d2877b0386" providerId="ADAL" clId="{3D8F5CC4-BBF5-4305-BC1E-1FD766EC9A20}" dt="2026-06-17T23:46:08.390" v="703" actId="20577"/>
        <pc:sldMkLst>
          <pc:docMk/>
          <pc:sldMk cId="0" sldId="256"/>
        </pc:sldMkLst>
        <pc:spChg chg="mod">
          <ac:chgData name="KATRINA NARGUIS" userId="225cf10c-9544-4f71-9a67-e3d2877b0386" providerId="ADAL" clId="{3D8F5CC4-BBF5-4305-BC1E-1FD766EC9A20}" dt="2026-06-17T23:46:08.390" v="703" actId="20577"/>
          <ac:spMkLst>
            <pc:docMk/>
            <pc:sldMk cId="0" sldId="256"/>
            <ac:spMk id="4" creationId="{00000000-0000-0000-0000-000000000000}"/>
          </ac:spMkLst>
        </pc:spChg>
      </pc:sldChg>
      <pc:sldChg chg="modSp mod">
        <pc:chgData name="KATRINA NARGUIS" userId="225cf10c-9544-4f71-9a67-e3d2877b0386" providerId="ADAL" clId="{3D8F5CC4-BBF5-4305-BC1E-1FD766EC9A20}" dt="2026-06-17T23:32:53.297" v="559" actId="20577"/>
        <pc:sldMkLst>
          <pc:docMk/>
          <pc:sldMk cId="0" sldId="257"/>
        </pc:sldMkLst>
        <pc:spChg chg="mod">
          <ac:chgData name="KATRINA NARGUIS" userId="225cf10c-9544-4f71-9a67-e3d2877b0386" providerId="ADAL" clId="{3D8F5CC4-BBF5-4305-BC1E-1FD766EC9A20}" dt="2026-06-17T23:06:17.308" v="43" actId="404"/>
          <ac:spMkLst>
            <pc:docMk/>
            <pc:sldMk cId="0" sldId="257"/>
            <ac:spMk id="3" creationId="{00000000-0000-0000-0000-000000000000}"/>
          </ac:spMkLst>
        </pc:spChg>
        <pc:spChg chg="mod">
          <ac:chgData name="KATRINA NARGUIS" userId="225cf10c-9544-4f71-9a67-e3d2877b0386" providerId="ADAL" clId="{3D8F5CC4-BBF5-4305-BC1E-1FD766EC9A20}" dt="2026-06-17T23:15:57.607" v="228" actId="20577"/>
          <ac:spMkLst>
            <pc:docMk/>
            <pc:sldMk cId="0" sldId="257"/>
            <ac:spMk id="4" creationId="{00000000-0000-0000-0000-000000000000}"/>
          </ac:spMkLst>
        </pc:spChg>
        <pc:spChg chg="mod">
          <ac:chgData name="KATRINA NARGUIS" userId="225cf10c-9544-4f71-9a67-e3d2877b0386" providerId="ADAL" clId="{3D8F5CC4-BBF5-4305-BC1E-1FD766EC9A20}" dt="2026-06-17T23:04:52.297" v="11" actId="403"/>
          <ac:spMkLst>
            <pc:docMk/>
            <pc:sldMk cId="0" sldId="257"/>
            <ac:spMk id="6" creationId="{00000000-0000-0000-0000-000000000000}"/>
          </ac:spMkLst>
        </pc:spChg>
        <pc:spChg chg="mod">
          <ac:chgData name="KATRINA NARGUIS" userId="225cf10c-9544-4f71-9a67-e3d2877b0386" providerId="ADAL" clId="{3D8F5CC4-BBF5-4305-BC1E-1FD766EC9A20}" dt="2026-06-17T23:04:52.297" v="11" actId="403"/>
          <ac:spMkLst>
            <pc:docMk/>
            <pc:sldMk cId="0" sldId="257"/>
            <ac:spMk id="7" creationId="{00000000-0000-0000-0000-000000000000}"/>
          </ac:spMkLst>
        </pc:spChg>
        <pc:spChg chg="mod">
          <ac:chgData name="KATRINA NARGUIS" userId="225cf10c-9544-4f71-9a67-e3d2877b0386" providerId="ADAL" clId="{3D8F5CC4-BBF5-4305-BC1E-1FD766EC9A20}" dt="2026-06-17T23:04:52.297" v="11" actId="403"/>
          <ac:spMkLst>
            <pc:docMk/>
            <pc:sldMk cId="0" sldId="257"/>
            <ac:spMk id="8" creationId="{00000000-0000-0000-0000-000000000000}"/>
          </ac:spMkLst>
        </pc:spChg>
        <pc:spChg chg="mod">
          <ac:chgData name="KATRINA NARGUIS" userId="225cf10c-9544-4f71-9a67-e3d2877b0386" providerId="ADAL" clId="{3D8F5CC4-BBF5-4305-BC1E-1FD766EC9A20}" dt="2026-06-17T23:32:53.297" v="559" actId="20577"/>
          <ac:spMkLst>
            <pc:docMk/>
            <pc:sldMk cId="0" sldId="257"/>
            <ac:spMk id="9" creationId="{00000000-0000-0000-0000-000000000000}"/>
          </ac:spMkLst>
        </pc:spChg>
        <pc:spChg chg="mod">
          <ac:chgData name="KATRINA NARGUIS" userId="225cf10c-9544-4f71-9a67-e3d2877b0386" providerId="ADAL" clId="{3D8F5CC4-BBF5-4305-BC1E-1FD766EC9A20}" dt="2026-06-17T23:04:52.297" v="11" actId="403"/>
          <ac:spMkLst>
            <pc:docMk/>
            <pc:sldMk cId="0" sldId="257"/>
            <ac:spMk id="10" creationId="{00000000-0000-0000-0000-000000000000}"/>
          </ac:spMkLst>
        </pc:spChg>
        <pc:spChg chg="mod">
          <ac:chgData name="KATRINA NARGUIS" userId="225cf10c-9544-4f71-9a67-e3d2877b0386" providerId="ADAL" clId="{3D8F5CC4-BBF5-4305-BC1E-1FD766EC9A20}" dt="2026-06-17T23:04:52.297" v="11" actId="403"/>
          <ac:spMkLst>
            <pc:docMk/>
            <pc:sldMk cId="0" sldId="257"/>
            <ac:spMk id="11" creationId="{00000000-0000-0000-0000-000000000000}"/>
          </ac:spMkLst>
        </pc:spChg>
        <pc:spChg chg="mod">
          <ac:chgData name="KATRINA NARGUIS" userId="225cf10c-9544-4f71-9a67-e3d2877b0386" providerId="ADAL" clId="{3D8F5CC4-BBF5-4305-BC1E-1FD766EC9A20}" dt="2026-06-17T23:04:52.297" v="11" actId="403"/>
          <ac:spMkLst>
            <pc:docMk/>
            <pc:sldMk cId="0" sldId="257"/>
            <ac:spMk id="12" creationId="{00000000-0000-0000-0000-000000000000}"/>
          </ac:spMkLst>
        </pc:spChg>
        <pc:spChg chg="mod">
          <ac:chgData name="KATRINA NARGUIS" userId="225cf10c-9544-4f71-9a67-e3d2877b0386" providerId="ADAL" clId="{3D8F5CC4-BBF5-4305-BC1E-1FD766EC9A20}" dt="2026-06-17T23:04:52.297" v="11" actId="403"/>
          <ac:spMkLst>
            <pc:docMk/>
            <pc:sldMk cId="0" sldId="257"/>
            <ac:spMk id="13" creationId="{00000000-0000-0000-0000-000000000000}"/>
          </ac:spMkLst>
        </pc:spChg>
        <pc:spChg chg="mod">
          <ac:chgData name="KATRINA NARGUIS" userId="225cf10c-9544-4f71-9a67-e3d2877b0386" providerId="ADAL" clId="{3D8F5CC4-BBF5-4305-BC1E-1FD766EC9A20}" dt="2026-06-17T23:05:08.340" v="14" actId="403"/>
          <ac:spMkLst>
            <pc:docMk/>
            <pc:sldMk cId="0" sldId="257"/>
            <ac:spMk id="14" creationId="{00000000-0000-0000-0000-000000000000}"/>
          </ac:spMkLst>
        </pc:spChg>
        <pc:spChg chg="mod">
          <ac:chgData name="KATRINA NARGUIS" userId="225cf10c-9544-4f71-9a67-e3d2877b0386" providerId="ADAL" clId="{3D8F5CC4-BBF5-4305-BC1E-1FD766EC9A20}" dt="2026-06-17T23:05:25.482" v="23" actId="404"/>
          <ac:spMkLst>
            <pc:docMk/>
            <pc:sldMk cId="0" sldId="257"/>
            <ac:spMk id="15" creationId="{00000000-0000-0000-0000-000000000000}"/>
          </ac:spMkLst>
        </pc:spChg>
        <pc:spChg chg="mod">
          <ac:chgData name="KATRINA NARGUIS" userId="225cf10c-9544-4f71-9a67-e3d2877b0386" providerId="ADAL" clId="{3D8F5CC4-BBF5-4305-BC1E-1FD766EC9A20}" dt="2026-06-17T23:05:49.193" v="27" actId="403"/>
          <ac:spMkLst>
            <pc:docMk/>
            <pc:sldMk cId="0" sldId="257"/>
            <ac:spMk id="16" creationId="{00000000-0000-0000-0000-000000000000}"/>
          </ac:spMkLst>
        </pc:spChg>
        <pc:spChg chg="mod">
          <ac:chgData name="KATRINA NARGUIS" userId="225cf10c-9544-4f71-9a67-e3d2877b0386" providerId="ADAL" clId="{3D8F5CC4-BBF5-4305-BC1E-1FD766EC9A20}" dt="2026-06-17T23:05:49.193" v="27" actId="403"/>
          <ac:spMkLst>
            <pc:docMk/>
            <pc:sldMk cId="0" sldId="257"/>
            <ac:spMk id="17" creationId="{00000000-0000-0000-0000-000000000000}"/>
          </ac:spMkLst>
        </pc:spChg>
        <pc:spChg chg="mod">
          <ac:chgData name="KATRINA NARGUIS" userId="225cf10c-9544-4f71-9a67-e3d2877b0386" providerId="ADAL" clId="{3D8F5CC4-BBF5-4305-BC1E-1FD766EC9A20}" dt="2026-06-17T23:05:49.193" v="27" actId="403"/>
          <ac:spMkLst>
            <pc:docMk/>
            <pc:sldMk cId="0" sldId="257"/>
            <ac:spMk id="19" creationId="{00000000-0000-0000-0000-000000000000}"/>
          </ac:spMkLst>
        </pc:spChg>
        <pc:spChg chg="mod">
          <ac:chgData name="KATRINA NARGUIS" userId="225cf10c-9544-4f71-9a67-e3d2877b0386" providerId="ADAL" clId="{3D8F5CC4-BBF5-4305-BC1E-1FD766EC9A20}" dt="2026-06-17T23:05:49.193" v="27" actId="403"/>
          <ac:spMkLst>
            <pc:docMk/>
            <pc:sldMk cId="0" sldId="257"/>
            <ac:spMk id="22" creationId="{00000000-0000-0000-0000-000000000000}"/>
          </ac:spMkLst>
        </pc:spChg>
        <pc:spChg chg="mod">
          <ac:chgData name="KATRINA NARGUIS" userId="225cf10c-9544-4f71-9a67-e3d2877b0386" providerId="ADAL" clId="{3D8F5CC4-BBF5-4305-BC1E-1FD766EC9A20}" dt="2026-06-17T23:05:49.193" v="27" actId="403"/>
          <ac:spMkLst>
            <pc:docMk/>
            <pc:sldMk cId="0" sldId="257"/>
            <ac:spMk id="24" creationId="{00000000-0000-0000-0000-000000000000}"/>
          </ac:spMkLst>
        </pc:spChg>
        <pc:spChg chg="mod">
          <ac:chgData name="KATRINA NARGUIS" userId="225cf10c-9544-4f71-9a67-e3d2877b0386" providerId="ADAL" clId="{3D8F5CC4-BBF5-4305-BC1E-1FD766EC9A20}" dt="2026-06-17T23:05:49.193" v="27" actId="403"/>
          <ac:spMkLst>
            <pc:docMk/>
            <pc:sldMk cId="0" sldId="257"/>
            <ac:spMk id="25" creationId="{00000000-0000-0000-0000-000000000000}"/>
          </ac:spMkLst>
        </pc:spChg>
        <pc:spChg chg="mod">
          <ac:chgData name="KATRINA NARGUIS" userId="225cf10c-9544-4f71-9a67-e3d2877b0386" providerId="ADAL" clId="{3D8F5CC4-BBF5-4305-BC1E-1FD766EC9A20}" dt="2026-06-17T23:05:49.193" v="27" actId="403"/>
          <ac:spMkLst>
            <pc:docMk/>
            <pc:sldMk cId="0" sldId="257"/>
            <ac:spMk id="26" creationId="{00000000-0000-0000-0000-000000000000}"/>
          </ac:spMkLst>
        </pc:spChg>
        <pc:spChg chg="mod">
          <ac:chgData name="KATRINA NARGUIS" userId="225cf10c-9544-4f71-9a67-e3d2877b0386" providerId="ADAL" clId="{3D8F5CC4-BBF5-4305-BC1E-1FD766EC9A20}" dt="2026-06-17T23:05:49.193" v="27" actId="403"/>
          <ac:spMkLst>
            <pc:docMk/>
            <pc:sldMk cId="0" sldId="257"/>
            <ac:spMk id="28" creationId="{00000000-0000-0000-0000-000000000000}"/>
          </ac:spMkLst>
        </pc:spChg>
        <pc:spChg chg="mod">
          <ac:chgData name="KATRINA NARGUIS" userId="225cf10c-9544-4f71-9a67-e3d2877b0386" providerId="ADAL" clId="{3D8F5CC4-BBF5-4305-BC1E-1FD766EC9A20}" dt="2026-06-17T23:05:49.193" v="27" actId="403"/>
          <ac:spMkLst>
            <pc:docMk/>
            <pc:sldMk cId="0" sldId="257"/>
            <ac:spMk id="29" creationId="{00000000-0000-0000-0000-000000000000}"/>
          </ac:spMkLst>
        </pc:spChg>
        <pc:spChg chg="mod">
          <ac:chgData name="KATRINA NARGUIS" userId="225cf10c-9544-4f71-9a67-e3d2877b0386" providerId="ADAL" clId="{3D8F5CC4-BBF5-4305-BC1E-1FD766EC9A20}" dt="2026-06-17T23:05:49.193" v="27" actId="403"/>
          <ac:spMkLst>
            <pc:docMk/>
            <pc:sldMk cId="0" sldId="257"/>
            <ac:spMk id="37" creationId="{00000000-0000-0000-0000-000000000000}"/>
          </ac:spMkLst>
        </pc:spChg>
      </pc:sldChg>
      <pc:sldChg chg="modSp mod">
        <pc:chgData name="KATRINA NARGUIS" userId="225cf10c-9544-4f71-9a67-e3d2877b0386" providerId="ADAL" clId="{3D8F5CC4-BBF5-4305-BC1E-1FD766EC9A20}" dt="2026-06-17T23:08:20.220" v="96" actId="20577"/>
        <pc:sldMkLst>
          <pc:docMk/>
          <pc:sldMk cId="0" sldId="258"/>
        </pc:sldMkLst>
        <pc:spChg chg="mod">
          <ac:chgData name="KATRINA NARGUIS" userId="225cf10c-9544-4f71-9a67-e3d2877b0386" providerId="ADAL" clId="{3D8F5CC4-BBF5-4305-BC1E-1FD766EC9A20}" dt="2026-06-17T23:06:24.341" v="44" actId="1076"/>
          <ac:spMkLst>
            <pc:docMk/>
            <pc:sldMk cId="0" sldId="258"/>
            <ac:spMk id="3" creationId="{00000000-0000-0000-0000-000000000000}"/>
          </ac:spMkLst>
        </pc:spChg>
        <pc:spChg chg="mod">
          <ac:chgData name="KATRINA NARGUIS" userId="225cf10c-9544-4f71-9a67-e3d2877b0386" providerId="ADAL" clId="{3D8F5CC4-BBF5-4305-BC1E-1FD766EC9A20}" dt="2026-06-17T23:06:38.238" v="51" actId="403"/>
          <ac:spMkLst>
            <pc:docMk/>
            <pc:sldMk cId="0" sldId="258"/>
            <ac:spMk id="6" creationId="{00000000-0000-0000-0000-000000000000}"/>
          </ac:spMkLst>
        </pc:spChg>
        <pc:spChg chg="mod">
          <ac:chgData name="KATRINA NARGUIS" userId="225cf10c-9544-4f71-9a67-e3d2877b0386" providerId="ADAL" clId="{3D8F5CC4-BBF5-4305-BC1E-1FD766EC9A20}" dt="2026-06-17T23:07:31.927" v="68" actId="404"/>
          <ac:spMkLst>
            <pc:docMk/>
            <pc:sldMk cId="0" sldId="258"/>
            <ac:spMk id="8" creationId="{00000000-0000-0000-0000-000000000000}"/>
          </ac:spMkLst>
        </pc:spChg>
        <pc:spChg chg="mod">
          <ac:chgData name="KATRINA NARGUIS" userId="225cf10c-9544-4f71-9a67-e3d2877b0386" providerId="ADAL" clId="{3D8F5CC4-BBF5-4305-BC1E-1FD766EC9A20}" dt="2026-06-17T23:06:56.987" v="58" actId="404"/>
          <ac:spMkLst>
            <pc:docMk/>
            <pc:sldMk cId="0" sldId="258"/>
            <ac:spMk id="9" creationId="{00000000-0000-0000-0000-000000000000}"/>
          </ac:spMkLst>
        </pc:spChg>
        <pc:spChg chg="mod">
          <ac:chgData name="KATRINA NARGUIS" userId="225cf10c-9544-4f71-9a67-e3d2877b0386" providerId="ADAL" clId="{3D8F5CC4-BBF5-4305-BC1E-1FD766EC9A20}" dt="2026-06-17T23:06:56.987" v="58" actId="404"/>
          <ac:spMkLst>
            <pc:docMk/>
            <pc:sldMk cId="0" sldId="258"/>
            <ac:spMk id="10" creationId="{00000000-0000-0000-0000-000000000000}"/>
          </ac:spMkLst>
        </pc:spChg>
        <pc:spChg chg="mod">
          <ac:chgData name="KATRINA NARGUIS" userId="225cf10c-9544-4f71-9a67-e3d2877b0386" providerId="ADAL" clId="{3D8F5CC4-BBF5-4305-BC1E-1FD766EC9A20}" dt="2026-06-17T23:07:28.508" v="66" actId="404"/>
          <ac:spMkLst>
            <pc:docMk/>
            <pc:sldMk cId="0" sldId="258"/>
            <ac:spMk id="12" creationId="{00000000-0000-0000-0000-000000000000}"/>
          </ac:spMkLst>
        </pc:spChg>
        <pc:spChg chg="mod">
          <ac:chgData name="KATRINA NARGUIS" userId="225cf10c-9544-4f71-9a67-e3d2877b0386" providerId="ADAL" clId="{3D8F5CC4-BBF5-4305-BC1E-1FD766EC9A20}" dt="2026-06-17T23:06:56.987" v="58" actId="404"/>
          <ac:spMkLst>
            <pc:docMk/>
            <pc:sldMk cId="0" sldId="258"/>
            <ac:spMk id="14" creationId="{00000000-0000-0000-0000-000000000000}"/>
          </ac:spMkLst>
        </pc:spChg>
        <pc:spChg chg="mod">
          <ac:chgData name="KATRINA NARGUIS" userId="225cf10c-9544-4f71-9a67-e3d2877b0386" providerId="ADAL" clId="{3D8F5CC4-BBF5-4305-BC1E-1FD766EC9A20}" dt="2026-06-17T23:07:24.797" v="64" actId="404"/>
          <ac:spMkLst>
            <pc:docMk/>
            <pc:sldMk cId="0" sldId="258"/>
            <ac:spMk id="16" creationId="{00000000-0000-0000-0000-000000000000}"/>
          </ac:spMkLst>
        </pc:spChg>
        <pc:spChg chg="mod">
          <ac:chgData name="KATRINA NARGUIS" userId="225cf10c-9544-4f71-9a67-e3d2877b0386" providerId="ADAL" clId="{3D8F5CC4-BBF5-4305-BC1E-1FD766EC9A20}" dt="2026-06-17T23:06:56.987" v="58" actId="404"/>
          <ac:spMkLst>
            <pc:docMk/>
            <pc:sldMk cId="0" sldId="258"/>
            <ac:spMk id="17" creationId="{00000000-0000-0000-0000-000000000000}"/>
          </ac:spMkLst>
        </pc:spChg>
        <pc:spChg chg="mod">
          <ac:chgData name="KATRINA NARGUIS" userId="225cf10c-9544-4f71-9a67-e3d2877b0386" providerId="ADAL" clId="{3D8F5CC4-BBF5-4305-BC1E-1FD766EC9A20}" dt="2026-06-17T23:07:21.031" v="62" actId="404"/>
          <ac:spMkLst>
            <pc:docMk/>
            <pc:sldMk cId="0" sldId="258"/>
            <ac:spMk id="20" creationId="{00000000-0000-0000-0000-000000000000}"/>
          </ac:spMkLst>
        </pc:spChg>
        <pc:spChg chg="mod">
          <ac:chgData name="KATRINA NARGUIS" userId="225cf10c-9544-4f71-9a67-e3d2877b0386" providerId="ADAL" clId="{3D8F5CC4-BBF5-4305-BC1E-1FD766EC9A20}" dt="2026-06-17T23:06:56.987" v="58" actId="404"/>
          <ac:spMkLst>
            <pc:docMk/>
            <pc:sldMk cId="0" sldId="258"/>
            <ac:spMk id="21" creationId="{00000000-0000-0000-0000-000000000000}"/>
          </ac:spMkLst>
        </pc:spChg>
        <pc:spChg chg="mod">
          <ac:chgData name="KATRINA NARGUIS" userId="225cf10c-9544-4f71-9a67-e3d2877b0386" providerId="ADAL" clId="{3D8F5CC4-BBF5-4305-BC1E-1FD766EC9A20}" dt="2026-06-17T23:06:56.987" v="58" actId="404"/>
          <ac:spMkLst>
            <pc:docMk/>
            <pc:sldMk cId="0" sldId="258"/>
            <ac:spMk id="22" creationId="{00000000-0000-0000-0000-000000000000}"/>
          </ac:spMkLst>
        </pc:spChg>
        <pc:spChg chg="mod">
          <ac:chgData name="KATRINA NARGUIS" userId="225cf10c-9544-4f71-9a67-e3d2877b0386" providerId="ADAL" clId="{3D8F5CC4-BBF5-4305-BC1E-1FD766EC9A20}" dt="2026-06-17T23:07:14.816" v="60" actId="404"/>
          <ac:spMkLst>
            <pc:docMk/>
            <pc:sldMk cId="0" sldId="258"/>
            <ac:spMk id="24" creationId="{00000000-0000-0000-0000-000000000000}"/>
          </ac:spMkLst>
        </pc:spChg>
        <pc:spChg chg="mod">
          <ac:chgData name="KATRINA NARGUIS" userId="225cf10c-9544-4f71-9a67-e3d2877b0386" providerId="ADAL" clId="{3D8F5CC4-BBF5-4305-BC1E-1FD766EC9A20}" dt="2026-06-17T23:06:56.987" v="58" actId="404"/>
          <ac:spMkLst>
            <pc:docMk/>
            <pc:sldMk cId="0" sldId="258"/>
            <ac:spMk id="25" creationId="{00000000-0000-0000-0000-000000000000}"/>
          </ac:spMkLst>
        </pc:spChg>
        <pc:spChg chg="mod">
          <ac:chgData name="KATRINA NARGUIS" userId="225cf10c-9544-4f71-9a67-e3d2877b0386" providerId="ADAL" clId="{3D8F5CC4-BBF5-4305-BC1E-1FD766EC9A20}" dt="2026-06-17T23:06:56.987" v="58" actId="404"/>
          <ac:spMkLst>
            <pc:docMk/>
            <pc:sldMk cId="0" sldId="258"/>
            <ac:spMk id="26" creationId="{00000000-0000-0000-0000-000000000000}"/>
          </ac:spMkLst>
        </pc:spChg>
        <pc:spChg chg="mod">
          <ac:chgData name="KATRINA NARGUIS" userId="225cf10c-9544-4f71-9a67-e3d2877b0386" providerId="ADAL" clId="{3D8F5CC4-BBF5-4305-BC1E-1FD766EC9A20}" dt="2026-06-17T23:07:56.580" v="80" actId="404"/>
          <ac:spMkLst>
            <pc:docMk/>
            <pc:sldMk cId="0" sldId="258"/>
            <ac:spMk id="28" creationId="{00000000-0000-0000-0000-000000000000}"/>
          </ac:spMkLst>
        </pc:spChg>
        <pc:spChg chg="mod">
          <ac:chgData name="KATRINA NARGUIS" userId="225cf10c-9544-4f71-9a67-e3d2877b0386" providerId="ADAL" clId="{3D8F5CC4-BBF5-4305-BC1E-1FD766EC9A20}" dt="2026-06-17T23:08:20.220" v="96" actId="20577"/>
          <ac:spMkLst>
            <pc:docMk/>
            <pc:sldMk cId="0" sldId="258"/>
            <ac:spMk id="29" creationId="{00000000-0000-0000-0000-000000000000}"/>
          </ac:spMkLst>
        </pc:spChg>
      </pc:sldChg>
      <pc:sldChg chg="modSp mod">
        <pc:chgData name="KATRINA NARGUIS" userId="225cf10c-9544-4f71-9a67-e3d2877b0386" providerId="ADAL" clId="{3D8F5CC4-BBF5-4305-BC1E-1FD766EC9A20}" dt="2026-06-17T23:13:10.633" v="208" actId="403"/>
        <pc:sldMkLst>
          <pc:docMk/>
          <pc:sldMk cId="0" sldId="259"/>
        </pc:sldMkLst>
        <pc:spChg chg="mod">
          <ac:chgData name="KATRINA NARGUIS" userId="225cf10c-9544-4f71-9a67-e3d2877b0386" providerId="ADAL" clId="{3D8F5CC4-BBF5-4305-BC1E-1FD766EC9A20}" dt="2026-06-17T23:08:58.214" v="108" actId="1076"/>
          <ac:spMkLst>
            <pc:docMk/>
            <pc:sldMk cId="0" sldId="259"/>
            <ac:spMk id="3" creationId="{00000000-0000-0000-0000-000000000000}"/>
          </ac:spMkLst>
        </pc:spChg>
        <pc:spChg chg="mod">
          <ac:chgData name="KATRINA NARGUIS" userId="225cf10c-9544-4f71-9a67-e3d2877b0386" providerId="ADAL" clId="{3D8F5CC4-BBF5-4305-BC1E-1FD766EC9A20}" dt="2026-06-17T23:09:03.755" v="111" actId="403"/>
          <ac:spMkLst>
            <pc:docMk/>
            <pc:sldMk cId="0" sldId="259"/>
            <ac:spMk id="6" creationId="{00000000-0000-0000-0000-000000000000}"/>
          </ac:spMkLst>
        </pc:spChg>
        <pc:spChg chg="mod">
          <ac:chgData name="KATRINA NARGUIS" userId="225cf10c-9544-4f71-9a67-e3d2877b0386" providerId="ADAL" clId="{3D8F5CC4-BBF5-4305-BC1E-1FD766EC9A20}" dt="2026-06-17T23:09:11.769" v="117" actId="403"/>
          <ac:spMkLst>
            <pc:docMk/>
            <pc:sldMk cId="0" sldId="259"/>
            <ac:spMk id="7" creationId="{00000000-0000-0000-0000-000000000000}"/>
          </ac:spMkLst>
        </pc:spChg>
        <pc:spChg chg="mod">
          <ac:chgData name="KATRINA NARGUIS" userId="225cf10c-9544-4f71-9a67-e3d2877b0386" providerId="ADAL" clId="{3D8F5CC4-BBF5-4305-BC1E-1FD766EC9A20}" dt="2026-06-17T23:09:24.930" v="130" actId="403"/>
          <ac:spMkLst>
            <pc:docMk/>
            <pc:sldMk cId="0" sldId="259"/>
            <ac:spMk id="8" creationId="{00000000-0000-0000-0000-000000000000}"/>
          </ac:spMkLst>
        </pc:spChg>
        <pc:spChg chg="mod">
          <ac:chgData name="KATRINA NARGUIS" userId="225cf10c-9544-4f71-9a67-e3d2877b0386" providerId="ADAL" clId="{3D8F5CC4-BBF5-4305-BC1E-1FD766EC9A20}" dt="2026-06-17T23:11:25.644" v="169" actId="403"/>
          <ac:spMkLst>
            <pc:docMk/>
            <pc:sldMk cId="0" sldId="259"/>
            <ac:spMk id="10" creationId="{00000000-0000-0000-0000-000000000000}"/>
          </ac:spMkLst>
        </pc:spChg>
        <pc:spChg chg="mod">
          <ac:chgData name="KATRINA NARGUIS" userId="225cf10c-9544-4f71-9a67-e3d2877b0386" providerId="ADAL" clId="{3D8F5CC4-BBF5-4305-BC1E-1FD766EC9A20}" dt="2026-06-17T23:11:35.069" v="173" actId="403"/>
          <ac:spMkLst>
            <pc:docMk/>
            <pc:sldMk cId="0" sldId="259"/>
            <ac:spMk id="11" creationId="{00000000-0000-0000-0000-000000000000}"/>
          </ac:spMkLst>
        </pc:spChg>
        <pc:spChg chg="mod">
          <ac:chgData name="KATRINA NARGUIS" userId="225cf10c-9544-4f71-9a67-e3d2877b0386" providerId="ADAL" clId="{3D8F5CC4-BBF5-4305-BC1E-1FD766EC9A20}" dt="2026-06-17T23:12:18.410" v="177" actId="255"/>
          <ac:spMkLst>
            <pc:docMk/>
            <pc:sldMk cId="0" sldId="259"/>
            <ac:spMk id="12" creationId="{00000000-0000-0000-0000-000000000000}"/>
          </ac:spMkLst>
        </pc:spChg>
        <pc:spChg chg="mod">
          <ac:chgData name="KATRINA NARGUIS" userId="225cf10c-9544-4f71-9a67-e3d2877b0386" providerId="ADAL" clId="{3D8F5CC4-BBF5-4305-BC1E-1FD766EC9A20}" dt="2026-06-17T23:12:52.366" v="193" actId="403"/>
          <ac:spMkLst>
            <pc:docMk/>
            <pc:sldMk cId="0" sldId="259"/>
            <ac:spMk id="13" creationId="{00000000-0000-0000-0000-000000000000}"/>
          </ac:spMkLst>
        </pc:spChg>
        <pc:spChg chg="mod">
          <ac:chgData name="KATRINA NARGUIS" userId="225cf10c-9544-4f71-9a67-e3d2877b0386" providerId="ADAL" clId="{3D8F5CC4-BBF5-4305-BC1E-1FD766EC9A20}" dt="2026-06-17T23:12:28.752" v="180" actId="403"/>
          <ac:spMkLst>
            <pc:docMk/>
            <pc:sldMk cId="0" sldId="259"/>
            <ac:spMk id="14" creationId="{00000000-0000-0000-0000-000000000000}"/>
          </ac:spMkLst>
        </pc:spChg>
        <pc:spChg chg="mod">
          <ac:chgData name="KATRINA NARGUIS" userId="225cf10c-9544-4f71-9a67-e3d2877b0386" providerId="ADAL" clId="{3D8F5CC4-BBF5-4305-BC1E-1FD766EC9A20}" dt="2026-06-17T23:12:59.027" v="198" actId="403"/>
          <ac:spMkLst>
            <pc:docMk/>
            <pc:sldMk cId="0" sldId="259"/>
            <ac:spMk id="15" creationId="{00000000-0000-0000-0000-000000000000}"/>
          </ac:spMkLst>
        </pc:spChg>
        <pc:spChg chg="mod">
          <ac:chgData name="KATRINA NARGUIS" userId="225cf10c-9544-4f71-9a67-e3d2877b0386" providerId="ADAL" clId="{3D8F5CC4-BBF5-4305-BC1E-1FD766EC9A20}" dt="2026-06-17T23:12:35.145" v="184" actId="403"/>
          <ac:spMkLst>
            <pc:docMk/>
            <pc:sldMk cId="0" sldId="259"/>
            <ac:spMk id="16" creationId="{00000000-0000-0000-0000-000000000000}"/>
          </ac:spMkLst>
        </pc:spChg>
        <pc:spChg chg="mod">
          <ac:chgData name="KATRINA NARGUIS" userId="225cf10c-9544-4f71-9a67-e3d2877b0386" providerId="ADAL" clId="{3D8F5CC4-BBF5-4305-BC1E-1FD766EC9A20}" dt="2026-06-17T23:13:04.535" v="203" actId="403"/>
          <ac:spMkLst>
            <pc:docMk/>
            <pc:sldMk cId="0" sldId="259"/>
            <ac:spMk id="17" creationId="{00000000-0000-0000-0000-000000000000}"/>
          </ac:spMkLst>
        </pc:spChg>
        <pc:spChg chg="mod">
          <ac:chgData name="KATRINA NARGUIS" userId="225cf10c-9544-4f71-9a67-e3d2877b0386" providerId="ADAL" clId="{3D8F5CC4-BBF5-4305-BC1E-1FD766EC9A20}" dt="2026-06-17T23:12:44.545" v="188" actId="403"/>
          <ac:spMkLst>
            <pc:docMk/>
            <pc:sldMk cId="0" sldId="259"/>
            <ac:spMk id="18" creationId="{00000000-0000-0000-0000-000000000000}"/>
          </ac:spMkLst>
        </pc:spChg>
        <pc:spChg chg="mod">
          <ac:chgData name="KATRINA NARGUIS" userId="225cf10c-9544-4f71-9a67-e3d2877b0386" providerId="ADAL" clId="{3D8F5CC4-BBF5-4305-BC1E-1FD766EC9A20}" dt="2026-06-17T23:13:10.633" v="208" actId="403"/>
          <ac:spMkLst>
            <pc:docMk/>
            <pc:sldMk cId="0" sldId="259"/>
            <ac:spMk id="19" creationId="{00000000-0000-0000-0000-000000000000}"/>
          </ac:spMkLst>
        </pc:spChg>
        <pc:spChg chg="mod">
          <ac:chgData name="KATRINA NARGUIS" userId="225cf10c-9544-4f71-9a67-e3d2877b0386" providerId="ADAL" clId="{3D8F5CC4-BBF5-4305-BC1E-1FD766EC9A20}" dt="2026-06-17T23:09:18.072" v="125" actId="404"/>
          <ac:spMkLst>
            <pc:docMk/>
            <pc:sldMk cId="0" sldId="259"/>
            <ac:spMk id="21" creationId="{00000000-0000-0000-0000-000000000000}"/>
          </ac:spMkLst>
        </pc:spChg>
        <pc:spChg chg="mod">
          <ac:chgData name="KATRINA NARGUIS" userId="225cf10c-9544-4f71-9a67-e3d2877b0386" providerId="ADAL" clId="{3D8F5CC4-BBF5-4305-BC1E-1FD766EC9A20}" dt="2026-06-17T23:10:50.586" v="159" actId="1076"/>
          <ac:spMkLst>
            <pc:docMk/>
            <pc:sldMk cId="0" sldId="259"/>
            <ac:spMk id="23" creationId="{00000000-0000-0000-0000-000000000000}"/>
          </ac:spMkLst>
        </pc:spChg>
        <pc:spChg chg="mod">
          <ac:chgData name="KATRINA NARGUIS" userId="225cf10c-9544-4f71-9a67-e3d2877b0386" providerId="ADAL" clId="{3D8F5CC4-BBF5-4305-BC1E-1FD766EC9A20}" dt="2026-06-17T23:09:57.317" v="138" actId="403"/>
          <ac:spMkLst>
            <pc:docMk/>
            <pc:sldMk cId="0" sldId="259"/>
            <ac:spMk id="24" creationId="{00000000-0000-0000-0000-000000000000}"/>
          </ac:spMkLst>
        </pc:spChg>
        <pc:spChg chg="mod">
          <ac:chgData name="KATRINA NARGUIS" userId="225cf10c-9544-4f71-9a67-e3d2877b0386" providerId="ADAL" clId="{3D8F5CC4-BBF5-4305-BC1E-1FD766EC9A20}" dt="2026-06-17T23:10:57.942" v="160" actId="1076"/>
          <ac:spMkLst>
            <pc:docMk/>
            <pc:sldMk cId="0" sldId="259"/>
            <ac:spMk id="25" creationId="{00000000-0000-0000-0000-000000000000}"/>
          </ac:spMkLst>
        </pc:spChg>
        <pc:spChg chg="mod">
          <ac:chgData name="KATRINA NARGUIS" userId="225cf10c-9544-4f71-9a67-e3d2877b0386" providerId="ADAL" clId="{3D8F5CC4-BBF5-4305-BC1E-1FD766EC9A20}" dt="2026-06-17T23:09:51.093" v="134" actId="403"/>
          <ac:spMkLst>
            <pc:docMk/>
            <pc:sldMk cId="0" sldId="259"/>
            <ac:spMk id="26" creationId="{00000000-0000-0000-0000-000000000000}"/>
          </ac:spMkLst>
        </pc:spChg>
        <pc:spChg chg="mod">
          <ac:chgData name="KATRINA NARGUIS" userId="225cf10c-9544-4f71-9a67-e3d2877b0386" providerId="ADAL" clId="{3D8F5CC4-BBF5-4305-BC1E-1FD766EC9A20}" dt="2026-06-17T23:11:04.823" v="161" actId="1076"/>
          <ac:spMkLst>
            <pc:docMk/>
            <pc:sldMk cId="0" sldId="259"/>
            <ac:spMk id="27" creationId="{00000000-0000-0000-0000-000000000000}"/>
          </ac:spMkLst>
        </pc:spChg>
        <pc:spChg chg="mod">
          <ac:chgData name="KATRINA NARGUIS" userId="225cf10c-9544-4f71-9a67-e3d2877b0386" providerId="ADAL" clId="{3D8F5CC4-BBF5-4305-BC1E-1FD766EC9A20}" dt="2026-06-17T23:09:51.093" v="134" actId="403"/>
          <ac:spMkLst>
            <pc:docMk/>
            <pc:sldMk cId="0" sldId="259"/>
            <ac:spMk id="28" creationId="{00000000-0000-0000-0000-000000000000}"/>
          </ac:spMkLst>
        </pc:spChg>
        <pc:spChg chg="mod">
          <ac:chgData name="KATRINA NARGUIS" userId="225cf10c-9544-4f71-9a67-e3d2877b0386" providerId="ADAL" clId="{3D8F5CC4-BBF5-4305-BC1E-1FD766EC9A20}" dt="2026-06-17T23:11:11.360" v="162" actId="1076"/>
          <ac:spMkLst>
            <pc:docMk/>
            <pc:sldMk cId="0" sldId="259"/>
            <ac:spMk id="29" creationId="{00000000-0000-0000-0000-000000000000}"/>
          </ac:spMkLst>
        </pc:spChg>
        <pc:spChg chg="mod">
          <ac:chgData name="KATRINA NARGUIS" userId="225cf10c-9544-4f71-9a67-e3d2877b0386" providerId="ADAL" clId="{3D8F5CC4-BBF5-4305-BC1E-1FD766EC9A20}" dt="2026-06-17T23:09:51.093" v="134" actId="403"/>
          <ac:spMkLst>
            <pc:docMk/>
            <pc:sldMk cId="0" sldId="259"/>
            <ac:spMk id="30" creationId="{00000000-0000-0000-0000-000000000000}"/>
          </ac:spMkLst>
        </pc:spChg>
        <pc:spChg chg="mod">
          <ac:chgData name="KATRINA NARGUIS" userId="225cf10c-9544-4f71-9a67-e3d2877b0386" providerId="ADAL" clId="{3D8F5CC4-BBF5-4305-BC1E-1FD766EC9A20}" dt="2026-06-17T23:11:15.054" v="163" actId="1076"/>
          <ac:spMkLst>
            <pc:docMk/>
            <pc:sldMk cId="0" sldId="259"/>
            <ac:spMk id="31" creationId="{00000000-0000-0000-0000-000000000000}"/>
          </ac:spMkLst>
        </pc:spChg>
        <pc:spChg chg="mod">
          <ac:chgData name="KATRINA NARGUIS" userId="225cf10c-9544-4f71-9a67-e3d2877b0386" providerId="ADAL" clId="{3D8F5CC4-BBF5-4305-BC1E-1FD766EC9A20}" dt="2026-06-17T23:10:11.914" v="142" actId="403"/>
          <ac:spMkLst>
            <pc:docMk/>
            <pc:sldMk cId="0" sldId="259"/>
            <ac:spMk id="32" creationId="{00000000-0000-0000-0000-000000000000}"/>
          </ac:spMkLst>
        </pc:spChg>
        <pc:spChg chg="mod">
          <ac:chgData name="KATRINA NARGUIS" userId="225cf10c-9544-4f71-9a67-e3d2877b0386" providerId="ADAL" clId="{3D8F5CC4-BBF5-4305-BC1E-1FD766EC9A20}" dt="2026-06-17T23:10:37.593" v="153" actId="403"/>
          <ac:spMkLst>
            <pc:docMk/>
            <pc:sldMk cId="0" sldId="259"/>
            <ac:spMk id="33" creationId="{00000000-0000-0000-0000-000000000000}"/>
          </ac:spMkLst>
        </pc:spChg>
        <pc:spChg chg="mod">
          <ac:chgData name="KATRINA NARGUIS" userId="225cf10c-9544-4f71-9a67-e3d2877b0386" providerId="ADAL" clId="{3D8F5CC4-BBF5-4305-BC1E-1FD766EC9A20}" dt="2026-06-17T23:10:44.245" v="158" actId="404"/>
          <ac:spMkLst>
            <pc:docMk/>
            <pc:sldMk cId="0" sldId="259"/>
            <ac:spMk id="34" creationId="{00000000-0000-0000-0000-000000000000}"/>
          </ac:spMkLst>
        </pc:spChg>
      </pc:sldChg>
      <pc:sldChg chg="modSp mod">
        <pc:chgData name="KATRINA NARGUIS" userId="225cf10c-9544-4f71-9a67-e3d2877b0386" providerId="ADAL" clId="{3D8F5CC4-BBF5-4305-BC1E-1FD766EC9A20}" dt="2026-06-17T23:22:21.540" v="358" actId="207"/>
        <pc:sldMkLst>
          <pc:docMk/>
          <pc:sldMk cId="0" sldId="260"/>
        </pc:sldMkLst>
        <pc:spChg chg="mod">
          <ac:chgData name="KATRINA NARGUIS" userId="225cf10c-9544-4f71-9a67-e3d2877b0386" providerId="ADAL" clId="{3D8F5CC4-BBF5-4305-BC1E-1FD766EC9A20}" dt="2026-06-17T23:20:30.966" v="309" actId="1076"/>
          <ac:spMkLst>
            <pc:docMk/>
            <pc:sldMk cId="0" sldId="260"/>
            <ac:spMk id="3" creationId="{00000000-0000-0000-0000-000000000000}"/>
          </ac:spMkLst>
        </pc:spChg>
        <pc:spChg chg="mod">
          <ac:chgData name="KATRINA NARGUIS" userId="225cf10c-9544-4f71-9a67-e3d2877b0386" providerId="ADAL" clId="{3D8F5CC4-BBF5-4305-BC1E-1FD766EC9A20}" dt="2026-06-17T23:20:36.849" v="316" actId="20577"/>
          <ac:spMkLst>
            <pc:docMk/>
            <pc:sldMk cId="0" sldId="260"/>
            <ac:spMk id="4" creationId="{00000000-0000-0000-0000-000000000000}"/>
          </ac:spMkLst>
        </pc:spChg>
        <pc:spChg chg="mod">
          <ac:chgData name="KATRINA NARGUIS" userId="225cf10c-9544-4f71-9a67-e3d2877b0386" providerId="ADAL" clId="{3D8F5CC4-BBF5-4305-BC1E-1FD766EC9A20}" dt="2026-06-17T23:21:23.997" v="336" actId="403"/>
          <ac:spMkLst>
            <pc:docMk/>
            <pc:sldMk cId="0" sldId="260"/>
            <ac:spMk id="6" creationId="{00000000-0000-0000-0000-000000000000}"/>
          </ac:spMkLst>
        </pc:spChg>
        <pc:spChg chg="mod">
          <ac:chgData name="KATRINA NARGUIS" userId="225cf10c-9544-4f71-9a67-e3d2877b0386" providerId="ADAL" clId="{3D8F5CC4-BBF5-4305-BC1E-1FD766EC9A20}" dt="2026-06-17T23:20:50.929" v="320" actId="20577"/>
          <ac:spMkLst>
            <pc:docMk/>
            <pc:sldMk cId="0" sldId="260"/>
            <ac:spMk id="7" creationId="{00000000-0000-0000-0000-000000000000}"/>
          </ac:spMkLst>
        </pc:spChg>
        <pc:spChg chg="mod">
          <ac:chgData name="KATRINA NARGUIS" userId="225cf10c-9544-4f71-9a67-e3d2877b0386" providerId="ADAL" clId="{3D8F5CC4-BBF5-4305-BC1E-1FD766EC9A20}" dt="2026-06-17T23:21:37.451" v="342" actId="403"/>
          <ac:spMkLst>
            <pc:docMk/>
            <pc:sldMk cId="0" sldId="260"/>
            <ac:spMk id="10" creationId="{00000000-0000-0000-0000-000000000000}"/>
          </ac:spMkLst>
        </pc:spChg>
        <pc:spChg chg="mod">
          <ac:chgData name="KATRINA NARGUIS" userId="225cf10c-9544-4f71-9a67-e3d2877b0386" providerId="ADAL" clId="{3D8F5CC4-BBF5-4305-BC1E-1FD766EC9A20}" dt="2026-06-17T23:20:53.978" v="324" actId="20577"/>
          <ac:spMkLst>
            <pc:docMk/>
            <pc:sldMk cId="0" sldId="260"/>
            <ac:spMk id="12" creationId="{00000000-0000-0000-0000-000000000000}"/>
          </ac:spMkLst>
        </pc:spChg>
        <pc:spChg chg="mod">
          <ac:chgData name="KATRINA NARGUIS" userId="225cf10c-9544-4f71-9a67-e3d2877b0386" providerId="ADAL" clId="{3D8F5CC4-BBF5-4305-BC1E-1FD766EC9A20}" dt="2026-06-17T23:21:48.447" v="347" actId="403"/>
          <ac:spMkLst>
            <pc:docMk/>
            <pc:sldMk cId="0" sldId="260"/>
            <ac:spMk id="15" creationId="{00000000-0000-0000-0000-000000000000}"/>
          </ac:spMkLst>
        </pc:spChg>
        <pc:spChg chg="mod">
          <ac:chgData name="KATRINA NARGUIS" userId="225cf10c-9544-4f71-9a67-e3d2877b0386" providerId="ADAL" clId="{3D8F5CC4-BBF5-4305-BC1E-1FD766EC9A20}" dt="2026-06-17T23:20:56.854" v="328" actId="20577"/>
          <ac:spMkLst>
            <pc:docMk/>
            <pc:sldMk cId="0" sldId="260"/>
            <ac:spMk id="17" creationId="{00000000-0000-0000-0000-000000000000}"/>
          </ac:spMkLst>
        </pc:spChg>
        <pc:spChg chg="mod">
          <ac:chgData name="KATRINA NARGUIS" userId="225cf10c-9544-4f71-9a67-e3d2877b0386" providerId="ADAL" clId="{3D8F5CC4-BBF5-4305-BC1E-1FD766EC9A20}" dt="2026-06-17T23:21:59.291" v="352" actId="403"/>
          <ac:spMkLst>
            <pc:docMk/>
            <pc:sldMk cId="0" sldId="260"/>
            <ac:spMk id="20" creationId="{00000000-0000-0000-0000-000000000000}"/>
          </ac:spMkLst>
        </pc:spChg>
        <pc:spChg chg="mod">
          <ac:chgData name="KATRINA NARGUIS" userId="225cf10c-9544-4f71-9a67-e3d2877b0386" providerId="ADAL" clId="{3D8F5CC4-BBF5-4305-BC1E-1FD766EC9A20}" dt="2026-06-17T23:21:00.210" v="332" actId="20577"/>
          <ac:spMkLst>
            <pc:docMk/>
            <pc:sldMk cId="0" sldId="260"/>
            <ac:spMk id="22" creationId="{00000000-0000-0000-0000-000000000000}"/>
          </ac:spMkLst>
        </pc:spChg>
        <pc:spChg chg="mod">
          <ac:chgData name="KATRINA NARGUIS" userId="225cf10c-9544-4f71-9a67-e3d2877b0386" providerId="ADAL" clId="{3D8F5CC4-BBF5-4305-BC1E-1FD766EC9A20}" dt="2026-06-17T23:22:21.540" v="358" actId="207"/>
          <ac:spMkLst>
            <pc:docMk/>
            <pc:sldMk cId="0" sldId="260"/>
            <ac:spMk id="25" creationId="{00000000-0000-0000-0000-000000000000}"/>
          </ac:spMkLst>
        </pc:spChg>
      </pc:sldChg>
      <pc:sldChg chg="del">
        <pc:chgData name="KATRINA NARGUIS" userId="225cf10c-9544-4f71-9a67-e3d2877b0386" providerId="ADAL" clId="{3D8F5CC4-BBF5-4305-BC1E-1FD766EC9A20}" dt="2026-06-17T23:14:04.060" v="209" actId="2696"/>
        <pc:sldMkLst>
          <pc:docMk/>
          <pc:sldMk cId="0" sldId="261"/>
        </pc:sldMkLst>
      </pc:sldChg>
      <pc:sldChg chg="delSp modSp mod">
        <pc:chgData name="KATRINA NARGUIS" userId="225cf10c-9544-4f71-9a67-e3d2877b0386" providerId="ADAL" clId="{3D8F5CC4-BBF5-4305-BC1E-1FD766EC9A20}" dt="2026-06-17T23:24:53.489" v="401" actId="1076"/>
        <pc:sldMkLst>
          <pc:docMk/>
          <pc:sldMk cId="0" sldId="262"/>
        </pc:sldMkLst>
        <pc:spChg chg="del">
          <ac:chgData name="KATRINA NARGUIS" userId="225cf10c-9544-4f71-9a67-e3d2877b0386" providerId="ADAL" clId="{3D8F5CC4-BBF5-4305-BC1E-1FD766EC9A20}" dt="2026-06-17T23:22:34.730" v="359" actId="478"/>
          <ac:spMkLst>
            <pc:docMk/>
            <pc:sldMk cId="0" sldId="262"/>
            <ac:spMk id="3" creationId="{00000000-0000-0000-0000-000000000000}"/>
          </ac:spMkLst>
        </pc:spChg>
        <pc:spChg chg="mod">
          <ac:chgData name="KATRINA NARGUIS" userId="225cf10c-9544-4f71-9a67-e3d2877b0386" providerId="ADAL" clId="{3D8F5CC4-BBF5-4305-BC1E-1FD766EC9A20}" dt="2026-06-17T23:23:28.009" v="386" actId="1076"/>
          <ac:spMkLst>
            <pc:docMk/>
            <pc:sldMk cId="0" sldId="262"/>
            <ac:spMk id="6" creationId="{00000000-0000-0000-0000-000000000000}"/>
          </ac:spMkLst>
        </pc:spChg>
        <pc:spChg chg="mod">
          <ac:chgData name="KATRINA NARGUIS" userId="225cf10c-9544-4f71-9a67-e3d2877b0386" providerId="ADAL" clId="{3D8F5CC4-BBF5-4305-BC1E-1FD766EC9A20}" dt="2026-06-17T23:22:49.709" v="365" actId="403"/>
          <ac:spMkLst>
            <pc:docMk/>
            <pc:sldMk cId="0" sldId="262"/>
            <ac:spMk id="10" creationId="{00000000-0000-0000-0000-000000000000}"/>
          </ac:spMkLst>
        </pc:spChg>
        <pc:spChg chg="mod">
          <ac:chgData name="KATRINA NARGUIS" userId="225cf10c-9544-4f71-9a67-e3d2877b0386" providerId="ADAL" clId="{3D8F5CC4-BBF5-4305-BC1E-1FD766EC9A20}" dt="2026-06-17T23:23:48.041" v="389" actId="1076"/>
          <ac:spMkLst>
            <pc:docMk/>
            <pc:sldMk cId="0" sldId="262"/>
            <ac:spMk id="11" creationId="{00000000-0000-0000-0000-000000000000}"/>
          </ac:spMkLst>
        </pc:spChg>
        <pc:spChg chg="mod">
          <ac:chgData name="KATRINA NARGUIS" userId="225cf10c-9544-4f71-9a67-e3d2877b0386" providerId="ADAL" clId="{3D8F5CC4-BBF5-4305-BC1E-1FD766EC9A20}" dt="2026-06-17T23:23:43.707" v="388" actId="255"/>
          <ac:spMkLst>
            <pc:docMk/>
            <pc:sldMk cId="0" sldId="262"/>
            <ac:spMk id="12" creationId="{00000000-0000-0000-0000-000000000000}"/>
          </ac:spMkLst>
        </pc:spChg>
        <pc:spChg chg="mod">
          <ac:chgData name="KATRINA NARGUIS" userId="225cf10c-9544-4f71-9a67-e3d2877b0386" providerId="ADAL" clId="{3D8F5CC4-BBF5-4305-BC1E-1FD766EC9A20}" dt="2026-06-17T23:23:52.079" v="390" actId="1076"/>
          <ac:spMkLst>
            <pc:docMk/>
            <pc:sldMk cId="0" sldId="262"/>
            <ac:spMk id="13" creationId="{00000000-0000-0000-0000-000000000000}"/>
          </ac:spMkLst>
        </pc:spChg>
        <pc:spChg chg="mod">
          <ac:chgData name="KATRINA NARGUIS" userId="225cf10c-9544-4f71-9a67-e3d2877b0386" providerId="ADAL" clId="{3D8F5CC4-BBF5-4305-BC1E-1FD766EC9A20}" dt="2026-06-17T23:23:34.177" v="387" actId="255"/>
          <ac:spMkLst>
            <pc:docMk/>
            <pc:sldMk cId="0" sldId="262"/>
            <ac:spMk id="14" creationId="{00000000-0000-0000-0000-000000000000}"/>
          </ac:spMkLst>
        </pc:spChg>
        <pc:spChg chg="mod">
          <ac:chgData name="KATRINA NARGUIS" userId="225cf10c-9544-4f71-9a67-e3d2877b0386" providerId="ADAL" clId="{3D8F5CC4-BBF5-4305-BC1E-1FD766EC9A20}" dt="2026-06-17T23:23:57.633" v="391" actId="1076"/>
          <ac:spMkLst>
            <pc:docMk/>
            <pc:sldMk cId="0" sldId="262"/>
            <ac:spMk id="15" creationId="{00000000-0000-0000-0000-000000000000}"/>
          </ac:spMkLst>
        </pc:spChg>
        <pc:spChg chg="mod">
          <ac:chgData name="KATRINA NARGUIS" userId="225cf10c-9544-4f71-9a67-e3d2877b0386" providerId="ADAL" clId="{3D8F5CC4-BBF5-4305-BC1E-1FD766EC9A20}" dt="2026-06-17T23:23:20.376" v="383" actId="404"/>
          <ac:spMkLst>
            <pc:docMk/>
            <pc:sldMk cId="0" sldId="262"/>
            <ac:spMk id="16" creationId="{00000000-0000-0000-0000-000000000000}"/>
          </ac:spMkLst>
        </pc:spChg>
        <pc:spChg chg="mod">
          <ac:chgData name="KATRINA NARGUIS" userId="225cf10c-9544-4f71-9a67-e3d2877b0386" providerId="ADAL" clId="{3D8F5CC4-BBF5-4305-BC1E-1FD766EC9A20}" dt="2026-06-17T23:24:03.196" v="392" actId="1076"/>
          <ac:spMkLst>
            <pc:docMk/>
            <pc:sldMk cId="0" sldId="262"/>
            <ac:spMk id="17" creationId="{00000000-0000-0000-0000-000000000000}"/>
          </ac:spMkLst>
        </pc:spChg>
        <pc:spChg chg="mod">
          <ac:chgData name="KATRINA NARGUIS" userId="225cf10c-9544-4f71-9a67-e3d2877b0386" providerId="ADAL" clId="{3D8F5CC4-BBF5-4305-BC1E-1FD766EC9A20}" dt="2026-06-17T23:23:10.772" v="376" actId="403"/>
          <ac:spMkLst>
            <pc:docMk/>
            <pc:sldMk cId="0" sldId="262"/>
            <ac:spMk id="18" creationId="{00000000-0000-0000-0000-000000000000}"/>
          </ac:spMkLst>
        </pc:spChg>
        <pc:spChg chg="mod">
          <ac:chgData name="KATRINA NARGUIS" userId="225cf10c-9544-4f71-9a67-e3d2877b0386" providerId="ADAL" clId="{3D8F5CC4-BBF5-4305-BC1E-1FD766EC9A20}" dt="2026-06-17T23:24:06.694" v="393" actId="1076"/>
          <ac:spMkLst>
            <pc:docMk/>
            <pc:sldMk cId="0" sldId="262"/>
            <ac:spMk id="19" creationId="{00000000-0000-0000-0000-000000000000}"/>
          </ac:spMkLst>
        </pc:spChg>
        <pc:spChg chg="mod">
          <ac:chgData name="KATRINA NARGUIS" userId="225cf10c-9544-4f71-9a67-e3d2877b0386" providerId="ADAL" clId="{3D8F5CC4-BBF5-4305-BC1E-1FD766EC9A20}" dt="2026-06-17T23:23:05.857" v="373" actId="403"/>
          <ac:spMkLst>
            <pc:docMk/>
            <pc:sldMk cId="0" sldId="262"/>
            <ac:spMk id="20" creationId="{00000000-0000-0000-0000-000000000000}"/>
          </ac:spMkLst>
        </pc:spChg>
        <pc:spChg chg="mod">
          <ac:chgData name="KATRINA NARGUIS" userId="225cf10c-9544-4f71-9a67-e3d2877b0386" providerId="ADAL" clId="{3D8F5CC4-BBF5-4305-BC1E-1FD766EC9A20}" dt="2026-06-17T23:22:57.058" v="370" actId="403"/>
          <ac:spMkLst>
            <pc:docMk/>
            <pc:sldMk cId="0" sldId="262"/>
            <ac:spMk id="25" creationId="{00000000-0000-0000-0000-000000000000}"/>
          </ac:spMkLst>
        </pc:spChg>
        <pc:spChg chg="mod">
          <ac:chgData name="KATRINA NARGUIS" userId="225cf10c-9544-4f71-9a67-e3d2877b0386" providerId="ADAL" clId="{3D8F5CC4-BBF5-4305-BC1E-1FD766EC9A20}" dt="2026-06-17T23:24:18.002" v="395" actId="1076"/>
          <ac:spMkLst>
            <pc:docMk/>
            <pc:sldMk cId="0" sldId="262"/>
            <ac:spMk id="26" creationId="{00000000-0000-0000-0000-000000000000}"/>
          </ac:spMkLst>
        </pc:spChg>
        <pc:spChg chg="mod">
          <ac:chgData name="KATRINA NARGUIS" userId="225cf10c-9544-4f71-9a67-e3d2877b0386" providerId="ADAL" clId="{3D8F5CC4-BBF5-4305-BC1E-1FD766EC9A20}" dt="2026-06-17T23:24:13.796" v="394" actId="255"/>
          <ac:spMkLst>
            <pc:docMk/>
            <pc:sldMk cId="0" sldId="262"/>
            <ac:spMk id="27" creationId="{00000000-0000-0000-0000-000000000000}"/>
          </ac:spMkLst>
        </pc:spChg>
        <pc:spChg chg="mod">
          <ac:chgData name="KATRINA NARGUIS" userId="225cf10c-9544-4f71-9a67-e3d2877b0386" providerId="ADAL" clId="{3D8F5CC4-BBF5-4305-BC1E-1FD766EC9A20}" dt="2026-06-17T23:24:28.401" v="397" actId="1076"/>
          <ac:spMkLst>
            <pc:docMk/>
            <pc:sldMk cId="0" sldId="262"/>
            <ac:spMk id="28" creationId="{00000000-0000-0000-0000-000000000000}"/>
          </ac:spMkLst>
        </pc:spChg>
        <pc:spChg chg="mod">
          <ac:chgData name="KATRINA NARGUIS" userId="225cf10c-9544-4f71-9a67-e3d2877b0386" providerId="ADAL" clId="{3D8F5CC4-BBF5-4305-BC1E-1FD766EC9A20}" dt="2026-06-17T23:24:23.995" v="396" actId="255"/>
          <ac:spMkLst>
            <pc:docMk/>
            <pc:sldMk cId="0" sldId="262"/>
            <ac:spMk id="29" creationId="{00000000-0000-0000-0000-000000000000}"/>
          </ac:spMkLst>
        </pc:spChg>
        <pc:spChg chg="mod">
          <ac:chgData name="KATRINA NARGUIS" userId="225cf10c-9544-4f71-9a67-e3d2877b0386" providerId="ADAL" clId="{3D8F5CC4-BBF5-4305-BC1E-1FD766EC9A20}" dt="2026-06-17T23:24:39.359" v="399" actId="1076"/>
          <ac:spMkLst>
            <pc:docMk/>
            <pc:sldMk cId="0" sldId="262"/>
            <ac:spMk id="30" creationId="{00000000-0000-0000-0000-000000000000}"/>
          </ac:spMkLst>
        </pc:spChg>
        <pc:spChg chg="mod">
          <ac:chgData name="KATRINA NARGUIS" userId="225cf10c-9544-4f71-9a67-e3d2877b0386" providerId="ADAL" clId="{3D8F5CC4-BBF5-4305-BC1E-1FD766EC9A20}" dt="2026-06-17T23:24:35.419" v="398" actId="255"/>
          <ac:spMkLst>
            <pc:docMk/>
            <pc:sldMk cId="0" sldId="262"/>
            <ac:spMk id="31" creationId="{00000000-0000-0000-0000-000000000000}"/>
          </ac:spMkLst>
        </pc:spChg>
        <pc:spChg chg="mod">
          <ac:chgData name="KATRINA NARGUIS" userId="225cf10c-9544-4f71-9a67-e3d2877b0386" providerId="ADAL" clId="{3D8F5CC4-BBF5-4305-BC1E-1FD766EC9A20}" dt="2026-06-17T23:24:53.489" v="401" actId="1076"/>
          <ac:spMkLst>
            <pc:docMk/>
            <pc:sldMk cId="0" sldId="262"/>
            <ac:spMk id="32" creationId="{00000000-0000-0000-0000-000000000000}"/>
          </ac:spMkLst>
        </pc:spChg>
        <pc:spChg chg="mod">
          <ac:chgData name="KATRINA NARGUIS" userId="225cf10c-9544-4f71-9a67-e3d2877b0386" providerId="ADAL" clId="{3D8F5CC4-BBF5-4305-BC1E-1FD766EC9A20}" dt="2026-06-17T23:24:45.506" v="400" actId="255"/>
          <ac:spMkLst>
            <pc:docMk/>
            <pc:sldMk cId="0" sldId="262"/>
            <ac:spMk id="33" creationId="{00000000-0000-0000-0000-000000000000}"/>
          </ac:spMkLst>
        </pc:spChg>
      </pc:sldChg>
      <pc:sldChg chg="delSp modSp mod">
        <pc:chgData name="KATRINA NARGUIS" userId="225cf10c-9544-4f71-9a67-e3d2877b0386" providerId="ADAL" clId="{3D8F5CC4-BBF5-4305-BC1E-1FD766EC9A20}" dt="2026-06-17T23:27:47.348" v="494" actId="403"/>
        <pc:sldMkLst>
          <pc:docMk/>
          <pc:sldMk cId="0" sldId="263"/>
        </pc:sldMkLst>
        <pc:spChg chg="del">
          <ac:chgData name="KATRINA NARGUIS" userId="225cf10c-9544-4f71-9a67-e3d2877b0386" providerId="ADAL" clId="{3D8F5CC4-BBF5-4305-BC1E-1FD766EC9A20}" dt="2026-06-17T23:25:10.123" v="402" actId="478"/>
          <ac:spMkLst>
            <pc:docMk/>
            <pc:sldMk cId="0" sldId="263"/>
            <ac:spMk id="3" creationId="{00000000-0000-0000-0000-000000000000}"/>
          </ac:spMkLst>
        </pc:spChg>
        <pc:spChg chg="mod">
          <ac:chgData name="KATRINA NARGUIS" userId="225cf10c-9544-4f71-9a67-e3d2877b0386" providerId="ADAL" clId="{3D8F5CC4-BBF5-4305-BC1E-1FD766EC9A20}" dt="2026-06-17T23:25:15.998" v="404" actId="1076"/>
          <ac:spMkLst>
            <pc:docMk/>
            <pc:sldMk cId="0" sldId="263"/>
            <ac:spMk id="4" creationId="{00000000-0000-0000-0000-000000000000}"/>
          </ac:spMkLst>
        </pc:spChg>
        <pc:spChg chg="mod">
          <ac:chgData name="KATRINA NARGUIS" userId="225cf10c-9544-4f71-9a67-e3d2877b0386" providerId="ADAL" clId="{3D8F5CC4-BBF5-4305-BC1E-1FD766EC9A20}" dt="2026-06-17T23:25:26.317" v="410" actId="1076"/>
          <ac:spMkLst>
            <pc:docMk/>
            <pc:sldMk cId="0" sldId="263"/>
            <ac:spMk id="6" creationId="{00000000-0000-0000-0000-000000000000}"/>
          </ac:spMkLst>
        </pc:spChg>
        <pc:spChg chg="mod">
          <ac:chgData name="KATRINA NARGUIS" userId="225cf10c-9544-4f71-9a67-e3d2877b0386" providerId="ADAL" clId="{3D8F5CC4-BBF5-4305-BC1E-1FD766EC9A20}" dt="2026-06-17T23:25:35.724" v="416" actId="1076"/>
          <ac:spMkLst>
            <pc:docMk/>
            <pc:sldMk cId="0" sldId="263"/>
            <ac:spMk id="7" creationId="{00000000-0000-0000-0000-000000000000}"/>
          </ac:spMkLst>
        </pc:spChg>
        <pc:spChg chg="mod">
          <ac:chgData name="KATRINA NARGUIS" userId="225cf10c-9544-4f71-9a67-e3d2877b0386" providerId="ADAL" clId="{3D8F5CC4-BBF5-4305-BC1E-1FD766EC9A20}" dt="2026-06-17T23:25:44.237" v="418" actId="403"/>
          <ac:spMkLst>
            <pc:docMk/>
            <pc:sldMk cId="0" sldId="263"/>
            <ac:spMk id="9" creationId="{00000000-0000-0000-0000-000000000000}"/>
          </ac:spMkLst>
        </pc:spChg>
        <pc:spChg chg="mod">
          <ac:chgData name="KATRINA NARGUIS" userId="225cf10c-9544-4f71-9a67-e3d2877b0386" providerId="ADAL" clId="{3D8F5CC4-BBF5-4305-BC1E-1FD766EC9A20}" dt="2026-06-17T23:25:50.482" v="422" actId="403"/>
          <ac:spMkLst>
            <pc:docMk/>
            <pc:sldMk cId="0" sldId="263"/>
            <ac:spMk id="10" creationId="{00000000-0000-0000-0000-000000000000}"/>
          </ac:spMkLst>
        </pc:spChg>
        <pc:spChg chg="mod">
          <ac:chgData name="KATRINA NARGUIS" userId="225cf10c-9544-4f71-9a67-e3d2877b0386" providerId="ADAL" clId="{3D8F5CC4-BBF5-4305-BC1E-1FD766EC9A20}" dt="2026-06-17T23:25:56.413" v="424" actId="403"/>
          <ac:spMkLst>
            <pc:docMk/>
            <pc:sldMk cId="0" sldId="263"/>
            <ac:spMk id="12" creationId="{00000000-0000-0000-0000-000000000000}"/>
          </ac:spMkLst>
        </pc:spChg>
        <pc:spChg chg="mod">
          <ac:chgData name="KATRINA NARGUIS" userId="225cf10c-9544-4f71-9a67-e3d2877b0386" providerId="ADAL" clId="{3D8F5CC4-BBF5-4305-BC1E-1FD766EC9A20}" dt="2026-06-17T23:26:03.150" v="428" actId="403"/>
          <ac:spMkLst>
            <pc:docMk/>
            <pc:sldMk cId="0" sldId="263"/>
            <ac:spMk id="13" creationId="{00000000-0000-0000-0000-000000000000}"/>
          </ac:spMkLst>
        </pc:spChg>
        <pc:spChg chg="mod">
          <ac:chgData name="KATRINA NARGUIS" userId="225cf10c-9544-4f71-9a67-e3d2877b0386" providerId="ADAL" clId="{3D8F5CC4-BBF5-4305-BC1E-1FD766EC9A20}" dt="2026-06-17T23:26:11.081" v="432" actId="404"/>
          <ac:spMkLst>
            <pc:docMk/>
            <pc:sldMk cId="0" sldId="263"/>
            <ac:spMk id="15" creationId="{00000000-0000-0000-0000-000000000000}"/>
          </ac:spMkLst>
        </pc:spChg>
        <pc:spChg chg="mod">
          <ac:chgData name="KATRINA NARGUIS" userId="225cf10c-9544-4f71-9a67-e3d2877b0386" providerId="ADAL" clId="{3D8F5CC4-BBF5-4305-BC1E-1FD766EC9A20}" dt="2026-06-17T23:26:15.800" v="436" actId="403"/>
          <ac:spMkLst>
            <pc:docMk/>
            <pc:sldMk cId="0" sldId="263"/>
            <ac:spMk id="16" creationId="{00000000-0000-0000-0000-000000000000}"/>
          </ac:spMkLst>
        </pc:spChg>
        <pc:spChg chg="mod">
          <ac:chgData name="KATRINA NARGUIS" userId="225cf10c-9544-4f71-9a67-e3d2877b0386" providerId="ADAL" clId="{3D8F5CC4-BBF5-4305-BC1E-1FD766EC9A20}" dt="2026-06-17T23:26:20.261" v="438" actId="403"/>
          <ac:spMkLst>
            <pc:docMk/>
            <pc:sldMk cId="0" sldId="263"/>
            <ac:spMk id="18" creationId="{00000000-0000-0000-0000-000000000000}"/>
          </ac:spMkLst>
        </pc:spChg>
        <pc:spChg chg="mod">
          <ac:chgData name="KATRINA NARGUIS" userId="225cf10c-9544-4f71-9a67-e3d2877b0386" providerId="ADAL" clId="{3D8F5CC4-BBF5-4305-BC1E-1FD766EC9A20}" dt="2026-06-17T23:26:29.177" v="442" actId="403"/>
          <ac:spMkLst>
            <pc:docMk/>
            <pc:sldMk cId="0" sldId="263"/>
            <ac:spMk id="19" creationId="{00000000-0000-0000-0000-000000000000}"/>
          </ac:spMkLst>
        </pc:spChg>
        <pc:spChg chg="mod">
          <ac:chgData name="KATRINA NARGUIS" userId="225cf10c-9544-4f71-9a67-e3d2877b0386" providerId="ADAL" clId="{3D8F5CC4-BBF5-4305-BC1E-1FD766EC9A20}" dt="2026-06-17T23:27:08.467" v="471" actId="1076"/>
          <ac:spMkLst>
            <pc:docMk/>
            <pc:sldMk cId="0" sldId="263"/>
            <ac:spMk id="20" creationId="{00000000-0000-0000-0000-000000000000}"/>
          </ac:spMkLst>
        </pc:spChg>
        <pc:spChg chg="mod">
          <ac:chgData name="KATRINA NARGUIS" userId="225cf10c-9544-4f71-9a67-e3d2877b0386" providerId="ADAL" clId="{3D8F5CC4-BBF5-4305-BC1E-1FD766EC9A20}" dt="2026-06-17T23:27:25.715" v="476" actId="404"/>
          <ac:spMkLst>
            <pc:docMk/>
            <pc:sldMk cId="0" sldId="263"/>
            <ac:spMk id="21" creationId="{00000000-0000-0000-0000-000000000000}"/>
          </ac:spMkLst>
        </pc:spChg>
        <pc:spChg chg="mod">
          <ac:chgData name="KATRINA NARGUIS" userId="225cf10c-9544-4f71-9a67-e3d2877b0386" providerId="ADAL" clId="{3D8F5CC4-BBF5-4305-BC1E-1FD766EC9A20}" dt="2026-06-17T23:27:18.566" v="472" actId="1076"/>
          <ac:spMkLst>
            <pc:docMk/>
            <pc:sldMk cId="0" sldId="263"/>
            <ac:spMk id="22" creationId="{00000000-0000-0000-0000-000000000000}"/>
          </ac:spMkLst>
        </pc:spChg>
        <pc:spChg chg="mod">
          <ac:chgData name="KATRINA NARGUIS" userId="225cf10c-9544-4f71-9a67-e3d2877b0386" providerId="ADAL" clId="{3D8F5CC4-BBF5-4305-BC1E-1FD766EC9A20}" dt="2026-06-17T23:27:38.064" v="488" actId="1076"/>
          <ac:spMkLst>
            <pc:docMk/>
            <pc:sldMk cId="0" sldId="263"/>
            <ac:spMk id="23" creationId="{00000000-0000-0000-0000-000000000000}"/>
          </ac:spMkLst>
        </pc:spChg>
        <pc:spChg chg="mod">
          <ac:chgData name="KATRINA NARGUIS" userId="225cf10c-9544-4f71-9a67-e3d2877b0386" providerId="ADAL" clId="{3D8F5CC4-BBF5-4305-BC1E-1FD766EC9A20}" dt="2026-06-17T23:27:33.875" v="487" actId="20577"/>
          <ac:spMkLst>
            <pc:docMk/>
            <pc:sldMk cId="0" sldId="263"/>
            <ac:spMk id="24" creationId="{00000000-0000-0000-0000-000000000000}"/>
          </ac:spMkLst>
        </pc:spChg>
        <pc:spChg chg="mod">
          <ac:chgData name="KATRINA NARGUIS" userId="225cf10c-9544-4f71-9a67-e3d2877b0386" providerId="ADAL" clId="{3D8F5CC4-BBF5-4305-BC1E-1FD766EC9A20}" dt="2026-06-17T23:27:47.348" v="494" actId="403"/>
          <ac:spMkLst>
            <pc:docMk/>
            <pc:sldMk cId="0" sldId="263"/>
            <ac:spMk id="25" creationId="{00000000-0000-0000-0000-000000000000}"/>
          </ac:spMkLst>
        </pc:spChg>
      </pc:sldChg>
      <pc:sldChg chg="delSp modSp mod">
        <pc:chgData name="KATRINA NARGUIS" userId="225cf10c-9544-4f71-9a67-e3d2877b0386" providerId="ADAL" clId="{3D8F5CC4-BBF5-4305-BC1E-1FD766EC9A20}" dt="2026-06-17T23:30:29.487" v="539" actId="1076"/>
        <pc:sldMkLst>
          <pc:docMk/>
          <pc:sldMk cId="0" sldId="264"/>
        </pc:sldMkLst>
        <pc:spChg chg="mod">
          <ac:chgData name="KATRINA NARGUIS" userId="225cf10c-9544-4f71-9a67-e3d2877b0386" providerId="ADAL" clId="{3D8F5CC4-BBF5-4305-BC1E-1FD766EC9A20}" dt="2026-06-17T23:28:01.573" v="503" actId="403"/>
          <ac:spMkLst>
            <pc:docMk/>
            <pc:sldMk cId="0" sldId="264"/>
            <ac:spMk id="3" creationId="{00000000-0000-0000-0000-000000000000}"/>
          </ac:spMkLst>
        </pc:spChg>
        <pc:spChg chg="mod">
          <ac:chgData name="KATRINA NARGUIS" userId="225cf10c-9544-4f71-9a67-e3d2877b0386" providerId="ADAL" clId="{3D8F5CC4-BBF5-4305-BC1E-1FD766EC9A20}" dt="2026-06-17T23:28:21.067" v="508" actId="404"/>
          <ac:spMkLst>
            <pc:docMk/>
            <pc:sldMk cId="0" sldId="264"/>
            <ac:spMk id="8" creationId="{00000000-0000-0000-0000-000000000000}"/>
          </ac:spMkLst>
        </pc:spChg>
        <pc:spChg chg="mod">
          <ac:chgData name="KATRINA NARGUIS" userId="225cf10c-9544-4f71-9a67-e3d2877b0386" providerId="ADAL" clId="{3D8F5CC4-BBF5-4305-BC1E-1FD766EC9A20}" dt="2026-06-17T23:28:33.945" v="524" actId="20577"/>
          <ac:spMkLst>
            <pc:docMk/>
            <pc:sldMk cId="0" sldId="264"/>
            <ac:spMk id="9" creationId="{00000000-0000-0000-0000-000000000000}"/>
          </ac:spMkLst>
        </pc:spChg>
        <pc:spChg chg="mod">
          <ac:chgData name="KATRINA NARGUIS" userId="225cf10c-9544-4f71-9a67-e3d2877b0386" providerId="ADAL" clId="{3D8F5CC4-BBF5-4305-BC1E-1FD766EC9A20}" dt="2026-06-17T23:30:18.839" v="537" actId="1076"/>
          <ac:spMkLst>
            <pc:docMk/>
            <pc:sldMk cId="0" sldId="264"/>
            <ac:spMk id="10" creationId="{00000000-0000-0000-0000-000000000000}"/>
          </ac:spMkLst>
        </pc:spChg>
        <pc:spChg chg="mod">
          <ac:chgData name="KATRINA NARGUIS" userId="225cf10c-9544-4f71-9a67-e3d2877b0386" providerId="ADAL" clId="{3D8F5CC4-BBF5-4305-BC1E-1FD766EC9A20}" dt="2026-06-17T23:30:13.185" v="536" actId="1076"/>
          <ac:spMkLst>
            <pc:docMk/>
            <pc:sldMk cId="0" sldId="264"/>
            <ac:spMk id="11" creationId="{00000000-0000-0000-0000-000000000000}"/>
          </ac:spMkLst>
        </pc:spChg>
        <pc:spChg chg="mod">
          <ac:chgData name="KATRINA NARGUIS" userId="225cf10c-9544-4f71-9a67-e3d2877b0386" providerId="ADAL" clId="{3D8F5CC4-BBF5-4305-BC1E-1FD766EC9A20}" dt="2026-06-17T23:30:29.487" v="539" actId="1076"/>
          <ac:spMkLst>
            <pc:docMk/>
            <pc:sldMk cId="0" sldId="264"/>
            <ac:spMk id="12" creationId="{00000000-0000-0000-0000-000000000000}"/>
          </ac:spMkLst>
        </pc:spChg>
        <pc:spChg chg="mod">
          <ac:chgData name="KATRINA NARGUIS" userId="225cf10c-9544-4f71-9a67-e3d2877b0386" providerId="ADAL" clId="{3D8F5CC4-BBF5-4305-BC1E-1FD766EC9A20}" dt="2026-06-17T23:30:25.990" v="538" actId="1076"/>
          <ac:spMkLst>
            <pc:docMk/>
            <pc:sldMk cId="0" sldId="264"/>
            <ac:spMk id="13" creationId="{00000000-0000-0000-0000-000000000000}"/>
          </ac:spMkLst>
        </pc:spChg>
        <pc:spChg chg="mod">
          <ac:chgData name="KATRINA NARGUIS" userId="225cf10c-9544-4f71-9a67-e3d2877b0386" providerId="ADAL" clId="{3D8F5CC4-BBF5-4305-BC1E-1FD766EC9A20}" dt="2026-06-17T23:29:48.024" v="531" actId="1076"/>
          <ac:spMkLst>
            <pc:docMk/>
            <pc:sldMk cId="0" sldId="264"/>
            <ac:spMk id="14" creationId="{00000000-0000-0000-0000-000000000000}"/>
          </ac:spMkLst>
        </pc:spChg>
        <pc:spChg chg="mod">
          <ac:chgData name="KATRINA NARGUIS" userId="225cf10c-9544-4f71-9a67-e3d2877b0386" providerId="ADAL" clId="{3D8F5CC4-BBF5-4305-BC1E-1FD766EC9A20}" dt="2026-06-17T23:30:03.201" v="534" actId="1076"/>
          <ac:spMkLst>
            <pc:docMk/>
            <pc:sldMk cId="0" sldId="264"/>
            <ac:spMk id="15" creationId="{00000000-0000-0000-0000-000000000000}"/>
          </ac:spMkLst>
        </pc:spChg>
        <pc:spChg chg="mod">
          <ac:chgData name="KATRINA NARGUIS" userId="225cf10c-9544-4f71-9a67-e3d2877b0386" providerId="ADAL" clId="{3D8F5CC4-BBF5-4305-BC1E-1FD766EC9A20}" dt="2026-06-17T23:29:54.543" v="532" actId="1076"/>
          <ac:spMkLst>
            <pc:docMk/>
            <pc:sldMk cId="0" sldId="264"/>
            <ac:spMk id="16" creationId="{00000000-0000-0000-0000-000000000000}"/>
          </ac:spMkLst>
        </pc:spChg>
        <pc:spChg chg="mod">
          <ac:chgData name="KATRINA NARGUIS" userId="225cf10c-9544-4f71-9a67-e3d2877b0386" providerId="ADAL" clId="{3D8F5CC4-BBF5-4305-BC1E-1FD766EC9A20}" dt="2026-06-17T23:29:58.013" v="533" actId="1076"/>
          <ac:spMkLst>
            <pc:docMk/>
            <pc:sldMk cId="0" sldId="264"/>
            <ac:spMk id="17" creationId="{00000000-0000-0000-0000-000000000000}"/>
          </ac:spMkLst>
        </pc:spChg>
        <pc:spChg chg="del mod">
          <ac:chgData name="KATRINA NARGUIS" userId="225cf10c-9544-4f71-9a67-e3d2877b0386" providerId="ADAL" clId="{3D8F5CC4-BBF5-4305-BC1E-1FD766EC9A20}" dt="2026-06-17T23:29:15.731" v="526" actId="478"/>
          <ac:spMkLst>
            <pc:docMk/>
            <pc:sldMk cId="0" sldId="264"/>
            <ac:spMk id="18" creationId="{00000000-0000-0000-0000-000000000000}"/>
          </ac:spMkLst>
        </pc:spChg>
        <pc:spChg chg="del">
          <ac:chgData name="KATRINA NARGUIS" userId="225cf10c-9544-4f71-9a67-e3d2877b0386" providerId="ADAL" clId="{3D8F5CC4-BBF5-4305-BC1E-1FD766EC9A20}" dt="2026-06-17T23:29:33.854" v="529" actId="478"/>
          <ac:spMkLst>
            <pc:docMk/>
            <pc:sldMk cId="0" sldId="264"/>
            <ac:spMk id="19" creationId="{00000000-0000-0000-0000-000000000000}"/>
          </ac:spMkLst>
        </pc:spChg>
        <pc:spChg chg="del mod">
          <ac:chgData name="KATRINA NARGUIS" userId="225cf10c-9544-4f71-9a67-e3d2877b0386" providerId="ADAL" clId="{3D8F5CC4-BBF5-4305-BC1E-1FD766EC9A20}" dt="2026-06-17T23:29:23.934" v="528" actId="478"/>
          <ac:spMkLst>
            <pc:docMk/>
            <pc:sldMk cId="0" sldId="264"/>
            <ac:spMk id="20" creationId="{00000000-0000-0000-0000-000000000000}"/>
          </ac:spMkLst>
        </pc:spChg>
        <pc:spChg chg="del mod">
          <ac:chgData name="KATRINA NARGUIS" userId="225cf10c-9544-4f71-9a67-e3d2877b0386" providerId="ADAL" clId="{3D8F5CC4-BBF5-4305-BC1E-1FD766EC9A20}" dt="2026-06-17T23:29:20.955" v="527" actId="478"/>
          <ac:spMkLst>
            <pc:docMk/>
            <pc:sldMk cId="0" sldId="264"/>
            <ac:spMk id="21" creationId="{00000000-0000-0000-0000-000000000000}"/>
          </ac:spMkLst>
        </pc:spChg>
        <pc:spChg chg="mod">
          <ac:chgData name="KATRINA NARGUIS" userId="225cf10c-9544-4f71-9a67-e3d2877b0386" providerId="ADAL" clId="{3D8F5CC4-BBF5-4305-BC1E-1FD766EC9A20}" dt="2026-06-17T23:29:38.680" v="530" actId="1076"/>
          <ac:spMkLst>
            <pc:docMk/>
            <pc:sldMk cId="0" sldId="264"/>
            <ac:spMk id="22" creationId="{00000000-0000-0000-0000-000000000000}"/>
          </ac:spMkLst>
        </pc:spChg>
        <pc:spChg chg="mod">
          <ac:chgData name="KATRINA NARGUIS" userId="225cf10c-9544-4f71-9a67-e3d2877b0386" providerId="ADAL" clId="{3D8F5CC4-BBF5-4305-BC1E-1FD766EC9A20}" dt="2026-06-17T23:28:21.067" v="508" actId="404"/>
          <ac:spMkLst>
            <pc:docMk/>
            <pc:sldMk cId="0" sldId="264"/>
            <ac:spMk id="25" creationId="{00000000-0000-0000-0000-000000000000}"/>
          </ac:spMkLst>
        </pc:spChg>
      </pc:sldChg>
      <pc:sldChg chg="delSp modSp mod">
        <pc:chgData name="KATRINA NARGUIS" userId="225cf10c-9544-4f71-9a67-e3d2877b0386" providerId="ADAL" clId="{3D8F5CC4-BBF5-4305-BC1E-1FD766EC9A20}" dt="2026-06-17T23:30:51.205" v="542" actId="478"/>
        <pc:sldMkLst>
          <pc:docMk/>
          <pc:sldMk cId="0" sldId="265"/>
        </pc:sldMkLst>
        <pc:spChg chg="del">
          <ac:chgData name="KATRINA NARGUIS" userId="225cf10c-9544-4f71-9a67-e3d2877b0386" providerId="ADAL" clId="{3D8F5CC4-BBF5-4305-BC1E-1FD766EC9A20}" dt="2026-06-17T23:30:39.428" v="540" actId="478"/>
          <ac:spMkLst>
            <pc:docMk/>
            <pc:sldMk cId="0" sldId="265"/>
            <ac:spMk id="5" creationId="{00000000-0000-0000-0000-000000000000}"/>
          </ac:spMkLst>
        </pc:spChg>
        <pc:spChg chg="mod">
          <ac:chgData name="KATRINA NARGUIS" userId="225cf10c-9544-4f71-9a67-e3d2877b0386" providerId="ADAL" clId="{3D8F5CC4-BBF5-4305-BC1E-1FD766EC9A20}" dt="2026-06-17T23:30:45.575" v="541" actId="1076"/>
          <ac:spMkLst>
            <pc:docMk/>
            <pc:sldMk cId="0" sldId="265"/>
            <ac:spMk id="6" creationId="{00000000-0000-0000-0000-000000000000}"/>
          </ac:spMkLst>
        </pc:spChg>
        <pc:spChg chg="del">
          <ac:chgData name="KATRINA NARGUIS" userId="225cf10c-9544-4f71-9a67-e3d2877b0386" providerId="ADAL" clId="{3D8F5CC4-BBF5-4305-BC1E-1FD766EC9A20}" dt="2026-06-17T23:30:51.205" v="542" actId="478"/>
          <ac:spMkLst>
            <pc:docMk/>
            <pc:sldMk cId="0" sldId="265"/>
            <ac:spMk id="7" creationId="{00000000-0000-0000-0000-000000000000}"/>
          </ac:spMkLst>
        </pc:spChg>
        <pc:spChg chg="del">
          <ac:chgData name="KATRINA NARGUIS" userId="225cf10c-9544-4f71-9a67-e3d2877b0386" providerId="ADAL" clId="{3D8F5CC4-BBF5-4305-BC1E-1FD766EC9A20}" dt="2026-06-17T23:30:51.205" v="542" actId="478"/>
          <ac:spMkLst>
            <pc:docMk/>
            <pc:sldMk cId="0" sldId="265"/>
            <ac:spMk id="8" creationId="{00000000-0000-0000-0000-000000000000}"/>
          </ac:spMkLst>
        </pc:spChg>
        <pc:spChg chg="del">
          <ac:chgData name="KATRINA NARGUIS" userId="225cf10c-9544-4f71-9a67-e3d2877b0386" providerId="ADAL" clId="{3D8F5CC4-BBF5-4305-BC1E-1FD766EC9A20}" dt="2026-06-17T23:30:51.205" v="542" actId="478"/>
          <ac:spMkLst>
            <pc:docMk/>
            <pc:sldMk cId="0" sldId="265"/>
            <ac:spMk id="9" creationId="{00000000-0000-0000-0000-000000000000}"/>
          </ac:spMkLst>
        </pc:spChg>
        <pc:spChg chg="del">
          <ac:chgData name="KATRINA NARGUIS" userId="225cf10c-9544-4f71-9a67-e3d2877b0386" providerId="ADAL" clId="{3D8F5CC4-BBF5-4305-BC1E-1FD766EC9A20}" dt="2026-06-17T23:30:51.205" v="542" actId="478"/>
          <ac:spMkLst>
            <pc:docMk/>
            <pc:sldMk cId="0" sldId="265"/>
            <ac:spMk id="10" creationId="{00000000-0000-0000-0000-000000000000}"/>
          </ac:spMkLst>
        </pc:spChg>
        <pc:spChg chg="del">
          <ac:chgData name="KATRINA NARGUIS" userId="225cf10c-9544-4f71-9a67-e3d2877b0386" providerId="ADAL" clId="{3D8F5CC4-BBF5-4305-BC1E-1FD766EC9A20}" dt="2026-06-17T23:30:51.205" v="542" actId="478"/>
          <ac:spMkLst>
            <pc:docMk/>
            <pc:sldMk cId="0" sldId="265"/>
            <ac:spMk id="11" creationId="{00000000-0000-0000-0000-000000000000}"/>
          </ac:spMkLst>
        </pc:spChg>
        <pc:spChg chg="del">
          <ac:chgData name="KATRINA NARGUIS" userId="225cf10c-9544-4f71-9a67-e3d2877b0386" providerId="ADAL" clId="{3D8F5CC4-BBF5-4305-BC1E-1FD766EC9A20}" dt="2026-06-17T23:30:51.205" v="542" actId="478"/>
          <ac:spMkLst>
            <pc:docMk/>
            <pc:sldMk cId="0" sldId="265"/>
            <ac:spMk id="12" creationId="{00000000-0000-0000-0000-000000000000}"/>
          </ac:spMkLst>
        </pc:spChg>
        <pc:spChg chg="del">
          <ac:chgData name="KATRINA NARGUIS" userId="225cf10c-9544-4f71-9a67-e3d2877b0386" providerId="ADAL" clId="{3D8F5CC4-BBF5-4305-BC1E-1FD766EC9A20}" dt="2026-06-17T23:30:51.205" v="542" actId="478"/>
          <ac:spMkLst>
            <pc:docMk/>
            <pc:sldMk cId="0" sldId="265"/>
            <ac:spMk id="13" creationId="{00000000-0000-0000-0000-000000000000}"/>
          </ac:spMkLst>
        </pc:spChg>
        <pc:spChg chg="del">
          <ac:chgData name="KATRINA NARGUIS" userId="225cf10c-9544-4f71-9a67-e3d2877b0386" providerId="ADAL" clId="{3D8F5CC4-BBF5-4305-BC1E-1FD766EC9A20}" dt="2026-06-17T23:30:51.205" v="542" actId="478"/>
          <ac:spMkLst>
            <pc:docMk/>
            <pc:sldMk cId="0" sldId="265"/>
            <ac:spMk id="14" creationId="{00000000-0000-0000-0000-000000000000}"/>
          </ac:spMkLst>
        </pc:spChg>
        <pc:spChg chg="del">
          <ac:chgData name="KATRINA NARGUIS" userId="225cf10c-9544-4f71-9a67-e3d2877b0386" providerId="ADAL" clId="{3D8F5CC4-BBF5-4305-BC1E-1FD766EC9A20}" dt="2026-06-17T23:30:51.205" v="542" actId="478"/>
          <ac:spMkLst>
            <pc:docMk/>
            <pc:sldMk cId="0" sldId="265"/>
            <ac:spMk id="15" creationId="{00000000-0000-0000-0000-000000000000}"/>
          </ac:spMkLst>
        </pc:spChg>
      </pc:sldChg>
      <pc:sldChg chg="addSp modSp new del mod">
        <pc:chgData name="KATRINA NARGUIS" userId="225cf10c-9544-4f71-9a67-e3d2877b0386" providerId="ADAL" clId="{3D8F5CC4-BBF5-4305-BC1E-1FD766EC9A20}" dt="2026-06-17T23:17:00.692" v="231" actId="2696"/>
        <pc:sldMkLst>
          <pc:docMk/>
          <pc:sldMk cId="1389857627" sldId="266"/>
        </pc:sldMkLst>
        <pc:picChg chg="add mod">
          <ac:chgData name="KATRINA NARGUIS" userId="225cf10c-9544-4f71-9a67-e3d2877b0386" providerId="ADAL" clId="{3D8F5CC4-BBF5-4305-BC1E-1FD766EC9A20}" dt="2026-06-17T23:14:12.699" v="212"/>
          <ac:picMkLst>
            <pc:docMk/>
            <pc:sldMk cId="1389857627" sldId="266"/>
            <ac:picMk id="3" creationId="{3F6F4F3C-9E2F-650F-7330-3AD3F096D994}"/>
          </ac:picMkLst>
        </pc:picChg>
      </pc:sldChg>
      <pc:sldChg chg="addSp delSp modSp add mod ord">
        <pc:chgData name="KATRINA NARGUIS" userId="225cf10c-9544-4f71-9a67-e3d2877b0386" providerId="ADAL" clId="{3D8F5CC4-BBF5-4305-BC1E-1FD766EC9A20}" dt="2026-06-17T23:20:19.380" v="301"/>
        <pc:sldMkLst>
          <pc:docMk/>
          <pc:sldMk cId="2394648594" sldId="267"/>
        </pc:sldMkLst>
        <pc:spChg chg="del">
          <ac:chgData name="KATRINA NARGUIS" userId="225cf10c-9544-4f71-9a67-e3d2877b0386" providerId="ADAL" clId="{3D8F5CC4-BBF5-4305-BC1E-1FD766EC9A20}" dt="2026-06-17T23:15:14.396" v="226" actId="478"/>
          <ac:spMkLst>
            <pc:docMk/>
            <pc:sldMk cId="2394648594" sldId="267"/>
            <ac:spMk id="3" creationId="{5E420E2C-9E87-774C-031E-A139E58DBD4A}"/>
          </ac:spMkLst>
        </pc:spChg>
        <pc:spChg chg="mod">
          <ac:chgData name="KATRINA NARGUIS" userId="225cf10c-9544-4f71-9a67-e3d2877b0386" providerId="ADAL" clId="{3D8F5CC4-BBF5-4305-BC1E-1FD766EC9A20}" dt="2026-06-17T23:19:57.943" v="295" actId="20577"/>
          <ac:spMkLst>
            <pc:docMk/>
            <pc:sldMk cId="2394648594" sldId="267"/>
            <ac:spMk id="4" creationId="{1334E166-2411-A048-1BCF-55945DD89CB6}"/>
          </ac:spMkLst>
        </pc:spChg>
        <pc:spChg chg="del">
          <ac:chgData name="KATRINA NARGUIS" userId="225cf10c-9544-4f71-9a67-e3d2877b0386" providerId="ADAL" clId="{3D8F5CC4-BBF5-4305-BC1E-1FD766EC9A20}" dt="2026-06-17T23:14:46.296" v="216" actId="478"/>
          <ac:spMkLst>
            <pc:docMk/>
            <pc:sldMk cId="2394648594" sldId="267"/>
            <ac:spMk id="6" creationId="{ADA24AEC-38ED-5550-2A3C-3F5B39D861BA}"/>
          </ac:spMkLst>
        </pc:spChg>
        <pc:spChg chg="del">
          <ac:chgData name="KATRINA NARGUIS" userId="225cf10c-9544-4f71-9a67-e3d2877b0386" providerId="ADAL" clId="{3D8F5CC4-BBF5-4305-BC1E-1FD766EC9A20}" dt="2026-06-17T23:14:46.296" v="216" actId="478"/>
          <ac:spMkLst>
            <pc:docMk/>
            <pc:sldMk cId="2394648594" sldId="267"/>
            <ac:spMk id="11" creationId="{8267CC1E-C9BD-369C-01AE-F1B4047FF119}"/>
          </ac:spMkLst>
        </pc:spChg>
        <pc:spChg chg="del">
          <ac:chgData name="KATRINA NARGUIS" userId="225cf10c-9544-4f71-9a67-e3d2877b0386" providerId="ADAL" clId="{3D8F5CC4-BBF5-4305-BC1E-1FD766EC9A20}" dt="2026-06-17T23:14:46.296" v="216" actId="478"/>
          <ac:spMkLst>
            <pc:docMk/>
            <pc:sldMk cId="2394648594" sldId="267"/>
            <ac:spMk id="14" creationId="{D44BC4E0-1071-6FDC-9A14-AFE50650843D}"/>
          </ac:spMkLst>
        </pc:spChg>
        <pc:spChg chg="del">
          <ac:chgData name="KATRINA NARGUIS" userId="225cf10c-9544-4f71-9a67-e3d2877b0386" providerId="ADAL" clId="{3D8F5CC4-BBF5-4305-BC1E-1FD766EC9A20}" dt="2026-06-17T23:14:46.296" v="216" actId="478"/>
          <ac:spMkLst>
            <pc:docMk/>
            <pc:sldMk cId="2394648594" sldId="267"/>
            <ac:spMk id="15" creationId="{129B4622-E73E-A505-A809-C52493385B87}"/>
          </ac:spMkLst>
        </pc:spChg>
        <pc:spChg chg="del">
          <ac:chgData name="KATRINA NARGUIS" userId="225cf10c-9544-4f71-9a67-e3d2877b0386" providerId="ADAL" clId="{3D8F5CC4-BBF5-4305-BC1E-1FD766EC9A20}" dt="2026-06-17T23:14:46.296" v="216" actId="478"/>
          <ac:spMkLst>
            <pc:docMk/>
            <pc:sldMk cId="2394648594" sldId="267"/>
            <ac:spMk id="16" creationId="{9EB889C2-B1B6-85C0-7C53-216C3D37CA6B}"/>
          </ac:spMkLst>
        </pc:spChg>
        <pc:spChg chg="del">
          <ac:chgData name="KATRINA NARGUIS" userId="225cf10c-9544-4f71-9a67-e3d2877b0386" providerId="ADAL" clId="{3D8F5CC4-BBF5-4305-BC1E-1FD766EC9A20}" dt="2026-06-17T23:14:46.296" v="216" actId="478"/>
          <ac:spMkLst>
            <pc:docMk/>
            <pc:sldMk cId="2394648594" sldId="267"/>
            <ac:spMk id="18" creationId="{FB7913F2-A06F-C465-7ABD-F0CF4A0162B5}"/>
          </ac:spMkLst>
        </pc:spChg>
        <pc:spChg chg="del">
          <ac:chgData name="KATRINA NARGUIS" userId="225cf10c-9544-4f71-9a67-e3d2877b0386" providerId="ADAL" clId="{3D8F5CC4-BBF5-4305-BC1E-1FD766EC9A20}" dt="2026-06-17T23:14:46.296" v="216" actId="478"/>
          <ac:spMkLst>
            <pc:docMk/>
            <pc:sldMk cId="2394648594" sldId="267"/>
            <ac:spMk id="19" creationId="{DA904CF8-F7AA-BA95-196B-D9C450CD6119}"/>
          </ac:spMkLst>
        </pc:spChg>
        <pc:spChg chg="del">
          <ac:chgData name="KATRINA NARGUIS" userId="225cf10c-9544-4f71-9a67-e3d2877b0386" providerId="ADAL" clId="{3D8F5CC4-BBF5-4305-BC1E-1FD766EC9A20}" dt="2026-06-17T23:14:46.296" v="216" actId="478"/>
          <ac:spMkLst>
            <pc:docMk/>
            <pc:sldMk cId="2394648594" sldId="267"/>
            <ac:spMk id="20" creationId="{993F74D9-C048-F2B3-7AD2-2B4596228658}"/>
          </ac:spMkLst>
        </pc:spChg>
        <pc:spChg chg="del">
          <ac:chgData name="KATRINA NARGUIS" userId="225cf10c-9544-4f71-9a67-e3d2877b0386" providerId="ADAL" clId="{3D8F5CC4-BBF5-4305-BC1E-1FD766EC9A20}" dt="2026-06-17T23:14:49.720" v="217" actId="478"/>
          <ac:spMkLst>
            <pc:docMk/>
            <pc:sldMk cId="2394648594" sldId="267"/>
            <ac:spMk id="21" creationId="{4C917317-1198-B574-80E2-43383BDD4A98}"/>
          </ac:spMkLst>
        </pc:spChg>
        <pc:spChg chg="del">
          <ac:chgData name="KATRINA NARGUIS" userId="225cf10c-9544-4f71-9a67-e3d2877b0386" providerId="ADAL" clId="{3D8F5CC4-BBF5-4305-BC1E-1FD766EC9A20}" dt="2026-06-17T23:14:51.157" v="218" actId="478"/>
          <ac:spMkLst>
            <pc:docMk/>
            <pc:sldMk cId="2394648594" sldId="267"/>
            <ac:spMk id="22" creationId="{CCD7A2F9-CAE3-6F16-BF7D-C851E5167B84}"/>
          </ac:spMkLst>
        </pc:spChg>
        <pc:spChg chg="del">
          <ac:chgData name="KATRINA NARGUIS" userId="225cf10c-9544-4f71-9a67-e3d2877b0386" providerId="ADAL" clId="{3D8F5CC4-BBF5-4305-BC1E-1FD766EC9A20}" dt="2026-06-17T23:15:05.461" v="223" actId="478"/>
          <ac:spMkLst>
            <pc:docMk/>
            <pc:sldMk cId="2394648594" sldId="267"/>
            <ac:spMk id="23" creationId="{7F390A3A-4DA3-AA35-74B4-9B52247356FF}"/>
          </ac:spMkLst>
        </pc:spChg>
        <pc:spChg chg="del">
          <ac:chgData name="KATRINA NARGUIS" userId="225cf10c-9544-4f71-9a67-e3d2877b0386" providerId="ADAL" clId="{3D8F5CC4-BBF5-4305-BC1E-1FD766EC9A20}" dt="2026-06-17T23:15:08.071" v="224" actId="478"/>
          <ac:spMkLst>
            <pc:docMk/>
            <pc:sldMk cId="2394648594" sldId="267"/>
            <ac:spMk id="24" creationId="{634CC4DE-626A-8EFA-43F0-A1630D20398D}"/>
          </ac:spMkLst>
        </pc:spChg>
        <pc:spChg chg="del">
          <ac:chgData name="KATRINA NARGUIS" userId="225cf10c-9544-4f71-9a67-e3d2877b0386" providerId="ADAL" clId="{3D8F5CC4-BBF5-4305-BC1E-1FD766EC9A20}" dt="2026-06-17T23:15:10.668" v="225" actId="478"/>
          <ac:spMkLst>
            <pc:docMk/>
            <pc:sldMk cId="2394648594" sldId="267"/>
            <ac:spMk id="25" creationId="{B28D0B63-F84E-AF6A-01AA-2588A006B749}"/>
          </ac:spMkLst>
        </pc:spChg>
        <pc:spChg chg="del">
          <ac:chgData name="KATRINA NARGUIS" userId="225cf10c-9544-4f71-9a67-e3d2877b0386" providerId="ADAL" clId="{3D8F5CC4-BBF5-4305-BC1E-1FD766EC9A20}" dt="2026-06-17T23:15:02.602" v="222" actId="478"/>
          <ac:spMkLst>
            <pc:docMk/>
            <pc:sldMk cId="2394648594" sldId="267"/>
            <ac:spMk id="27" creationId="{A2758E81-7345-3DB4-6FE2-ED4A9F7C4AA4}"/>
          </ac:spMkLst>
        </pc:spChg>
        <pc:spChg chg="del">
          <ac:chgData name="KATRINA NARGUIS" userId="225cf10c-9544-4f71-9a67-e3d2877b0386" providerId="ADAL" clId="{3D8F5CC4-BBF5-4305-BC1E-1FD766EC9A20}" dt="2026-06-17T23:14:46.296" v="216" actId="478"/>
          <ac:spMkLst>
            <pc:docMk/>
            <pc:sldMk cId="2394648594" sldId="267"/>
            <ac:spMk id="28" creationId="{4EFB4103-5395-554C-BEA0-C0E86CA42FCE}"/>
          </ac:spMkLst>
        </pc:spChg>
        <pc:spChg chg="del">
          <ac:chgData name="KATRINA NARGUIS" userId="225cf10c-9544-4f71-9a67-e3d2877b0386" providerId="ADAL" clId="{3D8F5CC4-BBF5-4305-BC1E-1FD766EC9A20}" dt="2026-06-17T23:15:00.955" v="221" actId="478"/>
          <ac:spMkLst>
            <pc:docMk/>
            <pc:sldMk cId="2394648594" sldId="267"/>
            <ac:spMk id="29" creationId="{30517A52-F161-A47C-C41B-CCE513F472F7}"/>
          </ac:spMkLst>
        </pc:spChg>
        <pc:spChg chg="del">
          <ac:chgData name="KATRINA NARGUIS" userId="225cf10c-9544-4f71-9a67-e3d2877b0386" providerId="ADAL" clId="{3D8F5CC4-BBF5-4305-BC1E-1FD766EC9A20}" dt="2026-06-17T23:14:46.296" v="216" actId="478"/>
          <ac:spMkLst>
            <pc:docMk/>
            <pc:sldMk cId="2394648594" sldId="267"/>
            <ac:spMk id="30" creationId="{B365FFA8-9313-A412-12CA-0AFDFF48ED58}"/>
          </ac:spMkLst>
        </pc:spChg>
        <pc:spChg chg="del">
          <ac:chgData name="KATRINA NARGUIS" userId="225cf10c-9544-4f71-9a67-e3d2877b0386" providerId="ADAL" clId="{3D8F5CC4-BBF5-4305-BC1E-1FD766EC9A20}" dt="2026-06-17T23:14:59.373" v="220" actId="478"/>
          <ac:spMkLst>
            <pc:docMk/>
            <pc:sldMk cId="2394648594" sldId="267"/>
            <ac:spMk id="31" creationId="{4794736A-9D7B-B549-5A9E-BFEF2C2BFD93}"/>
          </ac:spMkLst>
        </pc:spChg>
        <pc:spChg chg="del">
          <ac:chgData name="KATRINA NARGUIS" userId="225cf10c-9544-4f71-9a67-e3d2877b0386" providerId="ADAL" clId="{3D8F5CC4-BBF5-4305-BC1E-1FD766EC9A20}" dt="2026-06-17T23:14:56.950" v="219" actId="478"/>
          <ac:spMkLst>
            <pc:docMk/>
            <pc:sldMk cId="2394648594" sldId="267"/>
            <ac:spMk id="33" creationId="{DEFDDFE2-1F4E-54A8-A352-6FA25FCFD18F}"/>
          </ac:spMkLst>
        </pc:spChg>
        <pc:spChg chg="add del mod">
          <ac:chgData name="KATRINA NARGUIS" userId="225cf10c-9544-4f71-9a67-e3d2877b0386" providerId="ADAL" clId="{3D8F5CC4-BBF5-4305-BC1E-1FD766EC9A20}" dt="2026-06-17T23:18:06.253" v="259" actId="478"/>
          <ac:spMkLst>
            <pc:docMk/>
            <pc:sldMk cId="2394648594" sldId="267"/>
            <ac:spMk id="37" creationId="{EB51F498-6962-C6B9-2A93-A5C13DA916C5}"/>
          </ac:spMkLst>
        </pc:spChg>
        <pc:spChg chg="add del mod">
          <ac:chgData name="KATRINA NARGUIS" userId="225cf10c-9544-4f71-9a67-e3d2877b0386" providerId="ADAL" clId="{3D8F5CC4-BBF5-4305-BC1E-1FD766EC9A20}" dt="2026-06-17T23:18:21.692" v="262" actId="478"/>
          <ac:spMkLst>
            <pc:docMk/>
            <pc:sldMk cId="2394648594" sldId="267"/>
            <ac:spMk id="39" creationId="{7AFED9C9-650C-4BD9-0D3A-5AEF73BB1194}"/>
          </ac:spMkLst>
        </pc:spChg>
        <pc:picChg chg="add mod modCrop">
          <ac:chgData name="KATRINA NARGUIS" userId="225cf10c-9544-4f71-9a67-e3d2877b0386" providerId="ADAL" clId="{3D8F5CC4-BBF5-4305-BC1E-1FD766EC9A20}" dt="2026-06-17T23:19:47.684" v="292" actId="1076"/>
          <ac:picMkLst>
            <pc:docMk/>
            <pc:sldMk cId="2394648594" sldId="267"/>
            <ac:picMk id="35" creationId="{5DC0CC20-3882-7E3D-EBE2-06723D0726B3}"/>
          </ac:picMkLst>
        </pc:picChg>
      </pc:sldChg>
      <pc:sldChg chg="new del">
        <pc:chgData name="KATRINA NARGUIS" userId="225cf10c-9544-4f71-9a67-e3d2877b0386" providerId="ADAL" clId="{3D8F5CC4-BBF5-4305-BC1E-1FD766EC9A20}" dt="2026-06-17T23:33:09.087" v="564" actId="47"/>
        <pc:sldMkLst>
          <pc:docMk/>
          <pc:sldMk cId="1646853496" sldId="268"/>
        </pc:sldMkLst>
      </pc:sldChg>
      <pc:sldChg chg="addSp delSp modSp add mod ord">
        <pc:chgData name="KATRINA NARGUIS" userId="225cf10c-9544-4f71-9a67-e3d2877b0386" providerId="ADAL" clId="{3D8F5CC4-BBF5-4305-BC1E-1FD766EC9A20}" dt="2026-06-17T23:44:38.991" v="702" actId="20577"/>
        <pc:sldMkLst>
          <pc:docMk/>
          <pc:sldMk cId="1600796134" sldId="269"/>
        </pc:sldMkLst>
        <pc:spChg chg="del">
          <ac:chgData name="KATRINA NARGUIS" userId="225cf10c-9544-4f71-9a67-e3d2877b0386" providerId="ADAL" clId="{3D8F5CC4-BBF5-4305-BC1E-1FD766EC9A20}" dt="2026-06-17T23:33:14.702" v="565" actId="478"/>
          <ac:spMkLst>
            <pc:docMk/>
            <pc:sldMk cId="1600796134" sldId="269"/>
            <ac:spMk id="4" creationId="{621BDF71-C82E-9FE2-A377-17461B3CB62D}"/>
          </ac:spMkLst>
        </pc:spChg>
        <pc:spChg chg="add mod ord">
          <ac:chgData name="KATRINA NARGUIS" userId="225cf10c-9544-4f71-9a67-e3d2877b0386" providerId="ADAL" clId="{3D8F5CC4-BBF5-4305-BC1E-1FD766EC9A20}" dt="2026-06-17T23:44:38.991" v="702" actId="20577"/>
          <ac:spMkLst>
            <pc:docMk/>
            <pc:sldMk cId="1600796134" sldId="269"/>
            <ac:spMk id="43" creationId="{8A91659A-FA36-DFC8-28D3-73DB3CDAC474}"/>
          </ac:spMkLst>
        </pc:spChg>
        <pc:spChg chg="add mod">
          <ac:chgData name="KATRINA NARGUIS" userId="225cf10c-9544-4f71-9a67-e3d2877b0386" providerId="ADAL" clId="{3D8F5CC4-BBF5-4305-BC1E-1FD766EC9A20}" dt="2026-06-17T23:44:07.776" v="687" actId="1076"/>
          <ac:spMkLst>
            <pc:docMk/>
            <pc:sldMk cId="1600796134" sldId="269"/>
            <ac:spMk id="45" creationId="{B069134A-6C4D-934F-3139-A2ED6B0674D5}"/>
          </ac:spMkLst>
        </pc:spChg>
        <pc:picChg chg="add del mod modCrop">
          <ac:chgData name="KATRINA NARGUIS" userId="225cf10c-9544-4f71-9a67-e3d2877b0386" providerId="ADAL" clId="{3D8F5CC4-BBF5-4305-BC1E-1FD766EC9A20}" dt="2026-06-17T23:34:09.817" v="578" actId="22"/>
          <ac:picMkLst>
            <pc:docMk/>
            <pc:sldMk cId="1600796134" sldId="269"/>
            <ac:picMk id="6" creationId="{22F1B9CB-8CBD-86B2-0FF1-8F66F6161987}"/>
          </ac:picMkLst>
        </pc:picChg>
        <pc:picChg chg="add del">
          <ac:chgData name="KATRINA NARGUIS" userId="225cf10c-9544-4f71-9a67-e3d2877b0386" providerId="ADAL" clId="{3D8F5CC4-BBF5-4305-BC1E-1FD766EC9A20}" dt="2026-06-17T23:34:09.101" v="576" actId="22"/>
          <ac:picMkLst>
            <pc:docMk/>
            <pc:sldMk cId="1600796134" sldId="269"/>
            <ac:picMk id="8" creationId="{B6695CAF-5ADA-5ED9-ACA4-503F0BF85E37}"/>
          </ac:picMkLst>
        </pc:picChg>
        <pc:picChg chg="add del mod">
          <ac:chgData name="KATRINA NARGUIS" userId="225cf10c-9544-4f71-9a67-e3d2877b0386" providerId="ADAL" clId="{3D8F5CC4-BBF5-4305-BC1E-1FD766EC9A20}" dt="2026-06-17T23:34:08.969" v="575" actId="22"/>
          <ac:picMkLst>
            <pc:docMk/>
            <pc:sldMk cId="1600796134" sldId="269"/>
            <ac:picMk id="10" creationId="{75050305-0A7D-7A33-2D1A-A75AEFE3E315}"/>
          </ac:picMkLst>
        </pc:picChg>
        <pc:picChg chg="add mod">
          <ac:chgData name="KATRINA NARGUIS" userId="225cf10c-9544-4f71-9a67-e3d2877b0386" providerId="ADAL" clId="{3D8F5CC4-BBF5-4305-BC1E-1FD766EC9A20}" dt="2026-06-17T23:34:25.398" v="581" actId="14100"/>
          <ac:picMkLst>
            <pc:docMk/>
            <pc:sldMk cId="1600796134" sldId="269"/>
            <ac:picMk id="12" creationId="{8BFAECC2-C733-3B0E-8DC9-D6F31C720676}"/>
          </ac:picMkLst>
        </pc:picChg>
        <pc:picChg chg="add mod">
          <ac:chgData name="KATRINA NARGUIS" userId="225cf10c-9544-4f71-9a67-e3d2877b0386" providerId="ADAL" clId="{3D8F5CC4-BBF5-4305-BC1E-1FD766EC9A20}" dt="2026-06-17T23:36:49.226" v="612" actId="14100"/>
          <ac:picMkLst>
            <pc:docMk/>
            <pc:sldMk cId="1600796134" sldId="269"/>
            <ac:picMk id="14" creationId="{289C7852-B15F-37E9-C06D-279FB63B4CA6}"/>
          </ac:picMkLst>
        </pc:picChg>
        <pc:picChg chg="add del mod modCrop">
          <ac:chgData name="KATRINA NARGUIS" userId="225cf10c-9544-4f71-9a67-e3d2877b0386" providerId="ADAL" clId="{3D8F5CC4-BBF5-4305-BC1E-1FD766EC9A20}" dt="2026-06-17T23:35:43.868" v="593" actId="478"/>
          <ac:picMkLst>
            <pc:docMk/>
            <pc:sldMk cId="1600796134" sldId="269"/>
            <ac:picMk id="16" creationId="{82C9D417-A780-5F5A-D1C7-AAEDCD7C2908}"/>
          </ac:picMkLst>
        </pc:picChg>
        <pc:picChg chg="add mod">
          <ac:chgData name="KATRINA NARGUIS" userId="225cf10c-9544-4f71-9a67-e3d2877b0386" providerId="ADAL" clId="{3D8F5CC4-BBF5-4305-BC1E-1FD766EC9A20}" dt="2026-06-17T23:38:21.677" v="628" actId="1076"/>
          <ac:picMkLst>
            <pc:docMk/>
            <pc:sldMk cId="1600796134" sldId="269"/>
            <ac:picMk id="18" creationId="{62709B7A-3A5F-2225-847B-2D86B44B07D1}"/>
          </ac:picMkLst>
        </pc:picChg>
        <pc:picChg chg="add mod">
          <ac:chgData name="KATRINA NARGUIS" userId="225cf10c-9544-4f71-9a67-e3d2877b0386" providerId="ADAL" clId="{3D8F5CC4-BBF5-4305-BC1E-1FD766EC9A20}" dt="2026-06-17T23:37:13.345" v="618" actId="14100"/>
          <ac:picMkLst>
            <pc:docMk/>
            <pc:sldMk cId="1600796134" sldId="269"/>
            <ac:picMk id="20" creationId="{2260F566-6E00-9982-AAF0-A9BCBD939555}"/>
          </ac:picMkLst>
        </pc:picChg>
        <pc:picChg chg="add mod">
          <ac:chgData name="KATRINA NARGUIS" userId="225cf10c-9544-4f71-9a67-e3d2877b0386" providerId="ADAL" clId="{3D8F5CC4-BBF5-4305-BC1E-1FD766EC9A20}" dt="2026-06-17T23:37:31.092" v="621" actId="14100"/>
          <ac:picMkLst>
            <pc:docMk/>
            <pc:sldMk cId="1600796134" sldId="269"/>
            <ac:picMk id="22" creationId="{F152AD74-7AD6-5A43-C219-DD8E80568205}"/>
          </ac:picMkLst>
        </pc:picChg>
        <pc:picChg chg="add del">
          <ac:chgData name="KATRINA NARGUIS" userId="225cf10c-9544-4f71-9a67-e3d2877b0386" providerId="ADAL" clId="{3D8F5CC4-BBF5-4305-BC1E-1FD766EC9A20}" dt="2026-06-17T23:37:56.575" v="623" actId="478"/>
          <ac:picMkLst>
            <pc:docMk/>
            <pc:sldMk cId="1600796134" sldId="269"/>
            <ac:picMk id="24" creationId="{78E3A860-BEF0-BC11-7692-91FA578C1DAF}"/>
          </ac:picMkLst>
        </pc:picChg>
        <pc:picChg chg="add mod">
          <ac:chgData name="KATRINA NARGUIS" userId="225cf10c-9544-4f71-9a67-e3d2877b0386" providerId="ADAL" clId="{3D8F5CC4-BBF5-4305-BC1E-1FD766EC9A20}" dt="2026-06-17T23:38:12.765" v="627" actId="14100"/>
          <ac:picMkLst>
            <pc:docMk/>
            <pc:sldMk cId="1600796134" sldId="269"/>
            <ac:picMk id="26" creationId="{BF18D97A-31CC-0E67-ABFC-D4E3D7A9A935}"/>
          </ac:picMkLst>
        </pc:picChg>
        <pc:picChg chg="add mod">
          <ac:chgData name="KATRINA NARGUIS" userId="225cf10c-9544-4f71-9a67-e3d2877b0386" providerId="ADAL" clId="{3D8F5CC4-BBF5-4305-BC1E-1FD766EC9A20}" dt="2026-06-17T23:40:25.625" v="650" actId="1076"/>
          <ac:picMkLst>
            <pc:docMk/>
            <pc:sldMk cId="1600796134" sldId="269"/>
            <ac:picMk id="28" creationId="{1C12A059-FBEB-6A78-E42D-C755BEFAF879}"/>
          </ac:picMkLst>
        </pc:picChg>
        <pc:picChg chg="add mod">
          <ac:chgData name="KATRINA NARGUIS" userId="225cf10c-9544-4f71-9a67-e3d2877b0386" providerId="ADAL" clId="{3D8F5CC4-BBF5-4305-BC1E-1FD766EC9A20}" dt="2026-06-17T23:39:14.296" v="637" actId="1076"/>
          <ac:picMkLst>
            <pc:docMk/>
            <pc:sldMk cId="1600796134" sldId="269"/>
            <ac:picMk id="30" creationId="{B7C4A168-C2AD-06E9-F00D-B0AAE72AA586}"/>
          </ac:picMkLst>
        </pc:picChg>
        <pc:picChg chg="add mod modCrop">
          <ac:chgData name="KATRINA NARGUIS" userId="225cf10c-9544-4f71-9a67-e3d2877b0386" providerId="ADAL" clId="{3D8F5CC4-BBF5-4305-BC1E-1FD766EC9A20}" dt="2026-06-17T23:40:20.274" v="649" actId="1076"/>
          <ac:picMkLst>
            <pc:docMk/>
            <pc:sldMk cId="1600796134" sldId="269"/>
            <ac:picMk id="32" creationId="{31D51C8F-5D2A-7ABC-AD2D-B0A7ED86E08E}"/>
          </ac:picMkLst>
        </pc:picChg>
        <pc:picChg chg="add mod">
          <ac:chgData name="KATRINA NARGUIS" userId="225cf10c-9544-4f71-9a67-e3d2877b0386" providerId="ADAL" clId="{3D8F5CC4-BBF5-4305-BC1E-1FD766EC9A20}" dt="2026-06-17T23:40:47.311" v="654" actId="1076"/>
          <ac:picMkLst>
            <pc:docMk/>
            <pc:sldMk cId="1600796134" sldId="269"/>
            <ac:picMk id="34" creationId="{FC227087-3DD4-308F-4EE5-39ECDE6706B8}"/>
          </ac:picMkLst>
        </pc:picChg>
        <pc:picChg chg="del">
          <ac:chgData name="KATRINA NARGUIS" userId="225cf10c-9544-4f71-9a67-e3d2877b0386" providerId="ADAL" clId="{3D8F5CC4-BBF5-4305-BC1E-1FD766EC9A20}" dt="2026-06-17T23:33:16.522" v="566" actId="478"/>
          <ac:picMkLst>
            <pc:docMk/>
            <pc:sldMk cId="1600796134" sldId="269"/>
            <ac:picMk id="35" creationId="{D3712D13-5EED-2016-FAE2-73E9543C7AC4}"/>
          </ac:picMkLst>
        </pc:picChg>
        <pc:picChg chg="add mod">
          <ac:chgData name="KATRINA NARGUIS" userId="225cf10c-9544-4f71-9a67-e3d2877b0386" providerId="ADAL" clId="{3D8F5CC4-BBF5-4305-BC1E-1FD766EC9A20}" dt="2026-06-17T23:41:02.237" v="657" actId="14100"/>
          <ac:picMkLst>
            <pc:docMk/>
            <pc:sldMk cId="1600796134" sldId="269"/>
            <ac:picMk id="37" creationId="{D4D6406C-007E-FFE1-6D45-BECE0577C7BC}"/>
          </ac:picMkLst>
        </pc:picChg>
        <pc:picChg chg="add mod">
          <ac:chgData name="KATRINA NARGUIS" userId="225cf10c-9544-4f71-9a67-e3d2877b0386" providerId="ADAL" clId="{3D8F5CC4-BBF5-4305-BC1E-1FD766EC9A20}" dt="2026-06-17T23:41:37.002" v="662" actId="14100"/>
          <ac:picMkLst>
            <pc:docMk/>
            <pc:sldMk cId="1600796134" sldId="269"/>
            <ac:picMk id="39" creationId="{B11F8EB7-8D75-BE01-7729-5C0201FBA3FA}"/>
          </ac:picMkLst>
        </pc:picChg>
        <pc:picChg chg="add mod">
          <ac:chgData name="KATRINA NARGUIS" userId="225cf10c-9544-4f71-9a67-e3d2877b0386" providerId="ADAL" clId="{3D8F5CC4-BBF5-4305-BC1E-1FD766EC9A20}" dt="2026-06-17T23:43:25.618" v="676" actId="1076"/>
          <ac:picMkLst>
            <pc:docMk/>
            <pc:sldMk cId="1600796134" sldId="269"/>
            <ac:picMk id="41" creationId="{99EC87DA-F74A-038F-BC77-B74D52574B4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5493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F9DF9-3934-306D-BF22-82C03D422B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F85AEB-D880-E4D7-889E-96EB7C8394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295E04-393B-9083-3674-5F30F4F367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95F2318-0CE5-7943-40C5-AB649041F25A}"/>
              </a:ext>
            </a:extLst>
          </p:cNvPr>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473276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D184D-9132-571C-6D12-C43334B28C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B8E983-724F-9722-FD4A-FD3F843468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435784-974F-C7FB-C2D9-C7D58A4606A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D602B94-DF07-3589-D930-9885631F05D1}"/>
              </a:ext>
            </a:extLst>
          </p:cNvPr>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684821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A3A2A"/>
        </a:solidFill>
        <a:effectLst/>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C8A84B"/>
          </a:solidFill>
          <a:ln w="12700">
            <a:solidFill>
              <a:srgbClr val="C8A84B"/>
            </a:solidFill>
            <a:prstDash val="solid"/>
          </a:ln>
        </p:spPr>
        <p:txBody>
          <a:bodyPr/>
          <a:lstStyle/>
          <a:p>
            <a:endParaRPr lang="pt-BR"/>
          </a:p>
        </p:txBody>
      </p:sp>
      <p:sp>
        <p:nvSpPr>
          <p:cNvPr id="4" name="Text 2"/>
          <p:cNvSpPr/>
          <p:nvPr/>
        </p:nvSpPr>
        <p:spPr>
          <a:xfrm>
            <a:off x="548640" y="2119686"/>
            <a:ext cx="8046720" cy="1078991"/>
          </a:xfrm>
          <a:prstGeom prst="rect">
            <a:avLst/>
          </a:prstGeom>
          <a:noFill/>
          <a:ln/>
        </p:spPr>
        <p:txBody>
          <a:bodyPr wrap="square" lIns="0" tIns="0" rIns="0" bIns="0" rtlCol="0" anchor="ctr"/>
          <a:lstStyle/>
          <a:p>
            <a:pPr marL="0" indent="0" algn="l">
              <a:buNone/>
            </a:pPr>
            <a:r>
              <a:rPr lang="en-US" sz="3000" b="1" dirty="0">
                <a:solidFill>
                  <a:srgbClr val="FFFFFF"/>
                </a:solidFill>
                <a:latin typeface="Cambria" pitchFamily="34" charset="0"/>
                <a:ea typeface="Cambria" pitchFamily="34" charset="-122"/>
                <a:cs typeface="Cambria" pitchFamily="34" charset="-120"/>
              </a:rPr>
              <a:t>Technical Commission for Infrastructure and Energy Transitions</a:t>
            </a:r>
            <a:endParaRPr lang="en-US" sz="3000" dirty="0"/>
          </a:p>
        </p:txBody>
      </p:sp>
      <p:sp>
        <p:nvSpPr>
          <p:cNvPr id="5" name="Shape 3"/>
          <p:cNvSpPr/>
          <p:nvPr/>
        </p:nvSpPr>
        <p:spPr>
          <a:xfrm>
            <a:off x="548640" y="3295358"/>
            <a:ext cx="2743200" cy="0"/>
          </a:xfrm>
          <a:prstGeom prst="line">
            <a:avLst/>
          </a:prstGeom>
          <a:noFill/>
          <a:ln w="25400">
            <a:solidFill>
              <a:srgbClr val="C8A84B"/>
            </a:solidFill>
            <a:prstDash val="solid"/>
          </a:ln>
        </p:spPr>
        <p:txBody>
          <a:bodyPr/>
          <a:lstStyle/>
          <a:p>
            <a:endParaRPr lang="pt-BR"/>
          </a:p>
        </p:txBody>
      </p:sp>
      <p:sp>
        <p:nvSpPr>
          <p:cNvPr id="7" name="Shape 5"/>
          <p:cNvSpPr/>
          <p:nvPr/>
        </p:nvSpPr>
        <p:spPr>
          <a:xfrm>
            <a:off x="457202" y="3759732"/>
            <a:ext cx="4206240" cy="1051560"/>
          </a:xfrm>
          <a:prstGeom prst="roundRect">
            <a:avLst>
              <a:gd name="adj" fmla="val 6957"/>
            </a:avLst>
          </a:prstGeom>
          <a:solidFill>
            <a:srgbClr val="2C5F2D">
              <a:alpha val="45000"/>
            </a:srgbClr>
          </a:solidFill>
          <a:ln w="12700">
            <a:solidFill>
              <a:srgbClr val="C8A84B"/>
            </a:solidFill>
            <a:prstDash val="solid"/>
          </a:ln>
        </p:spPr>
        <p:txBody>
          <a:bodyPr/>
          <a:lstStyle/>
          <a:p>
            <a:endParaRPr lang="pt-BR"/>
          </a:p>
        </p:txBody>
      </p:sp>
      <p:sp>
        <p:nvSpPr>
          <p:cNvPr id="8" name="Text 6"/>
          <p:cNvSpPr/>
          <p:nvPr/>
        </p:nvSpPr>
        <p:spPr>
          <a:xfrm>
            <a:off x="640080" y="3831545"/>
            <a:ext cx="3840480" cy="292608"/>
          </a:xfrm>
          <a:prstGeom prst="rect">
            <a:avLst/>
          </a:prstGeom>
          <a:noFill/>
          <a:ln/>
        </p:spPr>
        <p:txBody>
          <a:bodyPr wrap="square" lIns="0" tIns="0" rIns="0" bIns="0" rtlCol="0" anchor="ctr"/>
          <a:lstStyle/>
          <a:p>
            <a:pPr marL="0" indent="0" algn="l">
              <a:buNone/>
            </a:pPr>
            <a:r>
              <a:rPr lang="en-US" b="1" dirty="0">
                <a:solidFill>
                  <a:srgbClr val="C8A84B"/>
                </a:solidFill>
                <a:latin typeface="Cambria" pitchFamily="34" charset="0"/>
                <a:ea typeface="Cambria" pitchFamily="34" charset="-122"/>
                <a:cs typeface="Cambria" pitchFamily="34" charset="-120"/>
              </a:rPr>
              <a:t>Presidency of COINFRA</a:t>
            </a:r>
            <a:endParaRPr lang="en-US" dirty="0"/>
          </a:p>
        </p:txBody>
      </p:sp>
      <p:sp>
        <p:nvSpPr>
          <p:cNvPr id="9" name="Text 7"/>
          <p:cNvSpPr/>
          <p:nvPr/>
        </p:nvSpPr>
        <p:spPr>
          <a:xfrm>
            <a:off x="640080" y="4134845"/>
            <a:ext cx="3840480" cy="274320"/>
          </a:xfrm>
          <a:prstGeom prst="rect">
            <a:avLst/>
          </a:prstGeom>
          <a:noFill/>
          <a:ln/>
        </p:spPr>
        <p:txBody>
          <a:bodyPr wrap="square" lIns="0" tIns="0" rIns="0" bIns="0" rtlCol="0" anchor="ctr"/>
          <a:lstStyle/>
          <a:p>
            <a:pPr marL="0" indent="0" algn="l">
              <a:buNone/>
            </a:pPr>
            <a:r>
              <a:rPr lang="en-US" sz="1600" dirty="0">
                <a:solidFill>
                  <a:srgbClr val="C8DCC8"/>
                </a:solidFill>
                <a:latin typeface="Calibri" pitchFamily="34" charset="0"/>
                <a:ea typeface="Calibri" pitchFamily="34" charset="-122"/>
                <a:cs typeface="Calibri" pitchFamily="34" charset="-120"/>
              </a:rPr>
              <a:t>Brazilian Federal Court of Accounts (TCU)</a:t>
            </a:r>
            <a:endParaRPr lang="en-US" sz="1600" dirty="0"/>
          </a:p>
        </p:txBody>
      </p:sp>
      <p:sp>
        <p:nvSpPr>
          <p:cNvPr id="10" name="Text 8"/>
          <p:cNvSpPr/>
          <p:nvPr/>
        </p:nvSpPr>
        <p:spPr>
          <a:xfrm>
            <a:off x="640080" y="4379976"/>
            <a:ext cx="3840480" cy="274320"/>
          </a:xfrm>
          <a:prstGeom prst="rect">
            <a:avLst/>
          </a:prstGeom>
          <a:noFill/>
          <a:ln/>
        </p:spPr>
        <p:txBody>
          <a:bodyPr wrap="square" lIns="0" tIns="0" rIns="0" bIns="0" rtlCol="0" anchor="ctr"/>
          <a:lstStyle/>
          <a:p>
            <a:pPr marL="0" indent="0" algn="l">
              <a:buNone/>
            </a:pPr>
            <a:r>
              <a:rPr lang="en-US" sz="1400" dirty="0">
                <a:solidFill>
                  <a:srgbClr val="A8C8B0"/>
                </a:solidFill>
                <a:latin typeface="Calibri" pitchFamily="34" charset="0"/>
                <a:ea typeface="Calibri" pitchFamily="34" charset="-122"/>
                <a:cs typeface="Calibri" pitchFamily="34" charset="-120"/>
              </a:rPr>
              <a:t>June 2026</a:t>
            </a:r>
            <a:endParaRPr lang="en-US" sz="1400" dirty="0"/>
          </a:p>
        </p:txBody>
      </p:sp>
      <p:sp>
        <p:nvSpPr>
          <p:cNvPr id="11" name="Shape 9"/>
          <p:cNvSpPr/>
          <p:nvPr/>
        </p:nvSpPr>
        <p:spPr>
          <a:xfrm>
            <a:off x="0" y="5093208"/>
            <a:ext cx="9144000" cy="50292"/>
          </a:xfrm>
          <a:prstGeom prst="rect">
            <a:avLst/>
          </a:prstGeom>
          <a:solidFill>
            <a:srgbClr val="C8A84B"/>
          </a:solidFill>
          <a:ln w="12700">
            <a:solidFill>
              <a:srgbClr val="C8A84B"/>
            </a:solidFill>
            <a:prstDash val="solid"/>
          </a:ln>
        </p:spPr>
        <p:txBody>
          <a:bodyPr/>
          <a:lstStyle/>
          <a:p>
            <a:endParaRPr lang="pt-BR"/>
          </a:p>
        </p:txBody>
      </p:sp>
      <p:pic>
        <p:nvPicPr>
          <p:cNvPr id="13" name="Imagem 12">
            <a:extLst>
              <a:ext uri="{FF2B5EF4-FFF2-40B4-BE49-F238E27FC236}">
                <a16:creationId xmlns:a16="http://schemas.microsoft.com/office/drawing/2014/main" id="{318D880B-937F-6C3A-77C7-AB2C8D4D306D}"/>
              </a:ext>
            </a:extLst>
          </p:cNvPr>
          <p:cNvPicPr>
            <a:picLocks noChangeAspect="1"/>
          </p:cNvPicPr>
          <p:nvPr/>
        </p:nvPicPr>
        <p:blipFill>
          <a:blip r:embed="rId3"/>
          <a:stretch>
            <a:fillRect/>
          </a:stretch>
        </p:blipFill>
        <p:spPr>
          <a:xfrm>
            <a:off x="1610751" y="383362"/>
            <a:ext cx="5662980" cy="153983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9">
    <p:bg>
      <p:bgPr>
        <a:solidFill>
          <a:srgbClr val="1A3A2A"/>
        </a:solidFill>
        <a:effectLst/>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C8A84B"/>
          </a:solidFill>
          <a:ln w="12700">
            <a:solidFill>
              <a:srgbClr val="C8A84B"/>
            </a:solidFill>
            <a:prstDash val="solid"/>
          </a:ln>
        </p:spPr>
        <p:txBody>
          <a:bodyPr/>
          <a:lstStyle/>
          <a:p>
            <a:endParaRPr lang="pt-BR"/>
          </a:p>
        </p:txBody>
      </p:sp>
      <p:sp>
        <p:nvSpPr>
          <p:cNvPr id="3" name="Text 1"/>
          <p:cNvSpPr/>
          <p:nvPr/>
        </p:nvSpPr>
        <p:spPr>
          <a:xfrm>
            <a:off x="548640" y="164592"/>
            <a:ext cx="8229600" cy="320040"/>
          </a:xfrm>
          <a:prstGeom prst="rect">
            <a:avLst/>
          </a:prstGeom>
          <a:noFill/>
          <a:ln/>
        </p:spPr>
        <p:txBody>
          <a:bodyPr wrap="square" lIns="0" tIns="0" rIns="0" bIns="0" rtlCol="0" anchor="ctr"/>
          <a:lstStyle/>
          <a:p>
            <a:pPr marL="0" indent="0" algn="l">
              <a:buNone/>
            </a:pPr>
            <a:r>
              <a:rPr lang="en-US" sz="1600" b="1" kern="0" spc="400" dirty="0">
                <a:solidFill>
                  <a:srgbClr val="C8A84B"/>
                </a:solidFill>
                <a:latin typeface="Calibri" pitchFamily="34" charset="0"/>
                <a:ea typeface="Calibri" pitchFamily="34" charset="-122"/>
                <a:cs typeface="Calibri" pitchFamily="34" charset="-120"/>
              </a:rPr>
              <a:t>LOOKING AHEAD</a:t>
            </a:r>
            <a:endParaRPr lang="en-US" sz="1600" dirty="0"/>
          </a:p>
        </p:txBody>
      </p:sp>
      <p:sp>
        <p:nvSpPr>
          <p:cNvPr id="4" name="Text 2"/>
          <p:cNvSpPr/>
          <p:nvPr/>
        </p:nvSpPr>
        <p:spPr>
          <a:xfrm>
            <a:off x="548640" y="475488"/>
            <a:ext cx="8046720" cy="640080"/>
          </a:xfrm>
          <a:prstGeom prst="rect">
            <a:avLst/>
          </a:prstGeom>
          <a:noFill/>
          <a:ln/>
        </p:spPr>
        <p:txBody>
          <a:bodyPr wrap="square" lIns="0" tIns="0" rIns="0" bIns="0" rtlCol="0" anchor="ctr"/>
          <a:lstStyle/>
          <a:p>
            <a:pPr marL="0" indent="0" algn="l">
              <a:buNone/>
            </a:pPr>
            <a:r>
              <a:rPr lang="en-US" sz="2600" b="1" dirty="0">
                <a:solidFill>
                  <a:srgbClr val="FFFFFF"/>
                </a:solidFill>
                <a:latin typeface="Cambria" pitchFamily="34" charset="0"/>
                <a:ea typeface="Cambria" pitchFamily="34" charset="-122"/>
                <a:cs typeface="Cambria" pitchFamily="34" charset="-120"/>
              </a:rPr>
              <a:t>Key Messages</a:t>
            </a:r>
            <a:endParaRPr lang="en-US" sz="2600" dirty="0"/>
          </a:p>
        </p:txBody>
      </p:sp>
      <p:sp>
        <p:nvSpPr>
          <p:cNvPr id="5" name="Shape 3"/>
          <p:cNvSpPr/>
          <p:nvPr/>
        </p:nvSpPr>
        <p:spPr>
          <a:xfrm>
            <a:off x="0" y="5093208"/>
            <a:ext cx="9144000" cy="50292"/>
          </a:xfrm>
          <a:prstGeom prst="rect">
            <a:avLst/>
          </a:prstGeom>
          <a:solidFill>
            <a:srgbClr val="C8A84B"/>
          </a:solidFill>
          <a:ln w="12700">
            <a:solidFill>
              <a:srgbClr val="C8A84B"/>
            </a:solidFill>
            <a:prstDash val="solid"/>
          </a:ln>
        </p:spPr>
        <p:txBody>
          <a:bodyPr/>
          <a:lstStyle/>
          <a:p>
            <a:endParaRPr lang="pt-BR"/>
          </a:p>
        </p:txBody>
      </p:sp>
      <p:sp>
        <p:nvSpPr>
          <p:cNvPr id="6" name="Shape 4"/>
          <p:cNvSpPr/>
          <p:nvPr/>
        </p:nvSpPr>
        <p:spPr>
          <a:xfrm>
            <a:off x="457200" y="1143000"/>
            <a:ext cx="8229600" cy="603504"/>
          </a:xfrm>
          <a:prstGeom prst="roundRect">
            <a:avLst>
              <a:gd name="adj" fmla="val 10606"/>
            </a:avLst>
          </a:prstGeom>
          <a:solidFill>
            <a:srgbClr val="2C5F2D">
              <a:alpha val="45000"/>
            </a:srgbClr>
          </a:solidFill>
          <a:ln w="12700">
            <a:solidFill>
              <a:srgbClr val="4A7A5A"/>
            </a:solidFill>
            <a:prstDash val="solid"/>
          </a:ln>
        </p:spPr>
        <p:txBody>
          <a:bodyPr/>
          <a:lstStyle/>
          <a:p>
            <a:endParaRPr lang="pt-BR" sz="2800"/>
          </a:p>
        </p:txBody>
      </p:sp>
      <p:sp>
        <p:nvSpPr>
          <p:cNvPr id="7" name="Text 5"/>
          <p:cNvSpPr/>
          <p:nvPr/>
        </p:nvSpPr>
        <p:spPr>
          <a:xfrm>
            <a:off x="594360" y="1207008"/>
            <a:ext cx="457200" cy="457200"/>
          </a:xfrm>
          <a:prstGeom prst="rect">
            <a:avLst/>
          </a:prstGeom>
          <a:noFill/>
          <a:ln/>
        </p:spPr>
        <p:txBody>
          <a:bodyPr wrap="square" lIns="0" tIns="0" rIns="0" bIns="0" rtlCol="0" anchor="ctr"/>
          <a:lstStyle/>
          <a:p>
            <a:pPr marL="0" indent="0" algn="ctr">
              <a:buNone/>
            </a:pPr>
            <a:r>
              <a:rPr lang="en-US" sz="2800" dirty="0">
                <a:solidFill>
                  <a:srgbClr val="000000"/>
                </a:solidFill>
              </a:rPr>
              <a:t>⚡</a:t>
            </a:r>
            <a:endParaRPr lang="en-US" sz="2800" dirty="0"/>
          </a:p>
        </p:txBody>
      </p:sp>
      <p:sp>
        <p:nvSpPr>
          <p:cNvPr id="8" name="Text 6"/>
          <p:cNvSpPr/>
          <p:nvPr/>
        </p:nvSpPr>
        <p:spPr>
          <a:xfrm>
            <a:off x="1143000" y="1197864"/>
            <a:ext cx="7269480" cy="274320"/>
          </a:xfrm>
          <a:prstGeom prst="rect">
            <a:avLst/>
          </a:prstGeom>
          <a:noFill/>
          <a:ln/>
        </p:spPr>
        <p:txBody>
          <a:bodyPr wrap="square" lIns="0" tIns="0" rIns="0" bIns="0" rtlCol="0" anchor="ctr"/>
          <a:lstStyle/>
          <a:p>
            <a:pPr marL="0" indent="0" algn="l">
              <a:buNone/>
            </a:pPr>
            <a:r>
              <a:rPr lang="en-US" sz="1600" b="1" dirty="0">
                <a:solidFill>
                  <a:srgbClr val="C8A84B"/>
                </a:solidFill>
                <a:latin typeface="Cambria" pitchFamily="34" charset="0"/>
                <a:ea typeface="Cambria" pitchFamily="34" charset="-122"/>
                <a:cs typeface="Cambria" pitchFamily="34" charset="-120"/>
              </a:rPr>
              <a:t>Energy Transition: A Growing Audit Priority</a:t>
            </a:r>
            <a:endParaRPr lang="en-US" sz="1600" dirty="0"/>
          </a:p>
        </p:txBody>
      </p:sp>
      <p:sp>
        <p:nvSpPr>
          <p:cNvPr id="9" name="Text 7"/>
          <p:cNvSpPr/>
          <p:nvPr/>
        </p:nvSpPr>
        <p:spPr>
          <a:xfrm>
            <a:off x="1143000" y="1463040"/>
            <a:ext cx="7269480" cy="256032"/>
          </a:xfrm>
          <a:prstGeom prst="rect">
            <a:avLst/>
          </a:prstGeom>
          <a:noFill/>
          <a:ln/>
        </p:spPr>
        <p:txBody>
          <a:bodyPr wrap="square" lIns="0" tIns="0" rIns="0" bIns="0" rtlCol="0" anchor="ctr"/>
          <a:lstStyle/>
          <a:p>
            <a:pPr marL="0" indent="0" algn="l">
              <a:buNone/>
            </a:pPr>
            <a:r>
              <a:rPr lang="en-US" sz="1100" dirty="0">
                <a:solidFill>
                  <a:srgbClr val="D8EED8"/>
                </a:solidFill>
                <a:latin typeface="Calibri" pitchFamily="34" charset="0"/>
                <a:ea typeface="Calibri" pitchFamily="34" charset="-122"/>
                <a:cs typeface="Calibri" pitchFamily="34" charset="-120"/>
              </a:rPr>
              <a:t>Energy transition is becoming a major audit topic for Supreme Audit Institutions across the region.</a:t>
            </a:r>
            <a:endParaRPr lang="en-US" sz="1100" dirty="0"/>
          </a:p>
        </p:txBody>
      </p:sp>
      <p:sp>
        <p:nvSpPr>
          <p:cNvPr id="10" name="Shape 8"/>
          <p:cNvSpPr/>
          <p:nvPr/>
        </p:nvSpPr>
        <p:spPr>
          <a:xfrm>
            <a:off x="457200" y="2084832"/>
            <a:ext cx="8229600" cy="603504"/>
          </a:xfrm>
          <a:prstGeom prst="roundRect">
            <a:avLst>
              <a:gd name="adj" fmla="val 10606"/>
            </a:avLst>
          </a:prstGeom>
          <a:solidFill>
            <a:srgbClr val="2C5F2D">
              <a:alpha val="45000"/>
            </a:srgbClr>
          </a:solidFill>
          <a:ln w="12700">
            <a:solidFill>
              <a:srgbClr val="4A7A5A"/>
            </a:solidFill>
            <a:prstDash val="solid"/>
          </a:ln>
        </p:spPr>
        <p:txBody>
          <a:bodyPr/>
          <a:lstStyle/>
          <a:p>
            <a:endParaRPr lang="pt-BR" sz="2800"/>
          </a:p>
        </p:txBody>
      </p:sp>
      <p:sp>
        <p:nvSpPr>
          <p:cNvPr id="11" name="Text 9"/>
          <p:cNvSpPr/>
          <p:nvPr/>
        </p:nvSpPr>
        <p:spPr>
          <a:xfrm>
            <a:off x="571500" y="2136355"/>
            <a:ext cx="457200" cy="457200"/>
          </a:xfrm>
          <a:prstGeom prst="rect">
            <a:avLst/>
          </a:prstGeom>
          <a:noFill/>
          <a:ln/>
        </p:spPr>
        <p:txBody>
          <a:bodyPr wrap="square" lIns="0" tIns="0" rIns="0" bIns="0" rtlCol="0" anchor="ctr"/>
          <a:lstStyle/>
          <a:p>
            <a:pPr marL="0" indent="0" algn="ctr">
              <a:buNone/>
            </a:pPr>
            <a:r>
              <a:rPr lang="en-US" sz="2800" dirty="0">
                <a:solidFill>
                  <a:srgbClr val="000000"/>
                </a:solidFill>
              </a:rPr>
              <a:t>🤝</a:t>
            </a:r>
            <a:endParaRPr lang="en-US" sz="2800" dirty="0"/>
          </a:p>
        </p:txBody>
      </p:sp>
      <p:sp>
        <p:nvSpPr>
          <p:cNvPr id="12" name="Text 10"/>
          <p:cNvSpPr/>
          <p:nvPr/>
        </p:nvSpPr>
        <p:spPr>
          <a:xfrm>
            <a:off x="1143000" y="2084832"/>
            <a:ext cx="7269480" cy="274320"/>
          </a:xfrm>
          <a:prstGeom prst="rect">
            <a:avLst/>
          </a:prstGeom>
          <a:noFill/>
          <a:ln/>
        </p:spPr>
        <p:txBody>
          <a:bodyPr wrap="square" lIns="0" tIns="0" rIns="0" bIns="0" rtlCol="0" anchor="ctr"/>
          <a:lstStyle/>
          <a:p>
            <a:pPr marL="0" indent="0" algn="l">
              <a:buNone/>
            </a:pPr>
            <a:r>
              <a:rPr lang="en-US" sz="1600" b="1" dirty="0">
                <a:solidFill>
                  <a:srgbClr val="C8A84B"/>
                </a:solidFill>
                <a:latin typeface="Cambria" pitchFamily="34" charset="0"/>
                <a:ea typeface="Cambria" pitchFamily="34" charset="-122"/>
                <a:cs typeface="Cambria" pitchFamily="34" charset="-120"/>
              </a:rPr>
              <a:t>Regional Cooperation Drives Innovation</a:t>
            </a:r>
            <a:endParaRPr lang="en-US" sz="1600" dirty="0"/>
          </a:p>
        </p:txBody>
      </p:sp>
      <p:sp>
        <p:nvSpPr>
          <p:cNvPr id="13" name="Text 11"/>
          <p:cNvSpPr/>
          <p:nvPr/>
        </p:nvSpPr>
        <p:spPr>
          <a:xfrm>
            <a:off x="1143000" y="2351766"/>
            <a:ext cx="7269480" cy="256032"/>
          </a:xfrm>
          <a:prstGeom prst="rect">
            <a:avLst/>
          </a:prstGeom>
          <a:noFill/>
          <a:ln/>
        </p:spPr>
        <p:txBody>
          <a:bodyPr wrap="square" lIns="0" tIns="0" rIns="0" bIns="0" rtlCol="0" anchor="ctr"/>
          <a:lstStyle/>
          <a:p>
            <a:pPr marL="0" indent="0" algn="l">
              <a:buNone/>
            </a:pPr>
            <a:r>
              <a:rPr lang="en-US" sz="1100" dirty="0">
                <a:solidFill>
                  <a:srgbClr val="D8EED8"/>
                </a:solidFill>
                <a:latin typeface="Calibri" pitchFamily="34" charset="0"/>
                <a:ea typeface="Calibri" pitchFamily="34" charset="-122"/>
                <a:cs typeface="Calibri" pitchFamily="34" charset="-120"/>
              </a:rPr>
              <a:t>Regional cooperation accelerates methodological innovation, leveraging shared experience across diverse national contexts.</a:t>
            </a:r>
            <a:endParaRPr lang="en-US" sz="1100" dirty="0"/>
          </a:p>
        </p:txBody>
      </p:sp>
      <p:sp>
        <p:nvSpPr>
          <p:cNvPr id="14" name="Shape 12"/>
          <p:cNvSpPr/>
          <p:nvPr/>
        </p:nvSpPr>
        <p:spPr>
          <a:xfrm>
            <a:off x="457200" y="3026664"/>
            <a:ext cx="8229600" cy="603504"/>
          </a:xfrm>
          <a:prstGeom prst="roundRect">
            <a:avLst>
              <a:gd name="adj" fmla="val 10606"/>
            </a:avLst>
          </a:prstGeom>
          <a:solidFill>
            <a:srgbClr val="2C5F2D">
              <a:alpha val="45000"/>
            </a:srgbClr>
          </a:solidFill>
          <a:ln w="12700">
            <a:solidFill>
              <a:srgbClr val="4A7A5A"/>
            </a:solidFill>
            <a:prstDash val="solid"/>
          </a:ln>
        </p:spPr>
        <p:txBody>
          <a:bodyPr/>
          <a:lstStyle/>
          <a:p>
            <a:endParaRPr lang="pt-BR" sz="2800"/>
          </a:p>
        </p:txBody>
      </p:sp>
      <p:sp>
        <p:nvSpPr>
          <p:cNvPr id="15" name="Text 13"/>
          <p:cNvSpPr/>
          <p:nvPr/>
        </p:nvSpPr>
        <p:spPr>
          <a:xfrm>
            <a:off x="594360" y="3118104"/>
            <a:ext cx="457200" cy="457200"/>
          </a:xfrm>
          <a:prstGeom prst="rect">
            <a:avLst/>
          </a:prstGeom>
          <a:noFill/>
          <a:ln/>
        </p:spPr>
        <p:txBody>
          <a:bodyPr wrap="square" lIns="0" tIns="0" rIns="0" bIns="0" rtlCol="0" anchor="ctr"/>
          <a:lstStyle/>
          <a:p>
            <a:pPr marL="0" indent="0" algn="ctr">
              <a:buNone/>
            </a:pPr>
            <a:r>
              <a:rPr lang="en-US" sz="2800" dirty="0">
                <a:solidFill>
                  <a:srgbClr val="000000"/>
                </a:solidFill>
              </a:rPr>
              <a:t>🔄</a:t>
            </a:r>
            <a:endParaRPr lang="en-US" sz="2800" dirty="0"/>
          </a:p>
        </p:txBody>
      </p:sp>
      <p:sp>
        <p:nvSpPr>
          <p:cNvPr id="16" name="Text 14"/>
          <p:cNvSpPr/>
          <p:nvPr/>
        </p:nvSpPr>
        <p:spPr>
          <a:xfrm>
            <a:off x="1143000" y="3090672"/>
            <a:ext cx="7269480" cy="274320"/>
          </a:xfrm>
          <a:prstGeom prst="rect">
            <a:avLst/>
          </a:prstGeom>
          <a:noFill/>
          <a:ln/>
        </p:spPr>
        <p:txBody>
          <a:bodyPr wrap="square" lIns="0" tIns="0" rIns="0" bIns="0" rtlCol="0" anchor="ctr"/>
          <a:lstStyle/>
          <a:p>
            <a:pPr marL="0" indent="0" algn="l">
              <a:buNone/>
            </a:pPr>
            <a:r>
              <a:rPr lang="en-US" sz="1600" b="1" dirty="0">
                <a:solidFill>
                  <a:srgbClr val="C8A84B"/>
                </a:solidFill>
                <a:latin typeface="Cambria" pitchFamily="34" charset="0"/>
                <a:ea typeface="Cambria" pitchFamily="34" charset="-122"/>
                <a:cs typeface="Cambria" pitchFamily="34" charset="-120"/>
              </a:rPr>
              <a:t>A Strengthened, Regionalized Methodology</a:t>
            </a:r>
            <a:endParaRPr lang="en-US" sz="1600" dirty="0"/>
          </a:p>
        </p:txBody>
      </p:sp>
      <p:sp>
        <p:nvSpPr>
          <p:cNvPr id="17" name="Text 15"/>
          <p:cNvSpPr/>
          <p:nvPr/>
        </p:nvSpPr>
        <p:spPr>
          <a:xfrm>
            <a:off x="1143000" y="3344946"/>
            <a:ext cx="7543800" cy="256032"/>
          </a:xfrm>
          <a:prstGeom prst="rect">
            <a:avLst/>
          </a:prstGeom>
          <a:noFill/>
          <a:ln/>
        </p:spPr>
        <p:txBody>
          <a:bodyPr wrap="square" lIns="0" tIns="0" rIns="0" bIns="0" rtlCol="0" anchor="ctr"/>
          <a:lstStyle/>
          <a:p>
            <a:pPr marL="0" indent="0" algn="l">
              <a:buNone/>
            </a:pPr>
            <a:r>
              <a:rPr lang="en-US" sz="1100" dirty="0">
                <a:solidFill>
                  <a:srgbClr val="D8EED8"/>
                </a:solidFill>
                <a:latin typeface="Calibri" pitchFamily="34" charset="0"/>
                <a:ea typeface="Calibri" pitchFamily="34" charset="-122"/>
                <a:cs typeface="Calibri" pitchFamily="34" charset="-120"/>
              </a:rPr>
              <a:t>The 2025 consultation process strengthened and regionalized the original WGEI methodology for Latin America and the Caribbean.</a:t>
            </a:r>
            <a:endParaRPr lang="en-US" sz="1100" dirty="0"/>
          </a:p>
        </p:txBody>
      </p:sp>
      <p:sp>
        <p:nvSpPr>
          <p:cNvPr id="22" name="Shape 20"/>
          <p:cNvSpPr/>
          <p:nvPr/>
        </p:nvSpPr>
        <p:spPr>
          <a:xfrm>
            <a:off x="457200" y="3986784"/>
            <a:ext cx="8229600" cy="603504"/>
          </a:xfrm>
          <a:prstGeom prst="roundRect">
            <a:avLst>
              <a:gd name="adj" fmla="val 10606"/>
            </a:avLst>
          </a:prstGeom>
          <a:solidFill>
            <a:srgbClr val="2C5F2D">
              <a:alpha val="45000"/>
            </a:srgbClr>
          </a:solidFill>
          <a:ln w="12700">
            <a:solidFill>
              <a:srgbClr val="4A7A5A"/>
            </a:solidFill>
            <a:prstDash val="solid"/>
          </a:ln>
        </p:spPr>
        <p:txBody>
          <a:bodyPr/>
          <a:lstStyle/>
          <a:p>
            <a:endParaRPr lang="pt-BR" sz="2800"/>
          </a:p>
        </p:txBody>
      </p:sp>
      <p:sp>
        <p:nvSpPr>
          <p:cNvPr id="23" name="Text 21"/>
          <p:cNvSpPr/>
          <p:nvPr/>
        </p:nvSpPr>
        <p:spPr>
          <a:xfrm>
            <a:off x="594360" y="4059936"/>
            <a:ext cx="457200" cy="457200"/>
          </a:xfrm>
          <a:prstGeom prst="rect">
            <a:avLst/>
          </a:prstGeom>
          <a:noFill/>
          <a:ln/>
        </p:spPr>
        <p:txBody>
          <a:bodyPr wrap="square" lIns="0" tIns="0" rIns="0" bIns="0" rtlCol="0" anchor="ctr"/>
          <a:lstStyle/>
          <a:p>
            <a:pPr marL="0" indent="0" algn="ctr">
              <a:buNone/>
            </a:pPr>
            <a:r>
              <a:rPr lang="en-US" sz="2800" dirty="0">
                <a:solidFill>
                  <a:srgbClr val="000000"/>
                </a:solidFill>
              </a:rPr>
              <a:t>🌎</a:t>
            </a:r>
            <a:endParaRPr lang="en-US" sz="2800" dirty="0"/>
          </a:p>
        </p:txBody>
      </p:sp>
      <p:sp>
        <p:nvSpPr>
          <p:cNvPr id="24" name="Text 22"/>
          <p:cNvSpPr/>
          <p:nvPr/>
        </p:nvSpPr>
        <p:spPr>
          <a:xfrm>
            <a:off x="1143000" y="4050792"/>
            <a:ext cx="7269480" cy="274320"/>
          </a:xfrm>
          <a:prstGeom prst="rect">
            <a:avLst/>
          </a:prstGeom>
          <a:noFill/>
          <a:ln/>
        </p:spPr>
        <p:txBody>
          <a:bodyPr wrap="square" lIns="0" tIns="0" rIns="0" bIns="0" rtlCol="0" anchor="ctr"/>
          <a:lstStyle/>
          <a:p>
            <a:pPr marL="0" indent="0" algn="l">
              <a:buNone/>
            </a:pPr>
            <a:r>
              <a:rPr lang="en-US" sz="1600" b="1" dirty="0">
                <a:solidFill>
                  <a:srgbClr val="C8A84B"/>
                </a:solidFill>
                <a:latin typeface="Cambria" pitchFamily="34" charset="0"/>
                <a:ea typeface="Cambria" pitchFamily="34" charset="-122"/>
                <a:cs typeface="Cambria" pitchFamily="34" charset="-120"/>
              </a:rPr>
              <a:t>Continued COINFRA Support</a:t>
            </a:r>
            <a:endParaRPr lang="en-US" sz="1600" dirty="0"/>
          </a:p>
        </p:txBody>
      </p:sp>
      <p:sp>
        <p:nvSpPr>
          <p:cNvPr id="25" name="Text 23"/>
          <p:cNvSpPr/>
          <p:nvPr/>
        </p:nvSpPr>
        <p:spPr>
          <a:xfrm>
            <a:off x="1143000" y="4315968"/>
            <a:ext cx="7269480" cy="256032"/>
          </a:xfrm>
          <a:prstGeom prst="rect">
            <a:avLst/>
          </a:prstGeom>
          <a:noFill/>
          <a:ln/>
        </p:spPr>
        <p:txBody>
          <a:bodyPr wrap="square" lIns="0" tIns="0" rIns="0" bIns="0" rtlCol="0" anchor="ctr"/>
          <a:lstStyle/>
          <a:p>
            <a:pPr marL="0" indent="0" algn="l">
              <a:buNone/>
            </a:pPr>
            <a:r>
              <a:rPr lang="en-US" sz="1100" dirty="0">
                <a:solidFill>
                  <a:srgbClr val="D8EED8"/>
                </a:solidFill>
                <a:latin typeface="Calibri" pitchFamily="34" charset="0"/>
                <a:ea typeface="Calibri" pitchFamily="34" charset="-122"/>
                <a:cs typeface="Calibri" pitchFamily="34" charset="-120"/>
              </a:rPr>
              <a:t>COINFRA will continue supporting SAIs through knowledge sharing, capacity development and cooperative initiatives.</a:t>
            </a:r>
            <a:endParaRPr lang="en-US" sz="11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0">
    <p:bg>
      <p:bgPr>
        <a:solidFill>
          <a:srgbClr val="1A3A2A"/>
        </a:solidFill>
        <a:effectLst/>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C8A84B"/>
          </a:solidFill>
          <a:ln w="12700">
            <a:solidFill>
              <a:srgbClr val="C8A84B"/>
            </a:solidFill>
            <a:prstDash val="solid"/>
          </a:ln>
        </p:spPr>
        <p:txBody>
          <a:bodyPr/>
          <a:lstStyle/>
          <a:p>
            <a:endParaRPr lang="pt-BR"/>
          </a:p>
        </p:txBody>
      </p:sp>
      <p:sp>
        <p:nvSpPr>
          <p:cNvPr id="3" name="Text 1"/>
          <p:cNvSpPr/>
          <p:nvPr/>
        </p:nvSpPr>
        <p:spPr>
          <a:xfrm>
            <a:off x="457200" y="1554480"/>
            <a:ext cx="8229600" cy="914400"/>
          </a:xfrm>
          <a:prstGeom prst="rect">
            <a:avLst/>
          </a:prstGeom>
          <a:noFill/>
          <a:ln/>
        </p:spPr>
        <p:txBody>
          <a:bodyPr wrap="square" lIns="0" tIns="0" rIns="0" bIns="0" rtlCol="0" anchor="ctr"/>
          <a:lstStyle/>
          <a:p>
            <a:pPr marL="0" indent="0" algn="ctr">
              <a:buNone/>
            </a:pPr>
            <a:r>
              <a:rPr lang="en-US" sz="4400" b="1" dirty="0">
                <a:solidFill>
                  <a:srgbClr val="FFFFFF"/>
                </a:solidFill>
                <a:latin typeface="Cambria" pitchFamily="34" charset="0"/>
                <a:ea typeface="Cambria" pitchFamily="34" charset="-122"/>
                <a:cs typeface="Cambria" pitchFamily="34" charset="-120"/>
              </a:rPr>
              <a:t>Thank You</a:t>
            </a:r>
            <a:endParaRPr lang="en-US" sz="4400" dirty="0"/>
          </a:p>
        </p:txBody>
      </p:sp>
      <p:sp>
        <p:nvSpPr>
          <p:cNvPr id="4" name="Shape 2"/>
          <p:cNvSpPr/>
          <p:nvPr/>
        </p:nvSpPr>
        <p:spPr>
          <a:xfrm>
            <a:off x="3200400" y="2606040"/>
            <a:ext cx="2743200" cy="0"/>
          </a:xfrm>
          <a:prstGeom prst="line">
            <a:avLst/>
          </a:prstGeom>
          <a:noFill/>
          <a:ln w="19050">
            <a:solidFill>
              <a:srgbClr val="C8A84B"/>
            </a:solidFill>
            <a:prstDash val="solid"/>
          </a:ln>
        </p:spPr>
        <p:txBody>
          <a:bodyPr/>
          <a:lstStyle/>
          <a:p>
            <a:endParaRPr lang="pt-BR"/>
          </a:p>
        </p:txBody>
      </p:sp>
      <p:sp>
        <p:nvSpPr>
          <p:cNvPr id="6" name="Text 4"/>
          <p:cNvSpPr/>
          <p:nvPr/>
        </p:nvSpPr>
        <p:spPr>
          <a:xfrm>
            <a:off x="457200" y="2916936"/>
            <a:ext cx="8229600" cy="320040"/>
          </a:xfrm>
          <a:prstGeom prst="rect">
            <a:avLst/>
          </a:prstGeom>
          <a:noFill/>
          <a:ln/>
        </p:spPr>
        <p:txBody>
          <a:bodyPr wrap="square" lIns="0" tIns="0" rIns="0" bIns="0" rtlCol="0" anchor="ctr"/>
          <a:lstStyle/>
          <a:p>
            <a:pPr marL="0" indent="0" algn="ctr">
              <a:buNone/>
            </a:pPr>
            <a:r>
              <a:rPr lang="en-US" sz="1100" dirty="0">
                <a:solidFill>
                  <a:srgbClr val="A8C8B0"/>
                </a:solidFill>
                <a:latin typeface="Calibri" pitchFamily="34" charset="0"/>
                <a:ea typeface="Calibri" pitchFamily="34" charset="-122"/>
                <a:cs typeface="Calibri" pitchFamily="34" charset="-120"/>
              </a:rPr>
              <a:t>OLACEFS  |  Brazilian Federal Court of Accounts (TCU)  |  June 2026</a:t>
            </a:r>
            <a:endParaRPr lang="en-US" sz="1100" dirty="0"/>
          </a:p>
        </p:txBody>
      </p:sp>
      <p:sp>
        <p:nvSpPr>
          <p:cNvPr id="16" name="Shape 14"/>
          <p:cNvSpPr/>
          <p:nvPr/>
        </p:nvSpPr>
        <p:spPr>
          <a:xfrm>
            <a:off x="0" y="5093208"/>
            <a:ext cx="9144000" cy="50292"/>
          </a:xfrm>
          <a:prstGeom prst="rect">
            <a:avLst/>
          </a:prstGeom>
          <a:solidFill>
            <a:srgbClr val="C8A84B"/>
          </a:solidFill>
          <a:ln w="12700">
            <a:solidFill>
              <a:srgbClr val="C8A84B"/>
            </a:solidFill>
            <a:prstDash val="solid"/>
          </a:ln>
        </p:spPr>
        <p:txBody>
          <a:bodyPr/>
          <a:lstStyle/>
          <a:p>
            <a:endParaRPr lang="pt-B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8FBF8"/>
        </a:solidFill>
        <a:effectLst/>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1A3A2A"/>
          </a:solidFill>
          <a:ln w="12700">
            <a:solidFill>
              <a:srgbClr val="1A3A2A"/>
            </a:solidFill>
            <a:prstDash val="solid"/>
          </a:ln>
        </p:spPr>
        <p:txBody>
          <a:bodyPr/>
          <a:lstStyle/>
          <a:p>
            <a:endParaRPr lang="pt-BR"/>
          </a:p>
        </p:txBody>
      </p:sp>
      <p:sp>
        <p:nvSpPr>
          <p:cNvPr id="3" name="Text 1"/>
          <p:cNvSpPr/>
          <p:nvPr/>
        </p:nvSpPr>
        <p:spPr>
          <a:xfrm>
            <a:off x="457200" y="283464"/>
            <a:ext cx="8229600" cy="292608"/>
          </a:xfrm>
          <a:prstGeom prst="rect">
            <a:avLst/>
          </a:prstGeom>
          <a:noFill/>
          <a:ln/>
        </p:spPr>
        <p:txBody>
          <a:bodyPr wrap="square" lIns="0" tIns="0" rIns="0" bIns="0" rtlCol="0" anchor="ctr"/>
          <a:lstStyle/>
          <a:p>
            <a:pPr marL="0" indent="0" algn="l">
              <a:buNone/>
            </a:pPr>
            <a:r>
              <a:rPr lang="en-US" sz="2000" b="1" kern="0" spc="400" dirty="0">
                <a:solidFill>
                  <a:srgbClr val="C8A84B"/>
                </a:solidFill>
                <a:latin typeface="Calibri" pitchFamily="34" charset="0"/>
                <a:ea typeface="Calibri" pitchFamily="34" charset="-122"/>
                <a:cs typeface="Calibri" pitchFamily="34" charset="-120"/>
              </a:rPr>
              <a:t>COINFRA AT A GLANCE</a:t>
            </a:r>
            <a:endParaRPr lang="en-US" sz="2000" dirty="0"/>
          </a:p>
        </p:txBody>
      </p:sp>
      <p:sp>
        <p:nvSpPr>
          <p:cNvPr id="4" name="Text 2"/>
          <p:cNvSpPr/>
          <p:nvPr/>
        </p:nvSpPr>
        <p:spPr>
          <a:xfrm>
            <a:off x="457200" y="420624"/>
            <a:ext cx="8229600" cy="777240"/>
          </a:xfrm>
          <a:prstGeom prst="rect">
            <a:avLst/>
          </a:prstGeom>
          <a:noFill/>
          <a:ln/>
        </p:spPr>
        <p:txBody>
          <a:bodyPr wrap="square" lIns="0" tIns="0" rIns="0" bIns="0" rtlCol="0" anchor="ctr"/>
          <a:lstStyle/>
          <a:p>
            <a:pPr marL="0" indent="0" algn="l">
              <a:buNone/>
            </a:pPr>
            <a:r>
              <a:rPr lang="en-US" sz="2200" b="1" dirty="0">
                <a:solidFill>
                  <a:srgbClr val="1A3A2A"/>
                </a:solidFill>
                <a:latin typeface="Cambria" pitchFamily="34" charset="0"/>
                <a:ea typeface="Cambria" pitchFamily="34" charset="-122"/>
                <a:cs typeface="Cambria" pitchFamily="34" charset="-120"/>
              </a:rPr>
              <a:t>Infrastructure and Energy Transitions Commission of OLACEFS</a:t>
            </a:r>
            <a:endParaRPr lang="en-US" sz="2200" dirty="0"/>
          </a:p>
        </p:txBody>
      </p:sp>
      <p:sp>
        <p:nvSpPr>
          <p:cNvPr id="5" name="Shape 3"/>
          <p:cNvSpPr/>
          <p:nvPr/>
        </p:nvSpPr>
        <p:spPr>
          <a:xfrm>
            <a:off x="0" y="5093208"/>
            <a:ext cx="9144000" cy="50292"/>
          </a:xfrm>
          <a:prstGeom prst="rect">
            <a:avLst/>
          </a:prstGeom>
          <a:solidFill>
            <a:srgbClr val="1A3A2A"/>
          </a:solidFill>
          <a:ln w="12700">
            <a:solidFill>
              <a:srgbClr val="1A3A2A"/>
            </a:solidFill>
            <a:prstDash val="solid"/>
          </a:ln>
        </p:spPr>
        <p:txBody>
          <a:bodyPr/>
          <a:lstStyle/>
          <a:p>
            <a:endParaRPr lang="pt-BR"/>
          </a:p>
        </p:txBody>
      </p:sp>
      <p:sp>
        <p:nvSpPr>
          <p:cNvPr id="6" name="Shape 4"/>
          <p:cNvSpPr/>
          <p:nvPr/>
        </p:nvSpPr>
        <p:spPr>
          <a:xfrm>
            <a:off x="365760" y="1097280"/>
            <a:ext cx="4023360" cy="3703320"/>
          </a:xfrm>
          <a:prstGeom prst="roundRect">
            <a:avLst>
              <a:gd name="adj" fmla="val 2469"/>
            </a:avLst>
          </a:prstGeom>
          <a:solidFill>
            <a:srgbClr val="FFFFFF"/>
          </a:solidFill>
          <a:ln w="12700">
            <a:solidFill>
              <a:srgbClr val="D8E8DC"/>
            </a:solidFill>
            <a:prstDash val="solid"/>
          </a:ln>
          <a:effectLst>
            <a:outerShdw blurRad="101600" dist="38100" dir="2700000" algn="bl" rotWithShape="0">
              <a:srgbClr val="000000">
                <a:alpha val="12000"/>
              </a:srgbClr>
            </a:outerShdw>
          </a:effectLst>
        </p:spPr>
        <p:txBody>
          <a:bodyPr/>
          <a:lstStyle/>
          <a:p>
            <a:endParaRPr lang="pt-BR" sz="2800"/>
          </a:p>
        </p:txBody>
      </p:sp>
      <p:sp>
        <p:nvSpPr>
          <p:cNvPr id="7" name="Text 5"/>
          <p:cNvSpPr/>
          <p:nvPr/>
        </p:nvSpPr>
        <p:spPr>
          <a:xfrm>
            <a:off x="502920" y="1234440"/>
            <a:ext cx="3749040" cy="256032"/>
          </a:xfrm>
          <a:prstGeom prst="rect">
            <a:avLst/>
          </a:prstGeom>
          <a:noFill/>
          <a:ln/>
        </p:spPr>
        <p:txBody>
          <a:bodyPr wrap="square" lIns="0" tIns="0" rIns="0" bIns="0" rtlCol="0" anchor="ctr"/>
          <a:lstStyle/>
          <a:p>
            <a:pPr marL="0" indent="0" algn="l">
              <a:buNone/>
            </a:pPr>
            <a:r>
              <a:rPr lang="en-US" sz="1100" b="1" kern="0" spc="300" dirty="0">
                <a:solidFill>
                  <a:srgbClr val="C8A84B"/>
                </a:solidFill>
                <a:latin typeface="Calibri" pitchFamily="34" charset="0"/>
                <a:ea typeface="Calibri" pitchFamily="34" charset="-122"/>
                <a:cs typeface="Calibri" pitchFamily="34" charset="-120"/>
              </a:rPr>
              <a:t>ESTABLISHED</a:t>
            </a:r>
            <a:endParaRPr lang="en-US" sz="1100" dirty="0"/>
          </a:p>
        </p:txBody>
      </p:sp>
      <p:sp>
        <p:nvSpPr>
          <p:cNvPr id="8" name="Text 6"/>
          <p:cNvSpPr/>
          <p:nvPr/>
        </p:nvSpPr>
        <p:spPr>
          <a:xfrm>
            <a:off x="502920" y="1481328"/>
            <a:ext cx="3749040" cy="365760"/>
          </a:xfrm>
          <a:prstGeom prst="rect">
            <a:avLst/>
          </a:prstGeom>
          <a:noFill/>
          <a:ln/>
        </p:spPr>
        <p:txBody>
          <a:bodyPr wrap="square" lIns="0" tIns="0" rIns="0" bIns="0" rtlCol="0" anchor="ctr"/>
          <a:lstStyle/>
          <a:p>
            <a:pPr marL="0" indent="0" algn="l">
              <a:buNone/>
            </a:pPr>
            <a:r>
              <a:rPr lang="en-US" sz="2800" b="1" dirty="0">
                <a:solidFill>
                  <a:srgbClr val="1A3A2A"/>
                </a:solidFill>
                <a:latin typeface="Cambria" pitchFamily="34" charset="0"/>
                <a:ea typeface="Cambria" pitchFamily="34" charset="-122"/>
                <a:cs typeface="Cambria" pitchFamily="34" charset="-120"/>
              </a:rPr>
              <a:t>December 2024</a:t>
            </a:r>
            <a:endParaRPr lang="en-US" sz="2800" dirty="0"/>
          </a:p>
        </p:txBody>
      </p:sp>
      <p:sp>
        <p:nvSpPr>
          <p:cNvPr id="9" name="Text 7"/>
          <p:cNvSpPr/>
          <p:nvPr/>
        </p:nvSpPr>
        <p:spPr>
          <a:xfrm>
            <a:off x="502920" y="1901952"/>
            <a:ext cx="3749040" cy="594360"/>
          </a:xfrm>
          <a:prstGeom prst="rect">
            <a:avLst/>
          </a:prstGeom>
          <a:noFill/>
          <a:ln/>
        </p:spPr>
        <p:txBody>
          <a:bodyPr wrap="square" lIns="0" tIns="0" rIns="0" bIns="0" rtlCol="0" anchor="ctr"/>
          <a:lstStyle/>
          <a:p>
            <a:pPr marL="0" indent="0" algn="l">
              <a:buNone/>
            </a:pPr>
            <a:r>
              <a:rPr lang="en-US" sz="1400" dirty="0">
                <a:solidFill>
                  <a:srgbClr val="1C2B22"/>
                </a:solidFill>
                <a:latin typeface="Calibri" pitchFamily="34" charset="0"/>
                <a:ea typeface="Calibri" pitchFamily="34" charset="-122"/>
                <a:cs typeface="Calibri" pitchFamily="34" charset="-120"/>
              </a:rPr>
              <a:t>Permanent technical body for infrastructure and energy transitions.</a:t>
            </a:r>
            <a:endParaRPr lang="en-US" sz="1400" dirty="0"/>
          </a:p>
        </p:txBody>
      </p:sp>
      <p:sp>
        <p:nvSpPr>
          <p:cNvPr id="10" name="Shape 8"/>
          <p:cNvSpPr/>
          <p:nvPr/>
        </p:nvSpPr>
        <p:spPr>
          <a:xfrm>
            <a:off x="502920" y="2606040"/>
            <a:ext cx="3749040" cy="0"/>
          </a:xfrm>
          <a:prstGeom prst="line">
            <a:avLst/>
          </a:prstGeom>
          <a:noFill/>
          <a:ln w="12700">
            <a:solidFill>
              <a:srgbClr val="D8E8DC"/>
            </a:solidFill>
            <a:prstDash val="solid"/>
          </a:ln>
        </p:spPr>
        <p:txBody>
          <a:bodyPr/>
          <a:lstStyle/>
          <a:p>
            <a:endParaRPr lang="pt-BR" sz="2800"/>
          </a:p>
        </p:txBody>
      </p:sp>
      <p:sp>
        <p:nvSpPr>
          <p:cNvPr id="11" name="Text 9"/>
          <p:cNvSpPr/>
          <p:nvPr/>
        </p:nvSpPr>
        <p:spPr>
          <a:xfrm>
            <a:off x="502920" y="2743200"/>
            <a:ext cx="3749040" cy="256032"/>
          </a:xfrm>
          <a:prstGeom prst="rect">
            <a:avLst/>
          </a:prstGeom>
          <a:noFill/>
          <a:ln/>
        </p:spPr>
        <p:txBody>
          <a:bodyPr wrap="square" lIns="0" tIns="0" rIns="0" bIns="0" rtlCol="0" anchor="ctr"/>
          <a:lstStyle/>
          <a:p>
            <a:pPr marL="0" indent="0" algn="l">
              <a:buNone/>
            </a:pPr>
            <a:r>
              <a:rPr lang="en-US" sz="1100" b="1" kern="0" spc="300" dirty="0">
                <a:solidFill>
                  <a:srgbClr val="C8A84B"/>
                </a:solidFill>
                <a:latin typeface="Calibri" pitchFamily="34" charset="0"/>
                <a:ea typeface="Calibri" pitchFamily="34" charset="-122"/>
                <a:cs typeface="Calibri" pitchFamily="34" charset="-120"/>
              </a:rPr>
              <a:t>MISSION</a:t>
            </a:r>
            <a:endParaRPr lang="en-US" sz="1100" dirty="0"/>
          </a:p>
        </p:txBody>
      </p:sp>
      <p:sp>
        <p:nvSpPr>
          <p:cNvPr id="12" name="Text 10"/>
          <p:cNvSpPr/>
          <p:nvPr/>
        </p:nvSpPr>
        <p:spPr>
          <a:xfrm>
            <a:off x="502920" y="3017520"/>
            <a:ext cx="3749040" cy="914400"/>
          </a:xfrm>
          <a:prstGeom prst="rect">
            <a:avLst/>
          </a:prstGeom>
          <a:noFill/>
          <a:ln/>
        </p:spPr>
        <p:txBody>
          <a:bodyPr wrap="square" lIns="0" tIns="0" rIns="0" bIns="0" rtlCol="0" anchor="ctr"/>
          <a:lstStyle/>
          <a:p>
            <a:pPr marL="0" indent="0" algn="l">
              <a:buNone/>
            </a:pPr>
            <a:r>
              <a:rPr lang="en-US" sz="1400" dirty="0">
                <a:solidFill>
                  <a:srgbClr val="1C2B22"/>
                </a:solidFill>
                <a:latin typeface="Calibri" pitchFamily="34" charset="0"/>
                <a:ea typeface="Calibri" pitchFamily="34" charset="-122"/>
                <a:cs typeface="Calibri" pitchFamily="34" charset="-120"/>
              </a:rPr>
              <a:t>To strengthen the capacity of Supreme Audit Institutions (SAIs) to audit infrastructure and energy transition policies through cooperation, knowledge sharing and capacity development.</a:t>
            </a:r>
            <a:endParaRPr lang="en-US" sz="1400" dirty="0"/>
          </a:p>
        </p:txBody>
      </p:sp>
      <p:sp>
        <p:nvSpPr>
          <p:cNvPr id="13" name="Shape 11"/>
          <p:cNvSpPr/>
          <p:nvPr/>
        </p:nvSpPr>
        <p:spPr>
          <a:xfrm>
            <a:off x="502920" y="4041648"/>
            <a:ext cx="3749040" cy="640080"/>
          </a:xfrm>
          <a:prstGeom prst="roundRect">
            <a:avLst>
              <a:gd name="adj" fmla="val 8571"/>
            </a:avLst>
          </a:prstGeom>
          <a:solidFill>
            <a:srgbClr val="F0F7F1"/>
          </a:solidFill>
          <a:ln w="12700">
            <a:solidFill>
              <a:srgbClr val="C8DCC8"/>
            </a:solidFill>
            <a:prstDash val="solid"/>
          </a:ln>
        </p:spPr>
        <p:txBody>
          <a:bodyPr/>
          <a:lstStyle/>
          <a:p>
            <a:endParaRPr lang="pt-BR" sz="2800"/>
          </a:p>
        </p:txBody>
      </p:sp>
      <p:sp>
        <p:nvSpPr>
          <p:cNvPr id="14" name="Text 12"/>
          <p:cNvSpPr/>
          <p:nvPr/>
        </p:nvSpPr>
        <p:spPr>
          <a:xfrm>
            <a:off x="640080" y="4096512"/>
            <a:ext cx="3474720" cy="548640"/>
          </a:xfrm>
          <a:prstGeom prst="rect">
            <a:avLst/>
          </a:prstGeom>
          <a:noFill/>
          <a:ln/>
        </p:spPr>
        <p:txBody>
          <a:bodyPr wrap="square" lIns="0" tIns="0" rIns="0" bIns="0" rtlCol="0" anchor="ctr"/>
          <a:lstStyle/>
          <a:p>
            <a:pPr marL="0" indent="0" algn="l">
              <a:buNone/>
            </a:pPr>
            <a:r>
              <a:rPr lang="en-US" sz="1400" b="1" i="1" dirty="0">
                <a:solidFill>
                  <a:srgbClr val="6B8F72"/>
                </a:solidFill>
                <a:latin typeface="Calibri" pitchFamily="34" charset="0"/>
                <a:ea typeface="Calibri" pitchFamily="34" charset="-122"/>
                <a:cs typeface="Calibri" pitchFamily="34" charset="-120"/>
              </a:rPr>
              <a:t>Infrastructure and energy transition are critical enablers of sustainable development across Latin America and the Caribbean.</a:t>
            </a:r>
            <a:endParaRPr lang="en-US" sz="1400" b="1" dirty="0"/>
          </a:p>
        </p:txBody>
      </p:sp>
      <p:sp>
        <p:nvSpPr>
          <p:cNvPr id="15" name="Text 13"/>
          <p:cNvSpPr/>
          <p:nvPr/>
        </p:nvSpPr>
        <p:spPr>
          <a:xfrm>
            <a:off x="4572000" y="1143000"/>
            <a:ext cx="4114800" cy="256032"/>
          </a:xfrm>
          <a:prstGeom prst="rect">
            <a:avLst/>
          </a:prstGeom>
          <a:noFill/>
          <a:ln/>
        </p:spPr>
        <p:txBody>
          <a:bodyPr wrap="square" lIns="0" tIns="0" rIns="0" bIns="0" rtlCol="0" anchor="ctr"/>
          <a:lstStyle/>
          <a:p>
            <a:pPr marL="0" indent="0" algn="l">
              <a:buNone/>
            </a:pPr>
            <a:r>
              <a:rPr lang="en-US" sz="1400" b="1" kern="0" spc="300" dirty="0">
                <a:solidFill>
                  <a:srgbClr val="C8A84B"/>
                </a:solidFill>
                <a:latin typeface="Calibri" pitchFamily="34" charset="0"/>
                <a:ea typeface="Calibri" pitchFamily="34" charset="-122"/>
                <a:cs typeface="Calibri" pitchFamily="34" charset="-120"/>
              </a:rPr>
              <a:t>STRATEGIC AREAS</a:t>
            </a:r>
            <a:endParaRPr lang="en-US" sz="1400" dirty="0"/>
          </a:p>
        </p:txBody>
      </p:sp>
      <p:sp>
        <p:nvSpPr>
          <p:cNvPr id="16" name="Shape 14"/>
          <p:cNvSpPr/>
          <p:nvPr/>
        </p:nvSpPr>
        <p:spPr>
          <a:xfrm>
            <a:off x="4572000" y="1481328"/>
            <a:ext cx="1965960" cy="1005840"/>
          </a:xfrm>
          <a:prstGeom prst="roundRect">
            <a:avLst>
              <a:gd name="adj" fmla="val 7273"/>
            </a:avLst>
          </a:prstGeom>
          <a:solidFill>
            <a:srgbClr val="1A3A2A"/>
          </a:solidFill>
          <a:ln w="12700">
            <a:solidFill>
              <a:srgbClr val="1A3A2A"/>
            </a:solidFill>
            <a:prstDash val="solid"/>
          </a:ln>
        </p:spPr>
        <p:txBody>
          <a:bodyPr/>
          <a:lstStyle/>
          <a:p>
            <a:endParaRPr lang="pt-BR" sz="3200"/>
          </a:p>
        </p:txBody>
      </p:sp>
      <p:sp>
        <p:nvSpPr>
          <p:cNvPr id="17" name="Shape 15"/>
          <p:cNvSpPr/>
          <p:nvPr/>
        </p:nvSpPr>
        <p:spPr>
          <a:xfrm>
            <a:off x="4709160" y="1618488"/>
            <a:ext cx="292608" cy="292608"/>
          </a:xfrm>
          <a:prstGeom prst="ellipse">
            <a:avLst/>
          </a:prstGeom>
          <a:solidFill>
            <a:srgbClr val="C8A84B"/>
          </a:solidFill>
          <a:ln w="12700">
            <a:solidFill>
              <a:srgbClr val="C8A84B"/>
            </a:solidFill>
            <a:prstDash val="solid"/>
          </a:ln>
        </p:spPr>
        <p:txBody>
          <a:bodyPr/>
          <a:lstStyle/>
          <a:p>
            <a:endParaRPr lang="pt-BR" sz="3200"/>
          </a:p>
        </p:txBody>
      </p:sp>
      <p:sp>
        <p:nvSpPr>
          <p:cNvPr id="18" name="Text 16"/>
          <p:cNvSpPr/>
          <p:nvPr/>
        </p:nvSpPr>
        <p:spPr>
          <a:xfrm>
            <a:off x="4709160" y="1618488"/>
            <a:ext cx="292608" cy="292608"/>
          </a:xfrm>
          <a:prstGeom prst="rect">
            <a:avLst/>
          </a:prstGeom>
          <a:noFill/>
          <a:ln/>
        </p:spPr>
        <p:txBody>
          <a:bodyPr wrap="square" lIns="0" tIns="0" rIns="0" bIns="0" rtlCol="0" anchor="ctr"/>
          <a:lstStyle/>
          <a:p>
            <a:pPr marL="0" indent="0" algn="ctr">
              <a:buNone/>
            </a:pPr>
            <a:r>
              <a:rPr lang="en-US" b="1" dirty="0">
                <a:solidFill>
                  <a:srgbClr val="1A3A2A"/>
                </a:solidFill>
                <a:latin typeface="Cambria" pitchFamily="34" charset="0"/>
                <a:ea typeface="Cambria" pitchFamily="34" charset="-122"/>
                <a:cs typeface="Cambria" pitchFamily="34" charset="-120"/>
              </a:rPr>
              <a:t>1</a:t>
            </a:r>
            <a:endParaRPr lang="en-US" dirty="0"/>
          </a:p>
        </p:txBody>
      </p:sp>
      <p:sp>
        <p:nvSpPr>
          <p:cNvPr id="19" name="Text 17"/>
          <p:cNvSpPr/>
          <p:nvPr/>
        </p:nvSpPr>
        <p:spPr>
          <a:xfrm>
            <a:off x="4681728" y="1956816"/>
            <a:ext cx="1755648" cy="475488"/>
          </a:xfrm>
          <a:prstGeom prst="rect">
            <a:avLst/>
          </a:prstGeom>
          <a:noFill/>
          <a:ln/>
        </p:spPr>
        <p:txBody>
          <a:bodyPr wrap="square" lIns="0" tIns="0" rIns="0" bIns="0" rtlCol="0" anchor="ctr"/>
          <a:lstStyle/>
          <a:p>
            <a:pPr marL="0" indent="0" algn="l">
              <a:buNone/>
            </a:pPr>
            <a:r>
              <a:rPr lang="en-US" sz="1200" b="1" dirty="0">
                <a:solidFill>
                  <a:srgbClr val="FFFFFF"/>
                </a:solidFill>
                <a:latin typeface="Calibri" pitchFamily="34" charset="0"/>
                <a:ea typeface="Calibri" pitchFamily="34" charset="-122"/>
                <a:cs typeface="Calibri" pitchFamily="34" charset="-120"/>
              </a:rPr>
              <a:t>Infrastructure governance</a:t>
            </a:r>
            <a:endParaRPr lang="en-US" sz="1200" dirty="0"/>
          </a:p>
        </p:txBody>
      </p:sp>
      <p:sp>
        <p:nvSpPr>
          <p:cNvPr id="20" name="Shape 18"/>
          <p:cNvSpPr/>
          <p:nvPr/>
        </p:nvSpPr>
        <p:spPr>
          <a:xfrm>
            <a:off x="6675120" y="1481328"/>
            <a:ext cx="1965960" cy="1005840"/>
          </a:xfrm>
          <a:prstGeom prst="roundRect">
            <a:avLst>
              <a:gd name="adj" fmla="val 7273"/>
            </a:avLst>
          </a:prstGeom>
          <a:solidFill>
            <a:srgbClr val="1A3A2A"/>
          </a:solidFill>
          <a:ln w="12700">
            <a:solidFill>
              <a:srgbClr val="1A3A2A"/>
            </a:solidFill>
            <a:prstDash val="solid"/>
          </a:ln>
        </p:spPr>
        <p:txBody>
          <a:bodyPr/>
          <a:lstStyle/>
          <a:p>
            <a:endParaRPr lang="pt-BR" sz="3200"/>
          </a:p>
        </p:txBody>
      </p:sp>
      <p:sp>
        <p:nvSpPr>
          <p:cNvPr id="21" name="Shape 19"/>
          <p:cNvSpPr/>
          <p:nvPr/>
        </p:nvSpPr>
        <p:spPr>
          <a:xfrm>
            <a:off x="6812280" y="1618488"/>
            <a:ext cx="292608" cy="292608"/>
          </a:xfrm>
          <a:prstGeom prst="ellipse">
            <a:avLst/>
          </a:prstGeom>
          <a:solidFill>
            <a:srgbClr val="C8A84B"/>
          </a:solidFill>
          <a:ln w="12700">
            <a:solidFill>
              <a:srgbClr val="C8A84B"/>
            </a:solidFill>
            <a:prstDash val="solid"/>
          </a:ln>
        </p:spPr>
        <p:txBody>
          <a:bodyPr/>
          <a:lstStyle/>
          <a:p>
            <a:endParaRPr lang="pt-BR" sz="3200"/>
          </a:p>
        </p:txBody>
      </p:sp>
      <p:sp>
        <p:nvSpPr>
          <p:cNvPr id="22" name="Text 20"/>
          <p:cNvSpPr/>
          <p:nvPr/>
        </p:nvSpPr>
        <p:spPr>
          <a:xfrm>
            <a:off x="6812280" y="1618488"/>
            <a:ext cx="292608" cy="292608"/>
          </a:xfrm>
          <a:prstGeom prst="rect">
            <a:avLst/>
          </a:prstGeom>
          <a:noFill/>
          <a:ln/>
        </p:spPr>
        <p:txBody>
          <a:bodyPr wrap="square" lIns="0" tIns="0" rIns="0" bIns="0" rtlCol="0" anchor="ctr"/>
          <a:lstStyle/>
          <a:p>
            <a:pPr marL="0" indent="0" algn="ctr">
              <a:buNone/>
            </a:pPr>
            <a:r>
              <a:rPr lang="en-US" b="1" dirty="0">
                <a:solidFill>
                  <a:srgbClr val="1A3A2A"/>
                </a:solidFill>
                <a:latin typeface="Cambria" pitchFamily="34" charset="0"/>
                <a:ea typeface="Cambria" pitchFamily="34" charset="-122"/>
                <a:cs typeface="Cambria" pitchFamily="34" charset="-120"/>
              </a:rPr>
              <a:t>2</a:t>
            </a:r>
            <a:endParaRPr lang="en-US" dirty="0"/>
          </a:p>
        </p:txBody>
      </p:sp>
      <p:sp>
        <p:nvSpPr>
          <p:cNvPr id="23" name="Text 21"/>
          <p:cNvSpPr/>
          <p:nvPr/>
        </p:nvSpPr>
        <p:spPr>
          <a:xfrm>
            <a:off x="6784848" y="1956816"/>
            <a:ext cx="1755648" cy="475488"/>
          </a:xfrm>
          <a:prstGeom prst="rect">
            <a:avLst/>
          </a:prstGeom>
          <a:noFill/>
          <a:ln/>
        </p:spPr>
        <p:txBody>
          <a:bodyPr wrap="square" lIns="0" tIns="0" rIns="0" bIns="0" rtlCol="0" anchor="ctr"/>
          <a:lstStyle/>
          <a:p>
            <a:pPr marL="0" indent="0" algn="l">
              <a:buNone/>
            </a:pPr>
            <a:r>
              <a:rPr lang="en-US" sz="1200" b="1" dirty="0">
                <a:solidFill>
                  <a:srgbClr val="FFFFFF"/>
                </a:solidFill>
                <a:latin typeface="Calibri" pitchFamily="34" charset="0"/>
                <a:ea typeface="Calibri" pitchFamily="34" charset="-122"/>
                <a:cs typeface="Calibri" pitchFamily="34" charset="-120"/>
              </a:rPr>
              <a:t>Infrastructure regulation and public policies</a:t>
            </a:r>
            <a:endParaRPr lang="en-US" sz="1200" dirty="0"/>
          </a:p>
        </p:txBody>
      </p:sp>
      <p:sp>
        <p:nvSpPr>
          <p:cNvPr id="24" name="Shape 22"/>
          <p:cNvSpPr/>
          <p:nvPr/>
        </p:nvSpPr>
        <p:spPr>
          <a:xfrm>
            <a:off x="4572000" y="2624328"/>
            <a:ext cx="1965960" cy="1005840"/>
          </a:xfrm>
          <a:prstGeom prst="roundRect">
            <a:avLst>
              <a:gd name="adj" fmla="val 7273"/>
            </a:avLst>
          </a:prstGeom>
          <a:solidFill>
            <a:srgbClr val="1A3A2A"/>
          </a:solidFill>
          <a:ln w="12700">
            <a:solidFill>
              <a:srgbClr val="1A3A2A"/>
            </a:solidFill>
            <a:prstDash val="solid"/>
          </a:ln>
        </p:spPr>
        <p:txBody>
          <a:bodyPr/>
          <a:lstStyle/>
          <a:p>
            <a:endParaRPr lang="pt-BR" sz="3200"/>
          </a:p>
        </p:txBody>
      </p:sp>
      <p:sp>
        <p:nvSpPr>
          <p:cNvPr id="25" name="Shape 23"/>
          <p:cNvSpPr/>
          <p:nvPr/>
        </p:nvSpPr>
        <p:spPr>
          <a:xfrm>
            <a:off x="4709160" y="2761488"/>
            <a:ext cx="292608" cy="292608"/>
          </a:xfrm>
          <a:prstGeom prst="ellipse">
            <a:avLst/>
          </a:prstGeom>
          <a:solidFill>
            <a:srgbClr val="C8A84B"/>
          </a:solidFill>
          <a:ln w="12700">
            <a:solidFill>
              <a:srgbClr val="C8A84B"/>
            </a:solidFill>
            <a:prstDash val="solid"/>
          </a:ln>
        </p:spPr>
        <p:txBody>
          <a:bodyPr/>
          <a:lstStyle/>
          <a:p>
            <a:endParaRPr lang="pt-BR" sz="3200"/>
          </a:p>
        </p:txBody>
      </p:sp>
      <p:sp>
        <p:nvSpPr>
          <p:cNvPr id="26" name="Text 24"/>
          <p:cNvSpPr/>
          <p:nvPr/>
        </p:nvSpPr>
        <p:spPr>
          <a:xfrm>
            <a:off x="4709160" y="2761488"/>
            <a:ext cx="292608" cy="292608"/>
          </a:xfrm>
          <a:prstGeom prst="rect">
            <a:avLst/>
          </a:prstGeom>
          <a:noFill/>
          <a:ln/>
        </p:spPr>
        <p:txBody>
          <a:bodyPr wrap="square" lIns="0" tIns="0" rIns="0" bIns="0" rtlCol="0" anchor="ctr"/>
          <a:lstStyle/>
          <a:p>
            <a:pPr marL="0" indent="0" algn="ctr">
              <a:buNone/>
            </a:pPr>
            <a:r>
              <a:rPr lang="en-US" b="1" dirty="0">
                <a:solidFill>
                  <a:srgbClr val="1A3A2A"/>
                </a:solidFill>
                <a:latin typeface="Cambria" pitchFamily="34" charset="0"/>
                <a:ea typeface="Cambria" pitchFamily="34" charset="-122"/>
                <a:cs typeface="Cambria" pitchFamily="34" charset="-120"/>
              </a:rPr>
              <a:t>3</a:t>
            </a:r>
            <a:endParaRPr lang="en-US" dirty="0"/>
          </a:p>
        </p:txBody>
      </p:sp>
      <p:sp>
        <p:nvSpPr>
          <p:cNvPr id="27" name="Text 25"/>
          <p:cNvSpPr/>
          <p:nvPr/>
        </p:nvSpPr>
        <p:spPr>
          <a:xfrm>
            <a:off x="4681728" y="3099816"/>
            <a:ext cx="1755648" cy="475488"/>
          </a:xfrm>
          <a:prstGeom prst="rect">
            <a:avLst/>
          </a:prstGeom>
          <a:noFill/>
          <a:ln/>
        </p:spPr>
        <p:txBody>
          <a:bodyPr wrap="square" lIns="0" tIns="0" rIns="0" bIns="0" rtlCol="0" anchor="ctr"/>
          <a:lstStyle/>
          <a:p>
            <a:pPr marL="0" indent="0" algn="l">
              <a:buNone/>
            </a:pPr>
            <a:r>
              <a:rPr lang="en-US" sz="1200" b="1" dirty="0">
                <a:solidFill>
                  <a:srgbClr val="FFFFFF"/>
                </a:solidFill>
                <a:latin typeface="Calibri" pitchFamily="34" charset="0"/>
                <a:ea typeface="Calibri" pitchFamily="34" charset="-122"/>
                <a:cs typeface="Calibri" pitchFamily="34" charset="-120"/>
              </a:rPr>
              <a:t>Climate resilience</a:t>
            </a:r>
            <a:endParaRPr lang="en-US" sz="1200" dirty="0"/>
          </a:p>
        </p:txBody>
      </p:sp>
      <p:sp>
        <p:nvSpPr>
          <p:cNvPr id="28" name="Shape 26"/>
          <p:cNvSpPr/>
          <p:nvPr/>
        </p:nvSpPr>
        <p:spPr>
          <a:xfrm>
            <a:off x="6675120" y="2624328"/>
            <a:ext cx="1965960" cy="1005840"/>
          </a:xfrm>
          <a:prstGeom prst="roundRect">
            <a:avLst>
              <a:gd name="adj" fmla="val 7273"/>
            </a:avLst>
          </a:prstGeom>
          <a:solidFill>
            <a:srgbClr val="1A3A2A"/>
          </a:solidFill>
          <a:ln w="12700">
            <a:solidFill>
              <a:srgbClr val="1A3A2A"/>
            </a:solidFill>
            <a:prstDash val="solid"/>
          </a:ln>
        </p:spPr>
        <p:txBody>
          <a:bodyPr/>
          <a:lstStyle/>
          <a:p>
            <a:endParaRPr lang="pt-BR" sz="3200"/>
          </a:p>
        </p:txBody>
      </p:sp>
      <p:sp>
        <p:nvSpPr>
          <p:cNvPr id="29" name="Shape 27"/>
          <p:cNvSpPr/>
          <p:nvPr/>
        </p:nvSpPr>
        <p:spPr>
          <a:xfrm>
            <a:off x="6812280" y="2761488"/>
            <a:ext cx="292608" cy="292608"/>
          </a:xfrm>
          <a:prstGeom prst="ellipse">
            <a:avLst/>
          </a:prstGeom>
          <a:solidFill>
            <a:srgbClr val="C8A84B"/>
          </a:solidFill>
          <a:ln w="12700">
            <a:solidFill>
              <a:srgbClr val="C8A84B"/>
            </a:solidFill>
            <a:prstDash val="solid"/>
          </a:ln>
        </p:spPr>
        <p:txBody>
          <a:bodyPr/>
          <a:lstStyle/>
          <a:p>
            <a:endParaRPr lang="pt-BR" sz="3200"/>
          </a:p>
        </p:txBody>
      </p:sp>
      <p:sp>
        <p:nvSpPr>
          <p:cNvPr id="30" name="Text 28"/>
          <p:cNvSpPr/>
          <p:nvPr/>
        </p:nvSpPr>
        <p:spPr>
          <a:xfrm>
            <a:off x="6812280" y="2761488"/>
            <a:ext cx="292608" cy="292608"/>
          </a:xfrm>
          <a:prstGeom prst="rect">
            <a:avLst/>
          </a:prstGeom>
          <a:noFill/>
          <a:ln/>
        </p:spPr>
        <p:txBody>
          <a:bodyPr wrap="square" lIns="0" tIns="0" rIns="0" bIns="0" rtlCol="0" anchor="ctr"/>
          <a:lstStyle/>
          <a:p>
            <a:pPr marL="0" indent="0" algn="ctr">
              <a:buNone/>
            </a:pPr>
            <a:r>
              <a:rPr lang="en-US" b="1" dirty="0">
                <a:solidFill>
                  <a:srgbClr val="1A3A2A"/>
                </a:solidFill>
                <a:latin typeface="Cambria" pitchFamily="34" charset="0"/>
                <a:ea typeface="Cambria" pitchFamily="34" charset="-122"/>
                <a:cs typeface="Cambria" pitchFamily="34" charset="-120"/>
              </a:rPr>
              <a:t>4</a:t>
            </a:r>
            <a:endParaRPr lang="en-US" dirty="0"/>
          </a:p>
        </p:txBody>
      </p:sp>
      <p:sp>
        <p:nvSpPr>
          <p:cNvPr id="31" name="Text 29"/>
          <p:cNvSpPr/>
          <p:nvPr/>
        </p:nvSpPr>
        <p:spPr>
          <a:xfrm>
            <a:off x="6784848" y="3099816"/>
            <a:ext cx="1755648" cy="475488"/>
          </a:xfrm>
          <a:prstGeom prst="rect">
            <a:avLst/>
          </a:prstGeom>
          <a:noFill/>
          <a:ln/>
        </p:spPr>
        <p:txBody>
          <a:bodyPr wrap="square" lIns="0" tIns="0" rIns="0" bIns="0" rtlCol="0" anchor="ctr"/>
          <a:lstStyle/>
          <a:p>
            <a:pPr marL="0" indent="0" algn="l">
              <a:buNone/>
            </a:pPr>
            <a:r>
              <a:rPr lang="en-US" sz="1200" b="1" dirty="0">
                <a:solidFill>
                  <a:srgbClr val="FFFFFF"/>
                </a:solidFill>
                <a:latin typeface="Calibri" pitchFamily="34" charset="0"/>
                <a:ea typeface="Calibri" pitchFamily="34" charset="-122"/>
                <a:cs typeface="Calibri" pitchFamily="34" charset="-120"/>
              </a:rPr>
              <a:t>Energy transition</a:t>
            </a:r>
            <a:endParaRPr lang="en-US" sz="1200" dirty="0"/>
          </a:p>
        </p:txBody>
      </p:sp>
      <p:sp>
        <p:nvSpPr>
          <p:cNvPr id="32" name="Shape 30"/>
          <p:cNvSpPr/>
          <p:nvPr/>
        </p:nvSpPr>
        <p:spPr>
          <a:xfrm>
            <a:off x="4572000" y="3767328"/>
            <a:ext cx="1965960" cy="1005840"/>
          </a:xfrm>
          <a:prstGeom prst="roundRect">
            <a:avLst>
              <a:gd name="adj" fmla="val 7273"/>
            </a:avLst>
          </a:prstGeom>
          <a:solidFill>
            <a:srgbClr val="1A3A2A"/>
          </a:solidFill>
          <a:ln w="12700">
            <a:solidFill>
              <a:srgbClr val="1A3A2A"/>
            </a:solidFill>
            <a:prstDash val="solid"/>
          </a:ln>
        </p:spPr>
        <p:txBody>
          <a:bodyPr/>
          <a:lstStyle/>
          <a:p>
            <a:endParaRPr lang="pt-BR"/>
          </a:p>
        </p:txBody>
      </p:sp>
      <p:sp>
        <p:nvSpPr>
          <p:cNvPr id="33" name="Shape 31"/>
          <p:cNvSpPr/>
          <p:nvPr/>
        </p:nvSpPr>
        <p:spPr>
          <a:xfrm>
            <a:off x="4709160" y="3904488"/>
            <a:ext cx="292608" cy="292608"/>
          </a:xfrm>
          <a:prstGeom prst="ellipse">
            <a:avLst/>
          </a:prstGeom>
          <a:solidFill>
            <a:srgbClr val="C8A84B"/>
          </a:solidFill>
          <a:ln w="12700">
            <a:solidFill>
              <a:srgbClr val="C8A84B"/>
            </a:solidFill>
            <a:prstDash val="solid"/>
          </a:ln>
        </p:spPr>
        <p:txBody>
          <a:bodyPr/>
          <a:lstStyle/>
          <a:p>
            <a:endParaRPr lang="pt-BR" sz="3200"/>
          </a:p>
        </p:txBody>
      </p:sp>
      <p:sp>
        <p:nvSpPr>
          <p:cNvPr id="34" name="Text 32"/>
          <p:cNvSpPr/>
          <p:nvPr/>
        </p:nvSpPr>
        <p:spPr>
          <a:xfrm>
            <a:off x="4709160" y="3904488"/>
            <a:ext cx="292608" cy="292608"/>
          </a:xfrm>
          <a:prstGeom prst="rect">
            <a:avLst/>
          </a:prstGeom>
          <a:noFill/>
          <a:ln/>
        </p:spPr>
        <p:txBody>
          <a:bodyPr wrap="square" lIns="0" tIns="0" rIns="0" bIns="0" rtlCol="0" anchor="ctr"/>
          <a:lstStyle/>
          <a:p>
            <a:pPr marL="0" indent="0" algn="ctr">
              <a:buNone/>
            </a:pPr>
            <a:r>
              <a:rPr lang="en-US" b="1" dirty="0">
                <a:solidFill>
                  <a:srgbClr val="1A3A2A"/>
                </a:solidFill>
                <a:latin typeface="Cambria" pitchFamily="34" charset="0"/>
                <a:ea typeface="Cambria" pitchFamily="34" charset="-122"/>
                <a:cs typeface="Cambria" pitchFamily="34" charset="-120"/>
              </a:rPr>
              <a:t>5</a:t>
            </a:r>
            <a:endParaRPr lang="en-US" dirty="0"/>
          </a:p>
        </p:txBody>
      </p:sp>
      <p:sp>
        <p:nvSpPr>
          <p:cNvPr id="35" name="Text 33"/>
          <p:cNvSpPr/>
          <p:nvPr/>
        </p:nvSpPr>
        <p:spPr>
          <a:xfrm>
            <a:off x="4681728" y="4242816"/>
            <a:ext cx="1755648" cy="475488"/>
          </a:xfrm>
          <a:prstGeom prst="rect">
            <a:avLst/>
          </a:prstGeom>
          <a:noFill/>
          <a:ln/>
        </p:spPr>
        <p:txBody>
          <a:bodyPr wrap="square" lIns="0" tIns="0" rIns="0" bIns="0" rtlCol="0" anchor="ctr"/>
          <a:lstStyle/>
          <a:p>
            <a:pPr marL="0" indent="0" algn="l">
              <a:buNone/>
            </a:pPr>
            <a:r>
              <a:rPr lang="en-US" sz="1200" b="1" dirty="0">
                <a:solidFill>
                  <a:srgbClr val="FFFFFF"/>
                </a:solidFill>
                <a:latin typeface="Calibri" pitchFamily="34" charset="0"/>
                <a:ea typeface="Calibri" pitchFamily="34" charset="-122"/>
                <a:cs typeface="Calibri" pitchFamily="34" charset="-120"/>
              </a:rPr>
              <a:t>Cooperative audits</a:t>
            </a:r>
            <a:endParaRPr lang="en-US" sz="1200" dirty="0"/>
          </a:p>
        </p:txBody>
      </p:sp>
      <p:sp>
        <p:nvSpPr>
          <p:cNvPr id="36" name="Shape 34"/>
          <p:cNvSpPr/>
          <p:nvPr/>
        </p:nvSpPr>
        <p:spPr>
          <a:xfrm>
            <a:off x="6675120" y="3767328"/>
            <a:ext cx="1965960" cy="1005840"/>
          </a:xfrm>
          <a:prstGeom prst="roundRect">
            <a:avLst>
              <a:gd name="adj" fmla="val 7273"/>
            </a:avLst>
          </a:prstGeom>
          <a:solidFill>
            <a:srgbClr val="1A3A2A"/>
          </a:solidFill>
          <a:ln w="12700">
            <a:solidFill>
              <a:srgbClr val="1A3A2A"/>
            </a:solidFill>
            <a:prstDash val="solid"/>
          </a:ln>
        </p:spPr>
        <p:txBody>
          <a:bodyPr/>
          <a:lstStyle/>
          <a:p>
            <a:endParaRPr lang="pt-BR"/>
          </a:p>
        </p:txBody>
      </p:sp>
      <p:sp>
        <p:nvSpPr>
          <p:cNvPr id="37" name="Shape 35"/>
          <p:cNvSpPr/>
          <p:nvPr/>
        </p:nvSpPr>
        <p:spPr>
          <a:xfrm>
            <a:off x="6812280" y="3904488"/>
            <a:ext cx="292608" cy="292608"/>
          </a:xfrm>
          <a:prstGeom prst="ellipse">
            <a:avLst/>
          </a:prstGeom>
          <a:solidFill>
            <a:srgbClr val="C8A84B"/>
          </a:solidFill>
          <a:ln w="12700">
            <a:solidFill>
              <a:srgbClr val="C8A84B"/>
            </a:solidFill>
            <a:prstDash val="solid"/>
          </a:ln>
        </p:spPr>
        <p:txBody>
          <a:bodyPr/>
          <a:lstStyle/>
          <a:p>
            <a:endParaRPr lang="pt-BR" sz="3200"/>
          </a:p>
        </p:txBody>
      </p:sp>
      <p:sp>
        <p:nvSpPr>
          <p:cNvPr id="38" name="Text 36"/>
          <p:cNvSpPr/>
          <p:nvPr/>
        </p:nvSpPr>
        <p:spPr>
          <a:xfrm>
            <a:off x="6812280" y="3904488"/>
            <a:ext cx="292608" cy="292608"/>
          </a:xfrm>
          <a:prstGeom prst="rect">
            <a:avLst/>
          </a:prstGeom>
          <a:noFill/>
          <a:ln/>
        </p:spPr>
        <p:txBody>
          <a:bodyPr wrap="square" lIns="0" tIns="0" rIns="0" bIns="0" rtlCol="0" anchor="ctr"/>
          <a:lstStyle/>
          <a:p>
            <a:pPr marL="0" indent="0" algn="ctr">
              <a:buNone/>
            </a:pPr>
            <a:r>
              <a:rPr lang="en-US" b="1" dirty="0">
                <a:solidFill>
                  <a:srgbClr val="1A3A2A"/>
                </a:solidFill>
                <a:latin typeface="Cambria" pitchFamily="34" charset="0"/>
                <a:ea typeface="Cambria" pitchFamily="34" charset="-122"/>
                <a:cs typeface="Cambria" pitchFamily="34" charset="-120"/>
              </a:rPr>
              <a:t>6</a:t>
            </a:r>
            <a:endParaRPr lang="en-US" dirty="0"/>
          </a:p>
        </p:txBody>
      </p:sp>
      <p:sp>
        <p:nvSpPr>
          <p:cNvPr id="39" name="Text 37"/>
          <p:cNvSpPr/>
          <p:nvPr/>
        </p:nvSpPr>
        <p:spPr>
          <a:xfrm>
            <a:off x="6784848" y="4242816"/>
            <a:ext cx="1755648" cy="475488"/>
          </a:xfrm>
          <a:prstGeom prst="rect">
            <a:avLst/>
          </a:prstGeom>
          <a:noFill/>
          <a:ln/>
        </p:spPr>
        <p:txBody>
          <a:bodyPr wrap="square" lIns="0" tIns="0" rIns="0" bIns="0" rtlCol="0" anchor="ctr"/>
          <a:lstStyle/>
          <a:p>
            <a:pPr marL="0" indent="0" algn="l">
              <a:buNone/>
            </a:pPr>
            <a:r>
              <a:rPr lang="en-US" sz="1200" b="1" dirty="0">
                <a:solidFill>
                  <a:srgbClr val="FFFFFF"/>
                </a:solidFill>
                <a:latin typeface="Calibri" pitchFamily="34" charset="0"/>
                <a:ea typeface="Calibri" pitchFamily="34" charset="-122"/>
                <a:cs typeface="Calibri" pitchFamily="34" charset="-120"/>
              </a:rPr>
              <a:t>Technical guidance and capacity building</a:t>
            </a:r>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8FBF8"/>
        </a:solidFill>
        <a:effectLst/>
      </p:bgPr>
    </p:bg>
    <p:spTree>
      <p:nvGrpSpPr>
        <p:cNvPr id="1" name="">
          <a:extLst>
            <a:ext uri="{FF2B5EF4-FFF2-40B4-BE49-F238E27FC236}">
              <a16:creationId xmlns:a16="http://schemas.microsoft.com/office/drawing/2014/main" id="{FFAC4040-11B7-29F3-F530-FE0FD6307594}"/>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E47CC17F-90CE-2C57-3037-AD14F87F800A}"/>
              </a:ext>
            </a:extLst>
          </p:cNvPr>
          <p:cNvSpPr/>
          <p:nvPr/>
        </p:nvSpPr>
        <p:spPr>
          <a:xfrm>
            <a:off x="0" y="0"/>
            <a:ext cx="9144000" cy="54864"/>
          </a:xfrm>
          <a:prstGeom prst="rect">
            <a:avLst/>
          </a:prstGeom>
          <a:solidFill>
            <a:srgbClr val="1A3A2A"/>
          </a:solidFill>
          <a:ln w="12700">
            <a:solidFill>
              <a:srgbClr val="1A3A2A"/>
            </a:solidFill>
            <a:prstDash val="solid"/>
          </a:ln>
        </p:spPr>
        <p:txBody>
          <a:bodyPr/>
          <a:lstStyle/>
          <a:p>
            <a:endParaRPr lang="pt-BR"/>
          </a:p>
        </p:txBody>
      </p:sp>
      <p:sp>
        <p:nvSpPr>
          <p:cNvPr id="5" name="Shape 3">
            <a:extLst>
              <a:ext uri="{FF2B5EF4-FFF2-40B4-BE49-F238E27FC236}">
                <a16:creationId xmlns:a16="http://schemas.microsoft.com/office/drawing/2014/main" id="{E273CFFA-B0C1-87E7-4169-A1FE1423F48B}"/>
              </a:ext>
            </a:extLst>
          </p:cNvPr>
          <p:cNvSpPr/>
          <p:nvPr/>
        </p:nvSpPr>
        <p:spPr>
          <a:xfrm>
            <a:off x="0" y="5093208"/>
            <a:ext cx="9144000" cy="50292"/>
          </a:xfrm>
          <a:prstGeom prst="rect">
            <a:avLst/>
          </a:prstGeom>
          <a:solidFill>
            <a:srgbClr val="1A3A2A"/>
          </a:solidFill>
          <a:ln w="12700">
            <a:solidFill>
              <a:srgbClr val="1A3A2A"/>
            </a:solidFill>
            <a:prstDash val="solid"/>
          </a:ln>
        </p:spPr>
        <p:txBody>
          <a:bodyPr/>
          <a:lstStyle/>
          <a:p>
            <a:endParaRPr lang="pt-BR"/>
          </a:p>
        </p:txBody>
      </p:sp>
      <p:pic>
        <p:nvPicPr>
          <p:cNvPr id="12" name="Imagem 11">
            <a:extLst>
              <a:ext uri="{FF2B5EF4-FFF2-40B4-BE49-F238E27FC236}">
                <a16:creationId xmlns:a16="http://schemas.microsoft.com/office/drawing/2014/main" id="{8BFAECC2-C733-3B0E-8DC9-D6F31C720676}"/>
              </a:ext>
            </a:extLst>
          </p:cNvPr>
          <p:cNvPicPr>
            <a:picLocks noChangeAspect="1"/>
          </p:cNvPicPr>
          <p:nvPr/>
        </p:nvPicPr>
        <p:blipFill>
          <a:blip r:embed="rId3"/>
          <a:stretch>
            <a:fillRect/>
          </a:stretch>
        </p:blipFill>
        <p:spPr>
          <a:xfrm>
            <a:off x="171069" y="54864"/>
            <a:ext cx="1685866" cy="1563258"/>
          </a:xfrm>
          <a:prstGeom prst="rect">
            <a:avLst/>
          </a:prstGeom>
        </p:spPr>
      </p:pic>
      <p:pic>
        <p:nvPicPr>
          <p:cNvPr id="14" name="Imagem 13">
            <a:extLst>
              <a:ext uri="{FF2B5EF4-FFF2-40B4-BE49-F238E27FC236}">
                <a16:creationId xmlns:a16="http://schemas.microsoft.com/office/drawing/2014/main" id="{289C7852-B15F-37E9-C06D-279FB63B4CA6}"/>
              </a:ext>
            </a:extLst>
          </p:cNvPr>
          <p:cNvPicPr>
            <a:picLocks noChangeAspect="1"/>
          </p:cNvPicPr>
          <p:nvPr/>
        </p:nvPicPr>
        <p:blipFill>
          <a:blip r:embed="rId4"/>
          <a:stretch>
            <a:fillRect/>
          </a:stretch>
        </p:blipFill>
        <p:spPr>
          <a:xfrm>
            <a:off x="195255" y="1726911"/>
            <a:ext cx="1685865" cy="1563258"/>
          </a:xfrm>
          <a:prstGeom prst="rect">
            <a:avLst/>
          </a:prstGeom>
        </p:spPr>
      </p:pic>
      <p:pic>
        <p:nvPicPr>
          <p:cNvPr id="18" name="Imagem 17">
            <a:extLst>
              <a:ext uri="{FF2B5EF4-FFF2-40B4-BE49-F238E27FC236}">
                <a16:creationId xmlns:a16="http://schemas.microsoft.com/office/drawing/2014/main" id="{62709B7A-3A5F-2225-847B-2D86B44B07D1}"/>
              </a:ext>
            </a:extLst>
          </p:cNvPr>
          <p:cNvPicPr>
            <a:picLocks noChangeAspect="1"/>
          </p:cNvPicPr>
          <p:nvPr/>
        </p:nvPicPr>
        <p:blipFill>
          <a:blip r:embed="rId5"/>
          <a:stretch>
            <a:fillRect/>
          </a:stretch>
        </p:blipFill>
        <p:spPr>
          <a:xfrm>
            <a:off x="171069" y="3368622"/>
            <a:ext cx="1710051" cy="1638117"/>
          </a:xfrm>
          <a:prstGeom prst="rect">
            <a:avLst/>
          </a:prstGeom>
        </p:spPr>
      </p:pic>
      <p:pic>
        <p:nvPicPr>
          <p:cNvPr id="20" name="Imagem 19">
            <a:extLst>
              <a:ext uri="{FF2B5EF4-FFF2-40B4-BE49-F238E27FC236}">
                <a16:creationId xmlns:a16="http://schemas.microsoft.com/office/drawing/2014/main" id="{2260F566-6E00-9982-AAF0-A9BCBD939555}"/>
              </a:ext>
            </a:extLst>
          </p:cNvPr>
          <p:cNvPicPr>
            <a:picLocks noChangeAspect="1"/>
          </p:cNvPicPr>
          <p:nvPr/>
        </p:nvPicPr>
        <p:blipFill>
          <a:blip r:embed="rId6"/>
          <a:stretch>
            <a:fillRect/>
          </a:stretch>
        </p:blipFill>
        <p:spPr>
          <a:xfrm>
            <a:off x="2028004" y="54865"/>
            <a:ext cx="1629596" cy="1556112"/>
          </a:xfrm>
          <a:prstGeom prst="rect">
            <a:avLst/>
          </a:prstGeom>
        </p:spPr>
      </p:pic>
      <p:pic>
        <p:nvPicPr>
          <p:cNvPr id="22" name="Imagem 21">
            <a:extLst>
              <a:ext uri="{FF2B5EF4-FFF2-40B4-BE49-F238E27FC236}">
                <a16:creationId xmlns:a16="http://schemas.microsoft.com/office/drawing/2014/main" id="{F152AD74-7AD6-5A43-C219-DD8E80568205}"/>
              </a:ext>
            </a:extLst>
          </p:cNvPr>
          <p:cNvPicPr>
            <a:picLocks noChangeAspect="1"/>
          </p:cNvPicPr>
          <p:nvPr/>
        </p:nvPicPr>
        <p:blipFill>
          <a:blip r:embed="rId7"/>
          <a:stretch>
            <a:fillRect/>
          </a:stretch>
        </p:blipFill>
        <p:spPr>
          <a:xfrm>
            <a:off x="2028004" y="1726911"/>
            <a:ext cx="1665698" cy="1556113"/>
          </a:xfrm>
          <a:prstGeom prst="rect">
            <a:avLst/>
          </a:prstGeom>
        </p:spPr>
      </p:pic>
      <p:pic>
        <p:nvPicPr>
          <p:cNvPr id="26" name="Imagem 25">
            <a:extLst>
              <a:ext uri="{FF2B5EF4-FFF2-40B4-BE49-F238E27FC236}">
                <a16:creationId xmlns:a16="http://schemas.microsoft.com/office/drawing/2014/main" id="{BF18D97A-31CC-0E67-ABFC-D4E3D7A9A935}"/>
              </a:ext>
            </a:extLst>
          </p:cNvPr>
          <p:cNvPicPr>
            <a:picLocks noChangeAspect="1"/>
          </p:cNvPicPr>
          <p:nvPr/>
        </p:nvPicPr>
        <p:blipFill>
          <a:blip r:embed="rId8"/>
          <a:stretch>
            <a:fillRect/>
          </a:stretch>
        </p:blipFill>
        <p:spPr>
          <a:xfrm>
            <a:off x="2028004" y="3369493"/>
            <a:ext cx="1665698" cy="1637246"/>
          </a:xfrm>
          <a:prstGeom prst="rect">
            <a:avLst/>
          </a:prstGeom>
        </p:spPr>
      </p:pic>
      <p:pic>
        <p:nvPicPr>
          <p:cNvPr id="28" name="Imagem 27">
            <a:extLst>
              <a:ext uri="{FF2B5EF4-FFF2-40B4-BE49-F238E27FC236}">
                <a16:creationId xmlns:a16="http://schemas.microsoft.com/office/drawing/2014/main" id="{1C12A059-FBEB-6A78-E42D-C755BEFAF879}"/>
              </a:ext>
            </a:extLst>
          </p:cNvPr>
          <p:cNvPicPr>
            <a:picLocks noChangeAspect="1"/>
          </p:cNvPicPr>
          <p:nvPr/>
        </p:nvPicPr>
        <p:blipFill>
          <a:blip r:embed="rId9"/>
          <a:stretch>
            <a:fillRect/>
          </a:stretch>
        </p:blipFill>
        <p:spPr>
          <a:xfrm>
            <a:off x="3840586" y="54865"/>
            <a:ext cx="1681071" cy="1556112"/>
          </a:xfrm>
          <a:prstGeom prst="rect">
            <a:avLst/>
          </a:prstGeom>
        </p:spPr>
      </p:pic>
      <p:pic>
        <p:nvPicPr>
          <p:cNvPr id="30" name="Imagem 29">
            <a:extLst>
              <a:ext uri="{FF2B5EF4-FFF2-40B4-BE49-F238E27FC236}">
                <a16:creationId xmlns:a16="http://schemas.microsoft.com/office/drawing/2014/main" id="{B7C4A168-C2AD-06E9-F00D-B0AAE72AA586}"/>
              </a:ext>
            </a:extLst>
          </p:cNvPr>
          <p:cNvPicPr>
            <a:picLocks noChangeAspect="1"/>
          </p:cNvPicPr>
          <p:nvPr/>
        </p:nvPicPr>
        <p:blipFill>
          <a:blip r:embed="rId10"/>
          <a:stretch>
            <a:fillRect/>
          </a:stretch>
        </p:blipFill>
        <p:spPr>
          <a:xfrm>
            <a:off x="3840586" y="1726911"/>
            <a:ext cx="1691698" cy="1606440"/>
          </a:xfrm>
          <a:prstGeom prst="rect">
            <a:avLst/>
          </a:prstGeom>
        </p:spPr>
      </p:pic>
      <p:pic>
        <p:nvPicPr>
          <p:cNvPr id="32" name="Imagem 31">
            <a:extLst>
              <a:ext uri="{FF2B5EF4-FFF2-40B4-BE49-F238E27FC236}">
                <a16:creationId xmlns:a16="http://schemas.microsoft.com/office/drawing/2014/main" id="{31D51C8F-5D2A-7ABC-AD2D-B0A7ED86E08E}"/>
              </a:ext>
            </a:extLst>
          </p:cNvPr>
          <p:cNvPicPr>
            <a:picLocks noChangeAspect="1"/>
          </p:cNvPicPr>
          <p:nvPr/>
        </p:nvPicPr>
        <p:blipFill>
          <a:blip r:embed="rId11"/>
          <a:srcRect l="3333"/>
          <a:stretch>
            <a:fillRect/>
          </a:stretch>
        </p:blipFill>
        <p:spPr>
          <a:xfrm>
            <a:off x="3866586" y="3400299"/>
            <a:ext cx="1665698" cy="1612678"/>
          </a:xfrm>
          <a:prstGeom prst="rect">
            <a:avLst/>
          </a:prstGeom>
        </p:spPr>
      </p:pic>
      <p:pic>
        <p:nvPicPr>
          <p:cNvPr id="34" name="Imagem 33">
            <a:extLst>
              <a:ext uri="{FF2B5EF4-FFF2-40B4-BE49-F238E27FC236}">
                <a16:creationId xmlns:a16="http://schemas.microsoft.com/office/drawing/2014/main" id="{FC227087-3DD4-308F-4EE5-39ECDE6706B8}"/>
              </a:ext>
            </a:extLst>
          </p:cNvPr>
          <p:cNvPicPr>
            <a:picLocks noChangeAspect="1"/>
          </p:cNvPicPr>
          <p:nvPr/>
        </p:nvPicPr>
        <p:blipFill>
          <a:blip r:embed="rId12"/>
          <a:stretch>
            <a:fillRect/>
          </a:stretch>
        </p:blipFill>
        <p:spPr>
          <a:xfrm>
            <a:off x="5704643" y="46218"/>
            <a:ext cx="1629597" cy="1564759"/>
          </a:xfrm>
          <a:prstGeom prst="rect">
            <a:avLst/>
          </a:prstGeom>
        </p:spPr>
      </p:pic>
      <p:pic>
        <p:nvPicPr>
          <p:cNvPr id="37" name="Imagem 36">
            <a:extLst>
              <a:ext uri="{FF2B5EF4-FFF2-40B4-BE49-F238E27FC236}">
                <a16:creationId xmlns:a16="http://schemas.microsoft.com/office/drawing/2014/main" id="{D4D6406C-007E-FFE1-6D45-BECE0577C7BC}"/>
              </a:ext>
            </a:extLst>
          </p:cNvPr>
          <p:cNvPicPr>
            <a:picLocks noChangeAspect="1"/>
          </p:cNvPicPr>
          <p:nvPr/>
        </p:nvPicPr>
        <p:blipFill>
          <a:blip r:embed="rId13"/>
          <a:stretch>
            <a:fillRect/>
          </a:stretch>
        </p:blipFill>
        <p:spPr>
          <a:xfrm>
            <a:off x="5704644" y="1726911"/>
            <a:ext cx="1629596" cy="1606440"/>
          </a:xfrm>
          <a:prstGeom prst="rect">
            <a:avLst/>
          </a:prstGeom>
        </p:spPr>
      </p:pic>
      <p:pic>
        <p:nvPicPr>
          <p:cNvPr id="39" name="Imagem 38">
            <a:extLst>
              <a:ext uri="{FF2B5EF4-FFF2-40B4-BE49-F238E27FC236}">
                <a16:creationId xmlns:a16="http://schemas.microsoft.com/office/drawing/2014/main" id="{B11F8EB7-8D75-BE01-7729-5C0201FBA3FA}"/>
              </a:ext>
            </a:extLst>
          </p:cNvPr>
          <p:cNvPicPr>
            <a:picLocks noChangeAspect="1"/>
          </p:cNvPicPr>
          <p:nvPr/>
        </p:nvPicPr>
        <p:blipFill>
          <a:blip r:embed="rId14"/>
          <a:stretch>
            <a:fillRect/>
          </a:stretch>
        </p:blipFill>
        <p:spPr>
          <a:xfrm>
            <a:off x="5704643" y="3400299"/>
            <a:ext cx="1629597" cy="1637247"/>
          </a:xfrm>
          <a:prstGeom prst="rect">
            <a:avLst/>
          </a:prstGeom>
        </p:spPr>
      </p:pic>
      <p:pic>
        <p:nvPicPr>
          <p:cNvPr id="41" name="Imagem 40">
            <a:extLst>
              <a:ext uri="{FF2B5EF4-FFF2-40B4-BE49-F238E27FC236}">
                <a16:creationId xmlns:a16="http://schemas.microsoft.com/office/drawing/2014/main" id="{99EC87DA-F74A-038F-BC77-B74D52574B4A}"/>
              </a:ext>
            </a:extLst>
          </p:cNvPr>
          <p:cNvPicPr>
            <a:picLocks noChangeAspect="1"/>
          </p:cNvPicPr>
          <p:nvPr/>
        </p:nvPicPr>
        <p:blipFill>
          <a:blip r:embed="rId15"/>
          <a:stretch>
            <a:fillRect/>
          </a:stretch>
        </p:blipFill>
        <p:spPr>
          <a:xfrm>
            <a:off x="7424321" y="789143"/>
            <a:ext cx="1629597" cy="1607089"/>
          </a:xfrm>
          <a:prstGeom prst="rect">
            <a:avLst/>
          </a:prstGeom>
        </p:spPr>
      </p:pic>
      <p:sp>
        <p:nvSpPr>
          <p:cNvPr id="45" name="Shape 14">
            <a:extLst>
              <a:ext uri="{FF2B5EF4-FFF2-40B4-BE49-F238E27FC236}">
                <a16:creationId xmlns:a16="http://schemas.microsoft.com/office/drawing/2014/main" id="{B069134A-6C4D-934F-3139-A2ED6B0674D5}"/>
              </a:ext>
            </a:extLst>
          </p:cNvPr>
          <p:cNvSpPr/>
          <p:nvPr/>
        </p:nvSpPr>
        <p:spPr>
          <a:xfrm>
            <a:off x="7406270" y="2747269"/>
            <a:ext cx="1665698" cy="1766576"/>
          </a:xfrm>
          <a:prstGeom prst="roundRect">
            <a:avLst>
              <a:gd name="adj" fmla="val 7273"/>
            </a:avLst>
          </a:prstGeom>
          <a:solidFill>
            <a:srgbClr val="1A3A2A"/>
          </a:solidFill>
          <a:ln w="12700">
            <a:solidFill>
              <a:srgbClr val="1A3A2A"/>
            </a:solidFill>
            <a:prstDash val="solid"/>
          </a:ln>
        </p:spPr>
        <p:txBody>
          <a:bodyPr/>
          <a:lstStyle/>
          <a:p>
            <a:endParaRPr lang="pt-BR" sz="3200"/>
          </a:p>
        </p:txBody>
      </p:sp>
      <p:sp>
        <p:nvSpPr>
          <p:cNvPr id="43" name="CaixaDeTexto 42">
            <a:extLst>
              <a:ext uri="{FF2B5EF4-FFF2-40B4-BE49-F238E27FC236}">
                <a16:creationId xmlns:a16="http://schemas.microsoft.com/office/drawing/2014/main" id="{8A91659A-FA36-DFC8-28D3-73DB3CDAC474}"/>
              </a:ext>
            </a:extLst>
          </p:cNvPr>
          <p:cNvSpPr txBox="1"/>
          <p:nvPr/>
        </p:nvSpPr>
        <p:spPr>
          <a:xfrm>
            <a:off x="7406270" y="3018565"/>
            <a:ext cx="1665698" cy="1169551"/>
          </a:xfrm>
          <a:prstGeom prst="rect">
            <a:avLst/>
          </a:prstGeom>
          <a:noFill/>
        </p:spPr>
        <p:txBody>
          <a:bodyPr wrap="square">
            <a:spAutoFit/>
          </a:bodyPr>
          <a:lstStyle/>
          <a:p>
            <a:r>
              <a:rPr lang="pt-BR" sz="1400" dirty="0">
                <a:solidFill>
                  <a:schemeClr val="bg1"/>
                </a:solidFill>
              </a:rPr>
              <a:t>12 Supreme </a:t>
            </a:r>
            <a:r>
              <a:rPr lang="pt-BR" sz="1400" dirty="0" err="1">
                <a:solidFill>
                  <a:schemeClr val="bg1"/>
                </a:solidFill>
              </a:rPr>
              <a:t>Audit</a:t>
            </a:r>
            <a:r>
              <a:rPr lang="pt-BR" sz="1400" dirty="0">
                <a:solidFill>
                  <a:schemeClr val="bg1"/>
                </a:solidFill>
              </a:rPr>
              <a:t> </a:t>
            </a:r>
            <a:r>
              <a:rPr lang="pt-BR" sz="1400" dirty="0" err="1">
                <a:solidFill>
                  <a:schemeClr val="bg1"/>
                </a:solidFill>
              </a:rPr>
              <a:t>Institutions</a:t>
            </a:r>
            <a:r>
              <a:rPr lang="pt-BR" sz="1400" dirty="0">
                <a:solidFill>
                  <a:schemeClr val="bg1"/>
                </a:solidFill>
              </a:rPr>
              <a:t> </a:t>
            </a:r>
          </a:p>
          <a:p>
            <a:endParaRPr lang="pt-BR" sz="1400" dirty="0">
              <a:solidFill>
                <a:schemeClr val="bg1"/>
              </a:solidFill>
            </a:endParaRPr>
          </a:p>
          <a:p>
            <a:r>
              <a:rPr lang="pt-BR" sz="1400" dirty="0">
                <a:solidFill>
                  <a:schemeClr val="bg1"/>
                </a:solidFill>
              </a:rPr>
              <a:t>1 </a:t>
            </a:r>
            <a:r>
              <a:rPr lang="pt-BR" sz="1400" dirty="0" err="1">
                <a:solidFill>
                  <a:schemeClr val="bg1"/>
                </a:solidFill>
              </a:rPr>
              <a:t>subnational</a:t>
            </a:r>
            <a:r>
              <a:rPr lang="pt-BR" sz="1400" dirty="0">
                <a:solidFill>
                  <a:schemeClr val="bg1"/>
                </a:solidFill>
              </a:rPr>
              <a:t> </a:t>
            </a:r>
            <a:r>
              <a:rPr lang="pt-BR" sz="1400" dirty="0" err="1">
                <a:solidFill>
                  <a:schemeClr val="bg1"/>
                </a:solidFill>
              </a:rPr>
              <a:t>audit</a:t>
            </a:r>
            <a:r>
              <a:rPr lang="pt-BR" sz="1400" dirty="0">
                <a:solidFill>
                  <a:schemeClr val="bg1"/>
                </a:solidFill>
              </a:rPr>
              <a:t> </a:t>
            </a:r>
            <a:r>
              <a:rPr lang="pt-BR" sz="1400" dirty="0" err="1">
                <a:solidFill>
                  <a:schemeClr val="bg1"/>
                </a:solidFill>
              </a:rPr>
              <a:t>institution</a:t>
            </a:r>
            <a:endParaRPr lang="pt-BR" sz="1400" dirty="0">
              <a:solidFill>
                <a:schemeClr val="bg1"/>
              </a:solidFill>
            </a:endParaRPr>
          </a:p>
        </p:txBody>
      </p:sp>
    </p:spTree>
    <p:extLst>
      <p:ext uri="{BB962C8B-B14F-4D97-AF65-F5344CB8AC3E}">
        <p14:creationId xmlns:p14="http://schemas.microsoft.com/office/powerpoint/2010/main" val="1600796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3">
    <p:bg>
      <p:bgPr>
        <a:solidFill>
          <a:srgbClr val="1A3A2A"/>
        </a:solidFill>
        <a:effectLst/>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C8A84B"/>
          </a:solidFill>
          <a:ln w="12700">
            <a:solidFill>
              <a:srgbClr val="C8A84B"/>
            </a:solidFill>
            <a:prstDash val="solid"/>
          </a:ln>
        </p:spPr>
        <p:txBody>
          <a:bodyPr/>
          <a:lstStyle/>
          <a:p>
            <a:endParaRPr lang="pt-BR"/>
          </a:p>
        </p:txBody>
      </p:sp>
      <p:sp>
        <p:nvSpPr>
          <p:cNvPr id="3" name="Text 1"/>
          <p:cNvSpPr/>
          <p:nvPr/>
        </p:nvSpPr>
        <p:spPr>
          <a:xfrm>
            <a:off x="548640" y="201168"/>
            <a:ext cx="8229600" cy="320040"/>
          </a:xfrm>
          <a:prstGeom prst="rect">
            <a:avLst/>
          </a:prstGeom>
          <a:noFill/>
          <a:ln/>
        </p:spPr>
        <p:txBody>
          <a:bodyPr wrap="square" lIns="0" tIns="0" rIns="0" bIns="0" rtlCol="0" anchor="ctr"/>
          <a:lstStyle/>
          <a:p>
            <a:pPr marL="0" indent="0" algn="l">
              <a:buNone/>
            </a:pPr>
            <a:r>
              <a:rPr lang="en-US" sz="2000" b="1" kern="0" spc="400" dirty="0">
                <a:solidFill>
                  <a:srgbClr val="C8A84B"/>
                </a:solidFill>
                <a:latin typeface="Calibri" pitchFamily="34" charset="0"/>
                <a:ea typeface="Calibri" pitchFamily="34" charset="-122"/>
                <a:cs typeface="Calibri" pitchFamily="34" charset="-120"/>
              </a:rPr>
              <a:t>WHY ENERGY TRANSITION?</a:t>
            </a:r>
            <a:endParaRPr lang="en-US" sz="2000" dirty="0"/>
          </a:p>
        </p:txBody>
      </p:sp>
      <p:sp>
        <p:nvSpPr>
          <p:cNvPr id="4" name="Text 2"/>
          <p:cNvSpPr/>
          <p:nvPr/>
        </p:nvSpPr>
        <p:spPr>
          <a:xfrm>
            <a:off x="548640" y="475488"/>
            <a:ext cx="8046720" cy="640080"/>
          </a:xfrm>
          <a:prstGeom prst="rect">
            <a:avLst/>
          </a:prstGeom>
          <a:noFill/>
          <a:ln/>
        </p:spPr>
        <p:txBody>
          <a:bodyPr wrap="square" lIns="0" tIns="0" rIns="0" bIns="0" rtlCol="0" anchor="ctr"/>
          <a:lstStyle/>
          <a:p>
            <a:pPr marL="0" indent="0" algn="l">
              <a:buNone/>
            </a:pPr>
            <a:r>
              <a:rPr lang="en-US" sz="2600" b="1" dirty="0">
                <a:solidFill>
                  <a:srgbClr val="FFFFFF"/>
                </a:solidFill>
                <a:latin typeface="Cambria" pitchFamily="34" charset="0"/>
                <a:ea typeface="Cambria" pitchFamily="34" charset="-122"/>
                <a:cs typeface="Cambria" pitchFamily="34" charset="-120"/>
              </a:rPr>
              <a:t>A Priority Area for COINFRA</a:t>
            </a:r>
            <a:endParaRPr lang="en-US" sz="2600" dirty="0"/>
          </a:p>
        </p:txBody>
      </p:sp>
      <p:sp>
        <p:nvSpPr>
          <p:cNvPr id="5" name="Shape 3"/>
          <p:cNvSpPr/>
          <p:nvPr/>
        </p:nvSpPr>
        <p:spPr>
          <a:xfrm>
            <a:off x="0" y="5093208"/>
            <a:ext cx="9144000" cy="50292"/>
          </a:xfrm>
          <a:prstGeom prst="rect">
            <a:avLst/>
          </a:prstGeom>
          <a:solidFill>
            <a:srgbClr val="C8A84B"/>
          </a:solidFill>
          <a:ln w="12700">
            <a:solidFill>
              <a:srgbClr val="C8A84B"/>
            </a:solidFill>
            <a:prstDash val="solid"/>
          </a:ln>
        </p:spPr>
        <p:txBody>
          <a:bodyPr/>
          <a:lstStyle/>
          <a:p>
            <a:endParaRPr lang="pt-BR"/>
          </a:p>
        </p:txBody>
      </p:sp>
      <p:sp>
        <p:nvSpPr>
          <p:cNvPr id="6" name="Text 4"/>
          <p:cNvSpPr/>
          <p:nvPr/>
        </p:nvSpPr>
        <p:spPr>
          <a:xfrm>
            <a:off x="548640" y="1143000"/>
            <a:ext cx="8046720" cy="320040"/>
          </a:xfrm>
          <a:prstGeom prst="rect">
            <a:avLst/>
          </a:prstGeom>
          <a:noFill/>
          <a:ln/>
        </p:spPr>
        <p:txBody>
          <a:bodyPr wrap="square" lIns="0" tIns="0" rIns="0" bIns="0" rtlCol="0" anchor="ctr"/>
          <a:lstStyle/>
          <a:p>
            <a:pPr marL="0" indent="0" algn="l">
              <a:buNone/>
            </a:pPr>
            <a:r>
              <a:rPr lang="en-US" sz="2000" i="1" dirty="0">
                <a:solidFill>
                  <a:srgbClr val="A8C8B0"/>
                </a:solidFill>
                <a:latin typeface="Calibri" pitchFamily="34" charset="0"/>
                <a:ea typeface="Calibri" pitchFamily="34" charset="-122"/>
                <a:cs typeface="Calibri" pitchFamily="34" charset="-120"/>
              </a:rPr>
              <a:t>Energy transition became one of COINFRA's priority areas because:</a:t>
            </a:r>
            <a:endParaRPr lang="en-US" sz="2000" dirty="0"/>
          </a:p>
        </p:txBody>
      </p:sp>
      <p:sp>
        <p:nvSpPr>
          <p:cNvPr id="7" name="Shape 5"/>
          <p:cNvSpPr/>
          <p:nvPr/>
        </p:nvSpPr>
        <p:spPr>
          <a:xfrm>
            <a:off x="457200" y="1600200"/>
            <a:ext cx="1508760" cy="1783080"/>
          </a:xfrm>
          <a:prstGeom prst="roundRect">
            <a:avLst>
              <a:gd name="adj" fmla="val 4848"/>
            </a:avLst>
          </a:prstGeom>
          <a:solidFill>
            <a:srgbClr val="2C5F2D">
              <a:alpha val="55000"/>
            </a:srgbClr>
          </a:solidFill>
          <a:ln w="12700">
            <a:solidFill>
              <a:srgbClr val="C8A84B"/>
            </a:solidFill>
            <a:prstDash val="solid"/>
          </a:ln>
        </p:spPr>
        <p:txBody>
          <a:bodyPr/>
          <a:lstStyle/>
          <a:p>
            <a:endParaRPr lang="pt-BR"/>
          </a:p>
        </p:txBody>
      </p:sp>
      <p:sp>
        <p:nvSpPr>
          <p:cNvPr id="8" name="Text 6"/>
          <p:cNvSpPr/>
          <p:nvPr/>
        </p:nvSpPr>
        <p:spPr>
          <a:xfrm>
            <a:off x="457200" y="1691640"/>
            <a:ext cx="1508760" cy="457200"/>
          </a:xfrm>
          <a:prstGeom prst="rect">
            <a:avLst/>
          </a:prstGeom>
          <a:noFill/>
          <a:ln/>
        </p:spPr>
        <p:txBody>
          <a:bodyPr wrap="square" lIns="0" tIns="0" rIns="0" bIns="0" rtlCol="0" anchor="ctr"/>
          <a:lstStyle/>
          <a:p>
            <a:pPr marL="0" indent="0" algn="ctr">
              <a:buNone/>
            </a:pPr>
            <a:r>
              <a:rPr lang="en-US" sz="2800" b="1" dirty="0">
                <a:solidFill>
                  <a:srgbClr val="C8A84B"/>
                </a:solidFill>
                <a:latin typeface="Cambria" pitchFamily="34" charset="0"/>
                <a:ea typeface="Cambria" pitchFamily="34" charset="-122"/>
                <a:cs typeface="Cambria" pitchFamily="34" charset="-120"/>
              </a:rPr>
              <a:t>1</a:t>
            </a:r>
            <a:endParaRPr lang="en-US" sz="3600" dirty="0"/>
          </a:p>
        </p:txBody>
      </p:sp>
      <p:sp>
        <p:nvSpPr>
          <p:cNvPr id="9" name="Text 7"/>
          <p:cNvSpPr/>
          <p:nvPr/>
        </p:nvSpPr>
        <p:spPr>
          <a:xfrm>
            <a:off x="530352" y="2148840"/>
            <a:ext cx="1362456" cy="384048"/>
          </a:xfrm>
          <a:prstGeom prst="rect">
            <a:avLst/>
          </a:prstGeom>
          <a:noFill/>
          <a:ln/>
        </p:spPr>
        <p:txBody>
          <a:bodyPr wrap="square" lIns="0" tIns="0" rIns="0" bIns="0" rtlCol="0" anchor="ctr"/>
          <a:lstStyle/>
          <a:p>
            <a:pPr marL="0" indent="0" algn="ctr">
              <a:buNone/>
            </a:pPr>
            <a:r>
              <a:rPr lang="en-US" sz="1200" b="1" dirty="0">
                <a:solidFill>
                  <a:srgbClr val="FFFFFF"/>
                </a:solidFill>
                <a:latin typeface="Cambria" pitchFamily="34" charset="0"/>
                <a:ea typeface="Cambria" pitchFamily="34" charset="-122"/>
                <a:cs typeface="Cambria" pitchFamily="34" charset="-120"/>
              </a:rPr>
              <a:t>SDG Alignment</a:t>
            </a:r>
            <a:endParaRPr lang="en-US" sz="1200" dirty="0"/>
          </a:p>
        </p:txBody>
      </p:sp>
      <p:sp>
        <p:nvSpPr>
          <p:cNvPr id="10" name="Text 8"/>
          <p:cNvSpPr/>
          <p:nvPr/>
        </p:nvSpPr>
        <p:spPr>
          <a:xfrm>
            <a:off x="530352" y="2560320"/>
            <a:ext cx="1362456" cy="749808"/>
          </a:xfrm>
          <a:prstGeom prst="rect">
            <a:avLst/>
          </a:prstGeom>
          <a:noFill/>
          <a:ln/>
        </p:spPr>
        <p:txBody>
          <a:bodyPr wrap="square" lIns="0" tIns="0" rIns="0" bIns="0" rtlCol="0" anchor="ctr"/>
          <a:lstStyle/>
          <a:p>
            <a:pPr marL="0" indent="0" algn="ctr">
              <a:buNone/>
            </a:pPr>
            <a:r>
              <a:rPr lang="en-US" sz="1050" dirty="0">
                <a:solidFill>
                  <a:srgbClr val="C8DCC8"/>
                </a:solidFill>
                <a:latin typeface="Calibri" pitchFamily="34" charset="0"/>
                <a:ea typeface="Calibri" pitchFamily="34" charset="-122"/>
                <a:cs typeface="Calibri" pitchFamily="34" charset="-120"/>
              </a:rPr>
              <a:t>Closely linked to SDG 7, SDG 9 and SDG 13</a:t>
            </a:r>
            <a:endParaRPr lang="en-US" sz="1050" dirty="0"/>
          </a:p>
        </p:txBody>
      </p:sp>
      <p:sp>
        <p:nvSpPr>
          <p:cNvPr id="11" name="Shape 9"/>
          <p:cNvSpPr/>
          <p:nvPr/>
        </p:nvSpPr>
        <p:spPr>
          <a:xfrm>
            <a:off x="2084832" y="1600200"/>
            <a:ext cx="1508760" cy="1783080"/>
          </a:xfrm>
          <a:prstGeom prst="roundRect">
            <a:avLst>
              <a:gd name="adj" fmla="val 4848"/>
            </a:avLst>
          </a:prstGeom>
          <a:solidFill>
            <a:srgbClr val="2C5F2D">
              <a:alpha val="55000"/>
            </a:srgbClr>
          </a:solidFill>
          <a:ln w="12700">
            <a:solidFill>
              <a:srgbClr val="C8A84B"/>
            </a:solidFill>
            <a:prstDash val="solid"/>
          </a:ln>
        </p:spPr>
        <p:txBody>
          <a:bodyPr/>
          <a:lstStyle/>
          <a:p>
            <a:endParaRPr lang="pt-BR"/>
          </a:p>
        </p:txBody>
      </p:sp>
      <p:sp>
        <p:nvSpPr>
          <p:cNvPr id="12" name="Text 10"/>
          <p:cNvSpPr/>
          <p:nvPr/>
        </p:nvSpPr>
        <p:spPr>
          <a:xfrm>
            <a:off x="2084832" y="1691640"/>
            <a:ext cx="1508760" cy="457200"/>
          </a:xfrm>
          <a:prstGeom prst="rect">
            <a:avLst/>
          </a:prstGeom>
          <a:noFill/>
          <a:ln/>
        </p:spPr>
        <p:txBody>
          <a:bodyPr wrap="square" lIns="0" tIns="0" rIns="0" bIns="0" rtlCol="0" anchor="ctr"/>
          <a:lstStyle/>
          <a:p>
            <a:pPr marL="0" indent="0" algn="ctr">
              <a:buNone/>
            </a:pPr>
            <a:r>
              <a:rPr lang="en-US" sz="2800" b="1" dirty="0">
                <a:solidFill>
                  <a:srgbClr val="C8A84B"/>
                </a:solidFill>
                <a:latin typeface="Cambria" pitchFamily="34" charset="0"/>
                <a:ea typeface="Cambria" pitchFamily="34" charset="-122"/>
                <a:cs typeface="Cambria" pitchFamily="34" charset="-120"/>
              </a:rPr>
              <a:t>2</a:t>
            </a:r>
            <a:endParaRPr lang="en-US" sz="3600" dirty="0"/>
          </a:p>
        </p:txBody>
      </p:sp>
      <p:sp>
        <p:nvSpPr>
          <p:cNvPr id="13" name="Text 11"/>
          <p:cNvSpPr/>
          <p:nvPr/>
        </p:nvSpPr>
        <p:spPr>
          <a:xfrm>
            <a:off x="2157984" y="2148840"/>
            <a:ext cx="1362456" cy="384048"/>
          </a:xfrm>
          <a:prstGeom prst="rect">
            <a:avLst/>
          </a:prstGeom>
          <a:noFill/>
          <a:ln/>
        </p:spPr>
        <p:txBody>
          <a:bodyPr wrap="square" lIns="0" tIns="0" rIns="0" bIns="0" rtlCol="0" anchor="ctr"/>
          <a:lstStyle/>
          <a:p>
            <a:pPr marL="0" indent="0" algn="ctr">
              <a:buNone/>
            </a:pPr>
            <a:r>
              <a:rPr lang="en-US" sz="1200" b="1" dirty="0">
                <a:solidFill>
                  <a:srgbClr val="FFFFFF"/>
                </a:solidFill>
                <a:latin typeface="Cambria" pitchFamily="34" charset="0"/>
                <a:ea typeface="Cambria" pitchFamily="34" charset="-122"/>
                <a:cs typeface="Cambria" pitchFamily="34" charset="-120"/>
              </a:rPr>
              <a:t>Major Policy Challenge</a:t>
            </a:r>
            <a:endParaRPr lang="en-US" sz="1200" dirty="0"/>
          </a:p>
        </p:txBody>
      </p:sp>
      <p:sp>
        <p:nvSpPr>
          <p:cNvPr id="14" name="Text 12"/>
          <p:cNvSpPr/>
          <p:nvPr/>
        </p:nvSpPr>
        <p:spPr>
          <a:xfrm>
            <a:off x="2157984" y="2560320"/>
            <a:ext cx="1362456" cy="749808"/>
          </a:xfrm>
          <a:prstGeom prst="rect">
            <a:avLst/>
          </a:prstGeom>
          <a:noFill/>
          <a:ln/>
        </p:spPr>
        <p:txBody>
          <a:bodyPr wrap="square" lIns="0" tIns="0" rIns="0" bIns="0" rtlCol="0" anchor="ctr"/>
          <a:lstStyle/>
          <a:p>
            <a:pPr marL="0" indent="0" algn="ctr">
              <a:buNone/>
            </a:pPr>
            <a:r>
              <a:rPr lang="en-US" sz="1050" dirty="0">
                <a:solidFill>
                  <a:srgbClr val="C8DCC8"/>
                </a:solidFill>
                <a:latin typeface="Calibri" pitchFamily="34" charset="0"/>
                <a:ea typeface="Calibri" pitchFamily="34" charset="-122"/>
                <a:cs typeface="Calibri" pitchFamily="34" charset="-120"/>
              </a:rPr>
              <a:t>A major public policy challenge across Latin America and the Caribbean</a:t>
            </a:r>
            <a:endParaRPr lang="en-US" sz="1050" dirty="0"/>
          </a:p>
        </p:txBody>
      </p:sp>
      <p:sp>
        <p:nvSpPr>
          <p:cNvPr id="15" name="Shape 13"/>
          <p:cNvSpPr/>
          <p:nvPr/>
        </p:nvSpPr>
        <p:spPr>
          <a:xfrm>
            <a:off x="3712464" y="1600200"/>
            <a:ext cx="1508760" cy="1783080"/>
          </a:xfrm>
          <a:prstGeom prst="roundRect">
            <a:avLst>
              <a:gd name="adj" fmla="val 4848"/>
            </a:avLst>
          </a:prstGeom>
          <a:solidFill>
            <a:srgbClr val="2C5F2D">
              <a:alpha val="55000"/>
            </a:srgbClr>
          </a:solidFill>
          <a:ln w="12700">
            <a:solidFill>
              <a:srgbClr val="C8A84B"/>
            </a:solidFill>
            <a:prstDash val="solid"/>
          </a:ln>
        </p:spPr>
        <p:txBody>
          <a:bodyPr/>
          <a:lstStyle/>
          <a:p>
            <a:endParaRPr lang="pt-BR"/>
          </a:p>
        </p:txBody>
      </p:sp>
      <p:sp>
        <p:nvSpPr>
          <p:cNvPr id="16" name="Text 14"/>
          <p:cNvSpPr/>
          <p:nvPr/>
        </p:nvSpPr>
        <p:spPr>
          <a:xfrm>
            <a:off x="3712464" y="1691640"/>
            <a:ext cx="1508760" cy="457200"/>
          </a:xfrm>
          <a:prstGeom prst="rect">
            <a:avLst/>
          </a:prstGeom>
          <a:noFill/>
          <a:ln/>
        </p:spPr>
        <p:txBody>
          <a:bodyPr wrap="square" lIns="0" tIns="0" rIns="0" bIns="0" rtlCol="0" anchor="ctr"/>
          <a:lstStyle/>
          <a:p>
            <a:pPr marL="0" indent="0" algn="ctr">
              <a:buNone/>
            </a:pPr>
            <a:r>
              <a:rPr lang="en-US" sz="2800" b="1" dirty="0">
                <a:solidFill>
                  <a:srgbClr val="C8A84B"/>
                </a:solidFill>
                <a:latin typeface="Cambria" pitchFamily="34" charset="0"/>
                <a:ea typeface="Cambria" pitchFamily="34" charset="-122"/>
                <a:cs typeface="Cambria" pitchFamily="34" charset="-120"/>
              </a:rPr>
              <a:t>3</a:t>
            </a:r>
            <a:endParaRPr lang="en-US" sz="3600" dirty="0"/>
          </a:p>
        </p:txBody>
      </p:sp>
      <p:sp>
        <p:nvSpPr>
          <p:cNvPr id="17" name="Text 15"/>
          <p:cNvSpPr/>
          <p:nvPr/>
        </p:nvSpPr>
        <p:spPr>
          <a:xfrm>
            <a:off x="3785616" y="2148840"/>
            <a:ext cx="1362456" cy="384048"/>
          </a:xfrm>
          <a:prstGeom prst="rect">
            <a:avLst/>
          </a:prstGeom>
          <a:noFill/>
          <a:ln/>
        </p:spPr>
        <p:txBody>
          <a:bodyPr wrap="square" lIns="0" tIns="0" rIns="0" bIns="0" rtlCol="0" anchor="ctr"/>
          <a:lstStyle/>
          <a:p>
            <a:pPr marL="0" indent="0" algn="ctr">
              <a:buNone/>
            </a:pPr>
            <a:r>
              <a:rPr lang="en-US" sz="1200" b="1" dirty="0">
                <a:solidFill>
                  <a:srgbClr val="FFFFFF"/>
                </a:solidFill>
                <a:latin typeface="Cambria" pitchFamily="34" charset="0"/>
                <a:ea typeface="Cambria" pitchFamily="34" charset="-122"/>
                <a:cs typeface="Cambria" pitchFamily="34" charset="-120"/>
              </a:rPr>
              <a:t>Investment &amp; Governance</a:t>
            </a:r>
            <a:endParaRPr lang="en-US" sz="1200" dirty="0"/>
          </a:p>
        </p:txBody>
      </p:sp>
      <p:sp>
        <p:nvSpPr>
          <p:cNvPr id="18" name="Text 16"/>
          <p:cNvSpPr/>
          <p:nvPr/>
        </p:nvSpPr>
        <p:spPr>
          <a:xfrm>
            <a:off x="3785616" y="2560320"/>
            <a:ext cx="1362456" cy="749808"/>
          </a:xfrm>
          <a:prstGeom prst="rect">
            <a:avLst/>
          </a:prstGeom>
          <a:noFill/>
          <a:ln/>
        </p:spPr>
        <p:txBody>
          <a:bodyPr wrap="square" lIns="0" tIns="0" rIns="0" bIns="0" rtlCol="0" anchor="ctr"/>
          <a:lstStyle/>
          <a:p>
            <a:pPr marL="0" indent="0" algn="ctr">
              <a:buNone/>
            </a:pPr>
            <a:r>
              <a:rPr lang="en-US" sz="1050" dirty="0">
                <a:solidFill>
                  <a:srgbClr val="C8DCC8"/>
                </a:solidFill>
                <a:latin typeface="Calibri" pitchFamily="34" charset="0"/>
                <a:ea typeface="Calibri" pitchFamily="34" charset="-122"/>
                <a:cs typeface="Calibri" pitchFamily="34" charset="-120"/>
              </a:rPr>
              <a:t>Requires substantial public investment and governance capacity</a:t>
            </a:r>
            <a:endParaRPr lang="en-US" sz="1050" dirty="0"/>
          </a:p>
        </p:txBody>
      </p:sp>
      <p:sp>
        <p:nvSpPr>
          <p:cNvPr id="19" name="Shape 17"/>
          <p:cNvSpPr/>
          <p:nvPr/>
        </p:nvSpPr>
        <p:spPr>
          <a:xfrm>
            <a:off x="5340096" y="1600200"/>
            <a:ext cx="1508760" cy="1783080"/>
          </a:xfrm>
          <a:prstGeom prst="roundRect">
            <a:avLst>
              <a:gd name="adj" fmla="val 4848"/>
            </a:avLst>
          </a:prstGeom>
          <a:solidFill>
            <a:srgbClr val="2C5F2D">
              <a:alpha val="55000"/>
            </a:srgbClr>
          </a:solidFill>
          <a:ln w="12700">
            <a:solidFill>
              <a:srgbClr val="C8A84B"/>
            </a:solidFill>
            <a:prstDash val="solid"/>
          </a:ln>
        </p:spPr>
        <p:txBody>
          <a:bodyPr/>
          <a:lstStyle/>
          <a:p>
            <a:endParaRPr lang="pt-BR"/>
          </a:p>
        </p:txBody>
      </p:sp>
      <p:sp>
        <p:nvSpPr>
          <p:cNvPr id="20" name="Text 18"/>
          <p:cNvSpPr/>
          <p:nvPr/>
        </p:nvSpPr>
        <p:spPr>
          <a:xfrm>
            <a:off x="5340096" y="1691640"/>
            <a:ext cx="1508760" cy="457200"/>
          </a:xfrm>
          <a:prstGeom prst="rect">
            <a:avLst/>
          </a:prstGeom>
          <a:noFill/>
          <a:ln/>
        </p:spPr>
        <p:txBody>
          <a:bodyPr wrap="square" lIns="0" tIns="0" rIns="0" bIns="0" rtlCol="0" anchor="ctr"/>
          <a:lstStyle/>
          <a:p>
            <a:pPr marL="0" indent="0" algn="ctr">
              <a:buNone/>
            </a:pPr>
            <a:r>
              <a:rPr lang="en-US" sz="2800" b="1" dirty="0">
                <a:solidFill>
                  <a:srgbClr val="C8A84B"/>
                </a:solidFill>
                <a:latin typeface="Cambria" pitchFamily="34" charset="0"/>
                <a:ea typeface="Cambria" pitchFamily="34" charset="-122"/>
                <a:cs typeface="Cambria" pitchFamily="34" charset="-120"/>
              </a:rPr>
              <a:t>4</a:t>
            </a:r>
            <a:endParaRPr lang="en-US" sz="3600" dirty="0"/>
          </a:p>
        </p:txBody>
      </p:sp>
      <p:sp>
        <p:nvSpPr>
          <p:cNvPr id="21" name="Text 19"/>
          <p:cNvSpPr/>
          <p:nvPr/>
        </p:nvSpPr>
        <p:spPr>
          <a:xfrm>
            <a:off x="5413248" y="2148840"/>
            <a:ext cx="1362456" cy="384048"/>
          </a:xfrm>
          <a:prstGeom prst="rect">
            <a:avLst/>
          </a:prstGeom>
          <a:noFill/>
          <a:ln/>
        </p:spPr>
        <p:txBody>
          <a:bodyPr wrap="square" lIns="0" tIns="0" rIns="0" bIns="0" rtlCol="0" anchor="ctr"/>
          <a:lstStyle/>
          <a:p>
            <a:pPr marL="0" indent="0" algn="ctr">
              <a:buNone/>
            </a:pPr>
            <a:r>
              <a:rPr lang="en-US" sz="1200" b="1" dirty="0">
                <a:solidFill>
                  <a:srgbClr val="FFFFFF"/>
                </a:solidFill>
                <a:latin typeface="Cambria" pitchFamily="34" charset="0"/>
                <a:ea typeface="Cambria" pitchFamily="34" charset="-122"/>
                <a:cs typeface="Cambria" pitchFamily="34" charset="-120"/>
              </a:rPr>
              <a:t>Complex Trade-offs</a:t>
            </a:r>
            <a:endParaRPr lang="en-US" sz="1200" dirty="0"/>
          </a:p>
        </p:txBody>
      </p:sp>
      <p:sp>
        <p:nvSpPr>
          <p:cNvPr id="22" name="Text 20"/>
          <p:cNvSpPr/>
          <p:nvPr/>
        </p:nvSpPr>
        <p:spPr>
          <a:xfrm>
            <a:off x="5413248" y="2560320"/>
            <a:ext cx="1362456" cy="749808"/>
          </a:xfrm>
          <a:prstGeom prst="rect">
            <a:avLst/>
          </a:prstGeom>
          <a:noFill/>
          <a:ln/>
        </p:spPr>
        <p:txBody>
          <a:bodyPr wrap="square" lIns="0" tIns="0" rIns="0" bIns="0" rtlCol="0" anchor="ctr"/>
          <a:lstStyle/>
          <a:p>
            <a:pPr marL="0" indent="0" algn="ctr">
              <a:buNone/>
            </a:pPr>
            <a:r>
              <a:rPr lang="en-US" sz="1050" dirty="0">
                <a:solidFill>
                  <a:srgbClr val="C8DCC8"/>
                </a:solidFill>
                <a:latin typeface="Calibri" pitchFamily="34" charset="0"/>
                <a:ea typeface="Calibri" pitchFamily="34" charset="-122"/>
                <a:cs typeface="Calibri" pitchFamily="34" charset="-120"/>
              </a:rPr>
              <a:t>Involves social, environmental and economic trade-offs</a:t>
            </a:r>
            <a:endParaRPr lang="en-US" sz="1050" dirty="0"/>
          </a:p>
        </p:txBody>
      </p:sp>
      <p:sp>
        <p:nvSpPr>
          <p:cNvPr id="23" name="Shape 21"/>
          <p:cNvSpPr/>
          <p:nvPr/>
        </p:nvSpPr>
        <p:spPr>
          <a:xfrm>
            <a:off x="6967728" y="1600200"/>
            <a:ext cx="1508760" cy="1783080"/>
          </a:xfrm>
          <a:prstGeom prst="roundRect">
            <a:avLst>
              <a:gd name="adj" fmla="val 4848"/>
            </a:avLst>
          </a:prstGeom>
          <a:solidFill>
            <a:srgbClr val="2C5F2D">
              <a:alpha val="55000"/>
            </a:srgbClr>
          </a:solidFill>
          <a:ln w="12700">
            <a:solidFill>
              <a:srgbClr val="C8A84B"/>
            </a:solidFill>
            <a:prstDash val="solid"/>
          </a:ln>
        </p:spPr>
        <p:txBody>
          <a:bodyPr/>
          <a:lstStyle/>
          <a:p>
            <a:endParaRPr lang="pt-BR"/>
          </a:p>
        </p:txBody>
      </p:sp>
      <p:sp>
        <p:nvSpPr>
          <p:cNvPr id="24" name="Text 22"/>
          <p:cNvSpPr/>
          <p:nvPr/>
        </p:nvSpPr>
        <p:spPr>
          <a:xfrm>
            <a:off x="6967728" y="1691640"/>
            <a:ext cx="1508760" cy="457200"/>
          </a:xfrm>
          <a:prstGeom prst="rect">
            <a:avLst/>
          </a:prstGeom>
          <a:noFill/>
          <a:ln/>
        </p:spPr>
        <p:txBody>
          <a:bodyPr wrap="square" lIns="0" tIns="0" rIns="0" bIns="0" rtlCol="0" anchor="ctr"/>
          <a:lstStyle/>
          <a:p>
            <a:pPr marL="0" indent="0" algn="ctr">
              <a:buNone/>
            </a:pPr>
            <a:r>
              <a:rPr lang="en-US" sz="2800" b="1" dirty="0">
                <a:solidFill>
                  <a:srgbClr val="C8A84B"/>
                </a:solidFill>
                <a:latin typeface="Cambria" pitchFamily="34" charset="0"/>
                <a:ea typeface="Cambria" pitchFamily="34" charset="-122"/>
                <a:cs typeface="Cambria" pitchFamily="34" charset="-120"/>
              </a:rPr>
              <a:t>5</a:t>
            </a:r>
            <a:endParaRPr lang="en-US" sz="2800" dirty="0"/>
          </a:p>
        </p:txBody>
      </p:sp>
      <p:sp>
        <p:nvSpPr>
          <p:cNvPr id="25" name="Text 23"/>
          <p:cNvSpPr/>
          <p:nvPr/>
        </p:nvSpPr>
        <p:spPr>
          <a:xfrm>
            <a:off x="7040880" y="2148840"/>
            <a:ext cx="1362456" cy="384048"/>
          </a:xfrm>
          <a:prstGeom prst="rect">
            <a:avLst/>
          </a:prstGeom>
          <a:noFill/>
          <a:ln/>
        </p:spPr>
        <p:txBody>
          <a:bodyPr wrap="square" lIns="0" tIns="0" rIns="0" bIns="0" rtlCol="0" anchor="ctr"/>
          <a:lstStyle/>
          <a:p>
            <a:pPr marL="0" indent="0" algn="ctr">
              <a:buNone/>
            </a:pPr>
            <a:r>
              <a:rPr lang="en-US" sz="1200" b="1" dirty="0">
                <a:solidFill>
                  <a:srgbClr val="FFFFFF"/>
                </a:solidFill>
                <a:latin typeface="Cambria" pitchFamily="34" charset="0"/>
                <a:ea typeface="Cambria" pitchFamily="34" charset="-122"/>
                <a:cs typeface="Cambria" pitchFamily="34" charset="-120"/>
              </a:rPr>
              <a:t>Audit Opportunity</a:t>
            </a:r>
            <a:endParaRPr lang="en-US" sz="1200" dirty="0"/>
          </a:p>
        </p:txBody>
      </p:sp>
      <p:sp>
        <p:nvSpPr>
          <p:cNvPr id="26" name="Text 24"/>
          <p:cNvSpPr/>
          <p:nvPr/>
        </p:nvSpPr>
        <p:spPr>
          <a:xfrm>
            <a:off x="7040880" y="2560320"/>
            <a:ext cx="1362456" cy="749808"/>
          </a:xfrm>
          <a:prstGeom prst="rect">
            <a:avLst/>
          </a:prstGeom>
          <a:noFill/>
          <a:ln/>
        </p:spPr>
        <p:txBody>
          <a:bodyPr wrap="square" lIns="0" tIns="0" rIns="0" bIns="0" rtlCol="0" anchor="ctr"/>
          <a:lstStyle/>
          <a:p>
            <a:pPr marL="0" indent="0" algn="ctr">
              <a:buNone/>
            </a:pPr>
            <a:r>
              <a:rPr lang="en-US" sz="1050" dirty="0">
                <a:solidFill>
                  <a:srgbClr val="C8DCC8"/>
                </a:solidFill>
                <a:latin typeface="Calibri" pitchFamily="34" charset="0"/>
                <a:ea typeface="Calibri" pitchFamily="34" charset="-122"/>
                <a:cs typeface="Calibri" pitchFamily="34" charset="-120"/>
              </a:rPr>
              <a:t>Presents significant audit opportunities for SAIs</a:t>
            </a:r>
            <a:endParaRPr lang="en-US" sz="1050" dirty="0"/>
          </a:p>
        </p:txBody>
      </p:sp>
      <p:sp>
        <p:nvSpPr>
          <p:cNvPr id="27" name="Shape 25"/>
          <p:cNvSpPr/>
          <p:nvPr/>
        </p:nvSpPr>
        <p:spPr>
          <a:xfrm>
            <a:off x="457200" y="3611880"/>
            <a:ext cx="8183880" cy="1298448"/>
          </a:xfrm>
          <a:prstGeom prst="roundRect">
            <a:avLst>
              <a:gd name="adj" fmla="val 5634"/>
            </a:avLst>
          </a:prstGeom>
          <a:solidFill>
            <a:srgbClr val="F0F7F1"/>
          </a:solidFill>
          <a:ln w="12700">
            <a:solidFill>
              <a:srgbClr val="C8A84B"/>
            </a:solidFill>
            <a:prstDash val="solid"/>
          </a:ln>
        </p:spPr>
        <p:txBody>
          <a:bodyPr/>
          <a:lstStyle/>
          <a:p>
            <a:endParaRPr lang="pt-BR"/>
          </a:p>
        </p:txBody>
      </p:sp>
      <p:sp>
        <p:nvSpPr>
          <p:cNvPr id="28" name="Text 26"/>
          <p:cNvSpPr/>
          <p:nvPr/>
        </p:nvSpPr>
        <p:spPr>
          <a:xfrm>
            <a:off x="594360" y="3685032"/>
            <a:ext cx="7863840" cy="237744"/>
          </a:xfrm>
          <a:prstGeom prst="rect">
            <a:avLst/>
          </a:prstGeom>
          <a:noFill/>
          <a:ln/>
        </p:spPr>
        <p:txBody>
          <a:bodyPr wrap="square" lIns="0" tIns="0" rIns="0" bIns="0" rtlCol="0" anchor="ctr"/>
          <a:lstStyle/>
          <a:p>
            <a:pPr marL="0" indent="0" algn="l">
              <a:buNone/>
            </a:pPr>
            <a:r>
              <a:rPr lang="en-US" sz="1600" b="1" kern="0" spc="300" dirty="0">
                <a:solidFill>
                  <a:srgbClr val="2C6E49"/>
                </a:solidFill>
                <a:latin typeface="Calibri" pitchFamily="34" charset="0"/>
                <a:ea typeface="Calibri" pitchFamily="34" charset="-122"/>
                <a:cs typeface="Calibri" pitchFamily="34" charset="-120"/>
              </a:rPr>
              <a:t>STARTING POINT</a:t>
            </a:r>
            <a:endParaRPr lang="en-US" sz="1600" dirty="0"/>
          </a:p>
        </p:txBody>
      </p:sp>
      <p:sp>
        <p:nvSpPr>
          <p:cNvPr id="29" name="Text 27"/>
          <p:cNvSpPr/>
          <p:nvPr/>
        </p:nvSpPr>
        <p:spPr>
          <a:xfrm>
            <a:off x="594360" y="3931920"/>
            <a:ext cx="7863840" cy="914400"/>
          </a:xfrm>
          <a:prstGeom prst="rect">
            <a:avLst/>
          </a:prstGeom>
          <a:noFill/>
          <a:ln/>
        </p:spPr>
        <p:txBody>
          <a:bodyPr wrap="square" lIns="0" tIns="0" rIns="0" bIns="0" rtlCol="0" anchor="ctr"/>
          <a:lstStyle/>
          <a:p>
            <a:pPr marL="0" indent="0" algn="l">
              <a:buNone/>
            </a:pPr>
            <a:r>
              <a:rPr lang="en-US" sz="1400" dirty="0">
                <a:solidFill>
                  <a:srgbClr val="1C2B22"/>
                </a:solidFill>
                <a:latin typeface="Calibri" pitchFamily="34" charset="0"/>
                <a:ea typeface="Calibri" pitchFamily="34" charset="-122"/>
                <a:cs typeface="Calibri" pitchFamily="34" charset="-120"/>
              </a:rPr>
              <a:t>The </a:t>
            </a:r>
            <a:r>
              <a:rPr lang="en-US" sz="1400" b="1" dirty="0">
                <a:solidFill>
                  <a:srgbClr val="1C2B22"/>
                </a:solidFill>
                <a:latin typeface="Calibri" pitchFamily="34" charset="0"/>
                <a:ea typeface="Calibri" pitchFamily="34" charset="-122"/>
                <a:cs typeface="Calibri" pitchFamily="34" charset="-120"/>
              </a:rPr>
              <a:t>Practical Audit Guide for Supreme Audit Institutions on Energy Transition </a:t>
            </a:r>
            <a:r>
              <a:rPr lang="en-US" sz="1400" dirty="0">
                <a:solidFill>
                  <a:srgbClr val="1C2B22"/>
                </a:solidFill>
                <a:latin typeface="Calibri" pitchFamily="34" charset="0"/>
                <a:ea typeface="Calibri" pitchFamily="34" charset="-122"/>
                <a:cs typeface="Calibri" pitchFamily="34" charset="-120"/>
              </a:rPr>
              <a:t>was developed under the INTOSAI Working Group on Extractive Industries (WGEI), building on the experience of the Brazilian Federal Court of Accounts (TCU). Led by TCU, this methodology later served as the foundation for the regional adaptation conducted by COINFRA for Latin America and the Caribbean.</a:t>
            </a:r>
            <a:endParaRPr lang="en-US" sz="1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4">
    <p:bg>
      <p:bgPr>
        <a:solidFill>
          <a:srgbClr val="F8FBF8"/>
        </a:solidFill>
        <a:effectLst/>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1A3A2A"/>
          </a:solidFill>
          <a:ln w="12700">
            <a:solidFill>
              <a:srgbClr val="1A3A2A"/>
            </a:solidFill>
            <a:prstDash val="solid"/>
          </a:ln>
        </p:spPr>
        <p:txBody>
          <a:bodyPr/>
          <a:lstStyle/>
          <a:p>
            <a:endParaRPr lang="pt-BR"/>
          </a:p>
        </p:txBody>
      </p:sp>
      <p:sp>
        <p:nvSpPr>
          <p:cNvPr id="3" name="Text 1"/>
          <p:cNvSpPr/>
          <p:nvPr/>
        </p:nvSpPr>
        <p:spPr>
          <a:xfrm>
            <a:off x="457200" y="204685"/>
            <a:ext cx="8229600" cy="320040"/>
          </a:xfrm>
          <a:prstGeom prst="rect">
            <a:avLst/>
          </a:prstGeom>
          <a:noFill/>
          <a:ln/>
        </p:spPr>
        <p:txBody>
          <a:bodyPr wrap="square" lIns="0" tIns="0" rIns="0" bIns="0" rtlCol="0" anchor="ctr"/>
          <a:lstStyle/>
          <a:p>
            <a:pPr marL="0" indent="0" algn="l">
              <a:buNone/>
            </a:pPr>
            <a:r>
              <a:rPr lang="en-US" sz="2000" b="1" kern="0" spc="400" dirty="0">
                <a:solidFill>
                  <a:srgbClr val="C8A84B"/>
                </a:solidFill>
                <a:latin typeface="Calibri" pitchFamily="34" charset="0"/>
                <a:ea typeface="Calibri" pitchFamily="34" charset="-122"/>
                <a:cs typeface="Calibri" pitchFamily="34" charset="-120"/>
              </a:rPr>
              <a:t>METHODOLOGY REVIEW</a:t>
            </a:r>
            <a:endParaRPr lang="en-US" sz="2000" dirty="0"/>
          </a:p>
        </p:txBody>
      </p:sp>
      <p:sp>
        <p:nvSpPr>
          <p:cNvPr id="4" name="Text 2"/>
          <p:cNvSpPr/>
          <p:nvPr/>
        </p:nvSpPr>
        <p:spPr>
          <a:xfrm>
            <a:off x="457200" y="457200"/>
            <a:ext cx="8229600" cy="548640"/>
          </a:xfrm>
          <a:prstGeom prst="rect">
            <a:avLst/>
          </a:prstGeom>
          <a:noFill/>
          <a:ln/>
        </p:spPr>
        <p:txBody>
          <a:bodyPr wrap="square" lIns="0" tIns="0" rIns="0" bIns="0" rtlCol="0" anchor="ctr"/>
          <a:lstStyle/>
          <a:p>
            <a:pPr marL="0" indent="0" algn="l">
              <a:buNone/>
            </a:pPr>
            <a:r>
              <a:rPr lang="en-US" sz="2400" b="1" dirty="0">
                <a:solidFill>
                  <a:srgbClr val="1A3A2A"/>
                </a:solidFill>
                <a:latin typeface="Cambria" pitchFamily="34" charset="0"/>
                <a:ea typeface="Cambria" pitchFamily="34" charset="-122"/>
                <a:cs typeface="Cambria" pitchFamily="34" charset="-120"/>
              </a:rPr>
              <a:t>2025 Regional Consultation and Methodology Review</a:t>
            </a:r>
            <a:endParaRPr lang="en-US" sz="2400" dirty="0"/>
          </a:p>
        </p:txBody>
      </p:sp>
      <p:sp>
        <p:nvSpPr>
          <p:cNvPr id="5" name="Shape 3"/>
          <p:cNvSpPr/>
          <p:nvPr/>
        </p:nvSpPr>
        <p:spPr>
          <a:xfrm>
            <a:off x="0" y="5093208"/>
            <a:ext cx="9144000" cy="50292"/>
          </a:xfrm>
          <a:prstGeom prst="rect">
            <a:avLst/>
          </a:prstGeom>
          <a:solidFill>
            <a:srgbClr val="1A3A2A"/>
          </a:solidFill>
          <a:ln w="12700">
            <a:solidFill>
              <a:srgbClr val="1A3A2A"/>
            </a:solidFill>
            <a:prstDash val="solid"/>
          </a:ln>
        </p:spPr>
        <p:txBody>
          <a:bodyPr/>
          <a:lstStyle/>
          <a:p>
            <a:endParaRPr lang="pt-BR"/>
          </a:p>
        </p:txBody>
      </p:sp>
      <p:sp>
        <p:nvSpPr>
          <p:cNvPr id="6" name="Shape 4"/>
          <p:cNvSpPr/>
          <p:nvPr/>
        </p:nvSpPr>
        <p:spPr>
          <a:xfrm>
            <a:off x="365760" y="1078992"/>
            <a:ext cx="3931920" cy="1417320"/>
          </a:xfrm>
          <a:prstGeom prst="roundRect">
            <a:avLst>
              <a:gd name="adj" fmla="val 5161"/>
            </a:avLst>
          </a:prstGeom>
          <a:solidFill>
            <a:srgbClr val="FFFFFF"/>
          </a:solidFill>
          <a:ln w="12700">
            <a:solidFill>
              <a:srgbClr val="D8E8DC"/>
            </a:solidFill>
            <a:prstDash val="solid"/>
          </a:ln>
          <a:effectLst>
            <a:outerShdw blurRad="101600" dist="38100" dir="2700000" algn="bl" rotWithShape="0">
              <a:srgbClr val="000000">
                <a:alpha val="12000"/>
              </a:srgbClr>
            </a:outerShdw>
          </a:effectLst>
        </p:spPr>
        <p:txBody>
          <a:bodyPr/>
          <a:lstStyle/>
          <a:p>
            <a:endParaRPr lang="pt-BR" sz="2800"/>
          </a:p>
        </p:txBody>
      </p:sp>
      <p:sp>
        <p:nvSpPr>
          <p:cNvPr id="7" name="Text 5"/>
          <p:cNvSpPr/>
          <p:nvPr/>
        </p:nvSpPr>
        <p:spPr>
          <a:xfrm>
            <a:off x="502920" y="1170432"/>
            <a:ext cx="3657600" cy="237744"/>
          </a:xfrm>
          <a:prstGeom prst="rect">
            <a:avLst/>
          </a:prstGeom>
          <a:noFill/>
          <a:ln/>
        </p:spPr>
        <p:txBody>
          <a:bodyPr wrap="square" lIns="0" tIns="0" rIns="0" bIns="0" rtlCol="0" anchor="ctr"/>
          <a:lstStyle/>
          <a:p>
            <a:pPr marL="0" indent="0" algn="l">
              <a:buNone/>
            </a:pPr>
            <a:r>
              <a:rPr lang="en-US" sz="1600" b="1" kern="0" spc="300" dirty="0">
                <a:solidFill>
                  <a:srgbClr val="C8A84B"/>
                </a:solidFill>
                <a:latin typeface="Calibri" pitchFamily="34" charset="0"/>
                <a:ea typeface="Calibri" pitchFamily="34" charset="-122"/>
                <a:cs typeface="Calibri" pitchFamily="34" charset="-120"/>
              </a:rPr>
              <a:t>OBJECTIVE</a:t>
            </a:r>
            <a:endParaRPr lang="en-US" sz="1600" dirty="0"/>
          </a:p>
        </p:txBody>
      </p:sp>
      <p:sp>
        <p:nvSpPr>
          <p:cNvPr id="8" name="Text 6"/>
          <p:cNvSpPr/>
          <p:nvPr/>
        </p:nvSpPr>
        <p:spPr>
          <a:xfrm>
            <a:off x="502920" y="1417320"/>
            <a:ext cx="3657600" cy="1005840"/>
          </a:xfrm>
          <a:prstGeom prst="rect">
            <a:avLst/>
          </a:prstGeom>
          <a:noFill/>
          <a:ln/>
        </p:spPr>
        <p:txBody>
          <a:bodyPr wrap="square" lIns="0" tIns="0" rIns="0" bIns="0" rtlCol="0" anchor="ctr"/>
          <a:lstStyle/>
          <a:p>
            <a:pPr marL="0" indent="0" algn="l">
              <a:buNone/>
            </a:pPr>
            <a:r>
              <a:rPr lang="en-US" sz="1400" dirty="0">
                <a:solidFill>
                  <a:srgbClr val="1C2B22"/>
                </a:solidFill>
                <a:latin typeface="Calibri" pitchFamily="34" charset="0"/>
                <a:ea typeface="Calibri" pitchFamily="34" charset="-122"/>
                <a:cs typeface="Calibri" pitchFamily="34" charset="-120"/>
              </a:rPr>
              <a:t>Review, validate and adapt the original methodology to the institutional realities, policy frameworks, and energy transition challenges of Latin America and the Caribbean.</a:t>
            </a:r>
            <a:endParaRPr lang="en-US" sz="1400" dirty="0"/>
          </a:p>
        </p:txBody>
      </p:sp>
      <p:sp>
        <p:nvSpPr>
          <p:cNvPr id="9" name="Shape 7"/>
          <p:cNvSpPr/>
          <p:nvPr/>
        </p:nvSpPr>
        <p:spPr>
          <a:xfrm>
            <a:off x="365760" y="2633472"/>
            <a:ext cx="3931920" cy="2148840"/>
          </a:xfrm>
          <a:prstGeom prst="roundRect">
            <a:avLst>
              <a:gd name="adj" fmla="val 3404"/>
            </a:avLst>
          </a:prstGeom>
          <a:solidFill>
            <a:srgbClr val="1A3A2A"/>
          </a:solidFill>
          <a:ln w="12700">
            <a:solidFill>
              <a:srgbClr val="1A3A2A"/>
            </a:solidFill>
            <a:prstDash val="solid"/>
          </a:ln>
        </p:spPr>
        <p:txBody>
          <a:bodyPr/>
          <a:lstStyle/>
          <a:p>
            <a:endParaRPr lang="pt-BR" dirty="0"/>
          </a:p>
        </p:txBody>
      </p:sp>
      <p:sp>
        <p:nvSpPr>
          <p:cNvPr id="10" name="Text 8"/>
          <p:cNvSpPr/>
          <p:nvPr/>
        </p:nvSpPr>
        <p:spPr>
          <a:xfrm>
            <a:off x="502920" y="2724912"/>
            <a:ext cx="3657600" cy="237744"/>
          </a:xfrm>
          <a:prstGeom prst="rect">
            <a:avLst/>
          </a:prstGeom>
          <a:noFill/>
          <a:ln/>
        </p:spPr>
        <p:txBody>
          <a:bodyPr wrap="square" lIns="0" tIns="0" rIns="0" bIns="0" rtlCol="0" anchor="ctr"/>
          <a:lstStyle/>
          <a:p>
            <a:pPr marL="0" indent="0" algn="l">
              <a:buNone/>
            </a:pPr>
            <a:r>
              <a:rPr lang="en-US" sz="1600" b="1" kern="0" spc="300" dirty="0">
                <a:solidFill>
                  <a:srgbClr val="C8A84B"/>
                </a:solidFill>
                <a:latin typeface="Calibri" pitchFamily="34" charset="0"/>
                <a:ea typeface="Calibri" pitchFamily="34" charset="-122"/>
                <a:cs typeface="Calibri" pitchFamily="34" charset="-120"/>
              </a:rPr>
              <a:t>APPROACH</a:t>
            </a:r>
            <a:endParaRPr lang="en-US" sz="1600" dirty="0"/>
          </a:p>
        </p:txBody>
      </p:sp>
      <p:sp>
        <p:nvSpPr>
          <p:cNvPr id="11" name="Text 9"/>
          <p:cNvSpPr/>
          <p:nvPr/>
        </p:nvSpPr>
        <p:spPr>
          <a:xfrm>
            <a:off x="502920" y="2971800"/>
            <a:ext cx="3657600" cy="868680"/>
          </a:xfrm>
          <a:prstGeom prst="rect">
            <a:avLst/>
          </a:prstGeom>
          <a:noFill/>
          <a:ln/>
        </p:spPr>
        <p:txBody>
          <a:bodyPr wrap="square" lIns="0" tIns="0" rIns="0" bIns="0" rtlCol="0" anchor="ctr"/>
          <a:lstStyle/>
          <a:p>
            <a:pPr marL="0" indent="0" algn="l">
              <a:buNone/>
            </a:pPr>
            <a:r>
              <a:rPr lang="en-US" sz="1200" dirty="0">
                <a:solidFill>
                  <a:srgbClr val="C8DCC8"/>
                </a:solidFill>
                <a:latin typeface="Calibri" pitchFamily="34" charset="0"/>
                <a:ea typeface="Calibri" pitchFamily="34" charset="-122"/>
                <a:cs typeface="Calibri" pitchFamily="34" charset="-120"/>
              </a:rPr>
              <a:t>Four thematic task forces reviewed the guide and consolidated regional contributions, enriched by sessions with specialists from international organizations, development banks, and academia.</a:t>
            </a:r>
            <a:endParaRPr lang="en-US" sz="1200" dirty="0"/>
          </a:p>
        </p:txBody>
      </p:sp>
      <p:sp>
        <p:nvSpPr>
          <p:cNvPr id="12" name="Text 10"/>
          <p:cNvSpPr/>
          <p:nvPr/>
        </p:nvSpPr>
        <p:spPr>
          <a:xfrm>
            <a:off x="502920" y="3886200"/>
            <a:ext cx="868680" cy="201168"/>
          </a:xfrm>
          <a:prstGeom prst="rect">
            <a:avLst/>
          </a:prstGeom>
          <a:noFill/>
          <a:ln/>
        </p:spPr>
        <p:txBody>
          <a:bodyPr wrap="square" lIns="0" tIns="0" rIns="0" bIns="0" rtlCol="0" anchor="ctr"/>
          <a:lstStyle/>
          <a:p>
            <a:pPr marL="0" indent="0" algn="l">
              <a:buNone/>
            </a:pPr>
            <a:r>
              <a:rPr lang="en-US" sz="1100" b="1" dirty="0">
                <a:solidFill>
                  <a:srgbClr val="C8A84B"/>
                </a:solidFill>
                <a:latin typeface="Calibri" pitchFamily="34" charset="0"/>
                <a:ea typeface="Calibri" pitchFamily="34" charset="-122"/>
                <a:cs typeface="Calibri" pitchFamily="34" charset="-120"/>
              </a:rPr>
              <a:t>Session 1</a:t>
            </a:r>
            <a:endParaRPr lang="en-US" sz="1100" dirty="0"/>
          </a:p>
        </p:txBody>
      </p:sp>
      <p:sp>
        <p:nvSpPr>
          <p:cNvPr id="13" name="Text 11"/>
          <p:cNvSpPr/>
          <p:nvPr/>
        </p:nvSpPr>
        <p:spPr>
          <a:xfrm>
            <a:off x="1371600" y="3886200"/>
            <a:ext cx="2788920" cy="201168"/>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Governance of Energy Transition</a:t>
            </a:r>
            <a:endParaRPr lang="en-US" sz="1200" dirty="0"/>
          </a:p>
        </p:txBody>
      </p:sp>
      <p:sp>
        <p:nvSpPr>
          <p:cNvPr id="14" name="Text 12"/>
          <p:cNvSpPr/>
          <p:nvPr/>
        </p:nvSpPr>
        <p:spPr>
          <a:xfrm>
            <a:off x="502920" y="4105656"/>
            <a:ext cx="868680" cy="201168"/>
          </a:xfrm>
          <a:prstGeom prst="rect">
            <a:avLst/>
          </a:prstGeom>
          <a:noFill/>
          <a:ln/>
        </p:spPr>
        <p:txBody>
          <a:bodyPr wrap="square" lIns="0" tIns="0" rIns="0" bIns="0" rtlCol="0" anchor="ctr"/>
          <a:lstStyle/>
          <a:p>
            <a:pPr marL="0" indent="0" algn="l">
              <a:buNone/>
            </a:pPr>
            <a:r>
              <a:rPr lang="en-US" sz="1050" b="1" dirty="0">
                <a:solidFill>
                  <a:srgbClr val="C8A84B"/>
                </a:solidFill>
                <a:latin typeface="Calibri" pitchFamily="34" charset="0"/>
                <a:ea typeface="Calibri" pitchFamily="34" charset="-122"/>
                <a:cs typeface="Calibri" pitchFamily="34" charset="-120"/>
              </a:rPr>
              <a:t>Session 2</a:t>
            </a:r>
            <a:endParaRPr lang="en-US" sz="1050" dirty="0"/>
          </a:p>
        </p:txBody>
      </p:sp>
      <p:sp>
        <p:nvSpPr>
          <p:cNvPr id="15" name="Text 13"/>
          <p:cNvSpPr/>
          <p:nvPr/>
        </p:nvSpPr>
        <p:spPr>
          <a:xfrm>
            <a:off x="1371600" y="4105656"/>
            <a:ext cx="2788920" cy="201168"/>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Just and Inclusive Transition</a:t>
            </a:r>
            <a:endParaRPr lang="en-US" sz="1200" dirty="0"/>
          </a:p>
        </p:txBody>
      </p:sp>
      <p:sp>
        <p:nvSpPr>
          <p:cNvPr id="16" name="Text 14"/>
          <p:cNvSpPr/>
          <p:nvPr/>
        </p:nvSpPr>
        <p:spPr>
          <a:xfrm>
            <a:off x="502920" y="4325112"/>
            <a:ext cx="868680" cy="201168"/>
          </a:xfrm>
          <a:prstGeom prst="rect">
            <a:avLst/>
          </a:prstGeom>
          <a:noFill/>
          <a:ln/>
        </p:spPr>
        <p:txBody>
          <a:bodyPr wrap="square" lIns="0" tIns="0" rIns="0" bIns="0" rtlCol="0" anchor="ctr"/>
          <a:lstStyle/>
          <a:p>
            <a:pPr marL="0" indent="0" algn="l">
              <a:buNone/>
            </a:pPr>
            <a:r>
              <a:rPr lang="en-US" sz="1100" b="1" dirty="0">
                <a:solidFill>
                  <a:srgbClr val="C8A84B"/>
                </a:solidFill>
                <a:latin typeface="Calibri" pitchFamily="34" charset="0"/>
                <a:ea typeface="Calibri" pitchFamily="34" charset="-122"/>
                <a:cs typeface="Calibri" pitchFamily="34" charset="-120"/>
              </a:rPr>
              <a:t>Session 3</a:t>
            </a:r>
            <a:endParaRPr lang="en-US" sz="1100" dirty="0"/>
          </a:p>
        </p:txBody>
      </p:sp>
      <p:sp>
        <p:nvSpPr>
          <p:cNvPr id="17" name="Text 15"/>
          <p:cNvSpPr/>
          <p:nvPr/>
        </p:nvSpPr>
        <p:spPr>
          <a:xfrm>
            <a:off x="1371600" y="4325112"/>
            <a:ext cx="2788920" cy="201168"/>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Financing the Transition</a:t>
            </a:r>
            <a:endParaRPr lang="en-US" sz="1200" dirty="0"/>
          </a:p>
        </p:txBody>
      </p:sp>
      <p:sp>
        <p:nvSpPr>
          <p:cNvPr id="18" name="Text 16"/>
          <p:cNvSpPr/>
          <p:nvPr/>
        </p:nvSpPr>
        <p:spPr>
          <a:xfrm>
            <a:off x="502920" y="4544568"/>
            <a:ext cx="868680" cy="201168"/>
          </a:xfrm>
          <a:prstGeom prst="rect">
            <a:avLst/>
          </a:prstGeom>
          <a:noFill/>
          <a:ln/>
        </p:spPr>
        <p:txBody>
          <a:bodyPr wrap="square" lIns="0" tIns="0" rIns="0" bIns="0" rtlCol="0" anchor="ctr"/>
          <a:lstStyle/>
          <a:p>
            <a:pPr marL="0" indent="0" algn="l">
              <a:buNone/>
            </a:pPr>
            <a:r>
              <a:rPr lang="en-US" sz="1100" b="1" dirty="0">
                <a:solidFill>
                  <a:srgbClr val="C8A84B"/>
                </a:solidFill>
                <a:latin typeface="Calibri" pitchFamily="34" charset="0"/>
                <a:ea typeface="Calibri" pitchFamily="34" charset="-122"/>
                <a:cs typeface="Calibri" pitchFamily="34" charset="-120"/>
              </a:rPr>
              <a:t>Session 4</a:t>
            </a:r>
            <a:endParaRPr lang="en-US" sz="1100" dirty="0"/>
          </a:p>
        </p:txBody>
      </p:sp>
      <p:sp>
        <p:nvSpPr>
          <p:cNvPr id="19" name="Text 17"/>
          <p:cNvSpPr/>
          <p:nvPr/>
        </p:nvSpPr>
        <p:spPr>
          <a:xfrm>
            <a:off x="1371600" y="4544568"/>
            <a:ext cx="2788920" cy="201168"/>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Energy Transition Policies and Technologies</a:t>
            </a:r>
            <a:endParaRPr lang="en-US" sz="1200" dirty="0"/>
          </a:p>
        </p:txBody>
      </p:sp>
      <p:sp>
        <p:nvSpPr>
          <p:cNvPr id="20" name="Shape 18"/>
          <p:cNvSpPr/>
          <p:nvPr/>
        </p:nvSpPr>
        <p:spPr>
          <a:xfrm>
            <a:off x="4526280" y="1078992"/>
            <a:ext cx="4160520" cy="3703320"/>
          </a:xfrm>
          <a:prstGeom prst="roundRect">
            <a:avLst>
              <a:gd name="adj" fmla="val 2469"/>
            </a:avLst>
          </a:prstGeom>
          <a:solidFill>
            <a:srgbClr val="FFFFFF"/>
          </a:solidFill>
          <a:ln w="12700">
            <a:solidFill>
              <a:srgbClr val="D8E8DC"/>
            </a:solidFill>
            <a:prstDash val="solid"/>
          </a:ln>
          <a:effectLst>
            <a:outerShdw blurRad="101600" dist="38100" dir="2700000" algn="bl" rotWithShape="0">
              <a:srgbClr val="000000">
                <a:alpha val="12000"/>
              </a:srgbClr>
            </a:outerShdw>
          </a:effectLst>
        </p:spPr>
        <p:txBody>
          <a:bodyPr/>
          <a:lstStyle/>
          <a:p>
            <a:endParaRPr lang="pt-BR"/>
          </a:p>
        </p:txBody>
      </p:sp>
      <p:sp>
        <p:nvSpPr>
          <p:cNvPr id="21" name="Text 19"/>
          <p:cNvSpPr/>
          <p:nvPr/>
        </p:nvSpPr>
        <p:spPr>
          <a:xfrm>
            <a:off x="4663440" y="1207008"/>
            <a:ext cx="3886200" cy="256032"/>
          </a:xfrm>
          <a:prstGeom prst="rect">
            <a:avLst/>
          </a:prstGeom>
          <a:noFill/>
          <a:ln/>
        </p:spPr>
        <p:txBody>
          <a:bodyPr wrap="square" lIns="0" tIns="0" rIns="0" bIns="0" rtlCol="0" anchor="ctr"/>
          <a:lstStyle/>
          <a:p>
            <a:pPr marL="0" indent="0" algn="l">
              <a:buNone/>
            </a:pPr>
            <a:r>
              <a:rPr lang="en-US" sz="1600" b="1" kern="0" spc="300" dirty="0">
                <a:solidFill>
                  <a:srgbClr val="C8A84B"/>
                </a:solidFill>
                <a:latin typeface="Calibri" pitchFamily="34" charset="0"/>
                <a:ea typeface="Calibri" pitchFamily="34" charset="-122"/>
                <a:cs typeface="Calibri" pitchFamily="34" charset="-120"/>
              </a:rPr>
              <a:t>OUTCOME</a:t>
            </a:r>
            <a:endParaRPr lang="en-US" sz="900" dirty="0"/>
          </a:p>
        </p:txBody>
      </p:sp>
      <p:sp>
        <p:nvSpPr>
          <p:cNvPr id="22" name="Text 20"/>
          <p:cNvSpPr/>
          <p:nvPr/>
        </p:nvSpPr>
        <p:spPr>
          <a:xfrm>
            <a:off x="4663440" y="1463040"/>
            <a:ext cx="3886200" cy="566928"/>
          </a:xfrm>
          <a:prstGeom prst="rect">
            <a:avLst/>
          </a:prstGeom>
          <a:noFill/>
          <a:ln/>
        </p:spPr>
        <p:txBody>
          <a:bodyPr wrap="square" lIns="0" tIns="0" rIns="0" bIns="0" rtlCol="0" anchor="ctr"/>
          <a:lstStyle/>
          <a:p>
            <a:pPr marL="0" indent="0" algn="l">
              <a:buNone/>
            </a:pPr>
            <a:r>
              <a:rPr lang="en-US" sz="1300" b="1" dirty="0">
                <a:solidFill>
                  <a:srgbClr val="1A3A2A"/>
                </a:solidFill>
                <a:latin typeface="Cambria" pitchFamily="34" charset="0"/>
                <a:ea typeface="Cambria" pitchFamily="34" charset="-122"/>
                <a:cs typeface="Cambria" pitchFamily="34" charset="-120"/>
              </a:rPr>
              <a:t>Development of the Energy Transition Audit Guide for Latin America and Caribbean countries</a:t>
            </a:r>
            <a:endParaRPr lang="en-US" sz="1300" dirty="0"/>
          </a:p>
        </p:txBody>
      </p:sp>
      <p:sp>
        <p:nvSpPr>
          <p:cNvPr id="23" name="Shape 21"/>
          <p:cNvSpPr/>
          <p:nvPr/>
        </p:nvSpPr>
        <p:spPr>
          <a:xfrm>
            <a:off x="4690872" y="2139696"/>
            <a:ext cx="146304" cy="146304"/>
          </a:xfrm>
          <a:prstGeom prst="ellipse">
            <a:avLst/>
          </a:prstGeom>
          <a:solidFill>
            <a:srgbClr val="2C6E49"/>
          </a:solidFill>
          <a:ln w="12700">
            <a:solidFill>
              <a:srgbClr val="2C6E49"/>
            </a:solidFill>
            <a:prstDash val="solid"/>
          </a:ln>
        </p:spPr>
        <p:txBody>
          <a:bodyPr/>
          <a:lstStyle/>
          <a:p>
            <a:endParaRPr lang="pt-BR"/>
          </a:p>
        </p:txBody>
      </p:sp>
      <p:sp>
        <p:nvSpPr>
          <p:cNvPr id="24" name="Text 22"/>
          <p:cNvSpPr/>
          <p:nvPr/>
        </p:nvSpPr>
        <p:spPr>
          <a:xfrm>
            <a:off x="4919472" y="2103120"/>
            <a:ext cx="3611880" cy="329184"/>
          </a:xfrm>
          <a:prstGeom prst="rect">
            <a:avLst/>
          </a:prstGeom>
          <a:noFill/>
          <a:ln/>
        </p:spPr>
        <p:txBody>
          <a:bodyPr wrap="square" lIns="0" tIns="0" rIns="0" bIns="0" rtlCol="0" anchor="ctr"/>
          <a:lstStyle/>
          <a:p>
            <a:pPr marL="0" indent="0" algn="l">
              <a:buNone/>
            </a:pPr>
            <a:r>
              <a:rPr lang="en-US" sz="1200" dirty="0">
                <a:solidFill>
                  <a:srgbClr val="1C2B22"/>
                </a:solidFill>
                <a:latin typeface="Calibri" pitchFamily="34" charset="0"/>
                <a:ea typeface="Calibri" pitchFamily="34" charset="-122"/>
                <a:cs typeface="Calibri" pitchFamily="34" charset="-120"/>
              </a:rPr>
              <a:t>Prepared collaboratively by OLACEFS SAIs under TCU's coordination</a:t>
            </a:r>
            <a:endParaRPr lang="en-US" sz="1200" dirty="0"/>
          </a:p>
        </p:txBody>
      </p:sp>
      <p:sp>
        <p:nvSpPr>
          <p:cNvPr id="25" name="Shape 23"/>
          <p:cNvSpPr/>
          <p:nvPr/>
        </p:nvSpPr>
        <p:spPr>
          <a:xfrm>
            <a:off x="4707753" y="2560320"/>
            <a:ext cx="146304" cy="146304"/>
          </a:xfrm>
          <a:prstGeom prst="ellipse">
            <a:avLst/>
          </a:prstGeom>
          <a:solidFill>
            <a:srgbClr val="2C6E49"/>
          </a:solidFill>
          <a:ln w="12700">
            <a:solidFill>
              <a:srgbClr val="2C6E49"/>
            </a:solidFill>
            <a:prstDash val="solid"/>
          </a:ln>
        </p:spPr>
        <p:txBody>
          <a:bodyPr/>
          <a:lstStyle/>
          <a:p>
            <a:endParaRPr lang="pt-BR"/>
          </a:p>
        </p:txBody>
      </p:sp>
      <p:sp>
        <p:nvSpPr>
          <p:cNvPr id="26" name="Text 24"/>
          <p:cNvSpPr/>
          <p:nvPr/>
        </p:nvSpPr>
        <p:spPr>
          <a:xfrm>
            <a:off x="4919472" y="2487168"/>
            <a:ext cx="3611880" cy="329184"/>
          </a:xfrm>
          <a:prstGeom prst="rect">
            <a:avLst/>
          </a:prstGeom>
          <a:noFill/>
          <a:ln/>
        </p:spPr>
        <p:txBody>
          <a:bodyPr wrap="square" lIns="0" tIns="0" rIns="0" bIns="0" rtlCol="0" anchor="ctr"/>
          <a:lstStyle/>
          <a:p>
            <a:pPr marL="0" indent="0" algn="l">
              <a:buNone/>
            </a:pPr>
            <a:r>
              <a:rPr lang="en-US" sz="1200" dirty="0">
                <a:solidFill>
                  <a:srgbClr val="1C2B22"/>
                </a:solidFill>
                <a:latin typeface="Calibri" pitchFamily="34" charset="0"/>
                <a:ea typeface="Calibri" pitchFamily="34" charset="-122"/>
                <a:cs typeface="Calibri" pitchFamily="34" charset="-120"/>
              </a:rPr>
              <a:t>Incorporates regional experiences, priorities and institutional contexts</a:t>
            </a:r>
            <a:endParaRPr lang="en-US" sz="1200" dirty="0"/>
          </a:p>
        </p:txBody>
      </p:sp>
      <p:sp>
        <p:nvSpPr>
          <p:cNvPr id="27" name="Shape 25"/>
          <p:cNvSpPr/>
          <p:nvPr/>
        </p:nvSpPr>
        <p:spPr>
          <a:xfrm>
            <a:off x="4707753" y="2951754"/>
            <a:ext cx="146304" cy="146304"/>
          </a:xfrm>
          <a:prstGeom prst="ellipse">
            <a:avLst/>
          </a:prstGeom>
          <a:solidFill>
            <a:srgbClr val="2C6E49"/>
          </a:solidFill>
          <a:ln w="12700">
            <a:solidFill>
              <a:srgbClr val="2C6E49"/>
            </a:solidFill>
            <a:prstDash val="solid"/>
          </a:ln>
        </p:spPr>
        <p:txBody>
          <a:bodyPr/>
          <a:lstStyle/>
          <a:p>
            <a:endParaRPr lang="pt-BR"/>
          </a:p>
        </p:txBody>
      </p:sp>
      <p:sp>
        <p:nvSpPr>
          <p:cNvPr id="28" name="Text 26"/>
          <p:cNvSpPr/>
          <p:nvPr/>
        </p:nvSpPr>
        <p:spPr>
          <a:xfrm>
            <a:off x="4919472" y="2871216"/>
            <a:ext cx="3611880" cy="329184"/>
          </a:xfrm>
          <a:prstGeom prst="rect">
            <a:avLst/>
          </a:prstGeom>
          <a:noFill/>
          <a:ln/>
        </p:spPr>
        <p:txBody>
          <a:bodyPr wrap="square" lIns="0" tIns="0" rIns="0" bIns="0" rtlCol="0" anchor="ctr"/>
          <a:lstStyle/>
          <a:p>
            <a:pPr marL="0" indent="0" algn="l">
              <a:buNone/>
            </a:pPr>
            <a:r>
              <a:rPr lang="en-US" sz="1200" dirty="0">
                <a:solidFill>
                  <a:srgbClr val="1C2B22"/>
                </a:solidFill>
                <a:latin typeface="Calibri" pitchFamily="34" charset="0"/>
                <a:ea typeface="Calibri" pitchFamily="34" charset="-122"/>
                <a:cs typeface="Calibri" pitchFamily="34" charset="-120"/>
              </a:rPr>
              <a:t>Strengthens the capacity of SAIs to audit energy transition policies</a:t>
            </a:r>
            <a:endParaRPr lang="en-US" sz="1200" dirty="0"/>
          </a:p>
        </p:txBody>
      </p:sp>
      <p:sp>
        <p:nvSpPr>
          <p:cNvPr id="29" name="Shape 27"/>
          <p:cNvSpPr/>
          <p:nvPr/>
        </p:nvSpPr>
        <p:spPr>
          <a:xfrm>
            <a:off x="4707753" y="3321030"/>
            <a:ext cx="146304" cy="146304"/>
          </a:xfrm>
          <a:prstGeom prst="ellipse">
            <a:avLst/>
          </a:prstGeom>
          <a:solidFill>
            <a:srgbClr val="2C6E49"/>
          </a:solidFill>
          <a:ln w="12700">
            <a:solidFill>
              <a:srgbClr val="2C6E49"/>
            </a:solidFill>
            <a:prstDash val="solid"/>
          </a:ln>
        </p:spPr>
        <p:txBody>
          <a:bodyPr/>
          <a:lstStyle/>
          <a:p>
            <a:endParaRPr lang="pt-BR"/>
          </a:p>
        </p:txBody>
      </p:sp>
      <p:sp>
        <p:nvSpPr>
          <p:cNvPr id="30" name="Text 28"/>
          <p:cNvSpPr/>
          <p:nvPr/>
        </p:nvSpPr>
        <p:spPr>
          <a:xfrm>
            <a:off x="4919472" y="3255264"/>
            <a:ext cx="3611880" cy="329184"/>
          </a:xfrm>
          <a:prstGeom prst="rect">
            <a:avLst/>
          </a:prstGeom>
          <a:noFill/>
          <a:ln/>
        </p:spPr>
        <p:txBody>
          <a:bodyPr wrap="square" lIns="0" tIns="0" rIns="0" bIns="0" rtlCol="0" anchor="ctr"/>
          <a:lstStyle/>
          <a:p>
            <a:pPr marL="0" indent="0" algn="l">
              <a:buNone/>
            </a:pPr>
            <a:r>
              <a:rPr lang="en-US" sz="1200" dirty="0">
                <a:solidFill>
                  <a:srgbClr val="1C2B22"/>
                </a:solidFill>
                <a:latin typeface="Calibri" pitchFamily="34" charset="0"/>
                <a:ea typeface="Calibri" pitchFamily="34" charset="-122"/>
                <a:cs typeface="Calibri" pitchFamily="34" charset="-120"/>
              </a:rPr>
              <a:t>Supports a just, inclusive and sustainable energy transition</a:t>
            </a:r>
            <a:endParaRPr lang="en-US" sz="1200" dirty="0"/>
          </a:p>
        </p:txBody>
      </p:sp>
      <p:sp>
        <p:nvSpPr>
          <p:cNvPr id="31" name="Shape 29"/>
          <p:cNvSpPr/>
          <p:nvPr/>
        </p:nvSpPr>
        <p:spPr>
          <a:xfrm>
            <a:off x="4707753" y="3712464"/>
            <a:ext cx="146304" cy="146304"/>
          </a:xfrm>
          <a:prstGeom prst="ellipse">
            <a:avLst/>
          </a:prstGeom>
          <a:solidFill>
            <a:srgbClr val="2C6E49"/>
          </a:solidFill>
          <a:ln w="12700">
            <a:solidFill>
              <a:srgbClr val="2C6E49"/>
            </a:solidFill>
            <a:prstDash val="solid"/>
          </a:ln>
        </p:spPr>
        <p:txBody>
          <a:bodyPr/>
          <a:lstStyle/>
          <a:p>
            <a:endParaRPr lang="pt-BR"/>
          </a:p>
        </p:txBody>
      </p:sp>
      <p:sp>
        <p:nvSpPr>
          <p:cNvPr id="32" name="Text 30"/>
          <p:cNvSpPr/>
          <p:nvPr/>
        </p:nvSpPr>
        <p:spPr>
          <a:xfrm>
            <a:off x="4919472" y="3639312"/>
            <a:ext cx="3611880" cy="329184"/>
          </a:xfrm>
          <a:prstGeom prst="rect">
            <a:avLst/>
          </a:prstGeom>
          <a:noFill/>
          <a:ln/>
        </p:spPr>
        <p:txBody>
          <a:bodyPr wrap="square" lIns="0" tIns="0" rIns="0" bIns="0" rtlCol="0" anchor="ctr"/>
          <a:lstStyle/>
          <a:p>
            <a:pPr marL="0" indent="0" algn="l">
              <a:buNone/>
            </a:pPr>
            <a:r>
              <a:rPr lang="en-US" sz="1200" dirty="0">
                <a:solidFill>
                  <a:srgbClr val="1C2B22"/>
                </a:solidFill>
                <a:latin typeface="Calibri" pitchFamily="34" charset="0"/>
                <a:ea typeface="Calibri" pitchFamily="34" charset="-122"/>
                <a:cs typeface="Calibri" pitchFamily="34" charset="-120"/>
              </a:rPr>
              <a:t>Reinforces public accountability and regional cooperation</a:t>
            </a:r>
            <a:endParaRPr lang="en-US" sz="1200" dirty="0"/>
          </a:p>
        </p:txBody>
      </p:sp>
      <p:sp>
        <p:nvSpPr>
          <p:cNvPr id="33" name="Shape 31"/>
          <p:cNvSpPr/>
          <p:nvPr/>
        </p:nvSpPr>
        <p:spPr>
          <a:xfrm>
            <a:off x="4663440" y="4160520"/>
            <a:ext cx="3886200" cy="502920"/>
          </a:xfrm>
          <a:prstGeom prst="roundRect">
            <a:avLst>
              <a:gd name="adj" fmla="val 9091"/>
            </a:avLst>
          </a:prstGeom>
          <a:solidFill>
            <a:srgbClr val="F0F7F1"/>
          </a:solidFill>
          <a:ln w="12700">
            <a:solidFill>
              <a:srgbClr val="C8DCC8"/>
            </a:solidFill>
            <a:prstDash val="solid"/>
          </a:ln>
        </p:spPr>
        <p:txBody>
          <a:bodyPr/>
          <a:lstStyle/>
          <a:p>
            <a:endParaRPr lang="pt-BR" sz="3200"/>
          </a:p>
        </p:txBody>
      </p:sp>
      <p:sp>
        <p:nvSpPr>
          <p:cNvPr id="34" name="Text 32"/>
          <p:cNvSpPr/>
          <p:nvPr/>
        </p:nvSpPr>
        <p:spPr>
          <a:xfrm>
            <a:off x="4773168" y="4206240"/>
            <a:ext cx="3657600" cy="420624"/>
          </a:xfrm>
          <a:prstGeom prst="rect">
            <a:avLst/>
          </a:prstGeom>
          <a:noFill/>
          <a:ln/>
        </p:spPr>
        <p:txBody>
          <a:bodyPr wrap="square" lIns="0" tIns="0" rIns="0" bIns="0" rtlCol="0" anchor="ctr"/>
          <a:lstStyle/>
          <a:p>
            <a:pPr marL="0" indent="0" algn="l">
              <a:buNone/>
            </a:pPr>
            <a:r>
              <a:rPr lang="en-US" sz="1400" i="1" dirty="0">
                <a:solidFill>
                  <a:srgbClr val="6B8F72"/>
                </a:solidFill>
                <a:latin typeface="Calibri" pitchFamily="34" charset="0"/>
                <a:ea typeface="Calibri" pitchFamily="34" charset="-122"/>
                <a:cs typeface="Calibri" pitchFamily="34" charset="-120"/>
              </a:rPr>
              <a:t>A regionally adapted audit guide for Latin America and the Caribbean.</a:t>
            </a:r>
            <a:endParaRPr lang="en-US" sz="1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
    <p:bg>
      <p:bgPr>
        <a:solidFill>
          <a:srgbClr val="F8FBF8"/>
        </a:solidFill>
        <a:effectLst/>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1A3A2A"/>
          </a:solidFill>
          <a:ln w="12700">
            <a:solidFill>
              <a:srgbClr val="1A3A2A"/>
            </a:solidFill>
            <a:prstDash val="solid"/>
          </a:ln>
        </p:spPr>
        <p:txBody>
          <a:bodyPr/>
          <a:lstStyle/>
          <a:p>
            <a:endParaRPr lang="pt-BR"/>
          </a:p>
        </p:txBody>
      </p:sp>
      <p:sp>
        <p:nvSpPr>
          <p:cNvPr id="3" name="Text 1"/>
          <p:cNvSpPr/>
          <p:nvPr/>
        </p:nvSpPr>
        <p:spPr>
          <a:xfrm>
            <a:off x="502920" y="205740"/>
            <a:ext cx="8229600" cy="320040"/>
          </a:xfrm>
          <a:prstGeom prst="rect">
            <a:avLst/>
          </a:prstGeom>
          <a:noFill/>
          <a:ln/>
        </p:spPr>
        <p:txBody>
          <a:bodyPr wrap="square" lIns="0" tIns="0" rIns="0" bIns="0" rtlCol="0" anchor="ctr"/>
          <a:lstStyle/>
          <a:p>
            <a:pPr marL="0" indent="0" algn="l">
              <a:buNone/>
            </a:pPr>
            <a:r>
              <a:rPr lang="en-US" sz="2000" b="1" kern="0" spc="400" dirty="0">
                <a:solidFill>
                  <a:srgbClr val="C8A84B"/>
                </a:solidFill>
                <a:latin typeface="Calibri" pitchFamily="34" charset="0"/>
                <a:ea typeface="Calibri" pitchFamily="34" charset="-122"/>
                <a:cs typeface="Calibri" pitchFamily="34" charset="-120"/>
              </a:rPr>
              <a:t>METHODOLOGY REVIEW</a:t>
            </a:r>
            <a:endParaRPr lang="en-US" sz="2000" dirty="0"/>
          </a:p>
        </p:txBody>
      </p:sp>
      <p:sp>
        <p:nvSpPr>
          <p:cNvPr id="4" name="Text 2"/>
          <p:cNvSpPr/>
          <p:nvPr/>
        </p:nvSpPr>
        <p:spPr>
          <a:xfrm>
            <a:off x="457200" y="457200"/>
            <a:ext cx="8229600" cy="548640"/>
          </a:xfrm>
          <a:prstGeom prst="rect">
            <a:avLst/>
          </a:prstGeom>
          <a:noFill/>
          <a:ln/>
        </p:spPr>
        <p:txBody>
          <a:bodyPr wrap="square" lIns="0" tIns="0" rIns="0" bIns="0" rtlCol="0" anchor="ctr"/>
          <a:lstStyle/>
          <a:p>
            <a:pPr marL="0" indent="0" algn="l">
              <a:buNone/>
            </a:pPr>
            <a:r>
              <a:rPr lang="en-US" sz="2400" b="1" dirty="0">
                <a:solidFill>
                  <a:srgbClr val="1A3A2A"/>
                </a:solidFill>
                <a:latin typeface="Cambria" pitchFamily="34" charset="0"/>
                <a:ea typeface="Cambria" pitchFamily="34" charset="-122"/>
                <a:cs typeface="Cambria" pitchFamily="34" charset="-120"/>
              </a:rPr>
              <a:t>Main Results of the Thematic Task Forces (2025)</a:t>
            </a:r>
            <a:endParaRPr lang="en-US" sz="2400" dirty="0"/>
          </a:p>
        </p:txBody>
      </p:sp>
      <p:sp>
        <p:nvSpPr>
          <p:cNvPr id="5" name="Shape 3"/>
          <p:cNvSpPr/>
          <p:nvPr/>
        </p:nvSpPr>
        <p:spPr>
          <a:xfrm>
            <a:off x="0" y="5093208"/>
            <a:ext cx="9144000" cy="50292"/>
          </a:xfrm>
          <a:prstGeom prst="rect">
            <a:avLst/>
          </a:prstGeom>
          <a:solidFill>
            <a:srgbClr val="1A3A2A"/>
          </a:solidFill>
          <a:ln w="12700">
            <a:solidFill>
              <a:srgbClr val="1A3A2A"/>
            </a:solidFill>
            <a:prstDash val="solid"/>
          </a:ln>
        </p:spPr>
        <p:txBody>
          <a:bodyPr/>
          <a:lstStyle/>
          <a:p>
            <a:endParaRPr lang="pt-BR"/>
          </a:p>
        </p:txBody>
      </p:sp>
      <p:sp>
        <p:nvSpPr>
          <p:cNvPr id="6" name="Shape 4"/>
          <p:cNvSpPr/>
          <p:nvPr/>
        </p:nvSpPr>
        <p:spPr>
          <a:xfrm>
            <a:off x="320040" y="1097280"/>
            <a:ext cx="2011680" cy="3703320"/>
          </a:xfrm>
          <a:prstGeom prst="roundRect">
            <a:avLst>
              <a:gd name="adj" fmla="val 4545"/>
            </a:avLst>
          </a:prstGeom>
          <a:solidFill>
            <a:srgbClr val="1A4D2E"/>
          </a:solidFill>
          <a:ln w="12700">
            <a:solidFill>
              <a:srgbClr val="1A4D2E"/>
            </a:solidFill>
            <a:prstDash val="solid"/>
          </a:ln>
        </p:spPr>
        <p:txBody>
          <a:bodyPr/>
          <a:lstStyle/>
          <a:p>
            <a:endParaRPr lang="pt-BR" sz="2000"/>
          </a:p>
        </p:txBody>
      </p:sp>
      <p:sp>
        <p:nvSpPr>
          <p:cNvPr id="7" name="Text 5"/>
          <p:cNvSpPr/>
          <p:nvPr/>
        </p:nvSpPr>
        <p:spPr>
          <a:xfrm>
            <a:off x="320040" y="1188720"/>
            <a:ext cx="2011680" cy="411480"/>
          </a:xfrm>
          <a:prstGeom prst="rect">
            <a:avLst/>
          </a:prstGeom>
          <a:noFill/>
          <a:ln/>
        </p:spPr>
        <p:txBody>
          <a:bodyPr wrap="square" lIns="0" tIns="0" rIns="0" bIns="0" rtlCol="0" anchor="ctr"/>
          <a:lstStyle/>
          <a:p>
            <a:pPr marL="0" indent="0" algn="ctr">
              <a:buNone/>
            </a:pPr>
            <a:r>
              <a:rPr lang="en-US" sz="2000" b="1" dirty="0">
                <a:solidFill>
                  <a:srgbClr val="C8A84B"/>
                </a:solidFill>
                <a:latin typeface="Cambria" pitchFamily="34" charset="0"/>
                <a:ea typeface="Cambria" pitchFamily="34" charset="-122"/>
                <a:cs typeface="Cambria" pitchFamily="34" charset="-120"/>
              </a:rPr>
              <a:t>TF1</a:t>
            </a:r>
            <a:endParaRPr lang="en-US" sz="2000" dirty="0"/>
          </a:p>
        </p:txBody>
      </p:sp>
      <p:sp>
        <p:nvSpPr>
          <p:cNvPr id="8" name="Text 6"/>
          <p:cNvSpPr/>
          <p:nvPr/>
        </p:nvSpPr>
        <p:spPr>
          <a:xfrm>
            <a:off x="411480" y="1627632"/>
            <a:ext cx="1828800" cy="548640"/>
          </a:xfrm>
          <a:prstGeom prst="rect">
            <a:avLst/>
          </a:prstGeom>
          <a:noFill/>
          <a:ln/>
        </p:spPr>
        <p:txBody>
          <a:bodyPr wrap="square" lIns="0" tIns="0" rIns="0" bIns="0" rtlCol="0" anchor="ctr"/>
          <a:lstStyle/>
          <a:p>
            <a:pPr marL="0" indent="0" algn="ctr">
              <a:buNone/>
            </a:pPr>
            <a:r>
              <a:rPr lang="en-US" sz="1150" b="1" dirty="0">
                <a:solidFill>
                  <a:srgbClr val="FFFFFF"/>
                </a:solidFill>
                <a:latin typeface="Cambria" pitchFamily="34" charset="0"/>
                <a:ea typeface="Cambria" pitchFamily="34" charset="-122"/>
                <a:cs typeface="Cambria" pitchFamily="34" charset="-120"/>
              </a:rPr>
              <a:t>Governance</a:t>
            </a:r>
            <a:endParaRPr lang="en-US" sz="1150" dirty="0"/>
          </a:p>
        </p:txBody>
      </p:sp>
      <p:sp>
        <p:nvSpPr>
          <p:cNvPr id="9" name="Shape 7"/>
          <p:cNvSpPr/>
          <p:nvPr/>
        </p:nvSpPr>
        <p:spPr>
          <a:xfrm>
            <a:off x="548640" y="2240280"/>
            <a:ext cx="1554480" cy="0"/>
          </a:xfrm>
          <a:prstGeom prst="line">
            <a:avLst/>
          </a:prstGeom>
          <a:noFill/>
          <a:ln w="12700">
            <a:solidFill>
              <a:srgbClr val="C8A84B"/>
            </a:solidFill>
            <a:prstDash val="solid"/>
          </a:ln>
        </p:spPr>
        <p:txBody>
          <a:bodyPr/>
          <a:lstStyle/>
          <a:p>
            <a:endParaRPr lang="pt-BR"/>
          </a:p>
        </p:txBody>
      </p:sp>
      <p:sp>
        <p:nvSpPr>
          <p:cNvPr id="10" name="Text 8"/>
          <p:cNvSpPr/>
          <p:nvPr/>
        </p:nvSpPr>
        <p:spPr>
          <a:xfrm>
            <a:off x="429768" y="2331720"/>
            <a:ext cx="1810512" cy="2331720"/>
          </a:xfrm>
          <a:prstGeom prst="rect">
            <a:avLst/>
          </a:prstGeom>
          <a:noFill/>
          <a:ln/>
        </p:spPr>
        <p:txBody>
          <a:bodyPr wrap="square" lIns="1270" tIns="1270" rIns="1270" bIns="1270" rtlCol="0" anchor="ctr"/>
          <a:lstStyle/>
          <a:p>
            <a:pPr marL="342900" indent="-342900">
              <a:buSzPct val="100000"/>
              <a:buChar char="•"/>
            </a:pPr>
            <a:r>
              <a:rPr lang="en-US" sz="1100" dirty="0">
                <a:solidFill>
                  <a:srgbClr val="D8EED8"/>
                </a:solidFill>
                <a:latin typeface="Calibri" pitchFamily="34" charset="0"/>
                <a:ea typeface="Calibri" pitchFamily="34" charset="-122"/>
                <a:cs typeface="Calibri" pitchFamily="34" charset="-120"/>
              </a:rPr>
              <a:t>Broader definition of enabling legal frameworks</a:t>
            </a:r>
            <a:endParaRPr lang="en-US" sz="1100" dirty="0"/>
          </a:p>
          <a:p>
            <a:pPr marL="342900" indent="-342900">
              <a:buSzPct val="100000"/>
              <a:buChar char="•"/>
            </a:pPr>
            <a:r>
              <a:rPr lang="en-US" sz="1100" dirty="0">
                <a:solidFill>
                  <a:srgbClr val="D8EED8"/>
                </a:solidFill>
                <a:latin typeface="Calibri" pitchFamily="34" charset="0"/>
                <a:ea typeface="Calibri" pitchFamily="34" charset="-122"/>
                <a:cs typeface="Calibri" pitchFamily="34" charset="-120"/>
              </a:rPr>
              <a:t>Stronger institutional leadership assessment</a:t>
            </a:r>
            <a:endParaRPr lang="en-US" sz="1100" dirty="0"/>
          </a:p>
          <a:p>
            <a:pPr marL="342900" indent="-342900">
              <a:buSzPct val="100000"/>
              <a:buChar char="•"/>
            </a:pPr>
            <a:r>
              <a:rPr lang="en-US" sz="1100" dirty="0">
                <a:solidFill>
                  <a:srgbClr val="D8EED8"/>
                </a:solidFill>
                <a:latin typeface="Calibri" pitchFamily="34" charset="0"/>
                <a:ea typeface="Calibri" pitchFamily="34" charset="-122"/>
                <a:cs typeface="Calibri" pitchFamily="34" charset="-120"/>
              </a:rPr>
              <a:t>Improved planning and risk management approaches</a:t>
            </a:r>
            <a:endParaRPr lang="en-US" sz="1100" dirty="0"/>
          </a:p>
          <a:p>
            <a:pPr marL="342900" indent="-342900">
              <a:buSzPct val="100000"/>
              <a:buChar char="•"/>
            </a:pPr>
            <a:r>
              <a:rPr lang="en-US" sz="1100" dirty="0">
                <a:solidFill>
                  <a:srgbClr val="D8EED8"/>
                </a:solidFill>
                <a:latin typeface="Calibri" pitchFamily="34" charset="0"/>
                <a:ea typeface="Calibri" pitchFamily="34" charset="-122"/>
                <a:cs typeface="Calibri" pitchFamily="34" charset="-120"/>
              </a:rPr>
              <a:t>Enhanced coordination mechanisms</a:t>
            </a:r>
            <a:endParaRPr lang="en-US" sz="1100" dirty="0"/>
          </a:p>
          <a:p>
            <a:pPr marL="342900" indent="-342900">
              <a:buSzPct val="100000"/>
              <a:buChar char="•"/>
            </a:pPr>
            <a:r>
              <a:rPr lang="en-US" sz="1100" dirty="0">
                <a:solidFill>
                  <a:srgbClr val="D8EED8"/>
                </a:solidFill>
                <a:latin typeface="Calibri" pitchFamily="34" charset="0"/>
                <a:ea typeface="Calibri" pitchFamily="34" charset="-122"/>
                <a:cs typeface="Calibri" pitchFamily="34" charset="-120"/>
              </a:rPr>
              <a:t>Stronger monitoring, transparency and citizen participation</a:t>
            </a:r>
            <a:endParaRPr lang="en-US" sz="1100" dirty="0"/>
          </a:p>
        </p:txBody>
      </p:sp>
      <p:sp>
        <p:nvSpPr>
          <p:cNvPr id="11" name="Shape 9"/>
          <p:cNvSpPr/>
          <p:nvPr/>
        </p:nvSpPr>
        <p:spPr>
          <a:xfrm>
            <a:off x="2468880" y="1097280"/>
            <a:ext cx="2011680" cy="3703320"/>
          </a:xfrm>
          <a:prstGeom prst="roundRect">
            <a:avLst>
              <a:gd name="adj" fmla="val 4545"/>
            </a:avLst>
          </a:prstGeom>
          <a:solidFill>
            <a:srgbClr val="2C6E49"/>
          </a:solidFill>
          <a:ln w="12700">
            <a:solidFill>
              <a:srgbClr val="2C6E49"/>
            </a:solidFill>
            <a:prstDash val="solid"/>
          </a:ln>
        </p:spPr>
        <p:txBody>
          <a:bodyPr/>
          <a:lstStyle/>
          <a:p>
            <a:endParaRPr lang="pt-BR" dirty="0"/>
          </a:p>
        </p:txBody>
      </p:sp>
      <p:sp>
        <p:nvSpPr>
          <p:cNvPr id="12" name="Text 10"/>
          <p:cNvSpPr/>
          <p:nvPr/>
        </p:nvSpPr>
        <p:spPr>
          <a:xfrm>
            <a:off x="2468880" y="1188720"/>
            <a:ext cx="2011680" cy="411480"/>
          </a:xfrm>
          <a:prstGeom prst="rect">
            <a:avLst/>
          </a:prstGeom>
          <a:noFill/>
          <a:ln/>
        </p:spPr>
        <p:txBody>
          <a:bodyPr wrap="square" lIns="0" tIns="0" rIns="0" bIns="0" rtlCol="0" anchor="ctr"/>
          <a:lstStyle/>
          <a:p>
            <a:pPr marL="0" indent="0" algn="ctr">
              <a:buNone/>
            </a:pPr>
            <a:r>
              <a:rPr lang="en-US" sz="2000" b="1" dirty="0">
                <a:solidFill>
                  <a:srgbClr val="C8A84B"/>
                </a:solidFill>
                <a:latin typeface="Cambria" pitchFamily="34" charset="0"/>
                <a:ea typeface="Cambria" pitchFamily="34" charset="-122"/>
                <a:cs typeface="Cambria" pitchFamily="34" charset="-120"/>
              </a:rPr>
              <a:t>TF2</a:t>
            </a:r>
            <a:endParaRPr lang="en-US" sz="2000" dirty="0"/>
          </a:p>
        </p:txBody>
      </p:sp>
      <p:sp>
        <p:nvSpPr>
          <p:cNvPr id="13" name="Text 11"/>
          <p:cNvSpPr/>
          <p:nvPr/>
        </p:nvSpPr>
        <p:spPr>
          <a:xfrm>
            <a:off x="2560320" y="1627632"/>
            <a:ext cx="1828800" cy="548640"/>
          </a:xfrm>
          <a:prstGeom prst="rect">
            <a:avLst/>
          </a:prstGeom>
          <a:noFill/>
          <a:ln/>
        </p:spPr>
        <p:txBody>
          <a:bodyPr wrap="square" lIns="0" tIns="0" rIns="0" bIns="0" rtlCol="0" anchor="ctr"/>
          <a:lstStyle/>
          <a:p>
            <a:pPr marL="0" indent="0" algn="ctr">
              <a:buNone/>
            </a:pPr>
            <a:r>
              <a:rPr lang="en-US" sz="1150" b="1" dirty="0">
                <a:solidFill>
                  <a:srgbClr val="FFFFFF"/>
                </a:solidFill>
                <a:latin typeface="Cambria" pitchFamily="34" charset="0"/>
                <a:ea typeface="Cambria" pitchFamily="34" charset="-122"/>
                <a:cs typeface="Cambria" pitchFamily="34" charset="-120"/>
              </a:rPr>
              <a:t>Just and Inclusive Transition</a:t>
            </a:r>
            <a:endParaRPr lang="en-US" sz="1150" dirty="0"/>
          </a:p>
        </p:txBody>
      </p:sp>
      <p:sp>
        <p:nvSpPr>
          <p:cNvPr id="14" name="Shape 12"/>
          <p:cNvSpPr/>
          <p:nvPr/>
        </p:nvSpPr>
        <p:spPr>
          <a:xfrm>
            <a:off x="2697480" y="2240280"/>
            <a:ext cx="1554480" cy="0"/>
          </a:xfrm>
          <a:prstGeom prst="line">
            <a:avLst/>
          </a:prstGeom>
          <a:noFill/>
          <a:ln w="12700">
            <a:solidFill>
              <a:srgbClr val="C8A84B"/>
            </a:solidFill>
            <a:prstDash val="solid"/>
          </a:ln>
        </p:spPr>
        <p:txBody>
          <a:bodyPr/>
          <a:lstStyle/>
          <a:p>
            <a:endParaRPr lang="pt-BR"/>
          </a:p>
        </p:txBody>
      </p:sp>
      <p:sp>
        <p:nvSpPr>
          <p:cNvPr id="15" name="Text 13"/>
          <p:cNvSpPr/>
          <p:nvPr/>
        </p:nvSpPr>
        <p:spPr>
          <a:xfrm>
            <a:off x="2578608" y="2331720"/>
            <a:ext cx="1810512" cy="2331720"/>
          </a:xfrm>
          <a:prstGeom prst="rect">
            <a:avLst/>
          </a:prstGeom>
          <a:noFill/>
          <a:ln/>
        </p:spPr>
        <p:txBody>
          <a:bodyPr wrap="square" lIns="1270" tIns="1270" rIns="1270" bIns="1270" rtlCol="0" anchor="ctr"/>
          <a:lstStyle/>
          <a:p>
            <a:pPr marL="342900" indent="-342900">
              <a:buSzPct val="100000"/>
              <a:buChar char="•"/>
            </a:pPr>
            <a:r>
              <a:rPr lang="en-US" sz="1200" dirty="0">
                <a:solidFill>
                  <a:srgbClr val="D8EED8"/>
                </a:solidFill>
                <a:latin typeface="Calibri" pitchFamily="34" charset="0"/>
                <a:ea typeface="Calibri" pitchFamily="34" charset="-122"/>
                <a:cs typeface="Calibri" pitchFamily="34" charset="-120"/>
              </a:rPr>
              <a:t>Human-rights-based approach</a:t>
            </a:r>
            <a:endParaRPr lang="en-US" sz="1200" dirty="0"/>
          </a:p>
          <a:p>
            <a:pPr marL="342900" indent="-342900">
              <a:buSzPct val="100000"/>
              <a:buChar char="•"/>
            </a:pPr>
            <a:r>
              <a:rPr lang="en-US" sz="1200" dirty="0">
                <a:solidFill>
                  <a:srgbClr val="D8EED8"/>
                </a:solidFill>
                <a:latin typeface="Calibri" pitchFamily="34" charset="0"/>
                <a:ea typeface="Calibri" pitchFamily="34" charset="-122"/>
                <a:cs typeface="Calibri" pitchFamily="34" charset="-120"/>
              </a:rPr>
              <a:t>Better identification of vulnerable groups</a:t>
            </a:r>
            <a:endParaRPr lang="en-US" sz="1200" dirty="0"/>
          </a:p>
          <a:p>
            <a:pPr marL="342900" indent="-342900">
              <a:buSzPct val="100000"/>
              <a:buChar char="•"/>
            </a:pPr>
            <a:r>
              <a:rPr lang="en-US" sz="1200" dirty="0">
                <a:solidFill>
                  <a:srgbClr val="D8EED8"/>
                </a:solidFill>
                <a:latin typeface="Calibri" pitchFamily="34" charset="0"/>
                <a:ea typeface="Calibri" pitchFamily="34" charset="-122"/>
                <a:cs typeface="Calibri" pitchFamily="34" charset="-120"/>
              </a:rPr>
              <a:t>Inclusion indicators</a:t>
            </a:r>
            <a:endParaRPr lang="en-US" sz="1200" dirty="0"/>
          </a:p>
          <a:p>
            <a:pPr marL="342900" indent="-342900">
              <a:buSzPct val="100000"/>
              <a:buChar char="•"/>
            </a:pPr>
            <a:r>
              <a:rPr lang="en-US" sz="1200" dirty="0">
                <a:solidFill>
                  <a:srgbClr val="D8EED8"/>
                </a:solidFill>
                <a:latin typeface="Calibri" pitchFamily="34" charset="0"/>
                <a:ea typeface="Calibri" pitchFamily="34" charset="-122"/>
                <a:cs typeface="Calibri" pitchFamily="34" charset="-120"/>
              </a:rPr>
              <a:t>Energy poverty indicators</a:t>
            </a:r>
            <a:endParaRPr lang="en-US" sz="1200" dirty="0"/>
          </a:p>
          <a:p>
            <a:pPr marL="342900" indent="-342900">
              <a:buSzPct val="100000"/>
              <a:buChar char="•"/>
            </a:pPr>
            <a:r>
              <a:rPr lang="en-US" sz="1200" dirty="0">
                <a:solidFill>
                  <a:srgbClr val="D8EED8"/>
                </a:solidFill>
                <a:latin typeface="Calibri" pitchFamily="34" charset="0"/>
                <a:ea typeface="Calibri" pitchFamily="34" charset="-122"/>
                <a:cs typeface="Calibri" pitchFamily="34" charset="-120"/>
              </a:rPr>
              <a:t>Socioeconomic impact indicators</a:t>
            </a:r>
            <a:endParaRPr lang="en-US" sz="1200" dirty="0"/>
          </a:p>
        </p:txBody>
      </p:sp>
      <p:sp>
        <p:nvSpPr>
          <p:cNvPr id="16" name="Shape 14"/>
          <p:cNvSpPr/>
          <p:nvPr/>
        </p:nvSpPr>
        <p:spPr>
          <a:xfrm>
            <a:off x="4617720" y="1097280"/>
            <a:ext cx="2011680" cy="3703320"/>
          </a:xfrm>
          <a:prstGeom prst="roundRect">
            <a:avLst>
              <a:gd name="adj" fmla="val 4545"/>
            </a:avLst>
          </a:prstGeom>
          <a:solidFill>
            <a:srgbClr val="4A7C59"/>
          </a:solidFill>
          <a:ln w="12700">
            <a:solidFill>
              <a:srgbClr val="4A7C59"/>
            </a:solidFill>
            <a:prstDash val="solid"/>
          </a:ln>
        </p:spPr>
        <p:txBody>
          <a:bodyPr/>
          <a:lstStyle/>
          <a:p>
            <a:endParaRPr lang="pt-BR"/>
          </a:p>
        </p:txBody>
      </p:sp>
      <p:sp>
        <p:nvSpPr>
          <p:cNvPr id="17" name="Text 15"/>
          <p:cNvSpPr/>
          <p:nvPr/>
        </p:nvSpPr>
        <p:spPr>
          <a:xfrm>
            <a:off x="4617720" y="1188720"/>
            <a:ext cx="2011680" cy="411480"/>
          </a:xfrm>
          <a:prstGeom prst="rect">
            <a:avLst/>
          </a:prstGeom>
          <a:noFill/>
          <a:ln/>
        </p:spPr>
        <p:txBody>
          <a:bodyPr wrap="square" lIns="0" tIns="0" rIns="0" bIns="0" rtlCol="0" anchor="ctr"/>
          <a:lstStyle/>
          <a:p>
            <a:pPr marL="0" indent="0" algn="ctr">
              <a:buNone/>
            </a:pPr>
            <a:r>
              <a:rPr lang="en-US" sz="2000" b="1" dirty="0">
                <a:solidFill>
                  <a:srgbClr val="C8A84B"/>
                </a:solidFill>
                <a:latin typeface="Cambria" pitchFamily="34" charset="0"/>
                <a:ea typeface="Cambria" pitchFamily="34" charset="-122"/>
                <a:cs typeface="Cambria" pitchFamily="34" charset="-120"/>
              </a:rPr>
              <a:t>TF3</a:t>
            </a:r>
            <a:endParaRPr lang="en-US" sz="2000" dirty="0"/>
          </a:p>
        </p:txBody>
      </p:sp>
      <p:sp>
        <p:nvSpPr>
          <p:cNvPr id="18" name="Text 16"/>
          <p:cNvSpPr/>
          <p:nvPr/>
        </p:nvSpPr>
        <p:spPr>
          <a:xfrm>
            <a:off x="4709160" y="1627632"/>
            <a:ext cx="1828800" cy="548640"/>
          </a:xfrm>
          <a:prstGeom prst="rect">
            <a:avLst/>
          </a:prstGeom>
          <a:noFill/>
          <a:ln/>
        </p:spPr>
        <p:txBody>
          <a:bodyPr wrap="square" lIns="0" tIns="0" rIns="0" bIns="0" rtlCol="0" anchor="ctr"/>
          <a:lstStyle/>
          <a:p>
            <a:pPr marL="0" indent="0" algn="ctr">
              <a:buNone/>
            </a:pPr>
            <a:r>
              <a:rPr lang="en-US" sz="1150" b="1" dirty="0">
                <a:solidFill>
                  <a:srgbClr val="FFFFFF"/>
                </a:solidFill>
                <a:latin typeface="Cambria" pitchFamily="34" charset="0"/>
                <a:ea typeface="Cambria" pitchFamily="34" charset="-122"/>
                <a:cs typeface="Cambria" pitchFamily="34" charset="-120"/>
              </a:rPr>
              <a:t>Financing the Transition</a:t>
            </a:r>
            <a:endParaRPr lang="en-US" sz="1150" dirty="0"/>
          </a:p>
        </p:txBody>
      </p:sp>
      <p:sp>
        <p:nvSpPr>
          <p:cNvPr id="19" name="Shape 17"/>
          <p:cNvSpPr/>
          <p:nvPr/>
        </p:nvSpPr>
        <p:spPr>
          <a:xfrm>
            <a:off x="4846320" y="2240280"/>
            <a:ext cx="1554480" cy="0"/>
          </a:xfrm>
          <a:prstGeom prst="line">
            <a:avLst/>
          </a:prstGeom>
          <a:noFill/>
          <a:ln w="12700">
            <a:solidFill>
              <a:srgbClr val="C8A84B"/>
            </a:solidFill>
            <a:prstDash val="solid"/>
          </a:ln>
        </p:spPr>
        <p:txBody>
          <a:bodyPr/>
          <a:lstStyle/>
          <a:p>
            <a:endParaRPr lang="pt-BR"/>
          </a:p>
        </p:txBody>
      </p:sp>
      <p:sp>
        <p:nvSpPr>
          <p:cNvPr id="20" name="Text 18"/>
          <p:cNvSpPr/>
          <p:nvPr/>
        </p:nvSpPr>
        <p:spPr>
          <a:xfrm>
            <a:off x="4727448" y="2331720"/>
            <a:ext cx="1810512" cy="2331720"/>
          </a:xfrm>
          <a:prstGeom prst="rect">
            <a:avLst/>
          </a:prstGeom>
          <a:noFill/>
          <a:ln/>
        </p:spPr>
        <p:txBody>
          <a:bodyPr wrap="square" lIns="1270" tIns="1270" rIns="1270" bIns="1270" rtlCol="0" anchor="ctr"/>
          <a:lstStyle/>
          <a:p>
            <a:pPr marL="342900" indent="-342900">
              <a:buSzPct val="100000"/>
              <a:buChar char="•"/>
            </a:pPr>
            <a:r>
              <a:rPr lang="en-US" sz="1200" dirty="0">
                <a:solidFill>
                  <a:srgbClr val="D8EED8"/>
                </a:solidFill>
                <a:latin typeface="Calibri" pitchFamily="34" charset="0"/>
                <a:ea typeface="Calibri" pitchFamily="34" charset="-122"/>
                <a:cs typeface="Calibri" pitchFamily="34" charset="-120"/>
              </a:rPr>
              <a:t>Mapping investment needs and infrastructure gaps</a:t>
            </a:r>
            <a:endParaRPr lang="en-US" sz="1200" dirty="0"/>
          </a:p>
          <a:p>
            <a:pPr marL="342900" indent="-342900">
              <a:buSzPct val="100000"/>
              <a:buChar char="•"/>
            </a:pPr>
            <a:r>
              <a:rPr lang="en-US" sz="1200" dirty="0">
                <a:solidFill>
                  <a:srgbClr val="D8EED8"/>
                </a:solidFill>
                <a:latin typeface="Calibri" pitchFamily="34" charset="0"/>
                <a:ea typeface="Calibri" pitchFamily="34" charset="-122"/>
                <a:cs typeface="Calibri" pitchFamily="34" charset="-120"/>
              </a:rPr>
              <a:t>Tracking financing flows</a:t>
            </a:r>
            <a:endParaRPr lang="en-US" sz="1200" dirty="0"/>
          </a:p>
          <a:p>
            <a:pPr marL="342900" indent="-342900">
              <a:buSzPct val="100000"/>
              <a:buChar char="•"/>
            </a:pPr>
            <a:r>
              <a:rPr lang="en-US" sz="1200" dirty="0">
                <a:solidFill>
                  <a:srgbClr val="D8EED8"/>
                </a:solidFill>
                <a:latin typeface="Calibri" pitchFamily="34" charset="0"/>
                <a:ea typeface="Calibri" pitchFamily="34" charset="-122"/>
                <a:cs typeface="Calibri" pitchFamily="34" charset="-120"/>
              </a:rPr>
              <a:t>Improved transparency of public resources</a:t>
            </a:r>
            <a:endParaRPr lang="en-US" sz="1200" dirty="0"/>
          </a:p>
          <a:p>
            <a:pPr marL="342900" indent="-342900">
              <a:buSzPct val="100000"/>
              <a:buChar char="•"/>
            </a:pPr>
            <a:r>
              <a:rPr lang="en-US" sz="1200" dirty="0">
                <a:solidFill>
                  <a:srgbClr val="D8EED8"/>
                </a:solidFill>
                <a:latin typeface="Calibri" pitchFamily="34" charset="0"/>
                <a:ea typeface="Calibri" pitchFamily="34" charset="-122"/>
                <a:cs typeface="Calibri" pitchFamily="34" charset="-120"/>
              </a:rPr>
              <a:t>Better monitoring systems and information platforms</a:t>
            </a:r>
            <a:endParaRPr lang="en-US" sz="1200" dirty="0"/>
          </a:p>
        </p:txBody>
      </p:sp>
      <p:sp>
        <p:nvSpPr>
          <p:cNvPr id="21" name="Shape 19"/>
          <p:cNvSpPr/>
          <p:nvPr/>
        </p:nvSpPr>
        <p:spPr>
          <a:xfrm>
            <a:off x="6766560" y="1097280"/>
            <a:ext cx="2011680" cy="3703320"/>
          </a:xfrm>
          <a:prstGeom prst="roundRect">
            <a:avLst>
              <a:gd name="adj" fmla="val 4545"/>
            </a:avLst>
          </a:prstGeom>
          <a:solidFill>
            <a:srgbClr val="74A17A"/>
          </a:solidFill>
          <a:ln w="12700">
            <a:solidFill>
              <a:srgbClr val="74A17A"/>
            </a:solidFill>
            <a:prstDash val="solid"/>
          </a:ln>
        </p:spPr>
        <p:txBody>
          <a:bodyPr/>
          <a:lstStyle/>
          <a:p>
            <a:endParaRPr lang="pt-BR"/>
          </a:p>
        </p:txBody>
      </p:sp>
      <p:sp>
        <p:nvSpPr>
          <p:cNvPr id="22" name="Text 20"/>
          <p:cNvSpPr/>
          <p:nvPr/>
        </p:nvSpPr>
        <p:spPr>
          <a:xfrm>
            <a:off x="6766560" y="1188720"/>
            <a:ext cx="2011680" cy="411480"/>
          </a:xfrm>
          <a:prstGeom prst="rect">
            <a:avLst/>
          </a:prstGeom>
          <a:noFill/>
          <a:ln/>
        </p:spPr>
        <p:txBody>
          <a:bodyPr wrap="square" lIns="0" tIns="0" rIns="0" bIns="0" rtlCol="0" anchor="ctr"/>
          <a:lstStyle/>
          <a:p>
            <a:pPr marL="0" indent="0" algn="ctr">
              <a:buNone/>
            </a:pPr>
            <a:r>
              <a:rPr lang="en-US" sz="2000" b="1" dirty="0">
                <a:solidFill>
                  <a:srgbClr val="C8A84B"/>
                </a:solidFill>
                <a:latin typeface="Cambria" pitchFamily="34" charset="0"/>
                <a:ea typeface="Cambria" pitchFamily="34" charset="-122"/>
                <a:cs typeface="Cambria" pitchFamily="34" charset="-120"/>
              </a:rPr>
              <a:t>TF4</a:t>
            </a:r>
            <a:endParaRPr lang="en-US" sz="2000" dirty="0"/>
          </a:p>
        </p:txBody>
      </p:sp>
      <p:sp>
        <p:nvSpPr>
          <p:cNvPr id="23" name="Text 21"/>
          <p:cNvSpPr/>
          <p:nvPr/>
        </p:nvSpPr>
        <p:spPr>
          <a:xfrm>
            <a:off x="6858000" y="1627632"/>
            <a:ext cx="1828800" cy="548640"/>
          </a:xfrm>
          <a:prstGeom prst="rect">
            <a:avLst/>
          </a:prstGeom>
          <a:noFill/>
          <a:ln/>
        </p:spPr>
        <p:txBody>
          <a:bodyPr wrap="square" lIns="0" tIns="0" rIns="0" bIns="0" rtlCol="0" anchor="ctr"/>
          <a:lstStyle/>
          <a:p>
            <a:pPr marL="0" indent="0" algn="ctr">
              <a:buNone/>
            </a:pPr>
            <a:r>
              <a:rPr lang="en-US" sz="1150" b="1" dirty="0">
                <a:solidFill>
                  <a:srgbClr val="FFFFFF"/>
                </a:solidFill>
                <a:latin typeface="Cambria" pitchFamily="34" charset="0"/>
                <a:ea typeface="Cambria" pitchFamily="34" charset="-122"/>
                <a:cs typeface="Cambria" pitchFamily="34" charset="-120"/>
              </a:rPr>
              <a:t>Policies and Technologies</a:t>
            </a:r>
            <a:endParaRPr lang="en-US" sz="1150" dirty="0"/>
          </a:p>
        </p:txBody>
      </p:sp>
      <p:sp>
        <p:nvSpPr>
          <p:cNvPr id="24" name="Shape 22"/>
          <p:cNvSpPr/>
          <p:nvPr/>
        </p:nvSpPr>
        <p:spPr>
          <a:xfrm>
            <a:off x="6995160" y="2240280"/>
            <a:ext cx="1554480" cy="0"/>
          </a:xfrm>
          <a:prstGeom prst="line">
            <a:avLst/>
          </a:prstGeom>
          <a:noFill/>
          <a:ln w="12700">
            <a:solidFill>
              <a:srgbClr val="C8A84B"/>
            </a:solidFill>
            <a:prstDash val="solid"/>
          </a:ln>
        </p:spPr>
        <p:txBody>
          <a:bodyPr/>
          <a:lstStyle/>
          <a:p>
            <a:endParaRPr lang="pt-BR"/>
          </a:p>
        </p:txBody>
      </p:sp>
      <p:sp>
        <p:nvSpPr>
          <p:cNvPr id="25" name="Text 23"/>
          <p:cNvSpPr/>
          <p:nvPr/>
        </p:nvSpPr>
        <p:spPr>
          <a:xfrm>
            <a:off x="6876288" y="2331720"/>
            <a:ext cx="1810512" cy="2331720"/>
          </a:xfrm>
          <a:prstGeom prst="rect">
            <a:avLst/>
          </a:prstGeom>
          <a:noFill/>
          <a:ln/>
        </p:spPr>
        <p:txBody>
          <a:bodyPr wrap="square" lIns="1270" tIns="1270" rIns="1270" bIns="1270" rtlCol="0" anchor="ctr"/>
          <a:lstStyle/>
          <a:p>
            <a:pPr marL="342900" indent="-342900">
              <a:buSzPct val="100000"/>
              <a:buChar char="•"/>
            </a:pPr>
            <a:r>
              <a:rPr lang="en-US" sz="1200" dirty="0">
                <a:solidFill>
                  <a:schemeClr val="bg1"/>
                </a:solidFill>
                <a:latin typeface="Calibri" pitchFamily="34" charset="0"/>
                <a:ea typeface="Calibri" pitchFamily="34" charset="-122"/>
                <a:cs typeface="Calibri" pitchFamily="34" charset="-120"/>
              </a:rPr>
              <a:t>Stronger criteria for public agenda-setting</a:t>
            </a:r>
            <a:endParaRPr lang="en-US" sz="1200" dirty="0">
              <a:solidFill>
                <a:schemeClr val="bg1"/>
              </a:solidFill>
            </a:endParaRPr>
          </a:p>
          <a:p>
            <a:pPr marL="342900" indent="-342900">
              <a:buSzPct val="100000"/>
              <a:buChar char="•"/>
            </a:pPr>
            <a:r>
              <a:rPr lang="en-US" sz="1200" dirty="0">
                <a:solidFill>
                  <a:schemeClr val="bg1"/>
                </a:solidFill>
                <a:latin typeface="Calibri" pitchFamily="34" charset="0"/>
                <a:ea typeface="Calibri" pitchFamily="34" charset="-122"/>
                <a:cs typeface="Calibri" pitchFamily="34" charset="-120"/>
              </a:rPr>
              <a:t>Improved assessment of implementation risks</a:t>
            </a:r>
            <a:endParaRPr lang="en-US" sz="1200" dirty="0">
              <a:solidFill>
                <a:schemeClr val="bg1"/>
              </a:solidFill>
            </a:endParaRPr>
          </a:p>
          <a:p>
            <a:pPr marL="342900" indent="-342900">
              <a:buSzPct val="100000"/>
              <a:buChar char="•"/>
            </a:pPr>
            <a:r>
              <a:rPr lang="en-US" sz="1200" dirty="0">
                <a:solidFill>
                  <a:schemeClr val="bg1"/>
                </a:solidFill>
                <a:latin typeface="Calibri" pitchFamily="34" charset="0"/>
                <a:ea typeface="Calibri" pitchFamily="34" charset="-122"/>
                <a:cs typeface="Calibri" pitchFamily="34" charset="-120"/>
              </a:rPr>
              <a:t>Better monitoring and evaluation mechanisms</a:t>
            </a:r>
            <a:endParaRPr lang="en-US" sz="1200" dirty="0">
              <a:solidFill>
                <a:schemeClr val="bg1"/>
              </a:solidFill>
            </a:endParaRPr>
          </a:p>
          <a:p>
            <a:pPr marL="342900" indent="-342900">
              <a:buSzPct val="100000"/>
              <a:buChar char="•"/>
            </a:pPr>
            <a:r>
              <a:rPr lang="en-US" sz="1200" dirty="0">
                <a:solidFill>
                  <a:schemeClr val="bg1"/>
                </a:solidFill>
                <a:latin typeface="Calibri" pitchFamily="34" charset="0"/>
                <a:ea typeface="Calibri" pitchFamily="34" charset="-122"/>
                <a:cs typeface="Calibri" pitchFamily="34" charset="-120"/>
              </a:rPr>
              <a:t>Preservation of methodological flexibility</a:t>
            </a:r>
            <a:endParaRPr lang="en-US" sz="12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FBF8"/>
        </a:solidFill>
        <a:effectLst/>
      </p:bgPr>
    </p:bg>
    <p:spTree>
      <p:nvGrpSpPr>
        <p:cNvPr id="1" name="">
          <a:extLst>
            <a:ext uri="{FF2B5EF4-FFF2-40B4-BE49-F238E27FC236}">
              <a16:creationId xmlns:a16="http://schemas.microsoft.com/office/drawing/2014/main" id="{C1ABD841-C73B-0EE2-B61F-BBFE190565D0}"/>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7257D5AD-672E-58B8-610E-CB51BFFC0D3A}"/>
              </a:ext>
            </a:extLst>
          </p:cNvPr>
          <p:cNvSpPr/>
          <p:nvPr/>
        </p:nvSpPr>
        <p:spPr>
          <a:xfrm>
            <a:off x="0" y="0"/>
            <a:ext cx="9144000" cy="54864"/>
          </a:xfrm>
          <a:prstGeom prst="rect">
            <a:avLst/>
          </a:prstGeom>
          <a:solidFill>
            <a:srgbClr val="1A3A2A"/>
          </a:solidFill>
          <a:ln w="12700">
            <a:solidFill>
              <a:srgbClr val="1A3A2A"/>
            </a:solidFill>
            <a:prstDash val="solid"/>
          </a:ln>
        </p:spPr>
        <p:txBody>
          <a:bodyPr/>
          <a:lstStyle/>
          <a:p>
            <a:endParaRPr lang="pt-BR"/>
          </a:p>
        </p:txBody>
      </p:sp>
      <p:sp>
        <p:nvSpPr>
          <p:cNvPr id="4" name="Text 2">
            <a:extLst>
              <a:ext uri="{FF2B5EF4-FFF2-40B4-BE49-F238E27FC236}">
                <a16:creationId xmlns:a16="http://schemas.microsoft.com/office/drawing/2014/main" id="{1334E166-2411-A048-1BCF-55945DD89CB6}"/>
              </a:ext>
            </a:extLst>
          </p:cNvPr>
          <p:cNvSpPr/>
          <p:nvPr/>
        </p:nvSpPr>
        <p:spPr>
          <a:xfrm>
            <a:off x="351691" y="700747"/>
            <a:ext cx="4937760" cy="3742005"/>
          </a:xfrm>
          <a:prstGeom prst="rect">
            <a:avLst/>
          </a:prstGeom>
          <a:noFill/>
          <a:ln/>
        </p:spPr>
        <p:txBody>
          <a:bodyPr wrap="square" lIns="0" tIns="0" rIns="0" bIns="0" rtlCol="0" anchor="ctr"/>
          <a:lstStyle/>
          <a:p>
            <a:pPr marL="0" indent="0" algn="l">
              <a:buNone/>
            </a:pPr>
            <a:r>
              <a:rPr lang="en-US" sz="2000" b="1" dirty="0">
                <a:solidFill>
                  <a:srgbClr val="1A3A2A"/>
                </a:solidFill>
                <a:latin typeface="Cambria" pitchFamily="34" charset="0"/>
                <a:ea typeface="Cambria" pitchFamily="34" charset="-122"/>
                <a:cs typeface="Cambria" pitchFamily="34" charset="-120"/>
              </a:rPr>
              <a:t>Within OLACEFS, COINFRA plays an important role in promoting audits that assess infrastructure policies, including energy. </a:t>
            </a:r>
          </a:p>
          <a:p>
            <a:pPr marL="0" indent="0" algn="l">
              <a:buNone/>
            </a:pPr>
            <a:endParaRPr lang="en-US" sz="2000" b="1" dirty="0">
              <a:solidFill>
                <a:srgbClr val="1A3A2A"/>
              </a:solidFill>
              <a:latin typeface="Cambria" pitchFamily="34" charset="0"/>
              <a:ea typeface="Cambria" pitchFamily="34" charset="-122"/>
              <a:cs typeface="Cambria" pitchFamily="34" charset="-120"/>
            </a:endParaRPr>
          </a:p>
          <a:p>
            <a:pPr marL="0" indent="0" algn="l">
              <a:buNone/>
            </a:pPr>
            <a:r>
              <a:rPr lang="en-US" sz="2000" b="1" dirty="0">
                <a:solidFill>
                  <a:srgbClr val="1A3A2A"/>
                </a:solidFill>
                <a:latin typeface="Cambria" pitchFamily="34" charset="0"/>
                <a:ea typeface="Cambria" pitchFamily="34" charset="-122"/>
                <a:cs typeface="Cambria" pitchFamily="34" charset="-120"/>
              </a:rPr>
              <a:t>The TCU collaborates with other Latin American and Caribbean countries to strengthen the oversight of sustainable infrastructure projects.</a:t>
            </a:r>
            <a:endParaRPr lang="en-US" sz="2000" dirty="0"/>
          </a:p>
        </p:txBody>
      </p:sp>
      <p:sp>
        <p:nvSpPr>
          <p:cNvPr id="5" name="Shape 3">
            <a:extLst>
              <a:ext uri="{FF2B5EF4-FFF2-40B4-BE49-F238E27FC236}">
                <a16:creationId xmlns:a16="http://schemas.microsoft.com/office/drawing/2014/main" id="{BCF2E5B6-5445-0100-C747-576350F06CD3}"/>
              </a:ext>
            </a:extLst>
          </p:cNvPr>
          <p:cNvSpPr/>
          <p:nvPr/>
        </p:nvSpPr>
        <p:spPr>
          <a:xfrm>
            <a:off x="0" y="5093208"/>
            <a:ext cx="9144000" cy="50292"/>
          </a:xfrm>
          <a:prstGeom prst="rect">
            <a:avLst/>
          </a:prstGeom>
          <a:solidFill>
            <a:srgbClr val="1A3A2A"/>
          </a:solidFill>
          <a:ln w="12700">
            <a:solidFill>
              <a:srgbClr val="1A3A2A"/>
            </a:solidFill>
            <a:prstDash val="solid"/>
          </a:ln>
        </p:spPr>
        <p:txBody>
          <a:bodyPr/>
          <a:lstStyle/>
          <a:p>
            <a:endParaRPr lang="pt-BR"/>
          </a:p>
        </p:txBody>
      </p:sp>
      <p:pic>
        <p:nvPicPr>
          <p:cNvPr id="35" name="Imagem 34">
            <a:extLst>
              <a:ext uri="{FF2B5EF4-FFF2-40B4-BE49-F238E27FC236}">
                <a16:creationId xmlns:a16="http://schemas.microsoft.com/office/drawing/2014/main" id="{5DC0CC20-3882-7E3D-EBE2-06723D0726B3}"/>
              </a:ext>
            </a:extLst>
          </p:cNvPr>
          <p:cNvPicPr>
            <a:picLocks noChangeAspect="1"/>
          </p:cNvPicPr>
          <p:nvPr/>
        </p:nvPicPr>
        <p:blipFill>
          <a:blip r:embed="rId3"/>
          <a:srcRect l="15595" t="4338" r="10133" b="4838"/>
          <a:stretch>
            <a:fillRect/>
          </a:stretch>
        </p:blipFill>
        <p:spPr>
          <a:xfrm>
            <a:off x="5029201" y="182175"/>
            <a:ext cx="3763108" cy="4601787"/>
          </a:xfrm>
          <a:prstGeom prst="rect">
            <a:avLst/>
          </a:prstGeom>
        </p:spPr>
      </p:pic>
    </p:spTree>
    <p:extLst>
      <p:ext uri="{BB962C8B-B14F-4D97-AF65-F5344CB8AC3E}">
        <p14:creationId xmlns:p14="http://schemas.microsoft.com/office/powerpoint/2010/main" val="2394648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7">
    <p:bg>
      <p:bgPr>
        <a:solidFill>
          <a:srgbClr val="F8FBF8"/>
        </a:solidFill>
        <a:effectLst/>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1A3A2A"/>
          </a:solidFill>
          <a:ln w="12700">
            <a:solidFill>
              <a:srgbClr val="1A3A2A"/>
            </a:solidFill>
            <a:prstDash val="solid"/>
          </a:ln>
        </p:spPr>
        <p:txBody>
          <a:bodyPr/>
          <a:lstStyle/>
          <a:p>
            <a:endParaRPr lang="pt-BR"/>
          </a:p>
        </p:txBody>
      </p:sp>
      <p:sp>
        <p:nvSpPr>
          <p:cNvPr id="4" name="Text 2"/>
          <p:cNvSpPr/>
          <p:nvPr/>
        </p:nvSpPr>
        <p:spPr>
          <a:xfrm>
            <a:off x="457200" y="457200"/>
            <a:ext cx="8229600" cy="548640"/>
          </a:xfrm>
          <a:prstGeom prst="rect">
            <a:avLst/>
          </a:prstGeom>
          <a:noFill/>
          <a:ln/>
        </p:spPr>
        <p:txBody>
          <a:bodyPr wrap="square" lIns="0" tIns="0" rIns="0" bIns="0" rtlCol="0" anchor="ctr"/>
          <a:lstStyle/>
          <a:p>
            <a:pPr marL="0" indent="0" algn="l">
              <a:buNone/>
            </a:pPr>
            <a:r>
              <a:rPr lang="en-US" sz="2400" b="1" dirty="0">
                <a:solidFill>
                  <a:srgbClr val="1A3A2A"/>
                </a:solidFill>
                <a:latin typeface="Cambria" pitchFamily="34" charset="0"/>
                <a:ea typeface="Cambria" pitchFamily="34" charset="-122"/>
                <a:cs typeface="Cambria" pitchFamily="34" charset="-120"/>
              </a:rPr>
              <a:t>Current Work Streams (2026)</a:t>
            </a:r>
            <a:endParaRPr lang="en-US" sz="2400" dirty="0"/>
          </a:p>
        </p:txBody>
      </p:sp>
      <p:sp>
        <p:nvSpPr>
          <p:cNvPr id="5" name="Shape 3"/>
          <p:cNvSpPr/>
          <p:nvPr/>
        </p:nvSpPr>
        <p:spPr>
          <a:xfrm>
            <a:off x="0" y="5093208"/>
            <a:ext cx="9144000" cy="50292"/>
          </a:xfrm>
          <a:prstGeom prst="rect">
            <a:avLst/>
          </a:prstGeom>
          <a:solidFill>
            <a:srgbClr val="1A3A2A"/>
          </a:solidFill>
          <a:ln w="12700">
            <a:solidFill>
              <a:srgbClr val="1A3A2A"/>
            </a:solidFill>
            <a:prstDash val="solid"/>
          </a:ln>
        </p:spPr>
        <p:txBody>
          <a:bodyPr/>
          <a:lstStyle/>
          <a:p>
            <a:endParaRPr lang="pt-BR"/>
          </a:p>
        </p:txBody>
      </p:sp>
      <p:sp>
        <p:nvSpPr>
          <p:cNvPr id="6" name="Shape 4"/>
          <p:cNvSpPr/>
          <p:nvPr/>
        </p:nvSpPr>
        <p:spPr>
          <a:xfrm>
            <a:off x="365760" y="1097280"/>
            <a:ext cx="4023360" cy="3657600"/>
          </a:xfrm>
          <a:prstGeom prst="roundRect">
            <a:avLst>
              <a:gd name="adj" fmla="val 2500"/>
            </a:avLst>
          </a:prstGeom>
          <a:solidFill>
            <a:srgbClr val="FFFFFF"/>
          </a:solidFill>
          <a:ln w="12700">
            <a:solidFill>
              <a:srgbClr val="D8E8DC"/>
            </a:solidFill>
            <a:prstDash val="solid"/>
          </a:ln>
          <a:effectLst>
            <a:outerShdw blurRad="101600" dist="38100" dir="2700000" algn="bl" rotWithShape="0">
              <a:srgbClr val="000000">
                <a:alpha val="12000"/>
              </a:srgbClr>
            </a:outerShdw>
          </a:effectLst>
        </p:spPr>
        <p:txBody>
          <a:bodyPr/>
          <a:lstStyle/>
          <a:p>
            <a:endParaRPr lang="pt-BR" sz="2000"/>
          </a:p>
        </p:txBody>
      </p:sp>
      <p:sp>
        <p:nvSpPr>
          <p:cNvPr id="7" name="Shape 5"/>
          <p:cNvSpPr/>
          <p:nvPr/>
        </p:nvSpPr>
        <p:spPr>
          <a:xfrm>
            <a:off x="365760" y="1097280"/>
            <a:ext cx="4023360" cy="685800"/>
          </a:xfrm>
          <a:prstGeom prst="rect">
            <a:avLst/>
          </a:prstGeom>
          <a:solidFill>
            <a:srgbClr val="1A4D2E"/>
          </a:solidFill>
          <a:ln w="12700">
            <a:solidFill>
              <a:srgbClr val="1A4D2E"/>
            </a:solidFill>
            <a:prstDash val="solid"/>
          </a:ln>
        </p:spPr>
        <p:txBody>
          <a:bodyPr/>
          <a:lstStyle/>
          <a:p>
            <a:endParaRPr lang="pt-BR"/>
          </a:p>
        </p:txBody>
      </p:sp>
      <p:sp>
        <p:nvSpPr>
          <p:cNvPr id="8" name="Shape 6"/>
          <p:cNvSpPr/>
          <p:nvPr/>
        </p:nvSpPr>
        <p:spPr>
          <a:xfrm>
            <a:off x="365760" y="1508760"/>
            <a:ext cx="4023360" cy="274320"/>
          </a:xfrm>
          <a:prstGeom prst="rect">
            <a:avLst/>
          </a:prstGeom>
          <a:solidFill>
            <a:srgbClr val="1A4D2E"/>
          </a:solidFill>
          <a:ln w="12700">
            <a:solidFill>
              <a:srgbClr val="1A4D2E"/>
            </a:solidFill>
            <a:prstDash val="solid"/>
          </a:ln>
        </p:spPr>
        <p:txBody>
          <a:bodyPr/>
          <a:lstStyle/>
          <a:p>
            <a:endParaRPr lang="pt-BR"/>
          </a:p>
        </p:txBody>
      </p:sp>
      <p:sp>
        <p:nvSpPr>
          <p:cNvPr id="9" name="Text 7"/>
          <p:cNvSpPr/>
          <p:nvPr/>
        </p:nvSpPr>
        <p:spPr>
          <a:xfrm>
            <a:off x="502920" y="1207008"/>
            <a:ext cx="3749040" cy="457200"/>
          </a:xfrm>
          <a:prstGeom prst="rect">
            <a:avLst/>
          </a:prstGeom>
          <a:noFill/>
          <a:ln/>
        </p:spPr>
        <p:txBody>
          <a:bodyPr wrap="square" lIns="0" tIns="0" rIns="0" bIns="0" rtlCol="0" anchor="ctr"/>
          <a:lstStyle/>
          <a:p>
            <a:pPr marL="0" indent="0" algn="l">
              <a:buNone/>
            </a:pPr>
            <a:r>
              <a:rPr lang="en-US" sz="1400" b="1" dirty="0">
                <a:solidFill>
                  <a:srgbClr val="FFFFFF"/>
                </a:solidFill>
                <a:latin typeface="Cambria" pitchFamily="34" charset="0"/>
                <a:ea typeface="Cambria" pitchFamily="34" charset="-122"/>
                <a:cs typeface="Cambria" pitchFamily="34" charset="-120"/>
              </a:rPr>
              <a:t>Working Group on Infrastructure</a:t>
            </a:r>
            <a:endParaRPr lang="en-US" sz="1400" dirty="0"/>
          </a:p>
        </p:txBody>
      </p:sp>
      <p:sp>
        <p:nvSpPr>
          <p:cNvPr id="10" name="Text 8"/>
          <p:cNvSpPr/>
          <p:nvPr/>
        </p:nvSpPr>
        <p:spPr>
          <a:xfrm>
            <a:off x="502920" y="1920240"/>
            <a:ext cx="3749040" cy="237744"/>
          </a:xfrm>
          <a:prstGeom prst="rect">
            <a:avLst/>
          </a:prstGeom>
          <a:noFill/>
          <a:ln/>
        </p:spPr>
        <p:txBody>
          <a:bodyPr wrap="square" lIns="0" tIns="0" rIns="0" bIns="0" rtlCol="0" anchor="ctr"/>
          <a:lstStyle/>
          <a:p>
            <a:pPr marL="0" indent="0" algn="l">
              <a:buNone/>
            </a:pPr>
            <a:r>
              <a:rPr lang="en-US" sz="1400" b="1" kern="0" spc="200" dirty="0">
                <a:solidFill>
                  <a:srgbClr val="C8A84B"/>
                </a:solidFill>
                <a:latin typeface="Calibri" pitchFamily="34" charset="0"/>
                <a:ea typeface="Calibri" pitchFamily="34" charset="-122"/>
                <a:cs typeface="Calibri" pitchFamily="34" charset="-120"/>
              </a:rPr>
              <a:t>CURRENT FOCUS AREAS:</a:t>
            </a:r>
            <a:endParaRPr lang="en-US" sz="1400" dirty="0"/>
          </a:p>
        </p:txBody>
      </p:sp>
      <p:sp>
        <p:nvSpPr>
          <p:cNvPr id="11" name="Shape 9"/>
          <p:cNvSpPr/>
          <p:nvPr/>
        </p:nvSpPr>
        <p:spPr>
          <a:xfrm>
            <a:off x="521911" y="2332423"/>
            <a:ext cx="128016" cy="128016"/>
          </a:xfrm>
          <a:prstGeom prst="ellipse">
            <a:avLst/>
          </a:prstGeom>
          <a:solidFill>
            <a:srgbClr val="1A4D2E"/>
          </a:solidFill>
          <a:ln w="12700">
            <a:solidFill>
              <a:srgbClr val="1A4D2E"/>
            </a:solidFill>
            <a:prstDash val="solid"/>
          </a:ln>
        </p:spPr>
        <p:txBody>
          <a:bodyPr/>
          <a:lstStyle/>
          <a:p>
            <a:endParaRPr lang="pt-BR"/>
          </a:p>
        </p:txBody>
      </p:sp>
      <p:sp>
        <p:nvSpPr>
          <p:cNvPr id="12" name="Text 10"/>
          <p:cNvSpPr/>
          <p:nvPr/>
        </p:nvSpPr>
        <p:spPr>
          <a:xfrm>
            <a:off x="731520" y="2194560"/>
            <a:ext cx="3520440" cy="384048"/>
          </a:xfrm>
          <a:prstGeom prst="rect">
            <a:avLst/>
          </a:prstGeom>
          <a:noFill/>
          <a:ln/>
        </p:spPr>
        <p:txBody>
          <a:bodyPr wrap="square" lIns="0" tIns="0" rIns="0" bIns="0" rtlCol="0" anchor="ctr"/>
          <a:lstStyle/>
          <a:p>
            <a:pPr marL="0" indent="0" algn="l">
              <a:buNone/>
            </a:pPr>
            <a:r>
              <a:rPr lang="en-US" sz="1400" dirty="0">
                <a:solidFill>
                  <a:srgbClr val="1C2B22"/>
                </a:solidFill>
                <a:latin typeface="Calibri" pitchFamily="34" charset="0"/>
                <a:ea typeface="Calibri" pitchFamily="34" charset="-122"/>
                <a:cs typeface="Calibri" pitchFamily="34" charset="-120"/>
              </a:rPr>
              <a:t>Climate-resilient infrastructure</a:t>
            </a:r>
            <a:endParaRPr lang="en-US" sz="1400" dirty="0"/>
          </a:p>
        </p:txBody>
      </p:sp>
      <p:sp>
        <p:nvSpPr>
          <p:cNvPr id="13" name="Shape 11"/>
          <p:cNvSpPr/>
          <p:nvPr/>
        </p:nvSpPr>
        <p:spPr>
          <a:xfrm>
            <a:off x="512064" y="2775204"/>
            <a:ext cx="128016" cy="128016"/>
          </a:xfrm>
          <a:prstGeom prst="ellipse">
            <a:avLst/>
          </a:prstGeom>
          <a:solidFill>
            <a:srgbClr val="1A4D2E"/>
          </a:solidFill>
          <a:ln w="12700">
            <a:solidFill>
              <a:srgbClr val="1A4D2E"/>
            </a:solidFill>
            <a:prstDash val="solid"/>
          </a:ln>
        </p:spPr>
        <p:txBody>
          <a:bodyPr/>
          <a:lstStyle/>
          <a:p>
            <a:endParaRPr lang="pt-BR"/>
          </a:p>
        </p:txBody>
      </p:sp>
      <p:sp>
        <p:nvSpPr>
          <p:cNvPr id="14" name="Text 12"/>
          <p:cNvSpPr/>
          <p:nvPr/>
        </p:nvSpPr>
        <p:spPr>
          <a:xfrm>
            <a:off x="731520" y="2651760"/>
            <a:ext cx="3520440" cy="384048"/>
          </a:xfrm>
          <a:prstGeom prst="rect">
            <a:avLst/>
          </a:prstGeom>
          <a:noFill/>
          <a:ln/>
        </p:spPr>
        <p:txBody>
          <a:bodyPr wrap="square" lIns="0" tIns="0" rIns="0" bIns="0" rtlCol="0" anchor="ctr"/>
          <a:lstStyle/>
          <a:p>
            <a:pPr marL="0" indent="0" algn="l">
              <a:buNone/>
            </a:pPr>
            <a:r>
              <a:rPr lang="en-US" sz="1400" dirty="0">
                <a:solidFill>
                  <a:srgbClr val="1C2B22"/>
                </a:solidFill>
                <a:latin typeface="Calibri" pitchFamily="34" charset="0"/>
                <a:ea typeface="Calibri" pitchFamily="34" charset="-122"/>
                <a:cs typeface="Calibri" pitchFamily="34" charset="-120"/>
              </a:rPr>
              <a:t>Infrastructure governance</a:t>
            </a:r>
            <a:endParaRPr lang="en-US" sz="1400" dirty="0"/>
          </a:p>
        </p:txBody>
      </p:sp>
      <p:sp>
        <p:nvSpPr>
          <p:cNvPr id="15" name="Shape 13"/>
          <p:cNvSpPr/>
          <p:nvPr/>
        </p:nvSpPr>
        <p:spPr>
          <a:xfrm>
            <a:off x="502920" y="3241196"/>
            <a:ext cx="128016" cy="128016"/>
          </a:xfrm>
          <a:prstGeom prst="ellipse">
            <a:avLst/>
          </a:prstGeom>
          <a:solidFill>
            <a:srgbClr val="1A4D2E"/>
          </a:solidFill>
          <a:ln w="12700">
            <a:solidFill>
              <a:srgbClr val="1A4D2E"/>
            </a:solidFill>
            <a:prstDash val="solid"/>
          </a:ln>
        </p:spPr>
        <p:txBody>
          <a:bodyPr/>
          <a:lstStyle/>
          <a:p>
            <a:endParaRPr lang="pt-BR"/>
          </a:p>
        </p:txBody>
      </p:sp>
      <p:sp>
        <p:nvSpPr>
          <p:cNvPr id="16" name="Text 14"/>
          <p:cNvSpPr/>
          <p:nvPr/>
        </p:nvSpPr>
        <p:spPr>
          <a:xfrm>
            <a:off x="731520" y="3108960"/>
            <a:ext cx="3520440" cy="384048"/>
          </a:xfrm>
          <a:prstGeom prst="rect">
            <a:avLst/>
          </a:prstGeom>
          <a:noFill/>
          <a:ln/>
        </p:spPr>
        <p:txBody>
          <a:bodyPr wrap="square" lIns="0" tIns="0" rIns="0" bIns="0" rtlCol="0" anchor="ctr"/>
          <a:lstStyle/>
          <a:p>
            <a:pPr marL="0" indent="0" algn="l">
              <a:buNone/>
            </a:pPr>
            <a:r>
              <a:rPr lang="en-US" sz="1400" dirty="0">
                <a:solidFill>
                  <a:srgbClr val="1C2B22"/>
                </a:solidFill>
                <a:latin typeface="Calibri" pitchFamily="34" charset="0"/>
                <a:ea typeface="Calibri" pitchFamily="34" charset="-122"/>
                <a:cs typeface="Calibri" pitchFamily="34" charset="-120"/>
              </a:rPr>
              <a:t>PPPs and concessions</a:t>
            </a:r>
            <a:endParaRPr lang="en-US" sz="1400" dirty="0"/>
          </a:p>
        </p:txBody>
      </p:sp>
      <p:sp>
        <p:nvSpPr>
          <p:cNvPr id="17" name="Shape 15"/>
          <p:cNvSpPr/>
          <p:nvPr/>
        </p:nvSpPr>
        <p:spPr>
          <a:xfrm>
            <a:off x="502920" y="3707188"/>
            <a:ext cx="128016" cy="128016"/>
          </a:xfrm>
          <a:prstGeom prst="ellipse">
            <a:avLst/>
          </a:prstGeom>
          <a:solidFill>
            <a:srgbClr val="1A4D2E"/>
          </a:solidFill>
          <a:ln w="12700">
            <a:solidFill>
              <a:srgbClr val="1A4D2E"/>
            </a:solidFill>
            <a:prstDash val="solid"/>
          </a:ln>
        </p:spPr>
        <p:txBody>
          <a:bodyPr/>
          <a:lstStyle/>
          <a:p>
            <a:endParaRPr lang="pt-BR"/>
          </a:p>
        </p:txBody>
      </p:sp>
      <p:sp>
        <p:nvSpPr>
          <p:cNvPr id="18" name="Text 16"/>
          <p:cNvSpPr/>
          <p:nvPr/>
        </p:nvSpPr>
        <p:spPr>
          <a:xfrm>
            <a:off x="731520" y="3566160"/>
            <a:ext cx="3520440" cy="384048"/>
          </a:xfrm>
          <a:prstGeom prst="rect">
            <a:avLst/>
          </a:prstGeom>
          <a:noFill/>
          <a:ln/>
        </p:spPr>
        <p:txBody>
          <a:bodyPr wrap="square" lIns="0" tIns="0" rIns="0" bIns="0" rtlCol="0" anchor="ctr"/>
          <a:lstStyle/>
          <a:p>
            <a:pPr marL="0" indent="0" algn="l">
              <a:buNone/>
            </a:pPr>
            <a:r>
              <a:rPr lang="en-US" sz="1400" dirty="0">
                <a:solidFill>
                  <a:srgbClr val="1C2B22"/>
                </a:solidFill>
                <a:latin typeface="Calibri" pitchFamily="34" charset="0"/>
                <a:ea typeface="Calibri" pitchFamily="34" charset="-122"/>
                <a:cs typeface="Calibri" pitchFamily="34" charset="-120"/>
              </a:rPr>
              <a:t>Cooperative audit opportunities</a:t>
            </a:r>
            <a:endParaRPr lang="en-US" sz="1400" dirty="0"/>
          </a:p>
        </p:txBody>
      </p:sp>
      <p:sp>
        <p:nvSpPr>
          <p:cNvPr id="19" name="Shape 17"/>
          <p:cNvSpPr/>
          <p:nvPr/>
        </p:nvSpPr>
        <p:spPr>
          <a:xfrm>
            <a:off x="502920" y="4151376"/>
            <a:ext cx="128016" cy="128016"/>
          </a:xfrm>
          <a:prstGeom prst="ellipse">
            <a:avLst/>
          </a:prstGeom>
          <a:solidFill>
            <a:srgbClr val="1A4D2E"/>
          </a:solidFill>
          <a:ln w="12700">
            <a:solidFill>
              <a:srgbClr val="1A4D2E"/>
            </a:solidFill>
            <a:prstDash val="solid"/>
          </a:ln>
        </p:spPr>
        <p:txBody>
          <a:bodyPr/>
          <a:lstStyle/>
          <a:p>
            <a:endParaRPr lang="pt-BR"/>
          </a:p>
        </p:txBody>
      </p:sp>
      <p:sp>
        <p:nvSpPr>
          <p:cNvPr id="20" name="Text 18"/>
          <p:cNvSpPr/>
          <p:nvPr/>
        </p:nvSpPr>
        <p:spPr>
          <a:xfrm>
            <a:off x="731520" y="4023360"/>
            <a:ext cx="3520440" cy="384048"/>
          </a:xfrm>
          <a:prstGeom prst="rect">
            <a:avLst/>
          </a:prstGeom>
          <a:noFill/>
          <a:ln/>
        </p:spPr>
        <p:txBody>
          <a:bodyPr wrap="square" lIns="0" tIns="0" rIns="0" bIns="0" rtlCol="0" anchor="ctr"/>
          <a:lstStyle/>
          <a:p>
            <a:pPr marL="0" indent="0" algn="l">
              <a:buNone/>
            </a:pPr>
            <a:r>
              <a:rPr lang="en-US" sz="1400" dirty="0">
                <a:solidFill>
                  <a:srgbClr val="1C2B22"/>
                </a:solidFill>
                <a:latin typeface="Calibri" pitchFamily="34" charset="0"/>
                <a:ea typeface="Calibri" pitchFamily="34" charset="-122"/>
                <a:cs typeface="Calibri" pitchFamily="34" charset="-120"/>
              </a:rPr>
              <a:t>Knowledge sharing among SAIs</a:t>
            </a:r>
            <a:endParaRPr lang="en-US" sz="1400" dirty="0"/>
          </a:p>
        </p:txBody>
      </p:sp>
      <p:sp>
        <p:nvSpPr>
          <p:cNvPr id="21" name="Shape 19"/>
          <p:cNvSpPr/>
          <p:nvPr/>
        </p:nvSpPr>
        <p:spPr>
          <a:xfrm>
            <a:off x="4572000" y="1097280"/>
            <a:ext cx="4023360" cy="3657600"/>
          </a:xfrm>
          <a:prstGeom prst="roundRect">
            <a:avLst>
              <a:gd name="adj" fmla="val 2500"/>
            </a:avLst>
          </a:prstGeom>
          <a:solidFill>
            <a:srgbClr val="FFFFFF"/>
          </a:solidFill>
          <a:ln w="12700">
            <a:solidFill>
              <a:srgbClr val="D8E8DC"/>
            </a:solidFill>
            <a:prstDash val="solid"/>
          </a:ln>
          <a:effectLst>
            <a:outerShdw blurRad="101600" dist="38100" dir="2700000" algn="bl" rotWithShape="0">
              <a:srgbClr val="000000">
                <a:alpha val="12000"/>
              </a:srgbClr>
            </a:outerShdw>
          </a:effectLst>
        </p:spPr>
        <p:txBody>
          <a:bodyPr/>
          <a:lstStyle/>
          <a:p>
            <a:endParaRPr lang="pt-BR"/>
          </a:p>
        </p:txBody>
      </p:sp>
      <p:sp>
        <p:nvSpPr>
          <p:cNvPr id="22" name="Shape 20"/>
          <p:cNvSpPr/>
          <p:nvPr/>
        </p:nvSpPr>
        <p:spPr>
          <a:xfrm>
            <a:off x="4572000" y="1097280"/>
            <a:ext cx="4023360" cy="685800"/>
          </a:xfrm>
          <a:prstGeom prst="rect">
            <a:avLst/>
          </a:prstGeom>
          <a:solidFill>
            <a:srgbClr val="1A3A2A"/>
          </a:solidFill>
          <a:ln w="12700">
            <a:solidFill>
              <a:srgbClr val="1A3A2A"/>
            </a:solidFill>
            <a:prstDash val="solid"/>
          </a:ln>
        </p:spPr>
        <p:txBody>
          <a:bodyPr/>
          <a:lstStyle/>
          <a:p>
            <a:endParaRPr lang="pt-BR"/>
          </a:p>
        </p:txBody>
      </p:sp>
      <p:sp>
        <p:nvSpPr>
          <p:cNvPr id="23" name="Shape 21"/>
          <p:cNvSpPr/>
          <p:nvPr/>
        </p:nvSpPr>
        <p:spPr>
          <a:xfrm>
            <a:off x="4572000" y="1508760"/>
            <a:ext cx="4023360" cy="274320"/>
          </a:xfrm>
          <a:prstGeom prst="rect">
            <a:avLst/>
          </a:prstGeom>
          <a:solidFill>
            <a:srgbClr val="1A3A2A"/>
          </a:solidFill>
          <a:ln w="12700">
            <a:solidFill>
              <a:srgbClr val="1A3A2A"/>
            </a:solidFill>
            <a:prstDash val="solid"/>
          </a:ln>
        </p:spPr>
        <p:txBody>
          <a:bodyPr/>
          <a:lstStyle/>
          <a:p>
            <a:endParaRPr lang="pt-BR"/>
          </a:p>
        </p:txBody>
      </p:sp>
      <p:sp>
        <p:nvSpPr>
          <p:cNvPr id="24" name="Text 22"/>
          <p:cNvSpPr/>
          <p:nvPr/>
        </p:nvSpPr>
        <p:spPr>
          <a:xfrm>
            <a:off x="4709160" y="1207008"/>
            <a:ext cx="3749040" cy="457200"/>
          </a:xfrm>
          <a:prstGeom prst="rect">
            <a:avLst/>
          </a:prstGeom>
          <a:noFill/>
          <a:ln/>
        </p:spPr>
        <p:txBody>
          <a:bodyPr wrap="square" lIns="0" tIns="0" rIns="0" bIns="0" rtlCol="0" anchor="ctr"/>
          <a:lstStyle/>
          <a:p>
            <a:pPr marL="0" indent="0" algn="l">
              <a:buNone/>
            </a:pPr>
            <a:r>
              <a:rPr lang="en-US" sz="1400" b="1" dirty="0">
                <a:solidFill>
                  <a:srgbClr val="FFFFFF"/>
                </a:solidFill>
                <a:latin typeface="Cambria" pitchFamily="34" charset="0"/>
                <a:ea typeface="Cambria" pitchFamily="34" charset="-122"/>
                <a:cs typeface="Cambria" pitchFamily="34" charset="-120"/>
              </a:rPr>
              <a:t>Working Group on Energy Transition</a:t>
            </a:r>
            <a:endParaRPr lang="en-US" sz="1400" dirty="0"/>
          </a:p>
        </p:txBody>
      </p:sp>
      <p:sp>
        <p:nvSpPr>
          <p:cNvPr id="25" name="Text 23"/>
          <p:cNvSpPr/>
          <p:nvPr/>
        </p:nvSpPr>
        <p:spPr>
          <a:xfrm>
            <a:off x="4709160" y="1920240"/>
            <a:ext cx="3749040" cy="237744"/>
          </a:xfrm>
          <a:prstGeom prst="rect">
            <a:avLst/>
          </a:prstGeom>
          <a:noFill/>
          <a:ln/>
        </p:spPr>
        <p:txBody>
          <a:bodyPr wrap="square" lIns="0" tIns="0" rIns="0" bIns="0" rtlCol="0" anchor="ctr"/>
          <a:lstStyle/>
          <a:p>
            <a:pPr marL="0" indent="0" algn="l">
              <a:buNone/>
            </a:pPr>
            <a:r>
              <a:rPr lang="en-US" sz="1400" b="1" kern="0" spc="200" dirty="0">
                <a:solidFill>
                  <a:srgbClr val="C8A84B"/>
                </a:solidFill>
                <a:latin typeface="Calibri" pitchFamily="34" charset="0"/>
                <a:ea typeface="Calibri" pitchFamily="34" charset="-122"/>
                <a:cs typeface="Calibri" pitchFamily="34" charset="-120"/>
              </a:rPr>
              <a:t>CURRENT FOCUS AREAS:</a:t>
            </a:r>
            <a:endParaRPr lang="en-US" sz="1400" dirty="0"/>
          </a:p>
        </p:txBody>
      </p:sp>
      <p:sp>
        <p:nvSpPr>
          <p:cNvPr id="26" name="Shape 24"/>
          <p:cNvSpPr/>
          <p:nvPr/>
        </p:nvSpPr>
        <p:spPr>
          <a:xfrm>
            <a:off x="4718304" y="2318004"/>
            <a:ext cx="128016" cy="128016"/>
          </a:xfrm>
          <a:prstGeom prst="ellipse">
            <a:avLst/>
          </a:prstGeom>
          <a:solidFill>
            <a:srgbClr val="1A3A2A"/>
          </a:solidFill>
          <a:ln w="12700">
            <a:solidFill>
              <a:srgbClr val="1A3A2A"/>
            </a:solidFill>
            <a:prstDash val="solid"/>
          </a:ln>
        </p:spPr>
        <p:txBody>
          <a:bodyPr/>
          <a:lstStyle/>
          <a:p>
            <a:endParaRPr lang="pt-BR"/>
          </a:p>
        </p:txBody>
      </p:sp>
      <p:sp>
        <p:nvSpPr>
          <p:cNvPr id="27" name="Text 25"/>
          <p:cNvSpPr/>
          <p:nvPr/>
        </p:nvSpPr>
        <p:spPr>
          <a:xfrm>
            <a:off x="4937760" y="2194560"/>
            <a:ext cx="3520440" cy="384048"/>
          </a:xfrm>
          <a:prstGeom prst="rect">
            <a:avLst/>
          </a:prstGeom>
          <a:noFill/>
          <a:ln/>
        </p:spPr>
        <p:txBody>
          <a:bodyPr wrap="square" lIns="0" tIns="0" rIns="0" bIns="0" rtlCol="0" anchor="ctr"/>
          <a:lstStyle/>
          <a:p>
            <a:pPr marL="0" indent="0" algn="l">
              <a:buNone/>
            </a:pPr>
            <a:r>
              <a:rPr lang="en-US" sz="1400" dirty="0">
                <a:solidFill>
                  <a:srgbClr val="1C2B22"/>
                </a:solidFill>
                <a:latin typeface="Calibri" pitchFamily="34" charset="0"/>
                <a:ea typeface="Calibri" pitchFamily="34" charset="-122"/>
                <a:cs typeface="Calibri" pitchFamily="34" charset="-120"/>
              </a:rPr>
              <a:t>Capacity-building activities</a:t>
            </a:r>
            <a:endParaRPr lang="en-US" sz="1400" dirty="0"/>
          </a:p>
        </p:txBody>
      </p:sp>
      <p:sp>
        <p:nvSpPr>
          <p:cNvPr id="28" name="Shape 26"/>
          <p:cNvSpPr/>
          <p:nvPr/>
        </p:nvSpPr>
        <p:spPr>
          <a:xfrm>
            <a:off x="4709160" y="2775204"/>
            <a:ext cx="128016" cy="128016"/>
          </a:xfrm>
          <a:prstGeom prst="ellipse">
            <a:avLst/>
          </a:prstGeom>
          <a:solidFill>
            <a:srgbClr val="1A3A2A"/>
          </a:solidFill>
          <a:ln w="12700">
            <a:solidFill>
              <a:srgbClr val="1A3A2A"/>
            </a:solidFill>
            <a:prstDash val="solid"/>
          </a:ln>
        </p:spPr>
        <p:txBody>
          <a:bodyPr/>
          <a:lstStyle/>
          <a:p>
            <a:endParaRPr lang="pt-BR"/>
          </a:p>
        </p:txBody>
      </p:sp>
      <p:sp>
        <p:nvSpPr>
          <p:cNvPr id="29" name="Text 27"/>
          <p:cNvSpPr/>
          <p:nvPr/>
        </p:nvSpPr>
        <p:spPr>
          <a:xfrm>
            <a:off x="4937760" y="2651760"/>
            <a:ext cx="3520440" cy="384048"/>
          </a:xfrm>
          <a:prstGeom prst="rect">
            <a:avLst/>
          </a:prstGeom>
          <a:noFill/>
          <a:ln/>
        </p:spPr>
        <p:txBody>
          <a:bodyPr wrap="square" lIns="0" tIns="0" rIns="0" bIns="0" rtlCol="0" anchor="ctr"/>
          <a:lstStyle/>
          <a:p>
            <a:pPr marL="0" indent="0" algn="l">
              <a:buNone/>
            </a:pPr>
            <a:r>
              <a:rPr lang="en-US" sz="1400" dirty="0">
                <a:solidFill>
                  <a:srgbClr val="1C2B22"/>
                </a:solidFill>
                <a:latin typeface="Calibri" pitchFamily="34" charset="0"/>
                <a:ea typeface="Calibri" pitchFamily="34" charset="-122"/>
                <a:cs typeface="Calibri" pitchFamily="34" charset="-120"/>
              </a:rPr>
              <a:t>Pilot applications of the methodology</a:t>
            </a:r>
            <a:endParaRPr lang="en-US" sz="1400" dirty="0"/>
          </a:p>
        </p:txBody>
      </p:sp>
      <p:sp>
        <p:nvSpPr>
          <p:cNvPr id="30" name="Shape 28"/>
          <p:cNvSpPr/>
          <p:nvPr/>
        </p:nvSpPr>
        <p:spPr>
          <a:xfrm>
            <a:off x="4727448" y="3232404"/>
            <a:ext cx="128016" cy="128016"/>
          </a:xfrm>
          <a:prstGeom prst="ellipse">
            <a:avLst/>
          </a:prstGeom>
          <a:solidFill>
            <a:srgbClr val="1A3A2A"/>
          </a:solidFill>
          <a:ln w="12700">
            <a:solidFill>
              <a:srgbClr val="1A3A2A"/>
            </a:solidFill>
            <a:prstDash val="solid"/>
          </a:ln>
        </p:spPr>
        <p:txBody>
          <a:bodyPr/>
          <a:lstStyle/>
          <a:p>
            <a:endParaRPr lang="pt-BR"/>
          </a:p>
        </p:txBody>
      </p:sp>
      <p:sp>
        <p:nvSpPr>
          <p:cNvPr id="31" name="Text 29"/>
          <p:cNvSpPr/>
          <p:nvPr/>
        </p:nvSpPr>
        <p:spPr>
          <a:xfrm>
            <a:off x="4937760" y="3108960"/>
            <a:ext cx="3520440" cy="384048"/>
          </a:xfrm>
          <a:prstGeom prst="rect">
            <a:avLst/>
          </a:prstGeom>
          <a:noFill/>
          <a:ln/>
        </p:spPr>
        <p:txBody>
          <a:bodyPr wrap="square" lIns="0" tIns="0" rIns="0" bIns="0" rtlCol="0" anchor="ctr"/>
          <a:lstStyle/>
          <a:p>
            <a:pPr marL="0" indent="0" algn="l">
              <a:buNone/>
            </a:pPr>
            <a:r>
              <a:rPr lang="en-US" sz="1400" dirty="0">
                <a:solidFill>
                  <a:srgbClr val="1C2B22"/>
                </a:solidFill>
                <a:latin typeface="Calibri" pitchFamily="34" charset="0"/>
                <a:ea typeface="Calibri" pitchFamily="34" charset="-122"/>
                <a:cs typeface="Calibri" pitchFamily="34" charset="-120"/>
              </a:rPr>
              <a:t>Exchange of audit experiences among SAIs</a:t>
            </a:r>
            <a:endParaRPr lang="en-US" sz="1400" dirty="0"/>
          </a:p>
        </p:txBody>
      </p:sp>
      <p:sp>
        <p:nvSpPr>
          <p:cNvPr id="32" name="Shape 30"/>
          <p:cNvSpPr/>
          <p:nvPr/>
        </p:nvSpPr>
        <p:spPr>
          <a:xfrm>
            <a:off x="4727448" y="3682921"/>
            <a:ext cx="128016" cy="128016"/>
          </a:xfrm>
          <a:prstGeom prst="ellipse">
            <a:avLst/>
          </a:prstGeom>
          <a:solidFill>
            <a:srgbClr val="1A3A2A"/>
          </a:solidFill>
          <a:ln w="12700">
            <a:solidFill>
              <a:srgbClr val="1A3A2A"/>
            </a:solidFill>
            <a:prstDash val="solid"/>
          </a:ln>
        </p:spPr>
        <p:txBody>
          <a:bodyPr/>
          <a:lstStyle/>
          <a:p>
            <a:endParaRPr lang="pt-BR"/>
          </a:p>
        </p:txBody>
      </p:sp>
      <p:sp>
        <p:nvSpPr>
          <p:cNvPr id="33" name="Text 31"/>
          <p:cNvSpPr/>
          <p:nvPr/>
        </p:nvSpPr>
        <p:spPr>
          <a:xfrm>
            <a:off x="4937760" y="3566160"/>
            <a:ext cx="3520440" cy="384048"/>
          </a:xfrm>
          <a:prstGeom prst="rect">
            <a:avLst/>
          </a:prstGeom>
          <a:noFill/>
          <a:ln/>
        </p:spPr>
        <p:txBody>
          <a:bodyPr wrap="square" lIns="0" tIns="0" rIns="0" bIns="0" rtlCol="0" anchor="ctr"/>
          <a:lstStyle/>
          <a:p>
            <a:pPr marL="0" indent="0" algn="l">
              <a:buNone/>
            </a:pPr>
            <a:r>
              <a:rPr lang="en-US" sz="1400" dirty="0">
                <a:solidFill>
                  <a:srgbClr val="1C2B22"/>
                </a:solidFill>
                <a:latin typeface="Calibri" pitchFamily="34" charset="0"/>
                <a:ea typeface="Calibri" pitchFamily="34" charset="-122"/>
                <a:cs typeface="Calibri" pitchFamily="34" charset="-120"/>
              </a:rPr>
              <a:t>Preparation of future cooperative initiatives</a:t>
            </a:r>
            <a:endParaRPr lang="en-US" sz="1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8">
    <p:bg>
      <p:bgPr>
        <a:solidFill>
          <a:srgbClr val="1A3A2A"/>
        </a:solidFill>
        <a:effectLst/>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C8A84B"/>
          </a:solidFill>
          <a:ln w="12700">
            <a:solidFill>
              <a:srgbClr val="C8A84B"/>
            </a:solidFill>
            <a:prstDash val="solid"/>
          </a:ln>
        </p:spPr>
        <p:txBody>
          <a:bodyPr/>
          <a:lstStyle/>
          <a:p>
            <a:endParaRPr lang="pt-BR"/>
          </a:p>
        </p:txBody>
      </p:sp>
      <p:sp>
        <p:nvSpPr>
          <p:cNvPr id="4" name="Text 2"/>
          <p:cNvSpPr/>
          <p:nvPr/>
        </p:nvSpPr>
        <p:spPr>
          <a:xfrm>
            <a:off x="640080" y="298587"/>
            <a:ext cx="8046720" cy="640080"/>
          </a:xfrm>
          <a:prstGeom prst="rect">
            <a:avLst/>
          </a:prstGeom>
          <a:noFill/>
          <a:ln/>
        </p:spPr>
        <p:txBody>
          <a:bodyPr wrap="square" lIns="0" tIns="0" rIns="0" bIns="0" rtlCol="0" anchor="ctr"/>
          <a:lstStyle/>
          <a:p>
            <a:pPr marL="0" indent="0" algn="ctr">
              <a:buNone/>
            </a:pPr>
            <a:r>
              <a:rPr lang="en-US" sz="2600" b="1" dirty="0">
                <a:solidFill>
                  <a:srgbClr val="FFFFFF"/>
                </a:solidFill>
                <a:latin typeface="Cambria" pitchFamily="34" charset="0"/>
                <a:ea typeface="Cambria" pitchFamily="34" charset="-122"/>
                <a:cs typeface="Cambria" pitchFamily="34" charset="-120"/>
              </a:rPr>
              <a:t>International Cooperation and Knowledge Sharing</a:t>
            </a:r>
            <a:endParaRPr lang="en-US" sz="2600" dirty="0"/>
          </a:p>
        </p:txBody>
      </p:sp>
      <p:sp>
        <p:nvSpPr>
          <p:cNvPr id="5" name="Shape 3"/>
          <p:cNvSpPr/>
          <p:nvPr/>
        </p:nvSpPr>
        <p:spPr>
          <a:xfrm>
            <a:off x="0" y="5093208"/>
            <a:ext cx="9144000" cy="50292"/>
          </a:xfrm>
          <a:prstGeom prst="rect">
            <a:avLst/>
          </a:prstGeom>
          <a:solidFill>
            <a:srgbClr val="C8A84B"/>
          </a:solidFill>
          <a:ln w="12700">
            <a:solidFill>
              <a:srgbClr val="C8A84B"/>
            </a:solidFill>
            <a:prstDash val="solid"/>
          </a:ln>
        </p:spPr>
        <p:txBody>
          <a:bodyPr/>
          <a:lstStyle/>
          <a:p>
            <a:endParaRPr lang="pt-BR"/>
          </a:p>
        </p:txBody>
      </p:sp>
      <p:sp>
        <p:nvSpPr>
          <p:cNvPr id="6" name="Text 4"/>
          <p:cNvSpPr/>
          <p:nvPr/>
        </p:nvSpPr>
        <p:spPr>
          <a:xfrm>
            <a:off x="548640" y="995289"/>
            <a:ext cx="8046720" cy="320040"/>
          </a:xfrm>
          <a:prstGeom prst="rect">
            <a:avLst/>
          </a:prstGeom>
          <a:noFill/>
          <a:ln/>
        </p:spPr>
        <p:txBody>
          <a:bodyPr wrap="square" lIns="0" tIns="0" rIns="0" bIns="0" rtlCol="0" anchor="ctr"/>
          <a:lstStyle/>
          <a:p>
            <a:pPr marL="0" indent="0" algn="l">
              <a:buNone/>
            </a:pPr>
            <a:r>
              <a:rPr lang="en-US" i="1" dirty="0">
                <a:solidFill>
                  <a:srgbClr val="A8C8B0"/>
                </a:solidFill>
                <a:latin typeface="Calibri" pitchFamily="34" charset="0"/>
                <a:ea typeface="Calibri" pitchFamily="34" charset="-122"/>
                <a:cs typeface="Calibri" pitchFamily="34" charset="-120"/>
              </a:rPr>
              <a:t>COINFRA seeks to connect regional experiences with global initiatives.</a:t>
            </a:r>
            <a:endParaRPr lang="en-US" dirty="0"/>
          </a:p>
        </p:txBody>
      </p:sp>
      <p:sp>
        <p:nvSpPr>
          <p:cNvPr id="7" name="Text 5"/>
          <p:cNvSpPr/>
          <p:nvPr/>
        </p:nvSpPr>
        <p:spPr>
          <a:xfrm>
            <a:off x="548640" y="1507178"/>
            <a:ext cx="8046720" cy="256032"/>
          </a:xfrm>
          <a:prstGeom prst="rect">
            <a:avLst/>
          </a:prstGeom>
          <a:noFill/>
          <a:ln/>
        </p:spPr>
        <p:txBody>
          <a:bodyPr wrap="square" lIns="0" tIns="0" rIns="0" bIns="0" rtlCol="0" anchor="ctr"/>
          <a:lstStyle/>
          <a:p>
            <a:pPr marL="0" indent="0" algn="l">
              <a:buNone/>
            </a:pPr>
            <a:r>
              <a:rPr lang="en-US" sz="1600" b="1" kern="0" spc="300" dirty="0">
                <a:solidFill>
                  <a:srgbClr val="C8A84B"/>
                </a:solidFill>
                <a:latin typeface="Calibri" pitchFamily="34" charset="0"/>
                <a:ea typeface="Calibri" pitchFamily="34" charset="-122"/>
                <a:cs typeface="Calibri" pitchFamily="34" charset="-120"/>
              </a:rPr>
              <a:t>DIALOGUE WITH:</a:t>
            </a:r>
            <a:endParaRPr lang="en-US" sz="1600" dirty="0"/>
          </a:p>
        </p:txBody>
      </p:sp>
      <p:sp>
        <p:nvSpPr>
          <p:cNvPr id="8" name="Shape 6"/>
          <p:cNvSpPr/>
          <p:nvPr/>
        </p:nvSpPr>
        <p:spPr>
          <a:xfrm>
            <a:off x="548640" y="1920240"/>
            <a:ext cx="3931920" cy="777240"/>
          </a:xfrm>
          <a:prstGeom prst="roundRect">
            <a:avLst>
              <a:gd name="adj" fmla="val 8235"/>
            </a:avLst>
          </a:prstGeom>
          <a:solidFill>
            <a:srgbClr val="2C5F2D">
              <a:alpha val="45000"/>
            </a:srgbClr>
          </a:solidFill>
          <a:ln w="12700">
            <a:solidFill>
              <a:srgbClr val="4A7A5A"/>
            </a:solidFill>
            <a:prstDash val="solid"/>
          </a:ln>
        </p:spPr>
        <p:txBody>
          <a:bodyPr/>
          <a:lstStyle/>
          <a:p>
            <a:endParaRPr lang="pt-BR"/>
          </a:p>
        </p:txBody>
      </p:sp>
      <p:sp>
        <p:nvSpPr>
          <p:cNvPr id="9" name="Text 7"/>
          <p:cNvSpPr/>
          <p:nvPr/>
        </p:nvSpPr>
        <p:spPr>
          <a:xfrm>
            <a:off x="713232" y="1993392"/>
            <a:ext cx="3611880" cy="292608"/>
          </a:xfrm>
          <a:prstGeom prst="rect">
            <a:avLst/>
          </a:prstGeom>
          <a:noFill/>
          <a:ln/>
        </p:spPr>
        <p:txBody>
          <a:bodyPr wrap="square" lIns="0" tIns="0" rIns="0" bIns="0" rtlCol="0" anchor="ctr"/>
          <a:lstStyle/>
          <a:p>
            <a:pPr marL="0" indent="0" algn="l">
              <a:buNone/>
            </a:pPr>
            <a:r>
              <a:rPr lang="en-US" sz="1400" b="1" dirty="0">
                <a:solidFill>
                  <a:srgbClr val="C8A84B"/>
                </a:solidFill>
                <a:latin typeface="Cambria" pitchFamily="34" charset="0"/>
                <a:ea typeface="Cambria" pitchFamily="34" charset="-122"/>
                <a:cs typeface="Cambria" pitchFamily="34" charset="-120"/>
              </a:rPr>
              <a:t>INTOSAI WGEA</a:t>
            </a:r>
            <a:endParaRPr lang="en-US" sz="1400" dirty="0"/>
          </a:p>
        </p:txBody>
      </p:sp>
      <p:sp>
        <p:nvSpPr>
          <p:cNvPr id="10" name="Text 8"/>
          <p:cNvSpPr/>
          <p:nvPr/>
        </p:nvSpPr>
        <p:spPr>
          <a:xfrm>
            <a:off x="713232" y="2286000"/>
            <a:ext cx="3611880" cy="365760"/>
          </a:xfrm>
          <a:prstGeom prst="rect">
            <a:avLst/>
          </a:prstGeom>
          <a:noFill/>
          <a:ln/>
        </p:spPr>
        <p:txBody>
          <a:bodyPr wrap="square" lIns="0" tIns="0" rIns="0" bIns="0" rtlCol="0" anchor="ctr"/>
          <a:lstStyle/>
          <a:p>
            <a:pPr marL="0" indent="0" algn="l">
              <a:buNone/>
            </a:pPr>
            <a:r>
              <a:rPr lang="en-US" sz="1200" dirty="0">
                <a:solidFill>
                  <a:srgbClr val="C8DCC8"/>
                </a:solidFill>
                <a:latin typeface="Calibri" pitchFamily="34" charset="0"/>
                <a:ea typeface="Calibri" pitchFamily="34" charset="-122"/>
                <a:cs typeface="Calibri" pitchFamily="34" charset="-120"/>
              </a:rPr>
              <a:t>Working Group on Environmental Auditing</a:t>
            </a:r>
            <a:endParaRPr lang="en-US" sz="1200" dirty="0"/>
          </a:p>
        </p:txBody>
      </p:sp>
      <p:sp>
        <p:nvSpPr>
          <p:cNvPr id="11" name="Shape 9"/>
          <p:cNvSpPr/>
          <p:nvPr/>
        </p:nvSpPr>
        <p:spPr>
          <a:xfrm>
            <a:off x="4663440" y="1920240"/>
            <a:ext cx="3931920" cy="777240"/>
          </a:xfrm>
          <a:prstGeom prst="roundRect">
            <a:avLst>
              <a:gd name="adj" fmla="val 8235"/>
            </a:avLst>
          </a:prstGeom>
          <a:solidFill>
            <a:srgbClr val="2C5F2D">
              <a:alpha val="45000"/>
            </a:srgbClr>
          </a:solidFill>
          <a:ln w="12700">
            <a:solidFill>
              <a:srgbClr val="4A7A5A"/>
            </a:solidFill>
            <a:prstDash val="solid"/>
          </a:ln>
        </p:spPr>
        <p:txBody>
          <a:bodyPr/>
          <a:lstStyle/>
          <a:p>
            <a:endParaRPr lang="pt-BR"/>
          </a:p>
        </p:txBody>
      </p:sp>
      <p:sp>
        <p:nvSpPr>
          <p:cNvPr id="12" name="Text 10"/>
          <p:cNvSpPr/>
          <p:nvPr/>
        </p:nvSpPr>
        <p:spPr>
          <a:xfrm>
            <a:off x="4828032" y="1993392"/>
            <a:ext cx="3611880" cy="292608"/>
          </a:xfrm>
          <a:prstGeom prst="rect">
            <a:avLst/>
          </a:prstGeom>
          <a:noFill/>
          <a:ln/>
        </p:spPr>
        <p:txBody>
          <a:bodyPr wrap="square" lIns="0" tIns="0" rIns="0" bIns="0" rtlCol="0" anchor="ctr"/>
          <a:lstStyle/>
          <a:p>
            <a:pPr marL="0" indent="0" algn="l">
              <a:buNone/>
            </a:pPr>
            <a:r>
              <a:rPr lang="en-US" sz="1400" b="1" dirty="0">
                <a:solidFill>
                  <a:srgbClr val="C8A84B"/>
                </a:solidFill>
                <a:latin typeface="Cambria" pitchFamily="34" charset="0"/>
                <a:ea typeface="Cambria" pitchFamily="34" charset="-122"/>
                <a:cs typeface="Cambria" pitchFamily="34" charset="-120"/>
              </a:rPr>
              <a:t>Regional SAI Organizations</a:t>
            </a:r>
            <a:endParaRPr lang="en-US" sz="1400" dirty="0"/>
          </a:p>
        </p:txBody>
      </p:sp>
      <p:sp>
        <p:nvSpPr>
          <p:cNvPr id="13" name="Text 11"/>
          <p:cNvSpPr/>
          <p:nvPr/>
        </p:nvSpPr>
        <p:spPr>
          <a:xfrm>
            <a:off x="4828032" y="2286000"/>
            <a:ext cx="3611880" cy="365760"/>
          </a:xfrm>
          <a:prstGeom prst="rect">
            <a:avLst/>
          </a:prstGeom>
          <a:noFill/>
          <a:ln/>
        </p:spPr>
        <p:txBody>
          <a:bodyPr wrap="square" lIns="0" tIns="0" rIns="0" bIns="0" rtlCol="0" anchor="ctr"/>
          <a:lstStyle/>
          <a:p>
            <a:pPr marL="0" indent="0" algn="l">
              <a:buNone/>
            </a:pPr>
            <a:r>
              <a:rPr lang="en-US" sz="1200" dirty="0">
                <a:solidFill>
                  <a:srgbClr val="C8DCC8"/>
                </a:solidFill>
                <a:latin typeface="Calibri" pitchFamily="34" charset="0"/>
                <a:ea typeface="Calibri" pitchFamily="34" charset="-122"/>
                <a:cs typeface="Calibri" pitchFamily="34" charset="-120"/>
              </a:rPr>
              <a:t>Peer institutions across Latin America and the Caribbean</a:t>
            </a:r>
            <a:endParaRPr lang="en-US" sz="1200" dirty="0"/>
          </a:p>
        </p:txBody>
      </p:sp>
      <p:sp>
        <p:nvSpPr>
          <p:cNvPr id="14" name="Shape 12"/>
          <p:cNvSpPr/>
          <p:nvPr/>
        </p:nvSpPr>
        <p:spPr>
          <a:xfrm>
            <a:off x="548640" y="2816352"/>
            <a:ext cx="3931920" cy="777240"/>
          </a:xfrm>
          <a:prstGeom prst="roundRect">
            <a:avLst>
              <a:gd name="adj" fmla="val 8235"/>
            </a:avLst>
          </a:prstGeom>
          <a:solidFill>
            <a:srgbClr val="2C5F2D">
              <a:alpha val="45000"/>
            </a:srgbClr>
          </a:solidFill>
          <a:ln w="12700">
            <a:solidFill>
              <a:srgbClr val="4A7A5A"/>
            </a:solidFill>
            <a:prstDash val="solid"/>
          </a:ln>
        </p:spPr>
        <p:txBody>
          <a:bodyPr/>
          <a:lstStyle/>
          <a:p>
            <a:endParaRPr lang="pt-BR"/>
          </a:p>
        </p:txBody>
      </p:sp>
      <p:sp>
        <p:nvSpPr>
          <p:cNvPr id="15" name="Text 13"/>
          <p:cNvSpPr/>
          <p:nvPr/>
        </p:nvSpPr>
        <p:spPr>
          <a:xfrm>
            <a:off x="713232" y="2889504"/>
            <a:ext cx="3611880" cy="292608"/>
          </a:xfrm>
          <a:prstGeom prst="rect">
            <a:avLst/>
          </a:prstGeom>
          <a:noFill/>
          <a:ln/>
        </p:spPr>
        <p:txBody>
          <a:bodyPr wrap="square" lIns="0" tIns="0" rIns="0" bIns="0" rtlCol="0" anchor="ctr"/>
          <a:lstStyle/>
          <a:p>
            <a:pPr marL="0" indent="0" algn="l">
              <a:buNone/>
            </a:pPr>
            <a:r>
              <a:rPr lang="en-US" sz="1400" b="1" dirty="0">
                <a:solidFill>
                  <a:srgbClr val="C8A84B"/>
                </a:solidFill>
                <a:latin typeface="Cambria" pitchFamily="34" charset="0"/>
                <a:ea typeface="Cambria" pitchFamily="34" charset="-122"/>
                <a:cs typeface="Cambria" pitchFamily="34" charset="-120"/>
              </a:rPr>
              <a:t>Multilateral Development Institutions</a:t>
            </a:r>
            <a:endParaRPr lang="en-US" sz="1400" dirty="0"/>
          </a:p>
        </p:txBody>
      </p:sp>
      <p:sp>
        <p:nvSpPr>
          <p:cNvPr id="16" name="Text 14"/>
          <p:cNvSpPr/>
          <p:nvPr/>
        </p:nvSpPr>
        <p:spPr>
          <a:xfrm>
            <a:off x="713232" y="3182112"/>
            <a:ext cx="3611880" cy="365760"/>
          </a:xfrm>
          <a:prstGeom prst="rect">
            <a:avLst/>
          </a:prstGeom>
          <a:noFill/>
          <a:ln/>
        </p:spPr>
        <p:txBody>
          <a:bodyPr wrap="square" lIns="0" tIns="0" rIns="0" bIns="0" rtlCol="0" anchor="ctr"/>
          <a:lstStyle/>
          <a:p>
            <a:pPr marL="0" indent="0" algn="l">
              <a:buNone/>
            </a:pPr>
            <a:r>
              <a:rPr lang="en-US" sz="1200" dirty="0">
                <a:solidFill>
                  <a:srgbClr val="C8DCC8"/>
                </a:solidFill>
                <a:latin typeface="Calibri" pitchFamily="34" charset="0"/>
                <a:ea typeface="Calibri" pitchFamily="34" charset="-122"/>
                <a:cs typeface="Calibri" pitchFamily="34" charset="-120"/>
              </a:rPr>
              <a:t>Development banks and international financial bodies</a:t>
            </a:r>
            <a:endParaRPr lang="en-US" sz="1200" dirty="0"/>
          </a:p>
        </p:txBody>
      </p:sp>
      <p:sp>
        <p:nvSpPr>
          <p:cNvPr id="17" name="Shape 15"/>
          <p:cNvSpPr/>
          <p:nvPr/>
        </p:nvSpPr>
        <p:spPr>
          <a:xfrm>
            <a:off x="4663440" y="2816352"/>
            <a:ext cx="3931920" cy="777240"/>
          </a:xfrm>
          <a:prstGeom prst="roundRect">
            <a:avLst>
              <a:gd name="adj" fmla="val 8235"/>
            </a:avLst>
          </a:prstGeom>
          <a:solidFill>
            <a:srgbClr val="2C5F2D">
              <a:alpha val="45000"/>
            </a:srgbClr>
          </a:solidFill>
          <a:ln w="12700">
            <a:solidFill>
              <a:srgbClr val="4A7A5A"/>
            </a:solidFill>
            <a:prstDash val="solid"/>
          </a:ln>
        </p:spPr>
        <p:txBody>
          <a:bodyPr/>
          <a:lstStyle/>
          <a:p>
            <a:endParaRPr lang="pt-BR"/>
          </a:p>
        </p:txBody>
      </p:sp>
      <p:sp>
        <p:nvSpPr>
          <p:cNvPr id="18" name="Text 16"/>
          <p:cNvSpPr/>
          <p:nvPr/>
        </p:nvSpPr>
        <p:spPr>
          <a:xfrm>
            <a:off x="4828032" y="2889504"/>
            <a:ext cx="3611880" cy="292608"/>
          </a:xfrm>
          <a:prstGeom prst="rect">
            <a:avLst/>
          </a:prstGeom>
          <a:noFill/>
          <a:ln/>
        </p:spPr>
        <p:txBody>
          <a:bodyPr wrap="square" lIns="0" tIns="0" rIns="0" bIns="0" rtlCol="0" anchor="ctr"/>
          <a:lstStyle/>
          <a:p>
            <a:pPr marL="0" indent="0" algn="l">
              <a:buNone/>
            </a:pPr>
            <a:r>
              <a:rPr lang="en-US" sz="1400" b="1" dirty="0">
                <a:solidFill>
                  <a:srgbClr val="C8A84B"/>
                </a:solidFill>
                <a:latin typeface="Cambria" pitchFamily="34" charset="0"/>
                <a:ea typeface="Cambria" pitchFamily="34" charset="-122"/>
                <a:cs typeface="Cambria" pitchFamily="34" charset="-120"/>
              </a:rPr>
              <a:t>Academic &amp; Research Organizations</a:t>
            </a:r>
            <a:endParaRPr lang="en-US" sz="1400" dirty="0"/>
          </a:p>
        </p:txBody>
      </p:sp>
      <p:sp>
        <p:nvSpPr>
          <p:cNvPr id="19" name="Text 17"/>
          <p:cNvSpPr/>
          <p:nvPr/>
        </p:nvSpPr>
        <p:spPr>
          <a:xfrm>
            <a:off x="4828032" y="3182112"/>
            <a:ext cx="3611880" cy="365760"/>
          </a:xfrm>
          <a:prstGeom prst="rect">
            <a:avLst/>
          </a:prstGeom>
          <a:noFill/>
          <a:ln/>
        </p:spPr>
        <p:txBody>
          <a:bodyPr wrap="square" lIns="0" tIns="0" rIns="0" bIns="0" rtlCol="0" anchor="ctr"/>
          <a:lstStyle/>
          <a:p>
            <a:pPr marL="0" indent="0" algn="l">
              <a:buNone/>
            </a:pPr>
            <a:r>
              <a:rPr lang="en-US" sz="1200" dirty="0">
                <a:solidFill>
                  <a:srgbClr val="C8DCC8"/>
                </a:solidFill>
                <a:latin typeface="Calibri" pitchFamily="34" charset="0"/>
                <a:ea typeface="Calibri" pitchFamily="34" charset="-122"/>
                <a:cs typeface="Calibri" pitchFamily="34" charset="-120"/>
              </a:rPr>
              <a:t>Universities and research centers on energy and climate</a:t>
            </a:r>
            <a:endParaRPr lang="en-US" sz="1200" dirty="0"/>
          </a:p>
        </p:txBody>
      </p:sp>
      <p:sp>
        <p:nvSpPr>
          <p:cNvPr id="20" name="Shape 18"/>
          <p:cNvSpPr/>
          <p:nvPr/>
        </p:nvSpPr>
        <p:spPr>
          <a:xfrm>
            <a:off x="548640" y="3712464"/>
            <a:ext cx="8046720" cy="548640"/>
          </a:xfrm>
          <a:prstGeom prst="roundRect">
            <a:avLst>
              <a:gd name="adj" fmla="val 11667"/>
            </a:avLst>
          </a:prstGeom>
          <a:solidFill>
            <a:srgbClr val="2C5F2D">
              <a:alpha val="45000"/>
            </a:srgbClr>
          </a:solidFill>
          <a:ln w="12700">
            <a:solidFill>
              <a:srgbClr val="4A7A5A"/>
            </a:solidFill>
            <a:prstDash val="solid"/>
          </a:ln>
        </p:spPr>
        <p:txBody>
          <a:bodyPr/>
          <a:lstStyle/>
          <a:p>
            <a:endParaRPr lang="pt-BR"/>
          </a:p>
        </p:txBody>
      </p:sp>
      <p:sp>
        <p:nvSpPr>
          <p:cNvPr id="21" name="Text 19"/>
          <p:cNvSpPr/>
          <p:nvPr/>
        </p:nvSpPr>
        <p:spPr>
          <a:xfrm>
            <a:off x="713232" y="3776472"/>
            <a:ext cx="3657600" cy="292608"/>
          </a:xfrm>
          <a:prstGeom prst="rect">
            <a:avLst/>
          </a:prstGeom>
          <a:noFill/>
          <a:ln/>
        </p:spPr>
        <p:txBody>
          <a:bodyPr wrap="square" lIns="0" tIns="0" rIns="0" bIns="0" rtlCol="0" anchor="ctr"/>
          <a:lstStyle/>
          <a:p>
            <a:pPr marL="0" indent="0" algn="l">
              <a:buNone/>
            </a:pPr>
            <a:r>
              <a:rPr lang="en-US" sz="1400" b="1" dirty="0">
                <a:solidFill>
                  <a:srgbClr val="C8A84B"/>
                </a:solidFill>
                <a:latin typeface="Cambria" pitchFamily="34" charset="0"/>
                <a:ea typeface="Cambria" pitchFamily="34" charset="-122"/>
                <a:cs typeface="Cambria" pitchFamily="34" charset="-120"/>
              </a:rPr>
              <a:t>International Experts</a:t>
            </a:r>
            <a:endParaRPr lang="en-US" sz="1400" dirty="0"/>
          </a:p>
        </p:txBody>
      </p:sp>
      <p:sp>
        <p:nvSpPr>
          <p:cNvPr id="22" name="Text 20"/>
          <p:cNvSpPr/>
          <p:nvPr/>
        </p:nvSpPr>
        <p:spPr>
          <a:xfrm>
            <a:off x="713935" y="3986784"/>
            <a:ext cx="4206240" cy="292608"/>
          </a:xfrm>
          <a:prstGeom prst="rect">
            <a:avLst/>
          </a:prstGeom>
          <a:noFill/>
          <a:ln/>
        </p:spPr>
        <p:txBody>
          <a:bodyPr wrap="square" lIns="0" tIns="0" rIns="0" bIns="0" rtlCol="0" anchor="ctr"/>
          <a:lstStyle/>
          <a:p>
            <a:pPr marL="0" indent="0" algn="l">
              <a:buNone/>
            </a:pPr>
            <a:r>
              <a:rPr lang="en-US" sz="1400" dirty="0">
                <a:solidFill>
                  <a:srgbClr val="C8DCC8"/>
                </a:solidFill>
                <a:latin typeface="Calibri" pitchFamily="34" charset="0"/>
                <a:ea typeface="Calibri" pitchFamily="34" charset="-122"/>
                <a:cs typeface="Calibri" pitchFamily="34" charset="-120"/>
              </a:rPr>
              <a:t>Specialized actors</a:t>
            </a:r>
            <a:endParaRPr lang="en-US" sz="1400" dirty="0"/>
          </a:p>
        </p:txBody>
      </p:sp>
      <p:sp>
        <p:nvSpPr>
          <p:cNvPr id="23" name="Shape 21"/>
          <p:cNvSpPr/>
          <p:nvPr/>
        </p:nvSpPr>
        <p:spPr>
          <a:xfrm>
            <a:off x="548640" y="4416552"/>
            <a:ext cx="8046720" cy="594360"/>
          </a:xfrm>
          <a:prstGeom prst="roundRect">
            <a:avLst>
              <a:gd name="adj" fmla="val 9231"/>
            </a:avLst>
          </a:prstGeom>
          <a:solidFill>
            <a:srgbClr val="1A3A2A"/>
          </a:solidFill>
          <a:ln w="12700">
            <a:solidFill>
              <a:srgbClr val="C8A84B"/>
            </a:solidFill>
            <a:prstDash val="solid"/>
          </a:ln>
        </p:spPr>
        <p:txBody>
          <a:bodyPr/>
          <a:lstStyle/>
          <a:p>
            <a:endParaRPr lang="pt-BR"/>
          </a:p>
        </p:txBody>
      </p:sp>
      <p:sp>
        <p:nvSpPr>
          <p:cNvPr id="24" name="Text 22"/>
          <p:cNvSpPr/>
          <p:nvPr/>
        </p:nvSpPr>
        <p:spPr>
          <a:xfrm>
            <a:off x="731520" y="4480560"/>
            <a:ext cx="1371600" cy="457200"/>
          </a:xfrm>
          <a:prstGeom prst="rect">
            <a:avLst/>
          </a:prstGeom>
          <a:noFill/>
          <a:ln/>
        </p:spPr>
        <p:txBody>
          <a:bodyPr wrap="square" lIns="0" tIns="0" rIns="0" bIns="0" rtlCol="0" anchor="ctr"/>
          <a:lstStyle/>
          <a:p>
            <a:pPr marL="0" indent="0" algn="l">
              <a:buNone/>
            </a:pPr>
            <a:endParaRPr lang="en-US" sz="1000" dirty="0"/>
          </a:p>
        </p:txBody>
      </p:sp>
      <p:sp>
        <p:nvSpPr>
          <p:cNvPr id="25" name="Text 23"/>
          <p:cNvSpPr/>
          <p:nvPr/>
        </p:nvSpPr>
        <p:spPr>
          <a:xfrm>
            <a:off x="804672" y="4453128"/>
            <a:ext cx="7040880" cy="530352"/>
          </a:xfrm>
          <a:prstGeom prst="rect">
            <a:avLst/>
          </a:prstGeom>
          <a:noFill/>
          <a:ln/>
        </p:spPr>
        <p:txBody>
          <a:bodyPr wrap="square" lIns="0" tIns="0" rIns="0" bIns="0" rtlCol="0" anchor="ctr"/>
          <a:lstStyle/>
          <a:p>
            <a:pPr marL="0" indent="0" algn="l">
              <a:buNone/>
            </a:pPr>
            <a:r>
              <a:rPr lang="en-US" sz="1400" dirty="0">
                <a:solidFill>
                  <a:srgbClr val="E0EEE2"/>
                </a:solidFill>
                <a:latin typeface="Calibri" pitchFamily="34" charset="0"/>
                <a:ea typeface="Calibri" pitchFamily="34" charset="-122"/>
                <a:cs typeface="Calibri" pitchFamily="34" charset="-120"/>
              </a:rPr>
              <a:t>To ensure that Latin American and Caribbean experiences contribute to and benefit from global discussions on infrastructure, climate resilience and energy transition.</a:t>
            </a:r>
            <a:endParaRPr lang="en-US" sz="14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E8E5B769F1837948A7CB9B4A2520CD12" ma:contentTypeVersion="14" ma:contentTypeDescription="Crie um novo documento." ma:contentTypeScope="" ma:versionID="7e5f333444d7c936c618daba067c6ee9">
  <xsd:schema xmlns:xsd="http://www.w3.org/2001/XMLSchema" xmlns:xs="http://www.w3.org/2001/XMLSchema" xmlns:p="http://schemas.microsoft.com/office/2006/metadata/properties" xmlns:ns2="6d76e2e4-eeb4-4170-9e7c-98394b1c5e02" xmlns:ns3="3540e4c0-8285-40e1-81c1-d907a126b4be" targetNamespace="http://schemas.microsoft.com/office/2006/metadata/properties" ma:root="true" ma:fieldsID="7220a6e0274228989d409a7de508563c" ns2:_="" ns3:_="">
    <xsd:import namespace="6d76e2e4-eeb4-4170-9e7c-98394b1c5e02"/>
    <xsd:import namespace="3540e4c0-8285-40e1-81c1-d907a126b4b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76e2e4-eeb4-4170-9e7c-98394b1c5e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Marcações de imagem" ma:readOnly="false" ma:fieldId="{5cf76f15-5ced-4ddc-b409-7134ff3c332f}" ma:taxonomyMulti="true" ma:sspId="167cb4b0-d69b-4455-a2ce-c5ad0eb209e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40e4c0-8285-40e1-81c1-d907a126b4b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9fbca91-ba74-4665-b73a-71f827903a0e}" ma:internalName="TaxCatchAll" ma:showField="CatchAllData" ma:web="3540e4c0-8285-40e1-81c1-d907a126b4be">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Detalhes de Compartilhado Com"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d76e2e4-eeb4-4170-9e7c-98394b1c5e02">
      <Terms xmlns="http://schemas.microsoft.com/office/infopath/2007/PartnerControls"/>
    </lcf76f155ced4ddcb4097134ff3c332f>
    <TaxCatchAll xmlns="3540e4c0-8285-40e1-81c1-d907a126b4be" xsi:nil="true"/>
  </documentManagement>
</p:properties>
</file>

<file path=customXml/itemProps1.xml><?xml version="1.0" encoding="utf-8"?>
<ds:datastoreItem xmlns:ds="http://schemas.openxmlformats.org/officeDocument/2006/customXml" ds:itemID="{CF087B51-2AEC-4E87-8D96-967A608F44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76e2e4-eeb4-4170-9e7c-98394b1c5e02"/>
    <ds:schemaRef ds:uri="3540e4c0-8285-40e1-81c1-d907a126b4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869DCA7-13C3-4DEF-9257-02EA5EFEBF22}">
  <ds:schemaRefs>
    <ds:schemaRef ds:uri="http://schemas.microsoft.com/sharepoint/v3/contenttype/forms"/>
  </ds:schemaRefs>
</ds:datastoreItem>
</file>

<file path=customXml/itemProps3.xml><?xml version="1.0" encoding="utf-8"?>
<ds:datastoreItem xmlns:ds="http://schemas.openxmlformats.org/officeDocument/2006/customXml" ds:itemID="{CFD32D30-65A1-4387-BA2D-401A48EF7C67}">
  <ds:schemaRefs>
    <ds:schemaRef ds:uri="http://schemas.microsoft.com/office/2006/documentManagement/types"/>
    <ds:schemaRef ds:uri="http://purl.org/dc/terms/"/>
    <ds:schemaRef ds:uri="http://purl.org/dc/elements/1.1/"/>
    <ds:schemaRef ds:uri="http://purl.org/dc/dcmitype/"/>
    <ds:schemaRef ds:uri="http://schemas.microsoft.com/office/infopath/2007/PartnerControls"/>
    <ds:schemaRef ds:uri="http://schemas.openxmlformats.org/package/2006/metadata/core-properties"/>
    <ds:schemaRef ds:uri="3540e4c0-8285-40e1-81c1-d907a126b4be"/>
    <ds:schemaRef ds:uri="6d76e2e4-eeb4-4170-9e7c-98394b1c5e02"/>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30</TotalTime>
  <Words>821</Words>
  <Application>Microsoft Office PowerPoint</Application>
  <PresentationFormat>Apresentação na tela (16:9)</PresentationFormat>
  <Paragraphs>156</Paragraphs>
  <Slides>11</Slides>
  <Notes>11</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11</vt:i4>
      </vt:variant>
    </vt:vector>
  </HeadingPairs>
  <TitlesOfParts>
    <vt:vector size="15" baseType="lpstr">
      <vt:lpstr>Arial</vt:lpstr>
      <vt:lpstr>Calibri</vt:lpstr>
      <vt:lpstr>Cambria</vt: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COINFRA: Infrastructure and Energy Transition Commission — OLACEFS</dc:title>
  <dc:subject>PptxGenJS Presentation</dc:subject>
  <dc:creator>PptxGenJS</dc:creator>
  <cp:lastModifiedBy>KATRINA NARGUIS</cp:lastModifiedBy>
  <cp:revision>2</cp:revision>
  <dcterms:created xsi:type="dcterms:W3CDTF">2026-06-17T13:20:04Z</dcterms:created>
  <dcterms:modified xsi:type="dcterms:W3CDTF">2026-06-17T23:46:15Z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0x010100E8E5B769F1837948A7CB9B4A2520CD12</vt:lpwstr>
  </property>
  <property fmtid="{D5CDD505-2E9C-101B-9397-08002B2CF9AE}" pid="3" name="MediaServiceImageTags">
    <vt:lpwstr/>
  </property>
</Properties>
</file>