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notesMasterIdLst>
    <p:notesMasterId r:id="rId11"/>
  </p:notesMasterIdLst>
  <p:sldIdLst>
    <p:sldId id="300" r:id="rId5"/>
    <p:sldId id="314" r:id="rId6"/>
    <p:sldId id="333" r:id="rId7"/>
    <p:sldId id="334" r:id="rId8"/>
    <p:sldId id="335" r:id="rId9"/>
    <p:sldId id="332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188FBB"/>
    <a:srgbClr val="E6E7E7"/>
    <a:srgbClr val="002157"/>
    <a:srgbClr val="9D9D9C"/>
    <a:srgbClr val="5EB1E3"/>
    <a:srgbClr val="708092"/>
    <a:srgbClr val="E52221"/>
    <a:srgbClr val="E8DB15"/>
    <a:srgbClr val="294C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063" autoAdjust="0"/>
  </p:normalViewPr>
  <p:slideViewPr>
    <p:cSldViewPr snapToGrid="0">
      <p:cViewPr varScale="1">
        <p:scale>
          <a:sx n="62" d="100"/>
          <a:sy n="62" d="100"/>
        </p:scale>
        <p:origin x="80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hmed Zouari" userId="d4afda6a-5a1c-473a-bda6-87967c870e02" providerId="ADAL" clId="{D4CD3BA3-2301-4674-9D4F-231B1336255F}"/>
    <pc:docChg chg="modSld">
      <pc:chgData name="Ahmed Zouari" userId="d4afda6a-5a1c-473a-bda6-87967c870e02" providerId="ADAL" clId="{D4CD3BA3-2301-4674-9D4F-231B1336255F}" dt="2026-06-16T17:33:09.620" v="1" actId="20577"/>
      <pc:docMkLst>
        <pc:docMk/>
      </pc:docMkLst>
      <pc:sldChg chg="modNotesTx">
        <pc:chgData name="Ahmed Zouari" userId="d4afda6a-5a1c-473a-bda6-87967c870e02" providerId="ADAL" clId="{D4CD3BA3-2301-4674-9D4F-231B1336255F}" dt="2026-06-16T17:33:02" v="0" actId="20577"/>
        <pc:sldMkLst>
          <pc:docMk/>
          <pc:sldMk cId="2692088984" sldId="314"/>
        </pc:sldMkLst>
      </pc:sldChg>
      <pc:sldChg chg="modNotesTx">
        <pc:chgData name="Ahmed Zouari" userId="d4afda6a-5a1c-473a-bda6-87967c870e02" providerId="ADAL" clId="{D4CD3BA3-2301-4674-9D4F-231B1336255F}" dt="2026-06-16T17:33:09.620" v="1" actId="20577"/>
        <pc:sldMkLst>
          <pc:docMk/>
          <pc:sldMk cId="2692088984" sldId="33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0F0302-BE9E-8A47-8FBA-EF4A5D6A0C17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213269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F0302-BE9E-8A47-8FBA-EF4A5D6A0C17}" type="slidenum">
              <a:rPr lang="nb-NO" smtClean="0"/>
              <a:t>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116162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F0302-BE9E-8A47-8FBA-EF4A5D6A0C18}" type="slidenum">
              <a:rPr lang="nb-NO" smtClean="0"/>
              <a:t>2</a:t>
            </a:fld>
            <a:endParaRPr lang="nb-NO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F0302-BE9E-8A47-8FBA-EF4A5D6A0C18}" type="slidenum">
              <a:rPr lang="nb-NO" smtClean="0"/>
              <a:t>5</a:t>
            </a:fld>
            <a:endParaRPr lang="nb-NO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1">
    <p:bg>
      <p:bgPr>
        <a:solidFill>
          <a:srgbClr val="FAEDBC">
            <a:alpha val="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270B929-9328-914C-BFEB-1BA8D78F10B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1BC2EE"/>
              </a:gs>
              <a:gs pos="100000">
                <a:srgbClr val="132856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6CE0DCDA-C0F7-D54F-AF4E-9DA03B4CC2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435" y="3886159"/>
            <a:ext cx="11227453" cy="417758"/>
          </a:xfrm>
        </p:spPr>
        <p:txBody>
          <a:bodyPr>
            <a:normAutofit/>
          </a:bodyPr>
          <a:lstStyle>
            <a:lvl1pPr marL="0" indent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rgbClr val="FFFFFF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16" name="Plassholder for tekst 8">
            <a:extLst>
              <a:ext uri="{FF2B5EF4-FFF2-40B4-BE49-F238E27FC236}">
                <a16:creationId xmlns:a16="http://schemas.microsoft.com/office/drawing/2014/main" id="{A60C8AA2-1499-8444-9FA4-1DFFBBDF80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3435" y="3056502"/>
            <a:ext cx="11227453" cy="74499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5600" b="1" i="0">
                <a:solidFill>
                  <a:srgbClr val="FFFFFF"/>
                </a:solidFill>
                <a:latin typeface="Franklin Gothic Demi" panose="020B0603020102020204" pitchFamily="34" charset="0"/>
              </a:defRPr>
            </a:lvl1pPr>
          </a:lstStyle>
          <a:p>
            <a:r>
              <a:rPr lang="en-US"/>
              <a:t>Title here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23318D56-2F65-2345-986D-6A6A643464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435" y="5825339"/>
            <a:ext cx="1495765" cy="67373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53A550BA-8BB3-0B42-A64B-40FACC84A7ED}"/>
              </a:ext>
            </a:extLst>
          </p:cNvPr>
          <p:cNvSpPr/>
          <p:nvPr userDrawn="1"/>
        </p:nvSpPr>
        <p:spPr>
          <a:xfrm>
            <a:off x="3261" y="459260"/>
            <a:ext cx="883347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D7E56E-AC71-8A46-B53B-A5A57D0F79E5}"/>
              </a:ext>
            </a:extLst>
          </p:cNvPr>
          <p:cNvSpPr/>
          <p:nvPr userDrawn="1"/>
        </p:nvSpPr>
        <p:spPr>
          <a:xfrm>
            <a:off x="3484279" y="0"/>
            <a:ext cx="321112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48D247A-8C6F-0345-88AD-11EBA9482B87}"/>
              </a:ext>
            </a:extLst>
          </p:cNvPr>
          <p:cNvSpPr/>
          <p:nvPr userDrawn="1"/>
        </p:nvSpPr>
        <p:spPr>
          <a:xfrm>
            <a:off x="7252920" y="1082351"/>
            <a:ext cx="878830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3B7248B-D2AB-ED4D-8101-FF105C167BE7}"/>
              </a:ext>
            </a:extLst>
          </p:cNvPr>
          <p:cNvSpPr/>
          <p:nvPr userDrawn="1"/>
        </p:nvSpPr>
        <p:spPr>
          <a:xfrm>
            <a:off x="11870888" y="1077544"/>
            <a:ext cx="321112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955B5D0-FBF1-164D-8B43-EE8BE2276F5F}"/>
              </a:ext>
            </a:extLst>
          </p:cNvPr>
          <p:cNvSpPr txBox="1"/>
          <p:nvPr userDrawn="1"/>
        </p:nvSpPr>
        <p:spPr>
          <a:xfrm>
            <a:off x="6572528" y="5808678"/>
            <a:ext cx="49760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2000" b="0" i="0" kern="120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rPr>
              <a:t>The global standard for </a:t>
            </a:r>
            <a:r>
              <a:rPr lang="nb-NO" sz="2000" b="0" i="0" kern="1200" err="1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rPr>
              <a:t>the</a:t>
            </a:r>
            <a:r>
              <a:rPr lang="nb-NO" sz="2000" b="0" i="0" kern="120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rPr>
              <a:t> </a:t>
            </a:r>
            <a:r>
              <a:rPr lang="nb-NO" sz="2000" b="0" i="0" kern="1200" err="1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rPr>
              <a:t>good</a:t>
            </a:r>
            <a:r>
              <a:rPr lang="nb-NO" sz="2000" b="0" i="0" kern="120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rPr>
              <a:t> </a:t>
            </a:r>
            <a:r>
              <a:rPr lang="nb-NO" sz="2000" b="0" i="0" kern="1200" err="1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rPr>
              <a:t>governance</a:t>
            </a:r>
            <a:r>
              <a:rPr lang="nb-NO" sz="2000" b="0" i="0" kern="120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rPr>
              <a:t> </a:t>
            </a:r>
            <a:r>
              <a:rPr lang="nb-NO" sz="2000" b="0" i="0" kern="1200" err="1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rPr>
              <a:t>of</a:t>
            </a:r>
            <a:r>
              <a:rPr lang="nb-NO" sz="2000" b="0" i="0" kern="120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rPr>
              <a:t> </a:t>
            </a:r>
            <a:r>
              <a:rPr lang="nb-NO" sz="2000" b="0" i="0" kern="1200" err="1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rPr>
              <a:t>oil</a:t>
            </a:r>
            <a:r>
              <a:rPr lang="nb-NO" sz="2000" b="0" i="0" kern="120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rPr>
              <a:t>, gas and mineral </a:t>
            </a:r>
            <a:r>
              <a:rPr lang="nb-NO" sz="2000" b="0" i="0" kern="1200" err="1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rPr>
              <a:t>resources</a:t>
            </a:r>
            <a:r>
              <a:rPr lang="nb-NO" sz="2000" b="0" i="0" kern="120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rPr>
              <a:t>.</a:t>
            </a:r>
            <a:endParaRPr lang="nb-NO" sz="2000" b="0" i="0">
              <a:solidFill>
                <a:srgbClr val="FFFFFF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243221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tel og 2-spalte innhold">
    <p:bg>
      <p:bgPr>
        <a:solidFill>
          <a:srgbClr val="FFFFFF">
            <a:alpha val="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EC58431D-8E20-AE40-9B25-7E1CFCA42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812" y="1194998"/>
            <a:ext cx="10905753" cy="671660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0164713-EC13-F543-A4C5-7C9EA10559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811" y="2019792"/>
            <a:ext cx="5349279" cy="35814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2" name="Date Placeholder 3">
            <a:extLst>
              <a:ext uri="{FF2B5EF4-FFF2-40B4-BE49-F238E27FC236}">
                <a16:creationId xmlns:a16="http://schemas.microsoft.com/office/drawing/2014/main" id="{78B4D6C5-9BF0-5A49-9693-24A369DB77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43434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rgbClr val="132856"/>
                </a:solidFill>
                <a:latin typeface="+mn-lt"/>
              </a:defRPr>
            </a:lvl1pPr>
          </a:lstStyle>
          <a:p>
            <a:fld id="{87DE6118-2437-4B30-8E3C-4D2BE6020583}" type="datetimeFigureOut">
              <a:rPr lang="en-US" smtClean="0"/>
              <a:pPr/>
              <a:t>6/16/2026</a:t>
            </a:fld>
            <a:endParaRPr lang="en-US"/>
          </a:p>
        </p:txBody>
      </p:sp>
      <p:sp>
        <p:nvSpPr>
          <p:cNvPr id="23" name="Footer Placeholder 4">
            <a:extLst>
              <a:ext uri="{FF2B5EF4-FFF2-40B4-BE49-F238E27FC236}">
                <a16:creationId xmlns:a16="http://schemas.microsoft.com/office/drawing/2014/main" id="{2A686105-7BC9-224A-B16E-B13F4BA9A2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rgbClr val="132856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24" name="Slide Number Placeholder 5">
            <a:extLst>
              <a:ext uri="{FF2B5EF4-FFF2-40B4-BE49-F238E27FC236}">
                <a16:creationId xmlns:a16="http://schemas.microsoft.com/office/drawing/2014/main" id="{CCD24B93-4D97-C146-8244-BF6FA5ECAF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8758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rgbClr val="132856"/>
                </a:solidFill>
                <a:latin typeface="+mn-lt"/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BF9C66D-8089-0746-B8A4-495F8E5FB85B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12341" y="2019792"/>
            <a:ext cx="5336224" cy="35814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5934582-449C-A148-BDAE-61909D5B5E12}"/>
              </a:ext>
            </a:extLst>
          </p:cNvPr>
          <p:cNvSpPr/>
          <p:nvPr userDrawn="1"/>
        </p:nvSpPr>
        <p:spPr>
          <a:xfrm rot="10800000">
            <a:off x="9214778" y="0"/>
            <a:ext cx="883347" cy="280207"/>
          </a:xfrm>
          <a:prstGeom prst="rect">
            <a:avLst/>
          </a:prstGeom>
          <a:solidFill>
            <a:srgbClr val="002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4616DA5-BD52-274B-9153-B2B3662CBC1B}"/>
              </a:ext>
            </a:extLst>
          </p:cNvPr>
          <p:cNvSpPr/>
          <p:nvPr userDrawn="1"/>
        </p:nvSpPr>
        <p:spPr>
          <a:xfrm rot="10800000">
            <a:off x="11870888" y="560416"/>
            <a:ext cx="321112" cy="280207"/>
          </a:xfrm>
          <a:prstGeom prst="rect">
            <a:avLst/>
          </a:prstGeom>
          <a:solidFill>
            <a:srgbClr val="025B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AD040E1-F8FE-A740-A085-8E23C694EFF2}"/>
              </a:ext>
            </a:extLst>
          </p:cNvPr>
          <p:cNvSpPr/>
          <p:nvPr userDrawn="1"/>
        </p:nvSpPr>
        <p:spPr>
          <a:xfrm rot="10800000">
            <a:off x="0" y="280208"/>
            <a:ext cx="878830" cy="280207"/>
          </a:xfrm>
          <a:prstGeom prst="rect">
            <a:avLst/>
          </a:prstGeom>
          <a:solidFill>
            <a:srgbClr val="038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9D7A923-9D2B-5F40-8C62-9B40955AFD66}"/>
              </a:ext>
            </a:extLst>
          </p:cNvPr>
          <p:cNvSpPr/>
          <p:nvPr userDrawn="1"/>
        </p:nvSpPr>
        <p:spPr>
          <a:xfrm rot="10800000">
            <a:off x="4308037" y="560417"/>
            <a:ext cx="321112" cy="280207"/>
          </a:xfrm>
          <a:prstGeom prst="rect">
            <a:avLst/>
          </a:prstGeom>
          <a:solidFill>
            <a:srgbClr val="00C3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082060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tel og innhold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ssholder for tekst 8">
            <a:extLst>
              <a:ext uri="{FF2B5EF4-FFF2-40B4-BE49-F238E27FC236}">
                <a16:creationId xmlns:a16="http://schemas.microsoft.com/office/drawing/2014/main" id="{4E812410-1ABE-A44D-A32E-B76F37F8628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3435" y="3056502"/>
            <a:ext cx="11227453" cy="74499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5600" b="1" i="0">
                <a:solidFill>
                  <a:srgbClr val="FFFFFF"/>
                </a:solidFill>
                <a:latin typeface="Franklin Gothic Demi" panose="020B0603020102020204" pitchFamily="34" charset="0"/>
              </a:defRPr>
            </a:lvl1pPr>
          </a:lstStyle>
          <a:p>
            <a:r>
              <a:rPr lang="en-US"/>
              <a:t>Chapter title here</a:t>
            </a:r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815E48DE-B486-C241-A458-CBBC152CC5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435" y="3886159"/>
            <a:ext cx="11227453" cy="417758"/>
          </a:xfrm>
        </p:spPr>
        <p:txBody>
          <a:bodyPr>
            <a:normAutofit/>
          </a:bodyPr>
          <a:lstStyle>
            <a:lvl1pPr marL="0" indent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rgbClr val="FFFFFF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2132671-954A-4D47-AEBD-92085E3FBA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435" y="5825339"/>
            <a:ext cx="1495765" cy="67373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476726F-8C3B-0546-8866-07AE701F98A0}"/>
              </a:ext>
            </a:extLst>
          </p:cNvPr>
          <p:cNvSpPr/>
          <p:nvPr userDrawn="1"/>
        </p:nvSpPr>
        <p:spPr>
          <a:xfrm>
            <a:off x="1047488" y="459260"/>
            <a:ext cx="883347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A856FD8-7113-754C-9729-F1C9944FB0A8}"/>
              </a:ext>
            </a:extLst>
          </p:cNvPr>
          <p:cNvSpPr/>
          <p:nvPr userDrawn="1"/>
        </p:nvSpPr>
        <p:spPr>
          <a:xfrm>
            <a:off x="7338729" y="0"/>
            <a:ext cx="321112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19F1DD6-A7B1-6B47-8C2B-C92917CB278A}"/>
              </a:ext>
            </a:extLst>
          </p:cNvPr>
          <p:cNvSpPr/>
          <p:nvPr userDrawn="1"/>
        </p:nvSpPr>
        <p:spPr>
          <a:xfrm>
            <a:off x="9601201" y="1082351"/>
            <a:ext cx="878830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11BFBFE-08EC-044E-9B34-EDCB6E8F5CCB}"/>
              </a:ext>
            </a:extLst>
          </p:cNvPr>
          <p:cNvSpPr/>
          <p:nvPr userDrawn="1"/>
        </p:nvSpPr>
        <p:spPr>
          <a:xfrm>
            <a:off x="6429479" y="1077544"/>
            <a:ext cx="321112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F482C08-3221-8C4B-A9E2-4C2932758D51}"/>
              </a:ext>
            </a:extLst>
          </p:cNvPr>
          <p:cNvSpPr/>
          <p:nvPr userDrawn="1"/>
        </p:nvSpPr>
        <p:spPr>
          <a:xfrm rot="10800000">
            <a:off x="4665117" y="6118533"/>
            <a:ext cx="883347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0F0DAD0-348C-2340-8890-967C7D130063}"/>
              </a:ext>
            </a:extLst>
          </p:cNvPr>
          <p:cNvSpPr/>
          <p:nvPr userDrawn="1"/>
        </p:nvSpPr>
        <p:spPr>
          <a:xfrm rot="10800000">
            <a:off x="7338729" y="6577793"/>
            <a:ext cx="321112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013141B-1C4F-564D-A9F3-1D18838993D2}"/>
              </a:ext>
            </a:extLst>
          </p:cNvPr>
          <p:cNvSpPr/>
          <p:nvPr userDrawn="1"/>
        </p:nvSpPr>
        <p:spPr>
          <a:xfrm rot="10800000">
            <a:off x="9483956" y="5495443"/>
            <a:ext cx="878830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1DE8C83-902E-0A45-99C3-F52DE7023521}"/>
              </a:ext>
            </a:extLst>
          </p:cNvPr>
          <p:cNvSpPr/>
          <p:nvPr userDrawn="1"/>
        </p:nvSpPr>
        <p:spPr>
          <a:xfrm rot="10800000">
            <a:off x="11870888" y="5500249"/>
            <a:ext cx="321112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818868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tel og innhold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ktangel 16">
            <a:extLst>
              <a:ext uri="{FF2B5EF4-FFF2-40B4-BE49-F238E27FC236}">
                <a16:creationId xmlns:a16="http://schemas.microsoft.com/office/drawing/2014/main" id="{8B0B10B0-4594-B242-A30B-AA4A58E639BA}"/>
              </a:ext>
            </a:extLst>
          </p:cNvPr>
          <p:cNvSpPr/>
          <p:nvPr userDrawn="1"/>
        </p:nvSpPr>
        <p:spPr>
          <a:xfrm>
            <a:off x="10887" y="0"/>
            <a:ext cx="12191999" cy="6858000"/>
          </a:xfrm>
          <a:prstGeom prst="rect">
            <a:avLst/>
          </a:prstGeom>
          <a:gradFill>
            <a:gsLst>
              <a:gs pos="0">
                <a:srgbClr val="165B89">
                  <a:alpha val="90000"/>
                </a:srgbClr>
              </a:gs>
              <a:gs pos="100000">
                <a:srgbClr val="132856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20" name="Picture 7">
            <a:extLst>
              <a:ext uri="{FF2B5EF4-FFF2-40B4-BE49-F238E27FC236}">
                <a16:creationId xmlns:a16="http://schemas.microsoft.com/office/drawing/2014/main" id="{7C25C8FC-A7C2-AA46-A1E0-0406475D188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435" y="5825339"/>
            <a:ext cx="1495765" cy="673730"/>
          </a:xfrm>
          <a:prstGeom prst="rect">
            <a:avLst/>
          </a:prstGeom>
        </p:spPr>
      </p:pic>
      <p:sp>
        <p:nvSpPr>
          <p:cNvPr id="21" name="Rectangle 10">
            <a:extLst>
              <a:ext uri="{FF2B5EF4-FFF2-40B4-BE49-F238E27FC236}">
                <a16:creationId xmlns:a16="http://schemas.microsoft.com/office/drawing/2014/main" id="{41E2E8A4-CB22-7142-8F74-F8FBD66CCDFA}"/>
              </a:ext>
            </a:extLst>
          </p:cNvPr>
          <p:cNvSpPr/>
          <p:nvPr userDrawn="1"/>
        </p:nvSpPr>
        <p:spPr>
          <a:xfrm>
            <a:off x="1047488" y="459260"/>
            <a:ext cx="883347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2" name="Rectangle 12">
            <a:extLst>
              <a:ext uri="{FF2B5EF4-FFF2-40B4-BE49-F238E27FC236}">
                <a16:creationId xmlns:a16="http://schemas.microsoft.com/office/drawing/2014/main" id="{8912EACA-5C97-D24F-81B5-12CB6086A0D1}"/>
              </a:ext>
            </a:extLst>
          </p:cNvPr>
          <p:cNvSpPr/>
          <p:nvPr userDrawn="1"/>
        </p:nvSpPr>
        <p:spPr>
          <a:xfrm>
            <a:off x="9601201" y="1082351"/>
            <a:ext cx="878830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5" name="Rectangle 13">
            <a:extLst>
              <a:ext uri="{FF2B5EF4-FFF2-40B4-BE49-F238E27FC236}">
                <a16:creationId xmlns:a16="http://schemas.microsoft.com/office/drawing/2014/main" id="{7169053A-218D-D14B-82C7-6DBC45C600B0}"/>
              </a:ext>
            </a:extLst>
          </p:cNvPr>
          <p:cNvSpPr/>
          <p:nvPr userDrawn="1"/>
        </p:nvSpPr>
        <p:spPr>
          <a:xfrm>
            <a:off x="6429479" y="1077544"/>
            <a:ext cx="321112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6" name="Rectangle 14">
            <a:extLst>
              <a:ext uri="{FF2B5EF4-FFF2-40B4-BE49-F238E27FC236}">
                <a16:creationId xmlns:a16="http://schemas.microsoft.com/office/drawing/2014/main" id="{DC59BF02-48F2-FC4E-8066-33BC621DE77C}"/>
              </a:ext>
            </a:extLst>
          </p:cNvPr>
          <p:cNvSpPr/>
          <p:nvPr userDrawn="1"/>
        </p:nvSpPr>
        <p:spPr>
          <a:xfrm rot="10800000">
            <a:off x="4665117" y="6118533"/>
            <a:ext cx="883347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7" name="Rectangle 15">
            <a:extLst>
              <a:ext uri="{FF2B5EF4-FFF2-40B4-BE49-F238E27FC236}">
                <a16:creationId xmlns:a16="http://schemas.microsoft.com/office/drawing/2014/main" id="{CF3B2062-9F54-2140-A66F-11E1014B4B52}"/>
              </a:ext>
            </a:extLst>
          </p:cNvPr>
          <p:cNvSpPr/>
          <p:nvPr userDrawn="1"/>
        </p:nvSpPr>
        <p:spPr>
          <a:xfrm rot="10800000">
            <a:off x="7338729" y="6577793"/>
            <a:ext cx="321112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8" name="Rectangle 17">
            <a:extLst>
              <a:ext uri="{FF2B5EF4-FFF2-40B4-BE49-F238E27FC236}">
                <a16:creationId xmlns:a16="http://schemas.microsoft.com/office/drawing/2014/main" id="{8521A50A-A709-5A43-949F-0FE17BE3DE58}"/>
              </a:ext>
            </a:extLst>
          </p:cNvPr>
          <p:cNvSpPr/>
          <p:nvPr userDrawn="1"/>
        </p:nvSpPr>
        <p:spPr>
          <a:xfrm rot="10800000">
            <a:off x="9483956" y="5495443"/>
            <a:ext cx="878830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9" name="Rectangle 18">
            <a:extLst>
              <a:ext uri="{FF2B5EF4-FFF2-40B4-BE49-F238E27FC236}">
                <a16:creationId xmlns:a16="http://schemas.microsoft.com/office/drawing/2014/main" id="{39C69104-D01D-F14B-AF17-92AD971CED07}"/>
              </a:ext>
            </a:extLst>
          </p:cNvPr>
          <p:cNvSpPr/>
          <p:nvPr userDrawn="1"/>
        </p:nvSpPr>
        <p:spPr>
          <a:xfrm rot="10800000">
            <a:off x="11881774" y="5495444"/>
            <a:ext cx="321112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3" name="Plassholder for tekst 8">
            <a:extLst>
              <a:ext uri="{FF2B5EF4-FFF2-40B4-BE49-F238E27FC236}">
                <a16:creationId xmlns:a16="http://schemas.microsoft.com/office/drawing/2014/main" id="{4E812410-1ABE-A44D-A32E-B76F37F8628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3435" y="3056502"/>
            <a:ext cx="11227453" cy="74499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5600" b="1" i="0">
                <a:solidFill>
                  <a:srgbClr val="FFFFFF"/>
                </a:solidFill>
                <a:latin typeface="Franklin Gothic Demi" panose="020B0603020102020204" pitchFamily="34" charset="0"/>
              </a:defRPr>
            </a:lvl1pPr>
          </a:lstStyle>
          <a:p>
            <a:r>
              <a:rPr lang="en-US"/>
              <a:t>Chapter title here</a:t>
            </a:r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815E48DE-B486-C241-A458-CBBC152CC5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435" y="3886159"/>
            <a:ext cx="11227453" cy="417758"/>
          </a:xfrm>
        </p:spPr>
        <p:txBody>
          <a:bodyPr>
            <a:normAutofit/>
          </a:bodyPr>
          <a:lstStyle>
            <a:lvl1pPr marL="0" indent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rgbClr val="FFFFFF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2132671-954A-4D47-AEBD-92085E3FBA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435" y="5825339"/>
            <a:ext cx="1495765" cy="67373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476726F-8C3B-0546-8866-07AE701F98A0}"/>
              </a:ext>
            </a:extLst>
          </p:cNvPr>
          <p:cNvSpPr/>
          <p:nvPr userDrawn="1"/>
        </p:nvSpPr>
        <p:spPr>
          <a:xfrm>
            <a:off x="1047488" y="459260"/>
            <a:ext cx="883347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A856FD8-7113-754C-9729-F1C9944FB0A8}"/>
              </a:ext>
            </a:extLst>
          </p:cNvPr>
          <p:cNvSpPr/>
          <p:nvPr userDrawn="1"/>
        </p:nvSpPr>
        <p:spPr>
          <a:xfrm>
            <a:off x="7338729" y="0"/>
            <a:ext cx="321112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19F1DD6-A7B1-6B47-8C2B-C92917CB278A}"/>
              </a:ext>
            </a:extLst>
          </p:cNvPr>
          <p:cNvSpPr/>
          <p:nvPr userDrawn="1"/>
        </p:nvSpPr>
        <p:spPr>
          <a:xfrm>
            <a:off x="9601201" y="1082351"/>
            <a:ext cx="878830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11BFBFE-08EC-044E-9B34-EDCB6E8F5CCB}"/>
              </a:ext>
            </a:extLst>
          </p:cNvPr>
          <p:cNvSpPr/>
          <p:nvPr userDrawn="1"/>
        </p:nvSpPr>
        <p:spPr>
          <a:xfrm>
            <a:off x="6429479" y="1077544"/>
            <a:ext cx="321112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F482C08-3221-8C4B-A9E2-4C2932758D51}"/>
              </a:ext>
            </a:extLst>
          </p:cNvPr>
          <p:cNvSpPr/>
          <p:nvPr userDrawn="1"/>
        </p:nvSpPr>
        <p:spPr>
          <a:xfrm rot="10800000">
            <a:off x="4665117" y="6118533"/>
            <a:ext cx="883347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0F0DAD0-348C-2340-8890-967C7D130063}"/>
              </a:ext>
            </a:extLst>
          </p:cNvPr>
          <p:cNvSpPr/>
          <p:nvPr userDrawn="1"/>
        </p:nvSpPr>
        <p:spPr>
          <a:xfrm rot="10800000">
            <a:off x="7338729" y="6577793"/>
            <a:ext cx="321112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013141B-1C4F-564D-A9F3-1D18838993D2}"/>
              </a:ext>
            </a:extLst>
          </p:cNvPr>
          <p:cNvSpPr/>
          <p:nvPr userDrawn="1"/>
        </p:nvSpPr>
        <p:spPr>
          <a:xfrm rot="10800000">
            <a:off x="9483956" y="5495443"/>
            <a:ext cx="878830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1DE8C83-902E-0A45-99C3-F52DE7023521}"/>
              </a:ext>
            </a:extLst>
          </p:cNvPr>
          <p:cNvSpPr/>
          <p:nvPr userDrawn="1"/>
        </p:nvSpPr>
        <p:spPr>
          <a:xfrm rot="10800000">
            <a:off x="11870888" y="5500249"/>
            <a:ext cx="321112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8948695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tel og innhold">
    <p:bg>
      <p:bgPr>
        <a:gradFill>
          <a:gsLst>
            <a:gs pos="0">
              <a:srgbClr val="F6A70A"/>
            </a:gs>
            <a:gs pos="100000">
              <a:srgbClr val="F6A70A">
                <a:alpha val="60000"/>
              </a:srgbClr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ssholder for tekst 8">
            <a:extLst>
              <a:ext uri="{FF2B5EF4-FFF2-40B4-BE49-F238E27FC236}">
                <a16:creationId xmlns:a16="http://schemas.microsoft.com/office/drawing/2014/main" id="{5386ECBC-C7C3-1341-B043-F1716F04720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3435" y="3056502"/>
            <a:ext cx="11227453" cy="74499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5600" b="1" i="0">
                <a:solidFill>
                  <a:srgbClr val="FFFFFF"/>
                </a:solidFill>
                <a:latin typeface="Franklin Gothic Demi" panose="020B0603020102020204" pitchFamily="34" charset="0"/>
              </a:defRPr>
            </a:lvl1pPr>
          </a:lstStyle>
          <a:p>
            <a:r>
              <a:rPr lang="en-US"/>
              <a:t>Chapter title here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D5CCF850-7C43-D348-8905-4C010A30BB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435" y="3886159"/>
            <a:ext cx="11227453" cy="417758"/>
          </a:xfrm>
        </p:spPr>
        <p:txBody>
          <a:bodyPr>
            <a:normAutofit/>
          </a:bodyPr>
          <a:lstStyle>
            <a:lvl1pPr marL="0" indent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rgbClr val="FFFFFF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D5B582B-8CC5-9A48-A187-76EA0BBBC04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435" y="5825339"/>
            <a:ext cx="1495765" cy="67373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2997BC9-6867-A34E-A786-A52F8C222B02}"/>
              </a:ext>
            </a:extLst>
          </p:cNvPr>
          <p:cNvSpPr/>
          <p:nvPr userDrawn="1"/>
        </p:nvSpPr>
        <p:spPr>
          <a:xfrm>
            <a:off x="10261338" y="459260"/>
            <a:ext cx="883347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7526EC4-917D-D548-8A65-118920147788}"/>
              </a:ext>
            </a:extLst>
          </p:cNvPr>
          <p:cNvSpPr/>
          <p:nvPr userDrawn="1"/>
        </p:nvSpPr>
        <p:spPr>
          <a:xfrm>
            <a:off x="7338729" y="0"/>
            <a:ext cx="321112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32122A4-C6CD-634E-949C-05BC5DD1536D}"/>
              </a:ext>
            </a:extLst>
          </p:cNvPr>
          <p:cNvSpPr/>
          <p:nvPr userDrawn="1"/>
        </p:nvSpPr>
        <p:spPr>
          <a:xfrm>
            <a:off x="1" y="1082351"/>
            <a:ext cx="878830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080296F-2C04-7F4D-8950-600E9AC8C63C}"/>
              </a:ext>
            </a:extLst>
          </p:cNvPr>
          <p:cNvSpPr/>
          <p:nvPr userDrawn="1"/>
        </p:nvSpPr>
        <p:spPr>
          <a:xfrm>
            <a:off x="2695679" y="1077544"/>
            <a:ext cx="321112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CCC923F-8D4E-E445-B988-42626CD04CA0}"/>
              </a:ext>
            </a:extLst>
          </p:cNvPr>
          <p:cNvSpPr/>
          <p:nvPr userDrawn="1"/>
        </p:nvSpPr>
        <p:spPr>
          <a:xfrm rot="10800000">
            <a:off x="4665117" y="6118533"/>
            <a:ext cx="883347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0030D7E-3905-BC42-97AC-B9829203042A}"/>
              </a:ext>
            </a:extLst>
          </p:cNvPr>
          <p:cNvSpPr/>
          <p:nvPr userDrawn="1"/>
        </p:nvSpPr>
        <p:spPr>
          <a:xfrm rot="10800000">
            <a:off x="7338729" y="6577793"/>
            <a:ext cx="321112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5C8ED67-7D9A-ED44-8223-236EE4D19E20}"/>
              </a:ext>
            </a:extLst>
          </p:cNvPr>
          <p:cNvSpPr/>
          <p:nvPr userDrawn="1"/>
        </p:nvSpPr>
        <p:spPr>
          <a:xfrm rot="10800000">
            <a:off x="9483956" y="5495443"/>
            <a:ext cx="878830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618EB33-0A75-3A4A-B109-C02D37D5DEB3}"/>
              </a:ext>
            </a:extLst>
          </p:cNvPr>
          <p:cNvSpPr/>
          <p:nvPr userDrawn="1"/>
        </p:nvSpPr>
        <p:spPr>
          <a:xfrm rot="10800000">
            <a:off x="11870888" y="5500249"/>
            <a:ext cx="321112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750478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tel og innhold">
    <p:bg>
      <p:bgPr>
        <a:gradFill>
          <a:gsLst>
            <a:gs pos="0">
              <a:srgbClr val="2B8636"/>
            </a:gs>
            <a:gs pos="100000">
              <a:srgbClr val="89AA2E">
                <a:alpha val="80000"/>
              </a:srgbClr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ssholder for tekst 8">
            <a:extLst>
              <a:ext uri="{FF2B5EF4-FFF2-40B4-BE49-F238E27FC236}">
                <a16:creationId xmlns:a16="http://schemas.microsoft.com/office/drawing/2014/main" id="{5F8A1702-EB3B-6C41-892C-1DDA8568BA9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3435" y="3056502"/>
            <a:ext cx="10665218" cy="74499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5600" b="1" i="0">
                <a:solidFill>
                  <a:srgbClr val="FFFFFF"/>
                </a:solidFill>
                <a:latin typeface="Franklin Gothic Demi" panose="020B0603020102020204" pitchFamily="34" charset="0"/>
              </a:defRPr>
            </a:lvl1pPr>
          </a:lstStyle>
          <a:p>
            <a:r>
              <a:rPr lang="en-US"/>
              <a:t>Chapter title here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C6EDD975-2603-2042-A253-1F1147E3D6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435" y="3886159"/>
            <a:ext cx="10665218" cy="417758"/>
          </a:xfrm>
        </p:spPr>
        <p:txBody>
          <a:bodyPr>
            <a:normAutofit/>
          </a:bodyPr>
          <a:lstStyle>
            <a:lvl1pPr marL="0" indent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rgbClr val="FFFFFF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CD4446C-151C-3B4F-870B-48CF87460B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435" y="5825339"/>
            <a:ext cx="1495765" cy="67373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EFBCFEA4-C757-3149-8B4F-01C948142529}"/>
              </a:ext>
            </a:extLst>
          </p:cNvPr>
          <p:cNvSpPr/>
          <p:nvPr userDrawn="1"/>
        </p:nvSpPr>
        <p:spPr>
          <a:xfrm>
            <a:off x="6031803" y="0"/>
            <a:ext cx="883347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6469FF-800C-EE47-8166-9F60C0567EA3}"/>
              </a:ext>
            </a:extLst>
          </p:cNvPr>
          <p:cNvSpPr/>
          <p:nvPr userDrawn="1"/>
        </p:nvSpPr>
        <p:spPr>
          <a:xfrm>
            <a:off x="10987541" y="459260"/>
            <a:ext cx="321112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86F0583-0F99-0944-9919-27F7C4990977}"/>
              </a:ext>
            </a:extLst>
          </p:cNvPr>
          <p:cNvSpPr/>
          <p:nvPr userDrawn="1"/>
        </p:nvSpPr>
        <p:spPr>
          <a:xfrm>
            <a:off x="0" y="1082351"/>
            <a:ext cx="878830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5CBEFAD-B213-5041-8C81-59B586F04A19}"/>
              </a:ext>
            </a:extLst>
          </p:cNvPr>
          <p:cNvSpPr/>
          <p:nvPr userDrawn="1"/>
        </p:nvSpPr>
        <p:spPr>
          <a:xfrm>
            <a:off x="3501261" y="1077544"/>
            <a:ext cx="321112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E3719D7-BF86-6241-BACF-F33B44F0CD20}"/>
              </a:ext>
            </a:extLst>
          </p:cNvPr>
          <p:cNvSpPr/>
          <p:nvPr userDrawn="1"/>
        </p:nvSpPr>
        <p:spPr>
          <a:xfrm rot="10800000">
            <a:off x="11308653" y="6118533"/>
            <a:ext cx="883347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64F7A9D-C767-B74B-98D3-DD63B07EBD14}"/>
              </a:ext>
            </a:extLst>
          </p:cNvPr>
          <p:cNvSpPr/>
          <p:nvPr userDrawn="1"/>
        </p:nvSpPr>
        <p:spPr>
          <a:xfrm rot="10800000">
            <a:off x="4375689" y="6577793"/>
            <a:ext cx="321112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24CD40C-BB5D-7E42-9679-DA118B2BCC94}"/>
              </a:ext>
            </a:extLst>
          </p:cNvPr>
          <p:cNvSpPr/>
          <p:nvPr userDrawn="1"/>
        </p:nvSpPr>
        <p:spPr>
          <a:xfrm rot="10800000">
            <a:off x="6096000" y="5495443"/>
            <a:ext cx="878830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41D9119-753A-FE41-8767-645656A5395B}"/>
              </a:ext>
            </a:extLst>
          </p:cNvPr>
          <p:cNvSpPr/>
          <p:nvPr userDrawn="1"/>
        </p:nvSpPr>
        <p:spPr>
          <a:xfrm rot="10800000">
            <a:off x="8594288" y="5500249"/>
            <a:ext cx="321112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95642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tel og innhold">
    <p:bg>
      <p:bgPr>
        <a:gradFill>
          <a:gsLst>
            <a:gs pos="0">
              <a:srgbClr val="D24228"/>
            </a:gs>
            <a:gs pos="100000">
              <a:srgbClr val="E17980">
                <a:alpha val="90000"/>
              </a:srgbClr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ssholder for tekst 8">
            <a:extLst>
              <a:ext uri="{FF2B5EF4-FFF2-40B4-BE49-F238E27FC236}">
                <a16:creationId xmlns:a16="http://schemas.microsoft.com/office/drawing/2014/main" id="{5C09520E-92B4-7B4C-8DC5-D9BA0D36921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3435" y="3056502"/>
            <a:ext cx="11227453" cy="74499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5600" b="1" i="0">
                <a:solidFill>
                  <a:srgbClr val="FFFFFF"/>
                </a:solidFill>
                <a:latin typeface="Franklin Gothic Demi" panose="020B0603020102020204" pitchFamily="34" charset="0"/>
              </a:defRPr>
            </a:lvl1pPr>
          </a:lstStyle>
          <a:p>
            <a:r>
              <a:rPr lang="en-US"/>
              <a:t>Chapter title here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5662879B-FA15-3E40-8B8E-9043955A61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435" y="3886159"/>
            <a:ext cx="11227453" cy="417758"/>
          </a:xfrm>
        </p:spPr>
        <p:txBody>
          <a:bodyPr>
            <a:normAutofit/>
          </a:bodyPr>
          <a:lstStyle>
            <a:lvl1pPr marL="0" indent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rgbClr val="FFFFFF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8E8C512-4B73-DB44-B563-BA76078871F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435" y="5825339"/>
            <a:ext cx="1495765" cy="67373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F5A41A4-BA7D-594A-8E5B-9DD65CCC0DDA}"/>
              </a:ext>
            </a:extLst>
          </p:cNvPr>
          <p:cNvSpPr/>
          <p:nvPr userDrawn="1"/>
        </p:nvSpPr>
        <p:spPr>
          <a:xfrm>
            <a:off x="10261338" y="459260"/>
            <a:ext cx="883347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7870DDC-0635-1E48-9017-7C932E39D136}"/>
              </a:ext>
            </a:extLst>
          </p:cNvPr>
          <p:cNvSpPr/>
          <p:nvPr userDrawn="1"/>
        </p:nvSpPr>
        <p:spPr>
          <a:xfrm>
            <a:off x="7338729" y="0"/>
            <a:ext cx="321112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490BA59-BDA3-C64B-B3A8-A30DE79DBA7D}"/>
              </a:ext>
            </a:extLst>
          </p:cNvPr>
          <p:cNvSpPr/>
          <p:nvPr userDrawn="1"/>
        </p:nvSpPr>
        <p:spPr>
          <a:xfrm>
            <a:off x="1" y="1082351"/>
            <a:ext cx="878830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60DF030-DED4-C84D-A780-6056B334120D}"/>
              </a:ext>
            </a:extLst>
          </p:cNvPr>
          <p:cNvSpPr/>
          <p:nvPr userDrawn="1"/>
        </p:nvSpPr>
        <p:spPr>
          <a:xfrm>
            <a:off x="2695679" y="1077544"/>
            <a:ext cx="321112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DB03CD7-346E-FE43-B6E0-01AAB29C9BD0}"/>
              </a:ext>
            </a:extLst>
          </p:cNvPr>
          <p:cNvSpPr/>
          <p:nvPr userDrawn="1"/>
        </p:nvSpPr>
        <p:spPr>
          <a:xfrm rot="10800000">
            <a:off x="4665117" y="6118533"/>
            <a:ext cx="883347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31CF1CF-F361-C949-AF9D-2917BCEEFDB0}"/>
              </a:ext>
            </a:extLst>
          </p:cNvPr>
          <p:cNvSpPr/>
          <p:nvPr userDrawn="1"/>
        </p:nvSpPr>
        <p:spPr>
          <a:xfrm rot="10800000">
            <a:off x="7338729" y="6577793"/>
            <a:ext cx="321112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C47E76E-E395-5C4C-A93E-BE1AB956811A}"/>
              </a:ext>
            </a:extLst>
          </p:cNvPr>
          <p:cNvSpPr/>
          <p:nvPr userDrawn="1"/>
        </p:nvSpPr>
        <p:spPr>
          <a:xfrm rot="10800000">
            <a:off x="9483956" y="5495443"/>
            <a:ext cx="878830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63B8247-8B4A-424F-8283-912AE1E4DE3F}"/>
              </a:ext>
            </a:extLst>
          </p:cNvPr>
          <p:cNvSpPr/>
          <p:nvPr userDrawn="1"/>
        </p:nvSpPr>
        <p:spPr>
          <a:xfrm rot="10800000">
            <a:off x="11870888" y="5500249"/>
            <a:ext cx="321112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261148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tel og innhold">
    <p:bg>
      <p:bgPr>
        <a:gradFill>
          <a:gsLst>
            <a:gs pos="0">
              <a:srgbClr val="6D5339"/>
            </a:gs>
            <a:gs pos="100000">
              <a:srgbClr val="EBCB9F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ssholder for tekst 8">
            <a:extLst>
              <a:ext uri="{FF2B5EF4-FFF2-40B4-BE49-F238E27FC236}">
                <a16:creationId xmlns:a16="http://schemas.microsoft.com/office/drawing/2014/main" id="{5C09520E-92B4-7B4C-8DC5-D9BA0D36921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3435" y="3056502"/>
            <a:ext cx="11227453" cy="74499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5600" b="1" i="0">
                <a:solidFill>
                  <a:srgbClr val="FFFFFF"/>
                </a:solidFill>
                <a:latin typeface="Franklin Gothic Demi" panose="020B0603020102020204" pitchFamily="34" charset="0"/>
              </a:defRPr>
            </a:lvl1pPr>
          </a:lstStyle>
          <a:p>
            <a:r>
              <a:rPr lang="en-US"/>
              <a:t>Chapter title here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5662879B-FA15-3E40-8B8E-9043955A61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435" y="3886159"/>
            <a:ext cx="11227453" cy="417758"/>
          </a:xfrm>
        </p:spPr>
        <p:txBody>
          <a:bodyPr>
            <a:normAutofit/>
          </a:bodyPr>
          <a:lstStyle>
            <a:lvl1pPr marL="0" indent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rgbClr val="FFFFFF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8E8C512-4B73-DB44-B563-BA76078871F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435" y="5825339"/>
            <a:ext cx="1495765" cy="67373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F5A41A4-BA7D-594A-8E5B-9DD65CCC0DDA}"/>
              </a:ext>
            </a:extLst>
          </p:cNvPr>
          <p:cNvSpPr/>
          <p:nvPr userDrawn="1"/>
        </p:nvSpPr>
        <p:spPr>
          <a:xfrm>
            <a:off x="10261338" y="459260"/>
            <a:ext cx="883347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7870DDC-0635-1E48-9017-7C932E39D136}"/>
              </a:ext>
            </a:extLst>
          </p:cNvPr>
          <p:cNvSpPr/>
          <p:nvPr userDrawn="1"/>
        </p:nvSpPr>
        <p:spPr>
          <a:xfrm>
            <a:off x="7338729" y="0"/>
            <a:ext cx="321112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490BA59-BDA3-C64B-B3A8-A30DE79DBA7D}"/>
              </a:ext>
            </a:extLst>
          </p:cNvPr>
          <p:cNvSpPr/>
          <p:nvPr userDrawn="1"/>
        </p:nvSpPr>
        <p:spPr>
          <a:xfrm>
            <a:off x="1" y="1082351"/>
            <a:ext cx="878830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60DF030-DED4-C84D-A780-6056B334120D}"/>
              </a:ext>
            </a:extLst>
          </p:cNvPr>
          <p:cNvSpPr/>
          <p:nvPr userDrawn="1"/>
        </p:nvSpPr>
        <p:spPr>
          <a:xfrm>
            <a:off x="2695679" y="1077544"/>
            <a:ext cx="321112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DB03CD7-346E-FE43-B6E0-01AAB29C9BD0}"/>
              </a:ext>
            </a:extLst>
          </p:cNvPr>
          <p:cNvSpPr/>
          <p:nvPr userDrawn="1"/>
        </p:nvSpPr>
        <p:spPr>
          <a:xfrm rot="10800000">
            <a:off x="4665117" y="6118533"/>
            <a:ext cx="883347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31CF1CF-F361-C949-AF9D-2917BCEEFDB0}"/>
              </a:ext>
            </a:extLst>
          </p:cNvPr>
          <p:cNvSpPr/>
          <p:nvPr userDrawn="1"/>
        </p:nvSpPr>
        <p:spPr>
          <a:xfrm rot="10800000">
            <a:off x="7338729" y="6577793"/>
            <a:ext cx="321112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C47E76E-E395-5C4C-A93E-BE1AB956811A}"/>
              </a:ext>
            </a:extLst>
          </p:cNvPr>
          <p:cNvSpPr/>
          <p:nvPr userDrawn="1"/>
        </p:nvSpPr>
        <p:spPr>
          <a:xfrm rot="10800000">
            <a:off x="9483956" y="5495443"/>
            <a:ext cx="878830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63B8247-8B4A-424F-8283-912AE1E4DE3F}"/>
              </a:ext>
            </a:extLst>
          </p:cNvPr>
          <p:cNvSpPr/>
          <p:nvPr userDrawn="1"/>
        </p:nvSpPr>
        <p:spPr>
          <a:xfrm rot="10800000">
            <a:off x="11870888" y="5500249"/>
            <a:ext cx="321112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9266583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">
    <p:bg>
      <p:bgPr>
        <a:solidFill>
          <a:srgbClr val="FFFFFF">
            <a:alpha val="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ssholder for bilde 6">
            <a:extLst>
              <a:ext uri="{FF2B5EF4-FFF2-40B4-BE49-F238E27FC236}">
                <a16:creationId xmlns:a16="http://schemas.microsoft.com/office/drawing/2014/main" id="{3A958BBD-B190-9446-927B-1BAEDF8B55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 algn="ctr">
              <a:defRPr sz="4000"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EAD2D80E-82C1-0B48-8D77-32CD386077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43434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rgbClr val="132856"/>
                </a:solidFill>
                <a:latin typeface="+mn-lt"/>
              </a:defRPr>
            </a:lvl1pPr>
          </a:lstStyle>
          <a:p>
            <a:fld id="{87DE6118-2437-4B30-8E3C-4D2BE6020583}" type="datetimeFigureOut">
              <a:rPr lang="en-US" smtClean="0"/>
              <a:pPr/>
              <a:t>6/16/2026</a:t>
            </a:fld>
            <a:endParaRPr lang="en-US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6100030-06ED-984B-A9AE-B26E0F75C0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rgbClr val="132856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2C9BB57-B5BB-C048-80CA-2112B66022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8758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rgbClr val="132856"/>
                </a:solidFill>
                <a:latin typeface="+mn-lt"/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Tittellysbilde">
    <p:bg>
      <p:bgPr>
        <a:solidFill>
          <a:srgbClr val="FAEDBC">
            <a:alpha val="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270B929-9328-914C-BFEB-1BA8D78F10B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1BC2EE"/>
              </a:gs>
              <a:gs pos="100000">
                <a:srgbClr val="132856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9ACA503-FA50-E445-9979-B383A80BFCEF}"/>
              </a:ext>
            </a:extLst>
          </p:cNvPr>
          <p:cNvSpPr/>
          <p:nvPr userDrawn="1"/>
        </p:nvSpPr>
        <p:spPr>
          <a:xfrm rot="10800000">
            <a:off x="11308653" y="623091"/>
            <a:ext cx="883347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0669852-B41A-EA49-8723-7F8F2F1FFD84}"/>
              </a:ext>
            </a:extLst>
          </p:cNvPr>
          <p:cNvSpPr/>
          <p:nvPr userDrawn="1"/>
        </p:nvSpPr>
        <p:spPr>
          <a:xfrm rot="10800000">
            <a:off x="8385859" y="1082351"/>
            <a:ext cx="321112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295C02D-3CAA-D14E-A886-46F0B60F613D}"/>
              </a:ext>
            </a:extLst>
          </p:cNvPr>
          <p:cNvSpPr/>
          <p:nvPr userDrawn="1"/>
        </p:nvSpPr>
        <p:spPr>
          <a:xfrm rot="10800000">
            <a:off x="2028699" y="0"/>
            <a:ext cx="878830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AEDCF2E-966E-A940-AD9C-7E7752364C00}"/>
              </a:ext>
            </a:extLst>
          </p:cNvPr>
          <p:cNvSpPr/>
          <p:nvPr userDrawn="1"/>
        </p:nvSpPr>
        <p:spPr>
          <a:xfrm rot="10800000">
            <a:off x="5028862" y="-1"/>
            <a:ext cx="321112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A95558E-B898-054A-B73E-FE784DD63D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196" y="2183849"/>
            <a:ext cx="2882037" cy="1853321"/>
          </a:xfrm>
          <a:prstGeom prst="rect">
            <a:avLst/>
          </a:prstGeom>
        </p:spPr>
      </p:pic>
      <p:sp>
        <p:nvSpPr>
          <p:cNvPr id="15" name="Plassholder for tekst 8">
            <a:extLst>
              <a:ext uri="{FF2B5EF4-FFF2-40B4-BE49-F238E27FC236}">
                <a16:creationId xmlns:a16="http://schemas.microsoft.com/office/drawing/2014/main" id="{1A77DE0D-EDC8-BD42-90E0-094F5E382FF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3435" y="4674151"/>
            <a:ext cx="4711991" cy="744996"/>
          </a:xfrm>
        </p:spPr>
        <p:txBody>
          <a:bodyPr anchor="t">
            <a:noAutofit/>
          </a:bodyPr>
          <a:lstStyle>
            <a:lvl1pPr marL="0" indent="0">
              <a:buFontTx/>
              <a:buNone/>
              <a:defRPr sz="6000" b="1" i="0">
                <a:solidFill>
                  <a:srgbClr val="FFFFFF"/>
                </a:solidFill>
                <a:latin typeface="Franklin Gothic Demi" panose="020B0603020102020204" pitchFamily="34" charset="0"/>
              </a:defRPr>
            </a:lvl1pPr>
          </a:lstStyle>
          <a:p>
            <a:r>
              <a:rPr lang="en-US"/>
              <a:t>Thank you!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DC2ECE2-560F-2845-91F0-CE0CC0CD3314}"/>
              </a:ext>
            </a:extLst>
          </p:cNvPr>
          <p:cNvSpPr txBox="1"/>
          <p:nvPr userDrawn="1"/>
        </p:nvSpPr>
        <p:spPr>
          <a:xfrm>
            <a:off x="643435" y="5613768"/>
            <a:ext cx="4345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err="1">
                <a:solidFill>
                  <a:srgbClr val="FFFFFF"/>
                </a:solidFill>
              </a:rPr>
              <a:t>www.eiti.org</a:t>
            </a:r>
            <a:endParaRPr lang="nb-NO" sz="1400">
              <a:solidFill>
                <a:srgbClr val="FFFFFF"/>
              </a:solidFill>
            </a:endParaRPr>
          </a:p>
          <a:p>
            <a:r>
              <a:rPr lang="nb-NO" sz="1400">
                <a:solidFill>
                  <a:srgbClr val="FFFFFF"/>
                </a:solidFill>
              </a:rPr>
              <a:t>@</a:t>
            </a:r>
            <a:r>
              <a:rPr lang="nb-NO" sz="1400" err="1">
                <a:solidFill>
                  <a:srgbClr val="FFFFFF"/>
                </a:solidFill>
              </a:rPr>
              <a:t>EITIorg</a:t>
            </a:r>
            <a:endParaRPr lang="nb-NO" sz="1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9927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Tittellysbilde">
    <p:bg>
      <p:bgPr>
        <a:solidFill>
          <a:srgbClr val="FFFFFF">
            <a:alpha val="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DB49AE6F-E19C-A941-AFAF-9A6AD40CEF82}"/>
              </a:ext>
            </a:extLst>
          </p:cNvPr>
          <p:cNvSpPr/>
          <p:nvPr userDrawn="1"/>
        </p:nvSpPr>
        <p:spPr>
          <a:xfrm>
            <a:off x="0" y="459260"/>
            <a:ext cx="883347" cy="280207"/>
          </a:xfrm>
          <a:prstGeom prst="rect">
            <a:avLst/>
          </a:prstGeom>
          <a:solidFill>
            <a:srgbClr val="0090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DC020A5-4687-B34F-9A8C-86567B4C9A9A}"/>
              </a:ext>
            </a:extLst>
          </p:cNvPr>
          <p:cNvSpPr/>
          <p:nvPr userDrawn="1"/>
        </p:nvSpPr>
        <p:spPr>
          <a:xfrm>
            <a:off x="8090434" y="0"/>
            <a:ext cx="321112" cy="280207"/>
          </a:xfrm>
          <a:prstGeom prst="rect">
            <a:avLst/>
          </a:prstGeom>
          <a:solidFill>
            <a:srgbClr val="00C3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447FAB2-898D-7949-B255-53D40E4BE1E2}"/>
              </a:ext>
            </a:extLst>
          </p:cNvPr>
          <p:cNvSpPr/>
          <p:nvPr userDrawn="1"/>
        </p:nvSpPr>
        <p:spPr>
          <a:xfrm>
            <a:off x="11313170" y="1082351"/>
            <a:ext cx="878830" cy="280207"/>
          </a:xfrm>
          <a:prstGeom prst="rect">
            <a:avLst/>
          </a:prstGeom>
          <a:solidFill>
            <a:srgbClr val="0021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5EC463A-E2A6-5944-82A5-DEAB1D87A9D8}"/>
              </a:ext>
            </a:extLst>
          </p:cNvPr>
          <p:cNvSpPr/>
          <p:nvPr userDrawn="1"/>
        </p:nvSpPr>
        <p:spPr>
          <a:xfrm>
            <a:off x="5870234" y="1077544"/>
            <a:ext cx="321112" cy="280207"/>
          </a:xfrm>
          <a:prstGeom prst="rect">
            <a:avLst/>
          </a:prstGeom>
          <a:solidFill>
            <a:srgbClr val="005B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1" name="Plassholder for tekst 8">
            <a:extLst>
              <a:ext uri="{FF2B5EF4-FFF2-40B4-BE49-F238E27FC236}">
                <a16:creationId xmlns:a16="http://schemas.microsoft.com/office/drawing/2014/main" id="{7B15DB75-8F7F-7347-B7EE-37CBE3ABD8A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3435" y="4674151"/>
            <a:ext cx="4711991" cy="744996"/>
          </a:xfrm>
        </p:spPr>
        <p:txBody>
          <a:bodyPr anchor="t">
            <a:noAutofit/>
          </a:bodyPr>
          <a:lstStyle>
            <a:lvl1pPr marL="0" indent="0">
              <a:buFontTx/>
              <a:buNone/>
              <a:defRPr sz="6000" b="1" i="0">
                <a:solidFill>
                  <a:srgbClr val="002157"/>
                </a:solidFill>
                <a:latin typeface="Franklin Gothic Demi" panose="020B0603020102020204" pitchFamily="34" charset="0"/>
              </a:defRPr>
            </a:lvl1pPr>
          </a:lstStyle>
          <a:p>
            <a:r>
              <a:rPr lang="en-US"/>
              <a:t>Thank you!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F6104C9-D1B6-8544-9499-7875078E02A9}"/>
              </a:ext>
            </a:extLst>
          </p:cNvPr>
          <p:cNvSpPr txBox="1"/>
          <p:nvPr userDrawn="1"/>
        </p:nvSpPr>
        <p:spPr>
          <a:xfrm>
            <a:off x="643435" y="5613768"/>
            <a:ext cx="4345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err="1">
                <a:solidFill>
                  <a:srgbClr val="002157"/>
                </a:solidFill>
              </a:rPr>
              <a:t>www.eiti.org</a:t>
            </a:r>
            <a:endParaRPr lang="nb-NO" sz="1400">
              <a:solidFill>
                <a:srgbClr val="002157"/>
              </a:solidFill>
            </a:endParaRPr>
          </a:p>
          <a:p>
            <a:r>
              <a:rPr lang="nb-NO" sz="1400">
                <a:solidFill>
                  <a:srgbClr val="002157"/>
                </a:solidFill>
              </a:rPr>
              <a:t>@</a:t>
            </a:r>
            <a:r>
              <a:rPr lang="nb-NO" sz="1400" err="1">
                <a:solidFill>
                  <a:srgbClr val="002157"/>
                </a:solidFill>
              </a:rPr>
              <a:t>EITIorg</a:t>
            </a:r>
            <a:endParaRPr lang="nb-NO" sz="1400">
              <a:solidFill>
                <a:srgbClr val="002157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F2167BE-9890-394A-B6BD-227F130B03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196" y="2183849"/>
            <a:ext cx="2882037" cy="1853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200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1_picture">
    <p:bg>
      <p:bgPr>
        <a:solidFill>
          <a:srgbClr val="FAEDBC">
            <a:alpha val="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270B929-9328-914C-BFEB-1BA8D78F10B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1BC2EE"/>
              </a:gs>
              <a:gs pos="100000">
                <a:srgbClr val="132856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7">
            <a:extLst>
              <a:ext uri="{FF2B5EF4-FFF2-40B4-BE49-F238E27FC236}">
                <a16:creationId xmlns:a16="http://schemas.microsoft.com/office/drawing/2014/main" id="{4F2049E2-5D62-9F41-ACD6-231A22C20DC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0"/>
            <a:ext cx="6096000" cy="6857999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F978CED7-1B95-B54B-967E-5A9C799EA0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435" y="3886159"/>
            <a:ext cx="4711991" cy="417758"/>
          </a:xfrm>
        </p:spPr>
        <p:txBody>
          <a:bodyPr>
            <a:normAutofit/>
          </a:bodyPr>
          <a:lstStyle>
            <a:lvl1pPr marL="0" indent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rgbClr val="FFFFFF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12" name="Plassholder for tekst 8">
            <a:extLst>
              <a:ext uri="{FF2B5EF4-FFF2-40B4-BE49-F238E27FC236}">
                <a16:creationId xmlns:a16="http://schemas.microsoft.com/office/drawing/2014/main" id="{913D38AA-ACB5-4C42-9C8B-E6188D4EBB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3435" y="3056502"/>
            <a:ext cx="4711991" cy="74499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5600" b="1" i="0">
                <a:solidFill>
                  <a:srgbClr val="FFFFFF"/>
                </a:solidFill>
                <a:latin typeface="Franklin Gothic Demi" panose="020B0603020102020204" pitchFamily="34" charset="0"/>
              </a:defRPr>
            </a:lvl1pPr>
          </a:lstStyle>
          <a:p>
            <a:r>
              <a:rPr lang="en-US"/>
              <a:t>Title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CC5F0900-427D-C54E-8B7E-FE2A4DF859E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435" y="5825339"/>
            <a:ext cx="1495765" cy="67373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01A58E3-4FEB-7F4F-BE0F-B059D67E39B7}"/>
              </a:ext>
            </a:extLst>
          </p:cNvPr>
          <p:cNvSpPr/>
          <p:nvPr userDrawn="1"/>
        </p:nvSpPr>
        <p:spPr>
          <a:xfrm>
            <a:off x="643435" y="459260"/>
            <a:ext cx="883347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489C5E-01B9-A44F-8C09-25A33D507AB2}"/>
              </a:ext>
            </a:extLst>
          </p:cNvPr>
          <p:cNvSpPr/>
          <p:nvPr userDrawn="1"/>
        </p:nvSpPr>
        <p:spPr>
          <a:xfrm>
            <a:off x="4074728" y="0"/>
            <a:ext cx="321112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45A21D7-8597-D64F-803E-53A5D42A29C3}"/>
              </a:ext>
            </a:extLst>
          </p:cNvPr>
          <p:cNvSpPr/>
          <p:nvPr userDrawn="1"/>
        </p:nvSpPr>
        <p:spPr>
          <a:xfrm>
            <a:off x="5217170" y="1082351"/>
            <a:ext cx="878830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D850B22-B830-B747-B47D-4A978996033B}"/>
              </a:ext>
            </a:extLst>
          </p:cNvPr>
          <p:cNvSpPr/>
          <p:nvPr userDrawn="1"/>
        </p:nvSpPr>
        <p:spPr>
          <a:xfrm>
            <a:off x="2287473" y="1077544"/>
            <a:ext cx="321112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219943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6 with copy">
    <p:bg>
      <p:bgPr>
        <a:solidFill>
          <a:srgbClr val="FFFFFF">
            <a:alpha val="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EC58431D-8E20-AE40-9B25-7E1CFCA42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812" y="1194998"/>
            <a:ext cx="10905753" cy="671660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0164713-EC13-F543-A4C5-7C9EA10559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812" y="2019792"/>
            <a:ext cx="10905753" cy="35814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9DE9526-326B-8E6B-E175-A11FFB71DEE7}"/>
              </a:ext>
            </a:extLst>
          </p:cNvPr>
          <p:cNvSpPr/>
          <p:nvPr userDrawn="1"/>
        </p:nvSpPr>
        <p:spPr>
          <a:xfrm>
            <a:off x="0" y="522868"/>
            <a:ext cx="814959" cy="280207"/>
          </a:xfrm>
          <a:prstGeom prst="rect">
            <a:avLst/>
          </a:prstGeom>
          <a:solidFill>
            <a:srgbClr val="002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CFCD0E7-E867-15B4-24B3-B86122988525}"/>
              </a:ext>
            </a:extLst>
          </p:cNvPr>
          <p:cNvSpPr/>
          <p:nvPr userDrawn="1"/>
        </p:nvSpPr>
        <p:spPr>
          <a:xfrm>
            <a:off x="3484279" y="0"/>
            <a:ext cx="321112" cy="280207"/>
          </a:xfrm>
          <a:prstGeom prst="rect">
            <a:avLst/>
          </a:prstGeom>
          <a:solidFill>
            <a:srgbClr val="025B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22CBEE6-4B97-EAAC-52A0-4A7750EC87B4}"/>
              </a:ext>
            </a:extLst>
          </p:cNvPr>
          <p:cNvSpPr/>
          <p:nvPr userDrawn="1"/>
        </p:nvSpPr>
        <p:spPr>
          <a:xfrm>
            <a:off x="7511040" y="803075"/>
            <a:ext cx="878830" cy="280207"/>
          </a:xfrm>
          <a:prstGeom prst="rect">
            <a:avLst/>
          </a:prstGeom>
          <a:solidFill>
            <a:srgbClr val="038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7A2AB04-D861-FBE7-DD78-C60998C81DF4}"/>
              </a:ext>
            </a:extLst>
          </p:cNvPr>
          <p:cNvSpPr/>
          <p:nvPr userDrawn="1"/>
        </p:nvSpPr>
        <p:spPr>
          <a:xfrm>
            <a:off x="11870888" y="382764"/>
            <a:ext cx="321112" cy="280207"/>
          </a:xfrm>
          <a:prstGeom prst="rect">
            <a:avLst/>
          </a:prstGeom>
          <a:solidFill>
            <a:srgbClr val="00C3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66920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#" type="title">
  <p:cSld name="Slide #">
    <p:bg>
      <p:bgPr>
        <a:solidFill>
          <a:srgbClr val="F6F6F6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07"/>
          <p:cNvSpPr txBox="1">
            <a:spLocks noGrp="1"/>
          </p:cNvSpPr>
          <p:nvPr>
            <p:ph type="sldNum" idx="12"/>
          </p:nvPr>
        </p:nvSpPr>
        <p:spPr>
          <a:xfrm>
            <a:off x="11790214" y="-34289"/>
            <a:ext cx="359073" cy="6565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Montserrat"/>
              <a:buNone/>
              <a:defRPr sz="1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Montserrat"/>
              <a:buNone/>
              <a:defRPr sz="1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Montserrat"/>
              <a:buNone/>
              <a:defRPr sz="1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Montserrat"/>
              <a:buNone/>
              <a:defRPr sz="1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Montserrat"/>
              <a:buNone/>
              <a:defRPr sz="1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Montserrat"/>
              <a:buNone/>
              <a:defRPr sz="1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Montserrat"/>
              <a:buNone/>
              <a:defRPr sz="1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Montserrat"/>
              <a:buNone/>
              <a:defRPr sz="1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Montserrat"/>
              <a:buNone/>
              <a:defRPr sz="1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04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tellysbilde">
    <p:bg>
      <p:bgPr>
        <a:solidFill>
          <a:srgbClr val="FAEDBC">
            <a:alpha val="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270B929-9328-914C-BFEB-1BA8D78F10B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1BC2EE"/>
              </a:gs>
              <a:gs pos="100000">
                <a:srgbClr val="132856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2725910-2A8E-644C-8AE0-0D88939311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7230" y="2053643"/>
            <a:ext cx="4277537" cy="275071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F41344B-58B7-C649-BB2F-0F1B47F243D2}"/>
              </a:ext>
            </a:extLst>
          </p:cNvPr>
          <p:cNvSpPr/>
          <p:nvPr userDrawn="1"/>
        </p:nvSpPr>
        <p:spPr>
          <a:xfrm>
            <a:off x="10261338" y="459260"/>
            <a:ext cx="883347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B8C847C-FD7F-FD42-BD44-7CDF1FAB5F87}"/>
              </a:ext>
            </a:extLst>
          </p:cNvPr>
          <p:cNvSpPr/>
          <p:nvPr userDrawn="1"/>
        </p:nvSpPr>
        <p:spPr>
          <a:xfrm>
            <a:off x="7338729" y="0"/>
            <a:ext cx="321112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69446E0-B354-BF41-9A69-98CC87CF9EE0}"/>
              </a:ext>
            </a:extLst>
          </p:cNvPr>
          <p:cNvSpPr/>
          <p:nvPr userDrawn="1"/>
        </p:nvSpPr>
        <p:spPr>
          <a:xfrm>
            <a:off x="1" y="1082351"/>
            <a:ext cx="878830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E4269DA-C37A-D940-A720-98642AF5CFDB}"/>
              </a:ext>
            </a:extLst>
          </p:cNvPr>
          <p:cNvSpPr/>
          <p:nvPr userDrawn="1"/>
        </p:nvSpPr>
        <p:spPr>
          <a:xfrm>
            <a:off x="2695679" y="1077544"/>
            <a:ext cx="321112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AA5F1C2-D968-234A-B538-0EFF43A1AED5}"/>
              </a:ext>
            </a:extLst>
          </p:cNvPr>
          <p:cNvSpPr/>
          <p:nvPr userDrawn="1"/>
        </p:nvSpPr>
        <p:spPr>
          <a:xfrm rot="10800000">
            <a:off x="9014878" y="6118533"/>
            <a:ext cx="883347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F562827-34BE-A04E-AE24-AC13E6DB7C89}"/>
              </a:ext>
            </a:extLst>
          </p:cNvPr>
          <p:cNvSpPr/>
          <p:nvPr userDrawn="1"/>
        </p:nvSpPr>
        <p:spPr>
          <a:xfrm rot="10800000">
            <a:off x="4073009" y="6577793"/>
            <a:ext cx="321112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7DC4FF4-C8E8-DB4B-98FF-6684A75F5CC4}"/>
              </a:ext>
            </a:extLst>
          </p:cNvPr>
          <p:cNvSpPr/>
          <p:nvPr userDrawn="1"/>
        </p:nvSpPr>
        <p:spPr>
          <a:xfrm rot="10800000">
            <a:off x="1540106" y="5495443"/>
            <a:ext cx="878830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896B0C4-03B6-C640-86AD-1224C56F4507}"/>
              </a:ext>
            </a:extLst>
          </p:cNvPr>
          <p:cNvSpPr/>
          <p:nvPr userDrawn="1"/>
        </p:nvSpPr>
        <p:spPr>
          <a:xfrm rot="10800000">
            <a:off x="11870888" y="5500249"/>
            <a:ext cx="321112" cy="280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81230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Tittellysbilde">
    <p:bg>
      <p:bgPr>
        <a:solidFill>
          <a:srgbClr val="FFFFFF">
            <a:alpha val="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2600D4C1-CA83-924C-ACF6-7A56C964A98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434" y="5826626"/>
            <a:ext cx="1495766" cy="673730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4F097DB4-7D69-F446-9FAB-5641F169DD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435" y="3886159"/>
            <a:ext cx="11227453" cy="417758"/>
          </a:xfrm>
        </p:spPr>
        <p:txBody>
          <a:bodyPr>
            <a:normAutofit/>
          </a:bodyPr>
          <a:lstStyle>
            <a:lvl1pPr marL="0" indent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rgbClr val="13285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9" name="Plassholder for tekst 8">
            <a:extLst>
              <a:ext uri="{FF2B5EF4-FFF2-40B4-BE49-F238E27FC236}">
                <a16:creationId xmlns:a16="http://schemas.microsoft.com/office/drawing/2014/main" id="{32FDEDD4-3C78-3343-9A10-1A3EE7C6294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3435" y="3056502"/>
            <a:ext cx="11227453" cy="74499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5600" b="1" i="0">
                <a:solidFill>
                  <a:srgbClr val="132856"/>
                </a:solidFill>
                <a:latin typeface="Franklin Gothic Demi" panose="020B0603020102020204" pitchFamily="34" charset="0"/>
              </a:defRPr>
            </a:lvl1pPr>
          </a:lstStyle>
          <a:p>
            <a:r>
              <a:rPr lang="en-US"/>
              <a:t>Title here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596C43E-9D9E-1D41-B0B3-CD0EB024A5E4}"/>
              </a:ext>
            </a:extLst>
          </p:cNvPr>
          <p:cNvSpPr/>
          <p:nvPr userDrawn="1"/>
        </p:nvSpPr>
        <p:spPr>
          <a:xfrm>
            <a:off x="3261" y="459260"/>
            <a:ext cx="883347" cy="280207"/>
          </a:xfrm>
          <a:prstGeom prst="rect">
            <a:avLst/>
          </a:prstGeom>
          <a:solidFill>
            <a:srgbClr val="002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29B5521-C2A3-A441-B999-F2447A458EAF}"/>
              </a:ext>
            </a:extLst>
          </p:cNvPr>
          <p:cNvSpPr/>
          <p:nvPr userDrawn="1"/>
        </p:nvSpPr>
        <p:spPr>
          <a:xfrm>
            <a:off x="3484279" y="0"/>
            <a:ext cx="321112" cy="280207"/>
          </a:xfrm>
          <a:prstGeom prst="rect">
            <a:avLst/>
          </a:prstGeom>
          <a:solidFill>
            <a:srgbClr val="025B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EB866F8D-7F58-C141-BC3E-5DBF3CA36587}"/>
              </a:ext>
            </a:extLst>
          </p:cNvPr>
          <p:cNvSpPr/>
          <p:nvPr userDrawn="1"/>
        </p:nvSpPr>
        <p:spPr>
          <a:xfrm>
            <a:off x="11870888" y="1077544"/>
            <a:ext cx="321112" cy="280207"/>
          </a:xfrm>
          <a:prstGeom prst="rect">
            <a:avLst/>
          </a:prstGeom>
          <a:solidFill>
            <a:srgbClr val="00C3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769D740-F336-9140-824F-BE835F2B8E3D}"/>
              </a:ext>
            </a:extLst>
          </p:cNvPr>
          <p:cNvSpPr txBox="1"/>
          <p:nvPr userDrawn="1"/>
        </p:nvSpPr>
        <p:spPr>
          <a:xfrm>
            <a:off x="6572528" y="5808678"/>
            <a:ext cx="49760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2000" b="0" i="0" kern="1200">
                <a:solidFill>
                  <a:srgbClr val="002157"/>
                </a:solidFill>
                <a:effectLst/>
                <a:latin typeface="+mj-lt"/>
                <a:ea typeface="+mn-ea"/>
                <a:cs typeface="+mn-cs"/>
              </a:rPr>
              <a:t>The global standard for </a:t>
            </a:r>
            <a:r>
              <a:rPr lang="nb-NO" sz="2000" b="0" i="0" kern="1200" err="1">
                <a:solidFill>
                  <a:srgbClr val="002157"/>
                </a:solidFill>
                <a:effectLst/>
                <a:latin typeface="+mj-lt"/>
                <a:ea typeface="+mn-ea"/>
                <a:cs typeface="+mn-cs"/>
              </a:rPr>
              <a:t>the</a:t>
            </a:r>
            <a:r>
              <a:rPr lang="nb-NO" sz="2000" b="0" i="0" kern="1200">
                <a:solidFill>
                  <a:srgbClr val="002157"/>
                </a:solidFill>
                <a:effectLst/>
                <a:latin typeface="+mj-lt"/>
                <a:ea typeface="+mn-ea"/>
                <a:cs typeface="+mn-cs"/>
              </a:rPr>
              <a:t> </a:t>
            </a:r>
            <a:r>
              <a:rPr lang="nb-NO" sz="2000" b="0" i="0" kern="1200" err="1">
                <a:solidFill>
                  <a:srgbClr val="002157"/>
                </a:solidFill>
                <a:effectLst/>
                <a:latin typeface="+mj-lt"/>
                <a:ea typeface="+mn-ea"/>
                <a:cs typeface="+mn-cs"/>
              </a:rPr>
              <a:t>good</a:t>
            </a:r>
            <a:r>
              <a:rPr lang="nb-NO" sz="2000" b="0" i="0" kern="1200">
                <a:solidFill>
                  <a:srgbClr val="002157"/>
                </a:solidFill>
                <a:effectLst/>
                <a:latin typeface="+mj-lt"/>
                <a:ea typeface="+mn-ea"/>
                <a:cs typeface="+mn-cs"/>
              </a:rPr>
              <a:t> </a:t>
            </a:r>
            <a:r>
              <a:rPr lang="nb-NO" sz="2000" b="0" i="0" kern="1200" err="1">
                <a:solidFill>
                  <a:srgbClr val="002157"/>
                </a:solidFill>
                <a:effectLst/>
                <a:latin typeface="+mj-lt"/>
                <a:ea typeface="+mn-ea"/>
                <a:cs typeface="+mn-cs"/>
              </a:rPr>
              <a:t>governance</a:t>
            </a:r>
            <a:br>
              <a:rPr lang="nb-NO" sz="2000" b="0" i="0" kern="1200">
                <a:solidFill>
                  <a:srgbClr val="002157"/>
                </a:solidFill>
                <a:effectLst/>
                <a:latin typeface="+mj-lt"/>
                <a:ea typeface="+mn-ea"/>
                <a:cs typeface="+mn-cs"/>
              </a:rPr>
            </a:br>
            <a:r>
              <a:rPr lang="nb-NO" sz="2000" b="0" i="0" kern="1200" err="1">
                <a:solidFill>
                  <a:srgbClr val="002157"/>
                </a:solidFill>
                <a:effectLst/>
                <a:latin typeface="+mj-lt"/>
                <a:ea typeface="+mn-ea"/>
                <a:cs typeface="+mn-cs"/>
              </a:rPr>
              <a:t>of</a:t>
            </a:r>
            <a:r>
              <a:rPr lang="nb-NO" sz="2000" b="0" i="0" kern="1200">
                <a:solidFill>
                  <a:srgbClr val="002157"/>
                </a:solidFill>
                <a:effectLst/>
                <a:latin typeface="+mj-lt"/>
                <a:ea typeface="+mn-ea"/>
                <a:cs typeface="+mn-cs"/>
              </a:rPr>
              <a:t> </a:t>
            </a:r>
            <a:r>
              <a:rPr lang="nb-NO" sz="2000" b="0" i="0" kern="1200" err="1">
                <a:solidFill>
                  <a:srgbClr val="002157"/>
                </a:solidFill>
                <a:effectLst/>
                <a:latin typeface="+mj-lt"/>
                <a:ea typeface="+mn-ea"/>
                <a:cs typeface="+mn-cs"/>
              </a:rPr>
              <a:t>oil</a:t>
            </a:r>
            <a:r>
              <a:rPr lang="nb-NO" sz="2000" b="0" i="0" kern="1200">
                <a:solidFill>
                  <a:srgbClr val="002157"/>
                </a:solidFill>
                <a:effectLst/>
                <a:latin typeface="+mj-lt"/>
                <a:ea typeface="+mn-ea"/>
                <a:cs typeface="+mn-cs"/>
              </a:rPr>
              <a:t>, gas and mineral </a:t>
            </a:r>
            <a:r>
              <a:rPr lang="nb-NO" sz="2000" b="0" i="0" kern="1200" err="1">
                <a:solidFill>
                  <a:srgbClr val="002157"/>
                </a:solidFill>
                <a:effectLst/>
                <a:latin typeface="+mj-lt"/>
                <a:ea typeface="+mn-ea"/>
                <a:cs typeface="+mn-cs"/>
              </a:rPr>
              <a:t>resources</a:t>
            </a:r>
            <a:r>
              <a:rPr lang="nb-NO" sz="2000" b="0" i="0" kern="1200">
                <a:solidFill>
                  <a:srgbClr val="002157"/>
                </a:solidFill>
                <a:effectLst/>
                <a:latin typeface="+mj-lt"/>
                <a:ea typeface="+mn-ea"/>
                <a:cs typeface="+mn-cs"/>
              </a:rPr>
              <a:t>.</a:t>
            </a:r>
            <a:endParaRPr lang="nb-NO" sz="2000" b="0" i="0">
              <a:solidFill>
                <a:srgbClr val="002157"/>
              </a:solidFill>
              <a:latin typeface="+mj-lt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6BF01A5C-F0D7-7343-90AC-D12336C68785}"/>
              </a:ext>
            </a:extLst>
          </p:cNvPr>
          <p:cNvSpPr/>
          <p:nvPr userDrawn="1"/>
        </p:nvSpPr>
        <p:spPr>
          <a:xfrm>
            <a:off x="7511040" y="1082351"/>
            <a:ext cx="878830" cy="280207"/>
          </a:xfrm>
          <a:prstGeom prst="rect">
            <a:avLst/>
          </a:prstGeom>
          <a:solidFill>
            <a:srgbClr val="038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6626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Tittellysbilde">
    <p:bg>
      <p:bgPr>
        <a:solidFill>
          <a:srgbClr val="FFFFFF">
            <a:alpha val="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ubtitle 2">
            <a:extLst>
              <a:ext uri="{FF2B5EF4-FFF2-40B4-BE49-F238E27FC236}">
                <a16:creationId xmlns:a16="http://schemas.microsoft.com/office/drawing/2014/main" id="{6CE0DCDA-C0F7-D54F-AF4E-9DA03B4CC2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435" y="3886159"/>
            <a:ext cx="4711991" cy="417758"/>
          </a:xfrm>
        </p:spPr>
        <p:txBody>
          <a:bodyPr>
            <a:normAutofit/>
          </a:bodyPr>
          <a:lstStyle>
            <a:lvl1pPr marL="0" indent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rgbClr val="13285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16" name="Plassholder for tekst 8">
            <a:extLst>
              <a:ext uri="{FF2B5EF4-FFF2-40B4-BE49-F238E27FC236}">
                <a16:creationId xmlns:a16="http://schemas.microsoft.com/office/drawing/2014/main" id="{A60C8AA2-1499-8444-9FA4-1DFFBBDF80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3435" y="3056502"/>
            <a:ext cx="4711991" cy="74499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5600" b="1" i="0">
                <a:solidFill>
                  <a:srgbClr val="132856"/>
                </a:solidFill>
                <a:latin typeface="Franklin Gothic Demi" panose="020B0603020102020204" pitchFamily="34" charset="0"/>
              </a:defRPr>
            </a:lvl1pPr>
          </a:lstStyle>
          <a:p>
            <a:r>
              <a:rPr lang="en-US"/>
              <a:t>Title here</a:t>
            </a:r>
          </a:p>
        </p:txBody>
      </p:sp>
      <p:sp>
        <p:nvSpPr>
          <p:cNvPr id="7" name="Plassholder for bilde 7">
            <a:extLst>
              <a:ext uri="{FF2B5EF4-FFF2-40B4-BE49-F238E27FC236}">
                <a16:creationId xmlns:a16="http://schemas.microsoft.com/office/drawing/2014/main" id="{CBBB60AB-D187-B94C-89DD-226E326D11D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0"/>
            <a:ext cx="6096000" cy="6857999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700C876-71FD-7C45-80C5-76C71DFC4D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434" y="5826626"/>
            <a:ext cx="1495766" cy="67373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22C2A41E-824E-C949-AF2A-1CAFA124388F}"/>
              </a:ext>
            </a:extLst>
          </p:cNvPr>
          <p:cNvSpPr/>
          <p:nvPr userDrawn="1"/>
        </p:nvSpPr>
        <p:spPr>
          <a:xfrm>
            <a:off x="3261" y="459260"/>
            <a:ext cx="883347" cy="280207"/>
          </a:xfrm>
          <a:prstGeom prst="rect">
            <a:avLst/>
          </a:prstGeom>
          <a:solidFill>
            <a:srgbClr val="002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C998A1A-FD10-F24F-9824-FA4018CAF4FB}"/>
              </a:ext>
            </a:extLst>
          </p:cNvPr>
          <p:cNvSpPr/>
          <p:nvPr userDrawn="1"/>
        </p:nvSpPr>
        <p:spPr>
          <a:xfrm>
            <a:off x="3484279" y="0"/>
            <a:ext cx="321112" cy="280207"/>
          </a:xfrm>
          <a:prstGeom prst="rect">
            <a:avLst/>
          </a:prstGeom>
          <a:solidFill>
            <a:srgbClr val="025B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1C024B3-2786-E946-837A-A9623899FAAC}"/>
              </a:ext>
            </a:extLst>
          </p:cNvPr>
          <p:cNvSpPr/>
          <p:nvPr userDrawn="1"/>
        </p:nvSpPr>
        <p:spPr>
          <a:xfrm>
            <a:off x="5217170" y="1082351"/>
            <a:ext cx="878830" cy="280207"/>
          </a:xfrm>
          <a:prstGeom prst="rect">
            <a:avLst/>
          </a:prstGeom>
          <a:solidFill>
            <a:srgbClr val="038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52E1013-46BC-F648-8C7F-359A428369FB}"/>
              </a:ext>
            </a:extLst>
          </p:cNvPr>
          <p:cNvSpPr/>
          <p:nvPr userDrawn="1"/>
        </p:nvSpPr>
        <p:spPr>
          <a:xfrm>
            <a:off x="2233056" y="1077544"/>
            <a:ext cx="321112" cy="280207"/>
          </a:xfrm>
          <a:prstGeom prst="rect">
            <a:avLst/>
          </a:prstGeom>
          <a:solidFill>
            <a:srgbClr val="00C3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0550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tellysbilde">
    <p:bg>
      <p:bgPr>
        <a:solidFill>
          <a:srgbClr val="FAEDBC">
            <a:alpha val="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270B929-9328-914C-BFEB-1BA8D78F10B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EB629E4-6460-A14A-9BC9-0B8BB909E3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7230" y="2053643"/>
            <a:ext cx="4277537" cy="2750711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41CD7BD5-931D-E541-8629-0F1E0B04D6E8}"/>
              </a:ext>
            </a:extLst>
          </p:cNvPr>
          <p:cNvSpPr/>
          <p:nvPr userDrawn="1"/>
        </p:nvSpPr>
        <p:spPr>
          <a:xfrm>
            <a:off x="3261" y="459260"/>
            <a:ext cx="883347" cy="280207"/>
          </a:xfrm>
          <a:prstGeom prst="rect">
            <a:avLst/>
          </a:prstGeom>
          <a:solidFill>
            <a:srgbClr val="002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C5115EB-A749-CB40-ABA6-675F3CD2977F}"/>
              </a:ext>
            </a:extLst>
          </p:cNvPr>
          <p:cNvSpPr/>
          <p:nvPr userDrawn="1"/>
        </p:nvSpPr>
        <p:spPr>
          <a:xfrm>
            <a:off x="3484279" y="0"/>
            <a:ext cx="321112" cy="280207"/>
          </a:xfrm>
          <a:prstGeom prst="rect">
            <a:avLst/>
          </a:prstGeom>
          <a:solidFill>
            <a:srgbClr val="025B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A5CD8DD-12D1-4B4A-9238-1196CE17BCCA}"/>
              </a:ext>
            </a:extLst>
          </p:cNvPr>
          <p:cNvSpPr/>
          <p:nvPr userDrawn="1"/>
        </p:nvSpPr>
        <p:spPr>
          <a:xfrm>
            <a:off x="7511040" y="1082351"/>
            <a:ext cx="878830" cy="280207"/>
          </a:xfrm>
          <a:prstGeom prst="rect">
            <a:avLst/>
          </a:prstGeom>
          <a:solidFill>
            <a:srgbClr val="038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5A3E740-DD37-9245-BD7A-8401CE3A6154}"/>
              </a:ext>
            </a:extLst>
          </p:cNvPr>
          <p:cNvSpPr/>
          <p:nvPr userDrawn="1"/>
        </p:nvSpPr>
        <p:spPr>
          <a:xfrm>
            <a:off x="11870888" y="1077544"/>
            <a:ext cx="321112" cy="280207"/>
          </a:xfrm>
          <a:prstGeom prst="rect">
            <a:avLst/>
          </a:prstGeom>
          <a:solidFill>
            <a:srgbClr val="00C3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09B745A-5D26-C047-A9C7-9C5BEFF193A1}"/>
              </a:ext>
            </a:extLst>
          </p:cNvPr>
          <p:cNvSpPr/>
          <p:nvPr userDrawn="1"/>
        </p:nvSpPr>
        <p:spPr>
          <a:xfrm rot="10800000">
            <a:off x="11308653" y="6118530"/>
            <a:ext cx="883347" cy="280207"/>
          </a:xfrm>
          <a:prstGeom prst="rect">
            <a:avLst/>
          </a:prstGeom>
          <a:solidFill>
            <a:srgbClr val="002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0EE9FA9-A327-6248-967F-893ADCB92D87}"/>
              </a:ext>
            </a:extLst>
          </p:cNvPr>
          <p:cNvSpPr/>
          <p:nvPr userDrawn="1"/>
        </p:nvSpPr>
        <p:spPr>
          <a:xfrm rot="10800000">
            <a:off x="8389870" y="6577790"/>
            <a:ext cx="321112" cy="280207"/>
          </a:xfrm>
          <a:prstGeom prst="rect">
            <a:avLst/>
          </a:prstGeom>
          <a:solidFill>
            <a:srgbClr val="025B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5F2C8DD-E55E-5E49-8657-720F9A9D4DF2}"/>
              </a:ext>
            </a:extLst>
          </p:cNvPr>
          <p:cNvSpPr/>
          <p:nvPr userDrawn="1"/>
        </p:nvSpPr>
        <p:spPr>
          <a:xfrm rot="10800000">
            <a:off x="4285761" y="5495439"/>
            <a:ext cx="878830" cy="280207"/>
          </a:xfrm>
          <a:prstGeom prst="rect">
            <a:avLst/>
          </a:prstGeom>
          <a:solidFill>
            <a:srgbClr val="038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69BC6AF-5607-7D45-B183-9BDF4622ED45}"/>
              </a:ext>
            </a:extLst>
          </p:cNvPr>
          <p:cNvSpPr/>
          <p:nvPr userDrawn="1"/>
        </p:nvSpPr>
        <p:spPr>
          <a:xfrm rot="10800000">
            <a:off x="3261" y="5500246"/>
            <a:ext cx="321112" cy="280207"/>
          </a:xfrm>
          <a:prstGeom prst="rect">
            <a:avLst/>
          </a:prstGeom>
          <a:solidFill>
            <a:srgbClr val="00C3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486660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tel og innhold">
    <p:bg>
      <p:bgPr>
        <a:solidFill>
          <a:srgbClr val="FFFFFF">
            <a:alpha val="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ssholder for tekst 8">
            <a:extLst>
              <a:ext uri="{FF2B5EF4-FFF2-40B4-BE49-F238E27FC236}">
                <a16:creationId xmlns:a16="http://schemas.microsoft.com/office/drawing/2014/main" id="{19C52459-D2B3-C546-9363-E84D342AFB7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2812" y="1194998"/>
            <a:ext cx="4711991" cy="74499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4000" b="1" i="0">
                <a:latin typeface="Franklin Gothic Demi" panose="020B0603020102020204" pitchFamily="34" charset="0"/>
              </a:defRPr>
            </a:lvl1pPr>
          </a:lstStyle>
          <a:p>
            <a:r>
              <a:rPr lang="en-US"/>
              <a:t>Title here</a:t>
            </a:r>
          </a:p>
        </p:txBody>
      </p:sp>
      <p:sp>
        <p:nvSpPr>
          <p:cNvPr id="11" name="Plassholder for innhold 10">
            <a:extLst>
              <a:ext uri="{FF2B5EF4-FFF2-40B4-BE49-F238E27FC236}">
                <a16:creationId xmlns:a16="http://schemas.microsoft.com/office/drawing/2014/main" id="{99D48276-482E-1945-ADE2-ADEE49552A3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42812" y="2019792"/>
            <a:ext cx="4712614" cy="23383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3" name="Plassholder for bilde 12">
            <a:extLst>
              <a:ext uri="{FF2B5EF4-FFF2-40B4-BE49-F238E27FC236}">
                <a16:creationId xmlns:a16="http://schemas.microsoft.com/office/drawing/2014/main" id="{50554C5D-EF36-E249-B10A-0FB9A042CFC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410227" y="1194998"/>
            <a:ext cx="5781772" cy="4781596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0" name="Date Placeholder 3">
            <a:extLst>
              <a:ext uri="{FF2B5EF4-FFF2-40B4-BE49-F238E27FC236}">
                <a16:creationId xmlns:a16="http://schemas.microsoft.com/office/drawing/2014/main" id="{88854686-49CF-2044-8971-F5576D049B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43434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rgbClr val="132856"/>
                </a:solidFill>
                <a:latin typeface="+mn-lt"/>
              </a:defRPr>
            </a:lvl1pPr>
          </a:lstStyle>
          <a:p>
            <a:fld id="{87DE6118-2437-4B30-8E3C-4D2BE6020583}" type="datetimeFigureOut">
              <a:rPr lang="en-US" smtClean="0"/>
              <a:pPr/>
              <a:t>6/16/2026</a:t>
            </a:fld>
            <a:endParaRPr lang="en-US"/>
          </a:p>
        </p:txBody>
      </p:sp>
      <p:sp>
        <p:nvSpPr>
          <p:cNvPr id="31" name="Footer Placeholder 4">
            <a:extLst>
              <a:ext uri="{FF2B5EF4-FFF2-40B4-BE49-F238E27FC236}">
                <a16:creationId xmlns:a16="http://schemas.microsoft.com/office/drawing/2014/main" id="{464EEBCF-38E5-AD4B-8659-D88B8DD95B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rgbClr val="132856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id="{3D016E7E-798D-FE4E-93A5-3E0EDFA25B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8758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rgbClr val="132856"/>
                </a:solidFill>
                <a:latin typeface="+mn-lt"/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E4290E2-A1A3-B741-9CBD-D98316A373CB}"/>
              </a:ext>
            </a:extLst>
          </p:cNvPr>
          <p:cNvSpPr/>
          <p:nvPr userDrawn="1"/>
        </p:nvSpPr>
        <p:spPr>
          <a:xfrm rot="10800000">
            <a:off x="642812" y="0"/>
            <a:ext cx="883347" cy="280207"/>
          </a:xfrm>
          <a:prstGeom prst="rect">
            <a:avLst/>
          </a:prstGeom>
          <a:solidFill>
            <a:srgbClr val="002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8CA7434-1A7A-2B4E-8EE6-16FCE790ADC7}"/>
              </a:ext>
            </a:extLst>
          </p:cNvPr>
          <p:cNvSpPr/>
          <p:nvPr userDrawn="1"/>
        </p:nvSpPr>
        <p:spPr>
          <a:xfrm rot="10800000">
            <a:off x="4798353" y="560416"/>
            <a:ext cx="321112" cy="280207"/>
          </a:xfrm>
          <a:prstGeom prst="rect">
            <a:avLst/>
          </a:prstGeom>
          <a:solidFill>
            <a:srgbClr val="025B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E355435-836E-A844-9369-3492A9CEC711}"/>
              </a:ext>
            </a:extLst>
          </p:cNvPr>
          <p:cNvSpPr/>
          <p:nvPr userDrawn="1"/>
        </p:nvSpPr>
        <p:spPr>
          <a:xfrm rot="10800000">
            <a:off x="7838104" y="280208"/>
            <a:ext cx="878830" cy="280207"/>
          </a:xfrm>
          <a:prstGeom prst="rect">
            <a:avLst/>
          </a:prstGeom>
          <a:solidFill>
            <a:srgbClr val="038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DCC1036-51BC-E244-A360-023C7327BB3A}"/>
              </a:ext>
            </a:extLst>
          </p:cNvPr>
          <p:cNvSpPr/>
          <p:nvPr userDrawn="1"/>
        </p:nvSpPr>
        <p:spPr>
          <a:xfrm rot="10800000">
            <a:off x="11870887" y="560417"/>
            <a:ext cx="321112" cy="280207"/>
          </a:xfrm>
          <a:prstGeom prst="rect">
            <a:avLst/>
          </a:prstGeom>
          <a:solidFill>
            <a:srgbClr val="00C3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480538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og innhold">
    <p:bg>
      <p:bgPr>
        <a:solidFill>
          <a:srgbClr val="FFFFFF">
            <a:alpha val="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EC58431D-8E20-AE40-9B25-7E1CFCA42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812" y="1194998"/>
            <a:ext cx="10905753" cy="671660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0164713-EC13-F543-A4C5-7C9EA10559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812" y="2019792"/>
            <a:ext cx="10905753" cy="35814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2" name="Date Placeholder 3">
            <a:extLst>
              <a:ext uri="{FF2B5EF4-FFF2-40B4-BE49-F238E27FC236}">
                <a16:creationId xmlns:a16="http://schemas.microsoft.com/office/drawing/2014/main" id="{78B4D6C5-9BF0-5A49-9693-24A369DB77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43434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rgbClr val="132856"/>
                </a:solidFill>
                <a:latin typeface="+mn-lt"/>
              </a:defRPr>
            </a:lvl1pPr>
          </a:lstStyle>
          <a:p>
            <a:fld id="{87DE6118-2437-4B30-8E3C-4D2BE6020583}" type="datetimeFigureOut">
              <a:rPr lang="en-US" smtClean="0"/>
              <a:pPr/>
              <a:t>6/16/2026</a:t>
            </a:fld>
            <a:endParaRPr lang="en-US"/>
          </a:p>
        </p:txBody>
      </p:sp>
      <p:sp>
        <p:nvSpPr>
          <p:cNvPr id="23" name="Footer Placeholder 4">
            <a:extLst>
              <a:ext uri="{FF2B5EF4-FFF2-40B4-BE49-F238E27FC236}">
                <a16:creationId xmlns:a16="http://schemas.microsoft.com/office/drawing/2014/main" id="{2A686105-7BC9-224A-B16E-B13F4BA9A2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rgbClr val="132856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24" name="Slide Number Placeholder 5">
            <a:extLst>
              <a:ext uri="{FF2B5EF4-FFF2-40B4-BE49-F238E27FC236}">
                <a16:creationId xmlns:a16="http://schemas.microsoft.com/office/drawing/2014/main" id="{CCD24B93-4D97-C146-8244-BF6FA5ECAF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8758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rgbClr val="132856"/>
                </a:solidFill>
                <a:latin typeface="+mn-lt"/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07A9708-ACEE-3C49-9190-E339828EF3DF}"/>
              </a:ext>
            </a:extLst>
          </p:cNvPr>
          <p:cNvSpPr/>
          <p:nvPr userDrawn="1"/>
        </p:nvSpPr>
        <p:spPr>
          <a:xfrm>
            <a:off x="11308652" y="560417"/>
            <a:ext cx="883347" cy="280207"/>
          </a:xfrm>
          <a:prstGeom prst="rect">
            <a:avLst/>
          </a:prstGeom>
          <a:solidFill>
            <a:srgbClr val="002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6D7D776-D791-A645-9ECF-9C0B75DAE595}"/>
              </a:ext>
            </a:extLst>
          </p:cNvPr>
          <p:cNvSpPr/>
          <p:nvPr userDrawn="1"/>
        </p:nvSpPr>
        <p:spPr>
          <a:xfrm>
            <a:off x="7715346" y="1"/>
            <a:ext cx="321112" cy="280207"/>
          </a:xfrm>
          <a:prstGeom prst="rect">
            <a:avLst/>
          </a:prstGeom>
          <a:solidFill>
            <a:srgbClr val="025B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00608E4-FCDF-7341-BDDE-2D407FE18E82}"/>
              </a:ext>
            </a:extLst>
          </p:cNvPr>
          <p:cNvSpPr/>
          <p:nvPr userDrawn="1"/>
        </p:nvSpPr>
        <p:spPr>
          <a:xfrm>
            <a:off x="4117877" y="280209"/>
            <a:ext cx="878830" cy="280207"/>
          </a:xfrm>
          <a:prstGeom prst="rect">
            <a:avLst/>
          </a:prstGeom>
          <a:solidFill>
            <a:srgbClr val="038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DE3FFE0-A21C-7741-92B5-34AB4E684857}"/>
              </a:ext>
            </a:extLst>
          </p:cNvPr>
          <p:cNvSpPr/>
          <p:nvPr userDrawn="1"/>
        </p:nvSpPr>
        <p:spPr>
          <a:xfrm>
            <a:off x="642812" y="0"/>
            <a:ext cx="321112" cy="280207"/>
          </a:xfrm>
          <a:prstGeom prst="rect">
            <a:avLst/>
          </a:prstGeom>
          <a:solidFill>
            <a:srgbClr val="00C3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tel, innhold og bilde">
    <p:bg>
      <p:bgPr>
        <a:solidFill>
          <a:srgbClr val="FFFFFF">
            <a:alpha val="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EC58431D-8E20-AE40-9B25-7E1CFCA42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813" y="1194998"/>
            <a:ext cx="7072534" cy="671660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0164713-EC13-F543-A4C5-7C9EA10559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813" y="2019792"/>
            <a:ext cx="7072534" cy="35814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2" name="Date Placeholder 3">
            <a:extLst>
              <a:ext uri="{FF2B5EF4-FFF2-40B4-BE49-F238E27FC236}">
                <a16:creationId xmlns:a16="http://schemas.microsoft.com/office/drawing/2014/main" id="{78B4D6C5-9BF0-5A49-9693-24A369DB77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43434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rgbClr val="132856"/>
                </a:solidFill>
                <a:latin typeface="+mn-lt"/>
              </a:defRPr>
            </a:lvl1pPr>
          </a:lstStyle>
          <a:p>
            <a:fld id="{87DE6118-2437-4B30-8E3C-4D2BE6020583}" type="datetimeFigureOut">
              <a:rPr lang="en-US" smtClean="0"/>
              <a:pPr/>
              <a:t>6/16/2026</a:t>
            </a:fld>
            <a:endParaRPr lang="en-US"/>
          </a:p>
        </p:txBody>
      </p:sp>
      <p:sp>
        <p:nvSpPr>
          <p:cNvPr id="23" name="Footer Placeholder 4">
            <a:extLst>
              <a:ext uri="{FF2B5EF4-FFF2-40B4-BE49-F238E27FC236}">
                <a16:creationId xmlns:a16="http://schemas.microsoft.com/office/drawing/2014/main" id="{2A686105-7BC9-224A-B16E-B13F4BA9A2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4851699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rgbClr val="132856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6D7D776-D791-A645-9ECF-9C0B75DAE595}"/>
              </a:ext>
            </a:extLst>
          </p:cNvPr>
          <p:cNvSpPr/>
          <p:nvPr userDrawn="1"/>
        </p:nvSpPr>
        <p:spPr>
          <a:xfrm>
            <a:off x="7715346" y="1"/>
            <a:ext cx="321112" cy="280207"/>
          </a:xfrm>
          <a:prstGeom prst="rect">
            <a:avLst/>
          </a:prstGeom>
          <a:solidFill>
            <a:srgbClr val="025B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00608E4-FCDF-7341-BDDE-2D407FE18E82}"/>
              </a:ext>
            </a:extLst>
          </p:cNvPr>
          <p:cNvSpPr/>
          <p:nvPr userDrawn="1"/>
        </p:nvSpPr>
        <p:spPr>
          <a:xfrm>
            <a:off x="4117877" y="280209"/>
            <a:ext cx="878830" cy="280207"/>
          </a:xfrm>
          <a:prstGeom prst="rect">
            <a:avLst/>
          </a:prstGeom>
          <a:solidFill>
            <a:srgbClr val="038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DE3FFE0-A21C-7741-92B5-34AB4E684857}"/>
              </a:ext>
            </a:extLst>
          </p:cNvPr>
          <p:cNvSpPr/>
          <p:nvPr userDrawn="1"/>
        </p:nvSpPr>
        <p:spPr>
          <a:xfrm>
            <a:off x="642812" y="0"/>
            <a:ext cx="321112" cy="280207"/>
          </a:xfrm>
          <a:prstGeom prst="rect">
            <a:avLst/>
          </a:prstGeom>
          <a:solidFill>
            <a:srgbClr val="00C3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7" name="Plassholder for bilde 12">
            <a:extLst>
              <a:ext uri="{FF2B5EF4-FFF2-40B4-BE49-F238E27FC236}">
                <a16:creationId xmlns:a16="http://schemas.microsoft.com/office/drawing/2014/main" id="{BEEEAE90-EF8E-3743-B611-305BD4EAA34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036457" y="0"/>
            <a:ext cx="4155543" cy="68580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004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3434" y="685800"/>
            <a:ext cx="10881616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b-NO"/>
              <a:t>Klikk for å redigere tittelstil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3434" y="2286000"/>
            <a:ext cx="10881616" cy="34741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Rediger tekststiler i malen
Andre nivå
Tredje nivå
Fjerde nivå
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434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rgbClr val="132856"/>
                </a:solidFill>
                <a:latin typeface="+mn-lt"/>
              </a:defRPr>
            </a:lvl1pPr>
          </a:lstStyle>
          <a:p>
            <a:fld id="{87DE6118-2437-4B30-8E3C-4D2BE6020583}" type="datetimeFigureOut">
              <a:rPr lang="en-US" smtClean="0"/>
              <a:pPr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rgbClr val="132856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28758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rgbClr val="132856"/>
                </a:solidFill>
                <a:latin typeface="+mn-lt"/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7" r:id="rId2"/>
    <p:sldLayoutId id="2147483675" r:id="rId3"/>
    <p:sldLayoutId id="2147483678" r:id="rId4"/>
    <p:sldLayoutId id="2147483680" r:id="rId5"/>
    <p:sldLayoutId id="2147483676" r:id="rId6"/>
    <p:sldLayoutId id="2147483668" r:id="rId7"/>
    <p:sldLayoutId id="2147483650" r:id="rId8"/>
    <p:sldLayoutId id="2147483688" r:id="rId9"/>
    <p:sldLayoutId id="2147483686" r:id="rId10"/>
    <p:sldLayoutId id="2147483663" r:id="rId11"/>
    <p:sldLayoutId id="2147483689" r:id="rId12"/>
    <p:sldLayoutId id="2147483683" r:id="rId13"/>
    <p:sldLayoutId id="2147483684" r:id="rId14"/>
    <p:sldLayoutId id="2147483685" r:id="rId15"/>
    <p:sldLayoutId id="2147483687" r:id="rId16"/>
    <p:sldLayoutId id="2147483654" r:id="rId17"/>
    <p:sldLayoutId id="2147483681" r:id="rId18"/>
    <p:sldLayoutId id="2147483682" r:id="rId19"/>
    <p:sldLayoutId id="2147483690" r:id="rId20"/>
    <p:sldLayoutId id="2147483691" r:id="rId2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5600" b="1" i="0" kern="1200" baseline="0">
          <a:solidFill>
            <a:srgbClr val="132856"/>
          </a:solidFill>
          <a:latin typeface="Franklin Gothic Demi" panose="020B0603020102020204" pitchFamily="34" charset="0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rgbClr val="132856"/>
          </a:solidFill>
          <a:latin typeface="+mj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9.svg"/><Relationship Id="rId4" Type="http://schemas.openxmlformats.org/officeDocument/2006/relationships/image" Target="../media/image8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sv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1.svg"/><Relationship Id="rId4" Type="http://schemas.openxmlformats.org/officeDocument/2006/relationships/image" Target="../media/image9.sv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CB86E31F-55FF-2E41-AB26-CEECCBD285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435" y="4293662"/>
            <a:ext cx="11227453" cy="1083408"/>
          </a:xfrm>
        </p:spPr>
        <p:txBody>
          <a:bodyPr>
            <a:normAutofit/>
          </a:bodyPr>
          <a:lstStyle/>
          <a:p>
            <a:r>
              <a:rPr lang="en-GB" sz="1800" dirty="0"/>
              <a:t>WGEI annual meeting 2026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B9E2AE-17D2-1A43-8B68-275E4E90DD5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3436" y="2405270"/>
            <a:ext cx="10905130" cy="1958009"/>
          </a:xfrm>
        </p:spPr>
        <p:txBody>
          <a:bodyPr>
            <a:normAutofit/>
          </a:bodyPr>
          <a:lstStyle/>
          <a:p>
            <a:r>
              <a:rPr lang="en-GB"/>
              <a:t>Extractive Industries Transparency Initiative</a:t>
            </a:r>
          </a:p>
        </p:txBody>
      </p:sp>
    </p:spTree>
    <p:extLst>
      <p:ext uri="{BB962C8B-B14F-4D97-AF65-F5344CB8AC3E}">
        <p14:creationId xmlns:p14="http://schemas.microsoft.com/office/powerpoint/2010/main" val="26233369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460D8-1200-3847-B99F-37039975A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812" y="1194998"/>
            <a:ext cx="10905753" cy="671660"/>
          </a:xfrm>
        </p:spPr>
        <p:txBody>
          <a:bodyPr/>
          <a:lstStyle/>
          <a:p>
            <a:r>
              <a:rPr lang="nb-NO"/>
              <a:t>What is the EITI?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B1B71D-EB38-744C-9705-C97F6ADC62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79176" y="1976082"/>
            <a:ext cx="9269389" cy="3866805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2400" dirty="0"/>
              <a:t>The EITI is the </a:t>
            </a:r>
            <a:r>
              <a:rPr lang="en-US" sz="2400" b="1" dirty="0">
                <a:solidFill>
                  <a:srgbClr val="0090BF"/>
                </a:solidFill>
              </a:rPr>
              <a:t>global standard</a:t>
            </a:r>
            <a:r>
              <a:rPr lang="en-US" sz="2400" dirty="0"/>
              <a:t> for the open and accountable management of oil, gas and mineral resources.</a:t>
            </a:r>
          </a:p>
          <a:p>
            <a:pPr marL="0" indent="0">
              <a:buNone/>
            </a:pPr>
            <a:endParaRPr lang="en-US" sz="600" dirty="0"/>
          </a:p>
          <a:p>
            <a:pPr marL="0" indent="0">
              <a:buNone/>
            </a:pPr>
            <a:r>
              <a:rPr lang="en-US" sz="2400" dirty="0"/>
              <a:t>It works through a </a:t>
            </a:r>
            <a:r>
              <a:rPr lang="en-US" sz="2400" b="1" dirty="0">
                <a:solidFill>
                  <a:srgbClr val="0090BF"/>
                </a:solidFill>
              </a:rPr>
              <a:t>multi-stakeholder approach</a:t>
            </a:r>
            <a:r>
              <a:rPr lang="en-US" sz="2400" dirty="0"/>
              <a:t>, with government, companies and civil society jointly overseeing disclosure in 55 implementing countries.</a:t>
            </a:r>
          </a:p>
          <a:p>
            <a:pPr marL="0" indent="0">
              <a:buNone/>
            </a:pPr>
            <a:endParaRPr lang="en-US" sz="600" dirty="0"/>
          </a:p>
          <a:p>
            <a:pPr marL="0" indent="0">
              <a:buNone/>
            </a:pPr>
            <a:r>
              <a:rPr lang="en-US" sz="2400" dirty="0"/>
              <a:t>Countries publish data on contracts, licences, beneficial ownership, revenues and production — </a:t>
            </a:r>
            <a:r>
              <a:rPr lang="en-US" sz="2400" b="1" dirty="0">
                <a:solidFill>
                  <a:srgbClr val="0090BF"/>
                </a:solidFill>
              </a:rPr>
              <a:t>turning information into public accountability</a:t>
            </a:r>
            <a:r>
              <a:rPr lang="en-US" sz="2400" dirty="0"/>
              <a:t>.</a:t>
            </a:r>
          </a:p>
        </p:txBody>
      </p:sp>
      <p:pic>
        <p:nvPicPr>
          <p:cNvPr id="5" name="Graphic 4" descr="Magnifying glass outline">
            <a:extLst>
              <a:ext uri="{FF2B5EF4-FFF2-40B4-BE49-F238E27FC236}">
                <a16:creationId xmlns:a16="http://schemas.microsoft.com/office/drawing/2014/main" id="{F80E0F80-130B-D542-ADAB-645EA1EC5DC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20763" y="4592351"/>
            <a:ext cx="1056338" cy="1056338"/>
          </a:xfrm>
          <a:prstGeom prst="rect">
            <a:avLst/>
          </a:prstGeom>
        </p:spPr>
      </p:pic>
      <p:pic>
        <p:nvPicPr>
          <p:cNvPr id="7" name="Graphic 6" descr="Network outline">
            <a:extLst>
              <a:ext uri="{FF2B5EF4-FFF2-40B4-BE49-F238E27FC236}">
                <a16:creationId xmlns:a16="http://schemas.microsoft.com/office/drawing/2014/main" id="{7068A85A-5F34-0348-B597-BC41B081E5D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4092" y="2098040"/>
            <a:ext cx="1249680" cy="1249680"/>
          </a:xfrm>
          <a:prstGeom prst="rect">
            <a:avLst/>
          </a:prstGeom>
        </p:spPr>
      </p:pic>
      <p:pic>
        <p:nvPicPr>
          <p:cNvPr id="9" name="Graphic 8" descr="Users outline">
            <a:extLst>
              <a:ext uri="{FF2B5EF4-FFF2-40B4-BE49-F238E27FC236}">
                <a16:creationId xmlns:a16="http://schemas.microsoft.com/office/drawing/2014/main" id="{589EC872-B18B-FF44-ADCD-C881B44F7D0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20764" y="3371003"/>
            <a:ext cx="1056337" cy="1056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0889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460D8-1200-3847-B99F-37039975A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812" y="1194998"/>
            <a:ext cx="10905753" cy="671660"/>
          </a:xfrm>
        </p:spPr>
        <p:txBody>
          <a:bodyPr/>
          <a:lstStyle/>
          <a:p>
            <a:r>
              <a:rPr lang="nb-NO"/>
              <a:t>Transparency and accountability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B1B71D-EB38-744C-9705-C97F6ADC62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79176" y="1976082"/>
            <a:ext cx="9269389" cy="3866805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90BF"/>
                </a:solidFill>
              </a:rPr>
              <a:t>From boom to benefit</a:t>
            </a:r>
            <a:r>
              <a:rPr lang="en-US" sz="2400" dirty="0"/>
              <a:t>: rising demand for critical minerals must translate into sustainable, accountable outcomes — past oil booms too often brought governance problems.</a:t>
            </a:r>
          </a:p>
          <a:p>
            <a:pPr marL="0" indent="0">
              <a:buNone/>
            </a:pPr>
            <a:endParaRPr lang="en-US" sz="600" dirty="0"/>
          </a:p>
          <a:p>
            <a:pPr marL="0" indent="0">
              <a:buNone/>
            </a:pPr>
            <a:r>
              <a:rPr lang="en-US" sz="2400" b="1" dirty="0">
                <a:solidFill>
                  <a:srgbClr val="0090BF"/>
                </a:solidFill>
              </a:rPr>
              <a:t>Systematic disclosure keeps pace</a:t>
            </a:r>
            <a:r>
              <a:rPr lang="en-US" sz="2400" dirty="0"/>
              <a:t>: disclosing data at source helps public oversight keep up with fast-moving critical-minerals deals.</a:t>
            </a:r>
          </a:p>
          <a:p>
            <a:pPr marL="0" indent="0">
              <a:buNone/>
            </a:pPr>
            <a:endParaRPr lang="en-US" sz="600" dirty="0"/>
          </a:p>
          <a:p>
            <a:pPr marL="0" indent="0">
              <a:buNone/>
            </a:pPr>
            <a:r>
              <a:rPr lang="en-US" sz="2400" b="1" dirty="0" err="1">
                <a:solidFill>
                  <a:srgbClr val="0090BF"/>
                </a:solidFill>
              </a:rPr>
              <a:t>Maximising</a:t>
            </a:r>
            <a:r>
              <a:rPr lang="en-US" sz="2400" b="1" dirty="0">
                <a:solidFill>
                  <a:srgbClr val="0090BF"/>
                </a:solidFill>
              </a:rPr>
              <a:t> DRM</a:t>
            </a:r>
            <a:r>
              <a:rPr lang="en-US" sz="2400" dirty="0"/>
              <a:t>: transparency helps track extractive revenues, strengthen domestic revenue mobilisation and support local beneficiation.</a:t>
            </a:r>
          </a:p>
        </p:txBody>
      </p:sp>
      <p:pic>
        <p:nvPicPr>
          <p:cNvPr id="5" name="Graphic 4" descr="Money outline">
            <a:extLst>
              <a:ext uri="{FF2B5EF4-FFF2-40B4-BE49-F238E27FC236}">
                <a16:creationId xmlns:a16="http://schemas.microsoft.com/office/drawing/2014/main" id="{F80E0F80-130B-D542-ADAB-645EA1EC5DC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20763" y="4592351"/>
            <a:ext cx="1056338" cy="1056338"/>
          </a:xfrm>
          <a:prstGeom prst="rect">
            <a:avLst/>
          </a:prstGeom>
        </p:spPr>
      </p:pic>
      <p:pic>
        <p:nvPicPr>
          <p:cNvPr id="7" name="Graphic 6" descr="Cycle with people outline">
            <a:extLst>
              <a:ext uri="{FF2B5EF4-FFF2-40B4-BE49-F238E27FC236}">
                <a16:creationId xmlns:a16="http://schemas.microsoft.com/office/drawing/2014/main" id="{7068A85A-5F34-0348-B597-BC41B081E5D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4092" y="2098040"/>
            <a:ext cx="1249680" cy="1249680"/>
          </a:xfrm>
          <a:prstGeom prst="rect">
            <a:avLst/>
          </a:prstGeom>
        </p:spPr>
      </p:pic>
      <p:pic>
        <p:nvPicPr>
          <p:cNvPr id="9" name="Graphic 8" descr="Magnifying glass outline">
            <a:extLst>
              <a:ext uri="{FF2B5EF4-FFF2-40B4-BE49-F238E27FC236}">
                <a16:creationId xmlns:a16="http://schemas.microsoft.com/office/drawing/2014/main" id="{589EC872-B18B-FF44-ADCD-C881B44F7D0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20764" y="3371003"/>
            <a:ext cx="1056337" cy="1056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0889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460D8-1200-3847-B99F-37039975A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812" y="1194998"/>
            <a:ext cx="10905753" cy="671660"/>
          </a:xfrm>
        </p:spPr>
        <p:txBody>
          <a:bodyPr/>
          <a:lstStyle/>
          <a:p>
            <a:r>
              <a:rPr lang="nb-NO"/>
              <a:t>Governance and oversight risks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B1B71D-EB38-744C-9705-C97F6ADC62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79176" y="1976082"/>
            <a:ext cx="9269389" cy="3866805"/>
          </a:xfrm>
        </p:spPr>
        <p:txBody>
          <a:bodyPr anchor="ctr">
            <a:normAutofit lnSpcReduction="10000"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90BF"/>
                </a:solidFill>
              </a:rPr>
              <a:t>Pressure to over-invest</a:t>
            </a:r>
            <a:r>
              <a:rPr lang="en-US" sz="2400" dirty="0"/>
              <a:t>: the race to maximise production, sometimes on unrealistic targets, can lead to deals that fall short on governance and harm communities.</a:t>
            </a:r>
          </a:p>
          <a:p>
            <a:pPr marL="0" indent="0">
              <a:buNone/>
            </a:pPr>
            <a:endParaRPr lang="en-US" sz="600" dirty="0"/>
          </a:p>
          <a:p>
            <a:pPr marL="0" indent="0">
              <a:buNone/>
            </a:pPr>
            <a:r>
              <a:rPr lang="en-US" sz="2400" b="1" dirty="0">
                <a:solidFill>
                  <a:srgbClr val="0090BF"/>
                </a:solidFill>
              </a:rPr>
              <a:t>Speed reduces scrutiny</a:t>
            </a:r>
            <a:r>
              <a:rPr lang="en-US" sz="2400" dirty="0"/>
              <a:t>: rapid expansion of critical-minerals strategies and government-to-government deals cuts opportunities for public scrutiny.</a:t>
            </a:r>
          </a:p>
          <a:p>
            <a:pPr marL="0" indent="0">
              <a:buNone/>
            </a:pPr>
            <a:endParaRPr lang="en-US" sz="600" dirty="0"/>
          </a:p>
          <a:p>
            <a:pPr marL="0" indent="0">
              <a:buNone/>
            </a:pPr>
            <a:r>
              <a:rPr lang="en-US" sz="2400" b="1" dirty="0">
                <a:solidFill>
                  <a:srgbClr val="0090BF"/>
                </a:solidFill>
              </a:rPr>
              <a:t>New entrants and opaque finance</a:t>
            </a:r>
            <a:r>
              <a:rPr lang="en-US" sz="2400" dirty="0"/>
              <a:t>: new market entrants raise beneficial-ownership risks, and some financing mechanisms come with opaque arrangements.</a:t>
            </a:r>
          </a:p>
        </p:txBody>
      </p:sp>
      <p:pic>
        <p:nvPicPr>
          <p:cNvPr id="5" name="Graphic 4" descr="Court outline">
            <a:extLst>
              <a:ext uri="{FF2B5EF4-FFF2-40B4-BE49-F238E27FC236}">
                <a16:creationId xmlns:a16="http://schemas.microsoft.com/office/drawing/2014/main" id="{F80E0F80-130B-D542-ADAB-645EA1EC5DC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20763" y="4592351"/>
            <a:ext cx="1056338" cy="1056338"/>
          </a:xfrm>
          <a:prstGeom prst="rect">
            <a:avLst/>
          </a:prstGeom>
        </p:spPr>
      </p:pic>
      <p:pic>
        <p:nvPicPr>
          <p:cNvPr id="7" name="Graphic 6" descr="Warning outline">
            <a:extLst>
              <a:ext uri="{FF2B5EF4-FFF2-40B4-BE49-F238E27FC236}">
                <a16:creationId xmlns:a16="http://schemas.microsoft.com/office/drawing/2014/main" id="{7068A85A-5F34-0348-B597-BC41B081E5D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4092" y="2098040"/>
            <a:ext cx="1249680" cy="1249680"/>
          </a:xfrm>
          <a:prstGeom prst="rect">
            <a:avLst/>
          </a:prstGeom>
        </p:spPr>
      </p:pic>
      <p:pic>
        <p:nvPicPr>
          <p:cNvPr id="9" name="Graphic 8" descr="Magnifying glass outline">
            <a:extLst>
              <a:ext uri="{FF2B5EF4-FFF2-40B4-BE49-F238E27FC236}">
                <a16:creationId xmlns:a16="http://schemas.microsoft.com/office/drawing/2014/main" id="{589EC872-B18B-FF44-ADCD-C881B44F7D0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20764" y="3371003"/>
            <a:ext cx="1056337" cy="1056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088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460D8-1200-3847-B99F-37039975A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812" y="1194998"/>
            <a:ext cx="10905753" cy="671660"/>
          </a:xfrm>
        </p:spPr>
        <p:txBody>
          <a:bodyPr/>
          <a:lstStyle/>
          <a:p>
            <a:r>
              <a:rPr lang="nb-NO"/>
              <a:t>Coordination across stakeholders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B1B71D-EB38-744C-9705-C97F6ADC62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79176" y="1976082"/>
            <a:ext cx="9269389" cy="3866805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90BF"/>
                </a:solidFill>
              </a:rPr>
              <a:t>A multi-stakeholder approach</a:t>
            </a:r>
            <a:r>
              <a:rPr lang="en-US" sz="2400" dirty="0"/>
              <a:t>: governments, companies, civil society  and supreme audit institutions together improve data quality and oversight across the value chain.</a:t>
            </a:r>
          </a:p>
          <a:p>
            <a:pPr marL="0" indent="0">
              <a:buNone/>
            </a:pPr>
            <a:endParaRPr lang="en-US" sz="600" dirty="0"/>
          </a:p>
          <a:p>
            <a:pPr marL="0" indent="0">
              <a:buNone/>
            </a:pPr>
            <a:r>
              <a:rPr lang="en-US" sz="2400" b="1" dirty="0">
                <a:solidFill>
                  <a:srgbClr val="0090BF"/>
                </a:solidFill>
              </a:rPr>
              <a:t>Platforms for dialogue and open data</a:t>
            </a:r>
            <a:r>
              <a:rPr lang="en-US" sz="2400" dirty="0"/>
              <a:t>: shared platforms and accessible information enable evidence-based decisions on revenue, infrastructure and community benefits.</a:t>
            </a:r>
          </a:p>
          <a:p>
            <a:pPr marL="0" indent="0">
              <a:buNone/>
            </a:pPr>
            <a:endParaRPr lang="en-US" sz="600" dirty="0"/>
          </a:p>
          <a:p>
            <a:pPr marL="0" indent="0">
              <a:buNone/>
            </a:pPr>
            <a:r>
              <a:rPr lang="en-US" sz="2400" b="1" dirty="0">
                <a:solidFill>
                  <a:srgbClr val="0090BF"/>
                </a:solidFill>
              </a:rPr>
              <a:t>Aligning economics with accountability</a:t>
            </a:r>
            <a:r>
              <a:rPr lang="en-US" sz="2400" dirty="0"/>
              <a:t>: coordinated frameworks help ensure mineral wealth delivers broad-based, sustainable development.</a:t>
            </a:r>
          </a:p>
        </p:txBody>
      </p:sp>
      <p:pic>
        <p:nvPicPr>
          <p:cNvPr id="5" name="Graphic 4" descr="Handshake outline">
            <a:extLst>
              <a:ext uri="{FF2B5EF4-FFF2-40B4-BE49-F238E27FC236}">
                <a16:creationId xmlns:a16="http://schemas.microsoft.com/office/drawing/2014/main" id="{F80E0F80-130B-D542-ADAB-645EA1EC5DC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20763" y="4592351"/>
            <a:ext cx="1056338" cy="1056338"/>
          </a:xfrm>
          <a:prstGeom prst="rect">
            <a:avLst/>
          </a:prstGeom>
        </p:spPr>
      </p:pic>
      <p:pic>
        <p:nvPicPr>
          <p:cNvPr id="7" name="Graphic 6" descr="Users outline">
            <a:extLst>
              <a:ext uri="{FF2B5EF4-FFF2-40B4-BE49-F238E27FC236}">
                <a16:creationId xmlns:a16="http://schemas.microsoft.com/office/drawing/2014/main" id="{7068A85A-5F34-0348-B597-BC41B081E5D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4092" y="2098040"/>
            <a:ext cx="1249680" cy="1249680"/>
          </a:xfrm>
          <a:prstGeom prst="rect">
            <a:avLst/>
          </a:prstGeom>
        </p:spPr>
      </p:pic>
      <p:pic>
        <p:nvPicPr>
          <p:cNvPr id="9" name="Graphic 8" descr="Cycle with people outline">
            <a:extLst>
              <a:ext uri="{FF2B5EF4-FFF2-40B4-BE49-F238E27FC236}">
                <a16:creationId xmlns:a16="http://schemas.microsoft.com/office/drawing/2014/main" id="{589EC872-B18B-FF44-ADCD-C881B44F7D0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20764" y="3371003"/>
            <a:ext cx="1056337" cy="1056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0889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F9ACA09-AF16-AC40-89B1-D389F8A118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836574" y="2684004"/>
            <a:ext cx="4711991" cy="744996"/>
          </a:xfrm>
        </p:spPr>
        <p:txBody>
          <a:bodyPr/>
          <a:lstStyle/>
          <a:p>
            <a:pPr algn="r"/>
            <a:r>
              <a:rPr lang="nb-NO" err="1"/>
              <a:t>Thank</a:t>
            </a:r>
            <a:r>
              <a:rPr lang="nb-NO"/>
              <a:t> </a:t>
            </a:r>
            <a:r>
              <a:rPr lang="nb-NO" err="1"/>
              <a:t>you</a:t>
            </a:r>
            <a:r>
              <a:rPr lang="nb-NO"/>
              <a:t>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786EC50-5FE3-A04B-AA6D-D0943ED21E59}"/>
              </a:ext>
            </a:extLst>
          </p:cNvPr>
          <p:cNvSpPr txBox="1"/>
          <p:nvPr/>
        </p:nvSpPr>
        <p:spPr>
          <a:xfrm>
            <a:off x="4646097" y="4674151"/>
            <a:ext cx="6902468" cy="1471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100" b="1" i="0" spc="100" baseline="0">
                <a:solidFill>
                  <a:srgbClr val="FFFFFF"/>
                </a:solidFill>
                <a:latin typeface="Franklin Gothic Demi" panose="020B0603020102020204" pitchFamily="34" charset="0"/>
              </a:rPr>
              <a:t>AUTHOR</a:t>
            </a:r>
            <a:r>
              <a:rPr lang="en-GB" sz="1400" b="0">
                <a:solidFill>
                  <a:srgbClr val="FFFFFF"/>
                </a:solidFill>
                <a:latin typeface="+mn-lt"/>
              </a:rPr>
              <a:t> Name</a:t>
            </a:r>
          </a:p>
          <a:p>
            <a:pPr algn="r"/>
            <a:r>
              <a:rPr lang="en-GB" sz="1100" b="1" i="0" spc="100" baseline="0">
                <a:solidFill>
                  <a:srgbClr val="FFFFFF"/>
                </a:solidFill>
                <a:latin typeface="Franklin Gothic Demi" panose="020B0603020102020204" pitchFamily="34" charset="0"/>
              </a:rPr>
              <a:t>DATE</a:t>
            </a:r>
            <a:r>
              <a:rPr lang="en-GB" sz="1400" b="0">
                <a:solidFill>
                  <a:srgbClr val="FFFFFF"/>
                </a:solidFill>
                <a:latin typeface="+mn-lt"/>
              </a:rPr>
              <a:t> XX Month 2015</a:t>
            </a:r>
          </a:p>
          <a:p>
            <a:pPr algn="r"/>
            <a:r>
              <a:rPr lang="en-GB" sz="1100" b="1" i="0" spc="100" baseline="0">
                <a:solidFill>
                  <a:srgbClr val="FFFFFF"/>
                </a:solidFill>
                <a:latin typeface="Franklin Gothic Demi" panose="020B0603020102020204" pitchFamily="34" charset="0"/>
              </a:rPr>
              <a:t>OCCASION</a:t>
            </a:r>
            <a:r>
              <a:rPr lang="en-GB" sz="1400" b="1" i="0">
                <a:solidFill>
                  <a:srgbClr val="FFFFFF"/>
                </a:solidFill>
                <a:latin typeface="Franklin Gothic Demi" panose="020B0603020102020204" pitchFamily="34" charset="0"/>
              </a:rPr>
              <a:t> </a:t>
            </a:r>
            <a:r>
              <a:rPr lang="en-GB" sz="1400" b="0">
                <a:solidFill>
                  <a:srgbClr val="FFFFFF"/>
                </a:solidFill>
                <a:latin typeface="+mn-lt"/>
              </a:rPr>
              <a:t>Meeting name, City, Country</a:t>
            </a:r>
          </a:p>
          <a:p>
            <a:pPr algn="r"/>
            <a:endParaRPr lang="en-GB" sz="1400" b="0">
              <a:solidFill>
                <a:srgbClr val="FFFFFF"/>
              </a:solidFill>
              <a:latin typeface="+mn-lt"/>
            </a:endParaRPr>
          </a:p>
          <a:p>
            <a:pPr marL="342900" marR="0" lvl="0" indent="-34290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100" b="1" i="0" spc="100" baseline="0">
                <a:solidFill>
                  <a:srgbClr val="FFFFFF"/>
                </a:solidFill>
                <a:latin typeface="Franklin Gothic Demi" panose="020B0603020102020204" pitchFamily="34" charset="0"/>
              </a:rPr>
              <a:t>E-MAIL</a:t>
            </a:r>
            <a:r>
              <a:rPr lang="en-GB" sz="1400" b="1" i="0">
                <a:solidFill>
                  <a:srgbClr val="FFFFFF"/>
                </a:solidFill>
                <a:latin typeface="Franklin Gothic Demi" panose="020B0603020102020204" pitchFamily="34" charset="0"/>
              </a:rPr>
              <a:t> </a:t>
            </a:r>
            <a:r>
              <a:rPr kumimoji="0" lang="en-GB" sz="1400" b="0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ＭＳ Ｐゴシック" charset="0"/>
                <a:cs typeface="ＭＳ Ｐゴシック" charset="0"/>
              </a:rPr>
              <a:t>secretariat@eiti.org</a:t>
            </a:r>
            <a:r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ＭＳ Ｐゴシック" charset="0"/>
                <a:cs typeface="ＭＳ Ｐゴシック" charset="0"/>
              </a:rPr>
              <a:t> </a:t>
            </a:r>
            <a:r>
              <a:rPr lang="en-GB" sz="1100" b="1" i="0" spc="100" baseline="0">
                <a:solidFill>
                  <a:srgbClr val="FFFFFF"/>
                </a:solidFill>
                <a:latin typeface="Franklin Gothic Demi" panose="020B0603020102020204" pitchFamily="34" charset="0"/>
              </a:rPr>
              <a:t>PHONE</a:t>
            </a:r>
            <a:r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ＭＳ Ｐゴシック" charset="0"/>
                <a:cs typeface="ＭＳ Ｐゴシック" charset="0"/>
              </a:rPr>
              <a:t> +47 22 20 08 00 </a:t>
            </a:r>
          </a:p>
          <a:p>
            <a:pPr marL="342900" marR="0" lvl="0" indent="-34290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100" b="1" i="0" spc="100" baseline="0">
                <a:solidFill>
                  <a:srgbClr val="FFFFFF"/>
                </a:solidFill>
                <a:latin typeface="Franklin Gothic Demi" panose="020B0603020102020204" pitchFamily="34" charset="0"/>
              </a:rPr>
              <a:t>ADDRESS</a:t>
            </a:r>
            <a:r>
              <a:rPr lang="en-GB" sz="1400" b="1" i="0">
                <a:solidFill>
                  <a:srgbClr val="FFFFFF"/>
                </a:solidFill>
                <a:latin typeface="Franklin Gothic Demi" panose="020B0603020102020204" pitchFamily="34" charset="0"/>
              </a:rPr>
              <a:t> </a:t>
            </a:r>
            <a:r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ＭＳ Ｐゴシック" charset="0"/>
                <a:cs typeface="ＭＳ Ｐゴシック" charset="0"/>
              </a:rPr>
              <a:t>EITI International Secretariat, </a:t>
            </a:r>
            <a:r>
              <a:rPr kumimoji="0" lang="en-GB" sz="1400" b="0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ＭＳ Ｐゴシック" charset="0"/>
                <a:cs typeface="ＭＳ Ｐゴシック" charset="0"/>
              </a:rPr>
              <a:t>Rådhusgata</a:t>
            </a:r>
            <a:r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ＭＳ Ｐゴシック" charset="0"/>
                <a:cs typeface="ＭＳ Ｐゴシック" charset="0"/>
              </a:rPr>
              <a:t> 26, 0151 Oslo, Norway</a:t>
            </a:r>
            <a:endParaRPr lang="en-GB" sz="1400" b="0">
              <a:solidFill>
                <a:srgbClr val="FFFF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10438959"/>
      </p:ext>
    </p:extLst>
  </p:cSld>
  <p:clrMapOvr>
    <a:masterClrMapping/>
  </p:clrMapOvr>
</p:sld>
</file>

<file path=ppt/theme/theme1.xml><?xml version="1.0" encoding="utf-8"?>
<a:theme xmlns:a="http://schemas.openxmlformats.org/drawingml/2006/main" name="EITItheme1">
  <a:themeElements>
    <a:clrScheme name="Custom 1">
      <a:dk1>
        <a:srgbClr val="000100"/>
      </a:dk1>
      <a:lt1>
        <a:srgbClr val="165B89"/>
      </a:lt1>
      <a:dk2>
        <a:srgbClr val="122954"/>
      </a:dk2>
      <a:lt2>
        <a:srgbClr val="15C2EE"/>
      </a:lt2>
      <a:accent1>
        <a:srgbClr val="1CC0EE"/>
      </a:accent1>
      <a:accent2>
        <a:srgbClr val="6C5239"/>
      </a:accent2>
      <a:accent3>
        <a:srgbClr val="2C8536"/>
      </a:accent3>
      <a:accent4>
        <a:srgbClr val="F5A60A"/>
      </a:accent4>
      <a:accent5>
        <a:srgbClr val="D24329"/>
      </a:accent5>
      <a:accent6>
        <a:srgbClr val="78325C"/>
      </a:accent6>
      <a:hlink>
        <a:srgbClr val="1AC2ED"/>
      </a:hlink>
      <a:folHlink>
        <a:srgbClr val="122956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iti_presentation_template.2" id="{D528CFD3-F940-5F42-8CEE-E9C4CE2D0582}" vid="{6F780526-A2D4-704C-97BD-D7217E34B17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E8E5B769F1837948A7CB9B4A2520CD12" ma:contentTypeVersion="14" ma:contentTypeDescription="Crie um novo documento." ma:contentTypeScope="" ma:versionID="7e5f333444d7c936c618daba067c6ee9">
  <xsd:schema xmlns:xsd="http://www.w3.org/2001/XMLSchema" xmlns:xs="http://www.w3.org/2001/XMLSchema" xmlns:p="http://schemas.microsoft.com/office/2006/metadata/properties" xmlns:ns2="6d76e2e4-eeb4-4170-9e7c-98394b1c5e02" xmlns:ns3="3540e4c0-8285-40e1-81c1-d907a126b4be" targetNamespace="http://schemas.microsoft.com/office/2006/metadata/properties" ma:root="true" ma:fieldsID="7220a6e0274228989d409a7de508563c" ns2:_="" ns3:_="">
    <xsd:import namespace="6d76e2e4-eeb4-4170-9e7c-98394b1c5e02"/>
    <xsd:import namespace="3540e4c0-8285-40e1-81c1-d907a126b4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76e2e4-eeb4-4170-9e7c-98394b1c5e0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Marcações de imagem" ma:readOnly="false" ma:fieldId="{5cf76f15-5ced-4ddc-b409-7134ff3c332f}" ma:taxonomyMulti="true" ma:sspId="167cb4b0-d69b-4455-a2ce-c5ad0eb209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40e4c0-8285-40e1-81c1-d907a126b4b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9fbca91-ba74-4665-b73a-71f827903a0e}" ma:internalName="TaxCatchAll" ma:showField="CatchAllData" ma:web="3540e4c0-8285-40e1-81c1-d907a126b4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540e4c0-8285-40e1-81c1-d907a126b4be" xsi:nil="true"/>
    <lcf76f155ced4ddcb4097134ff3c332f xmlns="6d76e2e4-eeb4-4170-9e7c-98394b1c5e02">
      <Terms xmlns="http://schemas.microsoft.com/office/infopath/2007/PartnerControls"/>
    </lcf76f155ced4ddcb4097134ff3c332f>
    <SharedWithUsers xmlns="3540e4c0-8285-40e1-81c1-d907a126b4be">
      <UserInfo>
        <DisplayName>Olesia Nekhoroshko</DisplayName>
        <AccountId>560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F24E996E-FD2D-448E-9D41-BEC8F776EA4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28C7E6C-8C56-4612-9D71-B030527504D3}"/>
</file>

<file path=customXml/itemProps3.xml><?xml version="1.0" encoding="utf-8"?>
<ds:datastoreItem xmlns:ds="http://schemas.openxmlformats.org/officeDocument/2006/customXml" ds:itemID="{B7ACDE25-02CA-4A8F-88D6-1D2FE1FB9D60}">
  <ds:schemaRefs>
    <ds:schemaRef ds:uri="http://purl.org/dc/terms/"/>
    <ds:schemaRef ds:uri="http://www.w3.org/XML/1998/namespace"/>
    <ds:schemaRef ds:uri="http://purl.org/dc/elements/1.1/"/>
    <ds:schemaRef ds:uri="http://purl.org/dc/dcmitype/"/>
    <ds:schemaRef ds:uri="ce27ad97-cca5-4134-ba8e-e8d98d7eec91"/>
    <ds:schemaRef ds:uri="http://schemas.microsoft.com/office/2006/documentManagement/types"/>
    <ds:schemaRef ds:uri="http://schemas.microsoft.com/office/2006/metadata/properties"/>
    <ds:schemaRef ds:uri="http://schemas.microsoft.com/sharepoint/v3"/>
    <ds:schemaRef ds:uri="http://schemas.microsoft.com/office/infopath/2007/PartnerControls"/>
    <ds:schemaRef ds:uri="http://schemas.openxmlformats.org/package/2006/metadata/core-properties"/>
    <ds:schemaRef ds:uri="63f8dd5c-9bd7-4836-9c5d-68ff4cd734a9"/>
    <ds:schemaRef ds:uri="7c499440-f7fc-4c5f-a71d-677798310813"/>
    <ds:schemaRef ds:uri="022d5921-7ea6-4407-bcd7-f36ec4d27c6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EITItheme1</Template>
  <TotalTime>40</TotalTime>
  <Words>327</Words>
  <Application>Microsoft Office PowerPoint</Application>
  <PresentationFormat>Widescreen</PresentationFormat>
  <Paragraphs>36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Franklin Gothic Book</vt:lpstr>
      <vt:lpstr>Franklin Gothic Demi</vt:lpstr>
      <vt:lpstr>Montserrat</vt:lpstr>
      <vt:lpstr>EITItheme1</vt:lpstr>
      <vt:lpstr>PowerPoint Presentation</vt:lpstr>
      <vt:lpstr>What is the EITI?</vt:lpstr>
      <vt:lpstr>Transparency and accountability</vt:lpstr>
      <vt:lpstr>Governance and oversight risks</vt:lpstr>
      <vt:lpstr>Coordination across stakeholders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Leila Pilliard</dc:creator>
  <cp:lastModifiedBy>Ahmed Zouari</cp:lastModifiedBy>
  <cp:revision>6</cp:revision>
  <dcterms:created xsi:type="dcterms:W3CDTF">2019-10-24T13:37:45Z</dcterms:created>
  <dcterms:modified xsi:type="dcterms:W3CDTF">2026-06-16T17:33:13Z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0x010100E8E5B769F1837948A7CB9B4A2520CD12</vt:lpwstr>
  </property>
  <property fmtid="{D5CDD505-2E9C-101B-9397-08002B2CF9AE}" pid="3" name="MediaServiceImageTags">
    <vt:lpwstr/>
  </property>
</Properties>
</file>