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56" r:id="rId5"/>
    <p:sldMasterId id="2147483652" r:id="rId6"/>
    <p:sldMasterId id="2147483663" r:id="rId7"/>
    <p:sldMasterId id="2147483706" r:id="rId8"/>
  </p:sldMasterIdLst>
  <p:notesMasterIdLst>
    <p:notesMasterId r:id="rId19"/>
  </p:notesMasterIdLst>
  <p:sldIdLst>
    <p:sldId id="2147471705" r:id="rId9"/>
    <p:sldId id="726" r:id="rId10"/>
    <p:sldId id="2147375340" r:id="rId11"/>
    <p:sldId id="2147471786" r:id="rId12"/>
    <p:sldId id="2147471708" r:id="rId13"/>
    <p:sldId id="2147476344" r:id="rId14"/>
    <p:sldId id="2147476346" r:id="rId15"/>
    <p:sldId id="2147476343" r:id="rId16"/>
    <p:sldId id="2147476345" r:id="rId17"/>
    <p:sldId id="214747174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951854-1DC1-ADFB-DD36-0B99CCC5EB62}" name="James Walker" initials="JW" userId="S::JWalker@irena.org::09e7e7b4-4358-434d-b515-232621e5ea8b" providerId="AD"/>
  <p188:author id="{DD5F559B-924F-A920-5362-7794049A0188}" name="Carlos Ruiz" initials="CR" userId="S::CRuiz@irena.org::638d06df-c3c7-48a1-8a40-1afbb9c5f0c5" providerId="AD"/>
  <p188:author id="{5AC1489E-159E-F201-78C7-BBD9248120A1}" name="Norela Constantinescu" initials="NC" userId="S::nconstantinescu@irena.org::4bbfa6fd-be4d-447b-bb04-e483c784d138" providerId="AD"/>
  <p188:author id="{FFD8D6C9-75B4-BA86-E740-CF38CF8165E3}" name="Gayathri Prakash" initials="GP" userId="S::GPrakash@irena.org::2fc38a62-7ecd-4fc9-b327-a0e8fa6e7559" providerId="AD"/>
  <p188:author id="{B8C313D8-209C-F2D4-7649-675CC1C872DE}" name="Karan Kochhar" initials="KK" userId="S::KKochhar@irena.org::1b717370-f83e-4d6c-bd1c-07d6cfa6afa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92"/>
    <a:srgbClr val="FFFFFF"/>
    <a:srgbClr val="0872A6"/>
    <a:srgbClr val="D2D2D2"/>
    <a:srgbClr val="04530E"/>
    <a:srgbClr val="7030A0"/>
    <a:srgbClr val="767171"/>
    <a:srgbClr val="CDD2D7"/>
    <a:srgbClr val="00A0C6"/>
    <a:srgbClr val="0F96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92" y="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Walker" userId="09e7e7b4-4358-434d-b515-232621e5ea8b" providerId="ADAL" clId="{116A5541-8668-492D-BD7E-28E81A385E57}"/>
    <pc:docChg chg="undo custSel addSld delSld modSld sldOrd">
      <pc:chgData name="James Walker" userId="09e7e7b4-4358-434d-b515-232621e5ea8b" providerId="ADAL" clId="{116A5541-8668-492D-BD7E-28E81A385E57}" dt="2026-06-15T21:25:08.544" v="878" actId="1076"/>
      <pc:docMkLst>
        <pc:docMk/>
      </pc:docMkLst>
      <pc:sldChg chg="modSp mod">
        <pc:chgData name="James Walker" userId="09e7e7b4-4358-434d-b515-232621e5ea8b" providerId="ADAL" clId="{116A5541-8668-492D-BD7E-28E81A385E57}" dt="2026-06-11T12:58:33.637" v="2" actId="1076"/>
        <pc:sldMkLst>
          <pc:docMk/>
          <pc:sldMk cId="3610694917" sldId="726"/>
        </pc:sldMkLst>
        <pc:spChg chg="mod">
          <ac:chgData name="James Walker" userId="09e7e7b4-4358-434d-b515-232621e5ea8b" providerId="ADAL" clId="{116A5541-8668-492D-BD7E-28E81A385E57}" dt="2026-06-11T12:58:33.637" v="2" actId="1076"/>
          <ac:spMkLst>
            <pc:docMk/>
            <pc:sldMk cId="3610694917" sldId="726"/>
            <ac:spMk id="20" creationId="{00000000-0000-0000-0000-000000000000}"/>
          </ac:spMkLst>
        </pc:spChg>
      </pc:sldChg>
      <pc:sldChg chg="modSp mod">
        <pc:chgData name="James Walker" userId="09e7e7b4-4358-434d-b515-232621e5ea8b" providerId="ADAL" clId="{116A5541-8668-492D-BD7E-28E81A385E57}" dt="2026-06-15T21:23:50.705" v="836" actId="20577"/>
        <pc:sldMkLst>
          <pc:docMk/>
          <pc:sldMk cId="269482475" sldId="2147471705"/>
        </pc:sldMkLst>
        <pc:spChg chg="mod">
          <ac:chgData name="James Walker" userId="09e7e7b4-4358-434d-b515-232621e5ea8b" providerId="ADAL" clId="{116A5541-8668-492D-BD7E-28E81A385E57}" dt="2026-06-11T13:05:15.045" v="193" actId="20577"/>
          <ac:spMkLst>
            <pc:docMk/>
            <pc:sldMk cId="269482475" sldId="2147471705"/>
            <ac:spMk id="2" creationId="{914A65FE-2D82-DC27-DE44-D8F6EE19AD7D}"/>
          </ac:spMkLst>
        </pc:spChg>
        <pc:spChg chg="mod">
          <ac:chgData name="James Walker" userId="09e7e7b4-4358-434d-b515-232621e5ea8b" providerId="ADAL" clId="{116A5541-8668-492D-BD7E-28E81A385E57}" dt="2026-06-15T21:23:50.705" v="836" actId="20577"/>
          <ac:spMkLst>
            <pc:docMk/>
            <pc:sldMk cId="269482475" sldId="2147471705"/>
            <ac:spMk id="8" creationId="{354D7895-9676-3DAF-9475-5BC55ABA3BE1}"/>
          </ac:spMkLst>
        </pc:spChg>
        <pc:picChg chg="mod">
          <ac:chgData name="James Walker" userId="09e7e7b4-4358-434d-b515-232621e5ea8b" providerId="ADAL" clId="{116A5541-8668-492D-BD7E-28E81A385E57}" dt="2026-06-11T13:05:24.485" v="195" actId="12788"/>
          <ac:picMkLst>
            <pc:docMk/>
            <pc:sldMk cId="269482475" sldId="2147471705"/>
            <ac:picMk id="9" creationId="{797C53A2-036F-CC17-4E80-3F61F7C03EC2}"/>
          </ac:picMkLst>
        </pc:picChg>
      </pc:sldChg>
      <pc:sldChg chg="modSp mod ord">
        <pc:chgData name="James Walker" userId="09e7e7b4-4358-434d-b515-232621e5ea8b" providerId="ADAL" clId="{116A5541-8668-492D-BD7E-28E81A385E57}" dt="2026-06-12T12:15:03.272" v="215" actId="20577"/>
        <pc:sldMkLst>
          <pc:docMk/>
          <pc:sldMk cId="788635737" sldId="2147471708"/>
        </pc:sldMkLst>
        <pc:spChg chg="mod">
          <ac:chgData name="James Walker" userId="09e7e7b4-4358-434d-b515-232621e5ea8b" providerId="ADAL" clId="{116A5541-8668-492D-BD7E-28E81A385E57}" dt="2026-06-12T12:15:03.272" v="215" actId="20577"/>
          <ac:spMkLst>
            <pc:docMk/>
            <pc:sldMk cId="788635737" sldId="2147471708"/>
            <ac:spMk id="3" creationId="{05C0648E-6A4B-EEDD-92F2-834D3A27D07C}"/>
          </ac:spMkLst>
        </pc:spChg>
      </pc:sldChg>
      <pc:sldChg chg="modSp mod">
        <pc:chgData name="James Walker" userId="09e7e7b4-4358-434d-b515-232621e5ea8b" providerId="ADAL" clId="{116A5541-8668-492D-BD7E-28E81A385E57}" dt="2026-06-15T21:24:03.071" v="838" actId="20577"/>
        <pc:sldMkLst>
          <pc:docMk/>
          <pc:sldMk cId="2237787639" sldId="2147471748"/>
        </pc:sldMkLst>
        <pc:spChg chg="mod">
          <ac:chgData name="James Walker" userId="09e7e7b4-4358-434d-b515-232621e5ea8b" providerId="ADAL" clId="{116A5541-8668-492D-BD7E-28E81A385E57}" dt="2026-06-15T21:24:03.071" v="838" actId="20577"/>
          <ac:spMkLst>
            <pc:docMk/>
            <pc:sldMk cId="2237787639" sldId="2147471748"/>
            <ac:spMk id="8" creationId="{51D8A3AC-D42B-17FE-F68D-EF8E4FD9837E}"/>
          </ac:spMkLst>
        </pc:spChg>
      </pc:sldChg>
      <pc:sldChg chg="modSp add mod modNotesTx">
        <pc:chgData name="James Walker" userId="09e7e7b4-4358-434d-b515-232621e5ea8b" providerId="ADAL" clId="{116A5541-8668-492D-BD7E-28E81A385E57}" dt="2026-06-12T12:32:08.666" v="650" actId="1076"/>
        <pc:sldMkLst>
          <pc:docMk/>
          <pc:sldMk cId="1679893077" sldId="2147471786"/>
        </pc:sldMkLst>
        <pc:spChg chg="mod">
          <ac:chgData name="James Walker" userId="09e7e7b4-4358-434d-b515-232621e5ea8b" providerId="ADAL" clId="{116A5541-8668-492D-BD7E-28E81A385E57}" dt="2026-06-12T12:32:08.666" v="650" actId="1076"/>
          <ac:spMkLst>
            <pc:docMk/>
            <pc:sldMk cId="1679893077" sldId="2147471786"/>
            <ac:spMk id="2" creationId="{E0BA0440-3D4C-B229-C3C3-9A208E35A0ED}"/>
          </ac:spMkLst>
        </pc:spChg>
        <pc:grpChg chg="mod">
          <ac:chgData name="James Walker" userId="09e7e7b4-4358-434d-b515-232621e5ea8b" providerId="ADAL" clId="{116A5541-8668-492D-BD7E-28E81A385E57}" dt="2026-06-12T12:14:53.769" v="214" actId="1076"/>
          <ac:grpSpMkLst>
            <pc:docMk/>
            <pc:sldMk cId="1679893077" sldId="2147471786"/>
            <ac:grpSpMk id="3" creationId="{3CE8CC1C-742B-A81A-4D27-91753650A4D9}"/>
          </ac:grpSpMkLst>
        </pc:grpChg>
      </pc:sldChg>
      <pc:sldChg chg="addSp delSp modSp add mod">
        <pc:chgData name="James Walker" userId="09e7e7b4-4358-434d-b515-232621e5ea8b" providerId="ADAL" clId="{116A5541-8668-492D-BD7E-28E81A385E57}" dt="2026-06-12T12:34:53.327" v="834" actId="20577"/>
        <pc:sldMkLst>
          <pc:docMk/>
          <pc:sldMk cId="4283124218" sldId="2147476343"/>
        </pc:sldMkLst>
        <pc:spChg chg="mod">
          <ac:chgData name="James Walker" userId="09e7e7b4-4358-434d-b515-232621e5ea8b" providerId="ADAL" clId="{116A5541-8668-492D-BD7E-28E81A385E57}" dt="2026-06-12T12:29:28.225" v="562" actId="1076"/>
          <ac:spMkLst>
            <pc:docMk/>
            <pc:sldMk cId="4283124218" sldId="2147476343"/>
            <ac:spMk id="6" creationId="{A57420EB-6F52-68CC-22EE-01CD38D7E26F}"/>
          </ac:spMkLst>
        </pc:spChg>
        <pc:spChg chg="add mod">
          <ac:chgData name="James Walker" userId="09e7e7b4-4358-434d-b515-232621e5ea8b" providerId="ADAL" clId="{116A5541-8668-492D-BD7E-28E81A385E57}" dt="2026-06-12T12:34:53.327" v="834" actId="20577"/>
          <ac:spMkLst>
            <pc:docMk/>
            <pc:sldMk cId="4283124218" sldId="2147476343"/>
            <ac:spMk id="8" creationId="{BD08CD55-BBC0-FAA5-D022-B2DACE4EC9C2}"/>
          </ac:spMkLst>
        </pc:spChg>
        <pc:spChg chg="add mod">
          <ac:chgData name="James Walker" userId="09e7e7b4-4358-434d-b515-232621e5ea8b" providerId="ADAL" clId="{116A5541-8668-492D-BD7E-28E81A385E57}" dt="2026-06-12T12:31:26.874" v="645" actId="20577"/>
          <ac:spMkLst>
            <pc:docMk/>
            <pc:sldMk cId="4283124218" sldId="2147476343"/>
            <ac:spMk id="9" creationId="{507BC32B-52EF-6A43-9FA2-1761F9FB9BD2}"/>
          </ac:spMkLst>
        </pc:spChg>
        <pc:picChg chg="mod">
          <ac:chgData name="James Walker" userId="09e7e7b4-4358-434d-b515-232621e5ea8b" providerId="ADAL" clId="{116A5541-8668-492D-BD7E-28E81A385E57}" dt="2026-06-12T12:29:24.811" v="561" actId="1076"/>
          <ac:picMkLst>
            <pc:docMk/>
            <pc:sldMk cId="4283124218" sldId="2147476343"/>
            <ac:picMk id="4" creationId="{F4FDA4F7-E4FA-9923-DC80-20D8DC2506BA}"/>
          </ac:picMkLst>
        </pc:picChg>
      </pc:sldChg>
      <pc:sldChg chg="modSp add mod ord">
        <pc:chgData name="James Walker" userId="09e7e7b4-4358-434d-b515-232621e5ea8b" providerId="ADAL" clId="{116A5541-8668-492D-BD7E-28E81A385E57}" dt="2026-06-15T21:24:57.761" v="877" actId="20577"/>
        <pc:sldMkLst>
          <pc:docMk/>
          <pc:sldMk cId="3269717413" sldId="2147476344"/>
        </pc:sldMkLst>
        <pc:spChg chg="mod">
          <ac:chgData name="James Walker" userId="09e7e7b4-4358-434d-b515-232621e5ea8b" providerId="ADAL" clId="{116A5541-8668-492D-BD7E-28E81A385E57}" dt="2026-06-15T21:24:57.761" v="877" actId="20577"/>
          <ac:spMkLst>
            <pc:docMk/>
            <pc:sldMk cId="3269717413" sldId="2147476344"/>
            <ac:spMk id="2" creationId="{58571C3A-E934-5CD5-7FA2-7E8A784D17A1}"/>
          </ac:spMkLst>
        </pc:spChg>
        <pc:spChg chg="mod">
          <ac:chgData name="James Walker" userId="09e7e7b4-4358-434d-b515-232621e5ea8b" providerId="ADAL" clId="{116A5541-8668-492D-BD7E-28E81A385E57}" dt="2026-06-12T12:31:41.077" v="646" actId="1076"/>
          <ac:spMkLst>
            <pc:docMk/>
            <pc:sldMk cId="3269717413" sldId="2147476344"/>
            <ac:spMk id="16" creationId="{62FE1360-3B04-2E97-FE6C-E1CB44272336}"/>
          </ac:spMkLst>
        </pc:spChg>
        <pc:picChg chg="ord">
          <ac:chgData name="James Walker" userId="09e7e7b4-4358-434d-b515-232621e5ea8b" providerId="ADAL" clId="{116A5541-8668-492D-BD7E-28E81A385E57}" dt="2026-06-11T13:25:07.327" v="211" actId="166"/>
          <ac:picMkLst>
            <pc:docMk/>
            <pc:sldMk cId="3269717413" sldId="2147476344"/>
            <ac:picMk id="8" creationId="{3CF3A5F1-3D81-DC6C-CF25-1583D683CC31}"/>
          </ac:picMkLst>
        </pc:picChg>
      </pc:sldChg>
      <pc:sldChg chg="addSp modSp add del mod">
        <pc:chgData name="James Walker" userId="09e7e7b4-4358-434d-b515-232621e5ea8b" providerId="ADAL" clId="{116A5541-8668-492D-BD7E-28E81A385E57}" dt="2026-06-12T12:27:48.050" v="510" actId="14100"/>
        <pc:sldMkLst>
          <pc:docMk/>
          <pc:sldMk cId="1741758632" sldId="2147476345"/>
        </pc:sldMkLst>
        <pc:spChg chg="mod">
          <ac:chgData name="James Walker" userId="09e7e7b4-4358-434d-b515-232621e5ea8b" providerId="ADAL" clId="{116A5541-8668-492D-BD7E-28E81A385E57}" dt="2026-06-12T12:21:51.228" v="288" actId="1076"/>
          <ac:spMkLst>
            <pc:docMk/>
            <pc:sldMk cId="1741758632" sldId="2147476345"/>
            <ac:spMk id="5" creationId="{EFB44DE8-549B-40DB-5C23-9023B70A1483}"/>
          </ac:spMkLst>
        </pc:spChg>
        <pc:spChg chg="mod">
          <ac:chgData name="James Walker" userId="09e7e7b4-4358-434d-b515-232621e5ea8b" providerId="ADAL" clId="{116A5541-8668-492D-BD7E-28E81A385E57}" dt="2026-06-12T12:27:48.050" v="510" actId="14100"/>
          <ac:spMkLst>
            <pc:docMk/>
            <pc:sldMk cId="1741758632" sldId="2147476345"/>
            <ac:spMk id="8" creationId="{8A969A14-FBA7-07B6-222B-AA0678C123EA}"/>
          </ac:spMkLst>
        </pc:spChg>
        <pc:spChg chg="mod">
          <ac:chgData name="James Walker" userId="09e7e7b4-4358-434d-b515-232621e5ea8b" providerId="ADAL" clId="{116A5541-8668-492D-BD7E-28E81A385E57}" dt="2026-06-12T12:25:52.993" v="348" actId="20577"/>
          <ac:spMkLst>
            <pc:docMk/>
            <pc:sldMk cId="1741758632" sldId="2147476345"/>
            <ac:spMk id="19" creationId="{40D0A055-E64F-A7B0-F327-D1CE73DF59B4}"/>
          </ac:spMkLst>
        </pc:spChg>
        <pc:spChg chg="mod">
          <ac:chgData name="James Walker" userId="09e7e7b4-4358-434d-b515-232621e5ea8b" providerId="ADAL" clId="{116A5541-8668-492D-BD7E-28E81A385E57}" dt="2026-06-12T12:24:13.303" v="311" actId="1076"/>
          <ac:spMkLst>
            <pc:docMk/>
            <pc:sldMk cId="1741758632" sldId="2147476345"/>
            <ac:spMk id="20" creationId="{49E25BBC-B2D8-79FC-B7B0-B2EDA90D14A9}"/>
          </ac:spMkLst>
        </pc:spChg>
        <pc:spChg chg="mod">
          <ac:chgData name="James Walker" userId="09e7e7b4-4358-434d-b515-232621e5ea8b" providerId="ADAL" clId="{116A5541-8668-492D-BD7E-28E81A385E57}" dt="2026-06-12T12:26:40.311" v="439" actId="20577"/>
          <ac:spMkLst>
            <pc:docMk/>
            <pc:sldMk cId="1741758632" sldId="2147476345"/>
            <ac:spMk id="21" creationId="{B8339F75-B60B-D230-8BB3-321922B7A725}"/>
          </ac:spMkLst>
        </pc:spChg>
        <pc:spChg chg="mod">
          <ac:chgData name="James Walker" userId="09e7e7b4-4358-434d-b515-232621e5ea8b" providerId="ADAL" clId="{116A5541-8668-492D-BD7E-28E81A385E57}" dt="2026-06-12T12:26:33.440" v="422" actId="20577"/>
          <ac:spMkLst>
            <pc:docMk/>
            <pc:sldMk cId="1741758632" sldId="2147476345"/>
            <ac:spMk id="22" creationId="{DFECD7E8-6114-958F-FB7E-BEBE6F8A4D54}"/>
          </ac:spMkLst>
        </pc:spChg>
        <pc:spChg chg="mod">
          <ac:chgData name="James Walker" userId="09e7e7b4-4358-434d-b515-232621e5ea8b" providerId="ADAL" clId="{116A5541-8668-492D-BD7E-28E81A385E57}" dt="2026-06-12T12:23:19.693" v="299" actId="14100"/>
          <ac:spMkLst>
            <pc:docMk/>
            <pc:sldMk cId="1741758632" sldId="2147476345"/>
            <ac:spMk id="24" creationId="{6C8DA7B4-D4F3-8452-AF14-78174D23DD83}"/>
          </ac:spMkLst>
        </pc:spChg>
        <pc:spChg chg="mod">
          <ac:chgData name="James Walker" userId="09e7e7b4-4358-434d-b515-232621e5ea8b" providerId="ADAL" clId="{116A5541-8668-492D-BD7E-28E81A385E57}" dt="2026-06-12T12:23:26.414" v="301" actId="14100"/>
          <ac:spMkLst>
            <pc:docMk/>
            <pc:sldMk cId="1741758632" sldId="2147476345"/>
            <ac:spMk id="25" creationId="{1BBD6840-8DA5-CD42-4BCC-AD1C478F6DDE}"/>
          </ac:spMkLst>
        </pc:spChg>
        <pc:spChg chg="mod">
          <ac:chgData name="James Walker" userId="09e7e7b4-4358-434d-b515-232621e5ea8b" providerId="ADAL" clId="{116A5541-8668-492D-BD7E-28E81A385E57}" dt="2026-06-12T12:23:02.366" v="295" actId="14100"/>
          <ac:spMkLst>
            <pc:docMk/>
            <pc:sldMk cId="1741758632" sldId="2147476345"/>
            <ac:spMk id="26" creationId="{E54D9A24-19B0-1128-253B-5014A1A7DF1B}"/>
          </ac:spMkLst>
        </pc:spChg>
        <pc:spChg chg="mod">
          <ac:chgData name="James Walker" userId="09e7e7b4-4358-434d-b515-232621e5ea8b" providerId="ADAL" clId="{116A5541-8668-492D-BD7E-28E81A385E57}" dt="2026-06-12T12:24:47.576" v="317" actId="164"/>
          <ac:spMkLst>
            <pc:docMk/>
            <pc:sldMk cId="1741758632" sldId="2147476345"/>
            <ac:spMk id="27" creationId="{B7F65341-C15D-0D1F-AD72-2F32BFC5F2FA}"/>
          </ac:spMkLst>
        </pc:spChg>
        <pc:grpChg chg="add mod">
          <ac:chgData name="James Walker" userId="09e7e7b4-4358-434d-b515-232621e5ea8b" providerId="ADAL" clId="{116A5541-8668-492D-BD7E-28E81A385E57}" dt="2026-06-12T12:25:33.011" v="321" actId="1076"/>
          <ac:grpSpMkLst>
            <pc:docMk/>
            <pc:sldMk cId="1741758632" sldId="2147476345"/>
            <ac:grpSpMk id="6" creationId="{1A98FD04-A783-A0AF-309E-B67FE6733C70}"/>
          </ac:grpSpMkLst>
        </pc:grpChg>
        <pc:grpChg chg="mod">
          <ac:chgData name="James Walker" userId="09e7e7b4-4358-434d-b515-232621e5ea8b" providerId="ADAL" clId="{116A5541-8668-492D-BD7E-28E81A385E57}" dt="2026-06-12T12:25:33.011" v="321" actId="1076"/>
          <ac:grpSpMkLst>
            <pc:docMk/>
            <pc:sldMk cId="1741758632" sldId="2147476345"/>
            <ac:grpSpMk id="7" creationId="{71AEB8FA-A966-5862-BF9F-C427CD0EB3D2}"/>
          </ac:grpSpMkLst>
        </pc:grpChg>
        <pc:grpChg chg="mod">
          <ac:chgData name="James Walker" userId="09e7e7b4-4358-434d-b515-232621e5ea8b" providerId="ADAL" clId="{116A5541-8668-492D-BD7E-28E81A385E57}" dt="2026-06-12T12:21:13.230" v="281" actId="164"/>
          <ac:grpSpMkLst>
            <pc:docMk/>
            <pc:sldMk cId="1741758632" sldId="2147476345"/>
            <ac:grpSpMk id="9" creationId="{E97C5F70-701F-1EC1-38FD-A253F85A8B63}"/>
          </ac:grpSpMkLst>
        </pc:grpChg>
        <pc:grpChg chg="mod">
          <ac:chgData name="James Walker" userId="09e7e7b4-4358-434d-b515-232621e5ea8b" providerId="ADAL" clId="{116A5541-8668-492D-BD7E-28E81A385E57}" dt="2026-06-12T12:25:33.011" v="321" actId="1076"/>
          <ac:grpSpMkLst>
            <pc:docMk/>
            <pc:sldMk cId="1741758632" sldId="2147476345"/>
            <ac:grpSpMk id="10" creationId="{4A42C0C4-3963-67FB-38FA-8783DB295BD9}"/>
          </ac:grpSpMkLst>
        </pc:grpChg>
        <pc:grpChg chg="mod">
          <ac:chgData name="James Walker" userId="09e7e7b4-4358-434d-b515-232621e5ea8b" providerId="ADAL" clId="{116A5541-8668-492D-BD7E-28E81A385E57}" dt="2026-06-12T12:24:47.576" v="317" actId="164"/>
          <ac:grpSpMkLst>
            <pc:docMk/>
            <pc:sldMk cId="1741758632" sldId="2147476345"/>
            <ac:grpSpMk id="11" creationId="{B7E1A44C-D763-8921-4E95-8EA3831194FB}"/>
          </ac:grpSpMkLst>
        </pc:grpChg>
        <pc:grpChg chg="add mod">
          <ac:chgData name="James Walker" userId="09e7e7b4-4358-434d-b515-232621e5ea8b" providerId="ADAL" clId="{116A5541-8668-492D-BD7E-28E81A385E57}" dt="2026-06-12T12:25:33.011" v="321" actId="1076"/>
          <ac:grpSpMkLst>
            <pc:docMk/>
            <pc:sldMk cId="1741758632" sldId="2147476345"/>
            <ac:grpSpMk id="12" creationId="{DDDEAC1C-6E4D-9065-672C-772A183A4892}"/>
          </ac:grpSpMkLst>
        </pc:grpChg>
        <pc:picChg chg="mod">
          <ac:chgData name="James Walker" userId="09e7e7b4-4358-434d-b515-232621e5ea8b" providerId="ADAL" clId="{116A5541-8668-492D-BD7E-28E81A385E57}" dt="2026-06-12T12:21:13.230" v="281" actId="164"/>
          <ac:picMkLst>
            <pc:docMk/>
            <pc:sldMk cId="1741758632" sldId="2147476345"/>
            <ac:picMk id="3" creationId="{85665AE9-C6BF-0487-2A82-AC19E551DDC2}"/>
          </ac:picMkLst>
        </pc:picChg>
      </pc:sldChg>
      <pc:sldChg chg="addSp delSp modSp new mod ord">
        <pc:chgData name="James Walker" userId="09e7e7b4-4358-434d-b515-232621e5ea8b" providerId="ADAL" clId="{116A5541-8668-492D-BD7E-28E81A385E57}" dt="2026-06-15T21:25:08.544" v="878" actId="1076"/>
        <pc:sldMkLst>
          <pc:docMk/>
          <pc:sldMk cId="467868169" sldId="2147476346"/>
        </pc:sldMkLst>
        <pc:spChg chg="add mod">
          <ac:chgData name="James Walker" userId="09e7e7b4-4358-434d-b515-232621e5ea8b" providerId="ADAL" clId="{116A5541-8668-492D-BD7E-28E81A385E57}" dt="2026-06-12T12:33:13.714" v="656" actId="20577"/>
          <ac:spMkLst>
            <pc:docMk/>
            <pc:sldMk cId="467868169" sldId="2147476346"/>
            <ac:spMk id="3" creationId="{8B2A74ED-18CB-38F1-EA9E-C2F1CF0C8115}"/>
          </ac:spMkLst>
        </pc:spChg>
        <pc:spChg chg="add mod">
          <ac:chgData name="James Walker" userId="09e7e7b4-4358-434d-b515-232621e5ea8b" providerId="ADAL" clId="{116A5541-8668-492D-BD7E-28E81A385E57}" dt="2026-06-15T21:25:08.544" v="878" actId="1076"/>
          <ac:spMkLst>
            <pc:docMk/>
            <pc:sldMk cId="467868169" sldId="2147476346"/>
            <ac:spMk id="5" creationId="{803C8FF8-8705-C032-BFA1-FAF646846754}"/>
          </ac:spMkLst>
        </pc:spChg>
        <pc:picChg chg="add mod">
          <ac:chgData name="James Walker" userId="09e7e7b4-4358-434d-b515-232621e5ea8b" providerId="ADAL" clId="{116A5541-8668-492D-BD7E-28E81A385E57}" dt="2026-06-12T12:32:28.787" v="652" actId="1076"/>
          <ac:picMkLst>
            <pc:docMk/>
            <pc:sldMk cId="467868169" sldId="2147476346"/>
            <ac:picMk id="6" creationId="{DF1B7C9A-ADCE-6EF3-0ABC-FE2C21726E35}"/>
          </ac:picMkLst>
        </pc:picChg>
      </pc:sldChg>
      <pc:sldMasterChg chg="delSldLayout">
        <pc:chgData name="James Walker" userId="09e7e7b4-4358-434d-b515-232621e5ea8b" providerId="ADAL" clId="{116A5541-8668-492D-BD7E-28E81A385E57}" dt="2026-06-12T12:20:41.327" v="277" actId="47"/>
        <pc:sldMasterMkLst>
          <pc:docMk/>
          <pc:sldMasterMk cId="4006489478" sldId="2147483663"/>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93F93B-08FC-0340-B3BC-8D21CE7B42B6}" type="datetimeFigureOut">
              <a:rPr lang="en-AE" smtClean="0"/>
              <a:t>15/06/2026</a:t>
            </a:fld>
            <a:endParaRPr lang="en-A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A35C5E-4432-9842-9A51-9913977BD8E7}" type="slidenum">
              <a:rPr lang="en-AE" smtClean="0"/>
              <a:t>‹#›</a:t>
            </a:fld>
            <a:endParaRPr lang="en-AE"/>
          </a:p>
        </p:txBody>
      </p:sp>
    </p:spTree>
    <p:extLst>
      <p:ext uri="{BB962C8B-B14F-4D97-AF65-F5344CB8AC3E}">
        <p14:creationId xmlns:p14="http://schemas.microsoft.com/office/powerpoint/2010/main" val="1524942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DCD81-BC56-C91E-56E3-7F2CFA7C0B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8AAEB8-7E44-45E8-1009-7411CD3207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F117DA-6DEF-B5CA-0CEC-975AEE30F947}"/>
              </a:ext>
            </a:extLst>
          </p:cNvPr>
          <p:cNvSpPr>
            <a:spLocks noGrp="1"/>
          </p:cNvSpPr>
          <p:nvPr>
            <p:ph type="body" idx="1"/>
          </p:nvPr>
        </p:nvSpPr>
        <p:spPr/>
        <p:txBody>
          <a:bodyPr/>
          <a:lstStyle/>
          <a:p>
            <a:pPr marL="0" indent="0">
              <a:buFontTx/>
              <a:buNone/>
            </a:pPr>
            <a:endParaRPr lang="en-GB"/>
          </a:p>
        </p:txBody>
      </p:sp>
      <p:sp>
        <p:nvSpPr>
          <p:cNvPr id="4" name="Slide Number Placeholder 3">
            <a:extLst>
              <a:ext uri="{FF2B5EF4-FFF2-40B4-BE49-F238E27FC236}">
                <a16:creationId xmlns:a16="http://schemas.microsoft.com/office/drawing/2014/main" id="{8D6B0AA4-4634-B2F5-D733-F2BFA725EBC4}"/>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29D018E-AC63-4AA5-85D6-94D8C9B4E534}" type="slidenum">
              <a:rPr kumimoji="0" lang="de-DE" alt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de-DE"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4086369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F56EF13-2C02-484D-BE29-D537B0027BE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3288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285750" indent="-285750">
              <a:buFont typeface="Arial" panose="020B0604020202020204" pitchFamily="34" charset="0"/>
              <a:buChar char="•"/>
            </a:pPr>
            <a:r>
              <a:rPr lang="en-US" sz="2000" dirty="0"/>
              <a:t>The direction of travel is clear: by mid-century, the energy system becomes much more electrified and renewable-based. But this transformation requires enormous deployment of technologies and infrastructure and that makes supply chains central.</a:t>
            </a:r>
          </a:p>
          <a:p>
            <a:pPr marL="285750" indent="-285750">
              <a:buFont typeface="Arial" panose="020B0604020202020204" pitchFamily="34" charset="0"/>
              <a:buChar char="•"/>
            </a:pPr>
            <a:r>
              <a:rPr lang="en-US" sz="2000" dirty="0"/>
              <a:t>Electricity becomes the backbone of the energy system, rising to 35% of final energy consumption by 2035 and more than 50% by 2050.</a:t>
            </a:r>
          </a:p>
          <a:p>
            <a:pPr marL="285750" indent="-285750">
              <a:buFont typeface="Arial" panose="020B0604020202020204" pitchFamily="34" charset="0"/>
              <a:buChar char="•"/>
            </a:pPr>
            <a:r>
              <a:rPr lang="en-US" sz="2000" dirty="0"/>
              <a:t>Renewable power, grids and storage must expand rapidly to enable electrification across transport, buildings and industry.</a:t>
            </a:r>
          </a:p>
          <a:p>
            <a:pPr marL="285750" indent="-285750">
              <a:buFont typeface="Arial" panose="020B0604020202020204" pitchFamily="34" charset="0"/>
              <a:buChar char="•"/>
            </a:pPr>
            <a:r>
              <a:rPr lang="en-US" sz="2000" dirty="0"/>
              <a:t>This makes resilient, cost-competitive and sustainable supply chains a core condition for the energy transition.</a:t>
            </a:r>
            <a:endParaRPr lang="en-GB" sz="2000" dirty="0"/>
          </a:p>
          <a:p>
            <a:pPr marL="0" marR="0" lvl="0" indent="0">
              <a:lnSpc>
                <a:spcPct val="107000"/>
              </a:lnSpc>
              <a:spcBef>
                <a:spcPts val="0"/>
              </a:spcBef>
              <a:spcAft>
                <a:spcPts val="0"/>
              </a:spcAft>
              <a:buFont typeface="Symbol" panose="05050102010706020507" pitchFamily="18" charset="2"/>
              <a:buNone/>
            </a:pP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53E2E4-7090-BF48-86CA-9735270A24EE}" type="slidenum">
              <a:rPr kumimoji="0" lang="de-DE" altLang="en-US" sz="1200" b="0" i="0" u="none" strike="noStrike" kern="1200" cap="none" spc="0" normalizeH="0" baseline="0" noProof="0">
                <a:ln>
                  <a:noFill/>
                </a:ln>
                <a:solidFill>
                  <a:prstClr val="black"/>
                </a:solidFill>
                <a:effectLst/>
                <a:uLnTx/>
                <a:uFillTx/>
                <a:latin typeface="Arial" charset="0"/>
                <a:ea typeface="MS PGothic"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altLang="en-US" sz="1200" b="0" i="0" u="none" strike="noStrike" kern="1200" cap="none" spc="0" normalizeH="0" baseline="0" noProof="0">
              <a:ln>
                <a:noFill/>
              </a:ln>
              <a:solidFill>
                <a:prstClr val="black"/>
              </a:solidFill>
              <a:effectLst/>
              <a:uLnTx/>
              <a:uFillTx/>
              <a:latin typeface="Arial" charset="0"/>
              <a:ea typeface="MS PGothic" charset="-128"/>
              <a:cs typeface="+mn-cs"/>
            </a:endParaRPr>
          </a:p>
        </p:txBody>
      </p:sp>
    </p:spTree>
    <p:extLst>
      <p:ext uri="{BB962C8B-B14F-4D97-AF65-F5344CB8AC3E}">
        <p14:creationId xmlns:p14="http://schemas.microsoft.com/office/powerpoint/2010/main" val="3683900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D79A8-EC2B-229E-496D-55DB5FE4C4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620444-A314-201F-7DA6-F0E83DC55306}"/>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34DBEF56-27DE-76DD-8497-C370AC2D3B86}"/>
              </a:ext>
            </a:extLst>
          </p:cNvPr>
          <p:cNvSpPr>
            <a:spLocks noGrp="1"/>
          </p:cNvSpPr>
          <p:nvPr>
            <p:ph type="sldNum" sz="quarter" idx="5"/>
          </p:nvPr>
        </p:nvSpPr>
        <p:spPr/>
        <p:txBody>
          <a:bodyPr/>
          <a:lstStyle/>
          <a:p>
            <a:fld id="{3E58966E-FEAB-5F4E-A3AC-E85332827FBB}" type="slidenum">
              <a:rPr lang="de-DE" altLang="en-US" smtClean="0"/>
              <a:pPr/>
              <a:t>6</a:t>
            </a:fld>
            <a:endParaRPr lang="de-DE" altLang="en-US"/>
          </a:p>
        </p:txBody>
      </p:sp>
      <p:sp>
        <p:nvSpPr>
          <p:cNvPr id="6" name="Notes Placeholder 5">
            <a:extLst>
              <a:ext uri="{FF2B5EF4-FFF2-40B4-BE49-F238E27FC236}">
                <a16:creationId xmlns:a16="http://schemas.microsoft.com/office/drawing/2014/main" id="{1064DF58-118C-424C-9D8B-03E87A359415}"/>
              </a:ext>
            </a:extLst>
          </p:cNvPr>
          <p:cNvSpPr>
            <a:spLocks noGrp="1"/>
          </p:cNvSpPr>
          <p:nvPr>
            <p:ph type="body" sz="quarter" idx="3"/>
          </p:nvPr>
        </p:nvSpPr>
        <p:spPr/>
        <p:txBody>
          <a:bodyPr/>
          <a:lstStyle/>
          <a:p>
            <a:endParaRPr lang="en-GB"/>
          </a:p>
        </p:txBody>
      </p:sp>
    </p:spTree>
    <p:extLst>
      <p:ext uri="{BB962C8B-B14F-4D97-AF65-F5344CB8AC3E}">
        <p14:creationId xmlns:p14="http://schemas.microsoft.com/office/powerpoint/2010/main" val="4036937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8069A-7346-C3F0-3B6B-5FA9F9E9D8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BC54D8-8FF3-AAC6-5ED6-52513F052A43}"/>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1D5F36BF-0D00-F022-666A-EF20DB76E9B0}"/>
              </a:ext>
            </a:extLst>
          </p:cNvPr>
          <p:cNvSpPr>
            <a:spLocks noGrp="1"/>
          </p:cNvSpPr>
          <p:nvPr>
            <p:ph type="sldNum" sz="quarter" idx="5"/>
          </p:nvPr>
        </p:nvSpPr>
        <p:spPr/>
        <p:txBody>
          <a:bodyPr/>
          <a:lstStyle/>
          <a:p>
            <a:fld id="{3E58966E-FEAB-5F4E-A3AC-E85332827FBB}" type="slidenum">
              <a:rPr lang="de-DE" altLang="en-US" smtClean="0"/>
              <a:pPr/>
              <a:t>8</a:t>
            </a:fld>
            <a:endParaRPr lang="de-DE" altLang="en-US"/>
          </a:p>
        </p:txBody>
      </p:sp>
      <p:sp>
        <p:nvSpPr>
          <p:cNvPr id="6" name="Notes Placeholder 5">
            <a:extLst>
              <a:ext uri="{FF2B5EF4-FFF2-40B4-BE49-F238E27FC236}">
                <a16:creationId xmlns:a16="http://schemas.microsoft.com/office/drawing/2014/main" id="{AC344E95-B00E-0C98-F5E6-02AD6D696B24}"/>
              </a:ext>
            </a:extLst>
          </p:cNvPr>
          <p:cNvSpPr>
            <a:spLocks noGrp="1"/>
          </p:cNvSpPr>
          <p:nvPr>
            <p:ph type="body" sz="quarter" idx="3"/>
          </p:nvPr>
        </p:nvSpPr>
        <p:spPr/>
        <p:txBody>
          <a:bodyPr/>
          <a:lstStyle/>
          <a:p>
            <a:pPr marL="285750" indent="-285750">
              <a:buFont typeface="Arial" panose="020B0604020202020204" pitchFamily="34" charset="0"/>
              <a:buChar char="•"/>
            </a:pPr>
            <a:r>
              <a:rPr lang="en-US" sz="1000" kern="1200" dirty="0">
                <a:solidFill>
                  <a:schemeClr val="tx1"/>
                </a:solidFill>
                <a:latin typeface="+mn-lt"/>
                <a:ea typeface="+mn-ea"/>
                <a:cs typeface="+mn-cs"/>
              </a:rPr>
              <a:t>Critical materials are needed across multiple strategic sectors, from clean energy to AI and defense.</a:t>
            </a:r>
          </a:p>
          <a:p>
            <a:pPr marL="285750" indent="-285750">
              <a:buFont typeface="Arial" panose="020B0604020202020204" pitchFamily="34" charset="0"/>
              <a:buChar char="•"/>
            </a:pPr>
            <a:endParaRPr lang="en-US" sz="1000" kern="1200" dirty="0">
              <a:solidFill>
                <a:schemeClr val="tx1"/>
              </a:solidFill>
              <a:latin typeface="+mn-lt"/>
              <a:ea typeface="+mn-ea"/>
              <a:cs typeface="+mn-cs"/>
            </a:endParaRPr>
          </a:p>
          <a:p>
            <a:pPr marL="285750" indent="-285750">
              <a:buFont typeface="Arial" panose="020B0604020202020204" pitchFamily="34" charset="0"/>
              <a:buChar char="•"/>
            </a:pPr>
            <a:r>
              <a:rPr lang="en-US" sz="1000" kern="1200" dirty="0">
                <a:solidFill>
                  <a:schemeClr val="tx1"/>
                </a:solidFill>
                <a:latin typeface="+mn-lt"/>
                <a:ea typeface="+mn-ea"/>
                <a:cs typeface="+mn-cs"/>
              </a:rPr>
              <a:t>Resilience depends on capabilities across the value chain, not materials alone.</a:t>
            </a:r>
          </a:p>
          <a:p>
            <a:endParaRPr lang="en-US" sz="1000" kern="1200" dirty="0">
              <a:solidFill>
                <a:schemeClr val="tx1"/>
              </a:solidFill>
              <a:latin typeface="+mn-lt"/>
              <a:ea typeface="+mn-ea"/>
              <a:cs typeface="+mn-cs"/>
            </a:endParaRPr>
          </a:p>
          <a:p>
            <a:pPr marL="285750" indent="-285750">
              <a:buFont typeface="Arial" panose="020B0604020202020204" pitchFamily="34" charset="0"/>
              <a:buChar char="•"/>
            </a:pPr>
            <a:r>
              <a:rPr lang="en-US" sz="1000" kern="1200" dirty="0">
                <a:solidFill>
                  <a:schemeClr val="tx1"/>
                </a:solidFill>
                <a:latin typeface="+mn-lt"/>
                <a:ea typeface="+mn-ea"/>
                <a:cs typeface="+mn-cs"/>
              </a:rPr>
              <a:t>Strategic partnerships must balance supply security with local value creation, industrial capability-building and long-term resilience.</a:t>
            </a:r>
          </a:p>
          <a:p>
            <a:endParaRPr lang="en-GB" dirty="0"/>
          </a:p>
        </p:txBody>
      </p:sp>
    </p:spTree>
    <p:extLst>
      <p:ext uri="{BB962C8B-B14F-4D97-AF65-F5344CB8AC3E}">
        <p14:creationId xmlns:p14="http://schemas.microsoft.com/office/powerpoint/2010/main" val="3224644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EC8F-58C2-796B-A5B9-724A6E8526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BC1725-408D-45D8-0691-845842DF6B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4DAC29-CE52-7D02-426D-B9065567A7F5}"/>
              </a:ext>
            </a:extLst>
          </p:cNvPr>
          <p:cNvSpPr>
            <a:spLocks noGrp="1"/>
          </p:cNvSpPr>
          <p:nvPr>
            <p:ph type="body" idx="1"/>
          </p:nvPr>
        </p:nvSpPr>
        <p:spPr/>
        <p:txBody>
          <a:bodyPr/>
          <a:lstStyle/>
          <a:p>
            <a:pPr marL="285750" indent="-285750">
              <a:buFont typeface="Arial" panose="020B0604020202020204" pitchFamily="34" charset="0"/>
              <a:buChar char="•"/>
            </a:pPr>
            <a:r>
              <a:rPr lang="en-US" dirty="0"/>
              <a:t>Reducing supply-chain pressures cannot rely on one single solution. It requires a portfolio of strategies across the full value chain. </a:t>
            </a:r>
          </a:p>
          <a:p>
            <a:pPr marL="285750" indent="-285750">
              <a:buFont typeface="Arial" panose="020B0604020202020204" pitchFamily="34" charset="0"/>
              <a:buChar char="•"/>
            </a:pPr>
            <a:r>
              <a:rPr lang="en-US" dirty="0"/>
              <a:t>First, innovation can reduce material intensity, improve efficiency and substitute or eliminate the need for certain critical materials. EV batteries are a useful example here, but this applies more broadly across clean energy technologies.</a:t>
            </a:r>
          </a:p>
          <a:p>
            <a:pPr marL="285750" indent="-285750">
              <a:buFont typeface="Arial" panose="020B0604020202020204" pitchFamily="34" charset="0"/>
              <a:buChar char="•"/>
            </a:pPr>
            <a:r>
              <a:rPr lang="en-US" dirty="0"/>
              <a:t>Second, we will still need to expand supply  (including mining, refining and processing) while ensuring that this expansion follows high ESG standards and supports a sustainable and just energy transition.</a:t>
            </a:r>
          </a:p>
          <a:p>
            <a:pPr marL="285750" indent="-285750">
              <a:buFont typeface="Arial" panose="020B0604020202020204" pitchFamily="34" charset="0"/>
              <a:buChar char="•"/>
            </a:pPr>
            <a:r>
              <a:rPr lang="en-US" dirty="0"/>
              <a:t>Third, international cooperation will be essential, because no country possesses all the resources, industrial capabilities and technological know-how required. Partnerships can help improve transparency, </a:t>
            </a:r>
            <a:r>
              <a:rPr lang="en-US" dirty="0" err="1"/>
              <a:t>mobilise</a:t>
            </a:r>
            <a:r>
              <a:rPr lang="en-US" dirty="0"/>
              <a:t> investment, share knowledge and build capacity across regions.</a:t>
            </a:r>
          </a:p>
          <a:p>
            <a:pPr marL="285750" indent="-285750">
              <a:buFont typeface="Arial" panose="020B0604020202020204" pitchFamily="34" charset="0"/>
              <a:buChar char="•"/>
            </a:pPr>
            <a:r>
              <a:rPr lang="en-US" dirty="0"/>
              <a:t>Finally, circularity must be built into the system from the beginning. Recycling and the use of scrap materials can already contribute to supply, but we also need to prepare for much larger recycling volumes after 2030.</a:t>
            </a:r>
          </a:p>
          <a:p>
            <a:r>
              <a:rPr lang="en-US" dirty="0"/>
              <a:t>So the main message is that resilience comes from combining measures: reducing demand where possible, expanding responsible supply where needed, cooperating internationally, and closing material loops over time.</a:t>
            </a:r>
          </a:p>
        </p:txBody>
      </p:sp>
      <p:sp>
        <p:nvSpPr>
          <p:cNvPr id="4" name="Slide Number Placeholder 3">
            <a:extLst>
              <a:ext uri="{FF2B5EF4-FFF2-40B4-BE49-F238E27FC236}">
                <a16:creationId xmlns:a16="http://schemas.microsoft.com/office/drawing/2014/main" id="{3A690C80-4F92-BA77-C67E-F3FBFE0192E6}"/>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E58966E-FEAB-5F4E-A3AC-E85332827FBB}" type="slidenum">
              <a:rPr kumimoji="0" lang="de-DE" alt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de-DE"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3510322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29358-9192-5D51-CEAE-F2D36A1514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374321-AB99-850B-9567-64663ED1C5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C1F07C-F471-AD14-85B9-16159220A442}"/>
              </a:ext>
            </a:extLst>
          </p:cNvPr>
          <p:cNvSpPr>
            <a:spLocks noGrp="1"/>
          </p:cNvSpPr>
          <p:nvPr>
            <p:ph type="body" idx="1"/>
          </p:nvPr>
        </p:nvSpPr>
        <p:spPr/>
        <p:txBody>
          <a:bodyPr/>
          <a:lstStyle/>
          <a:p>
            <a:pPr marL="0" indent="0">
              <a:buFontTx/>
              <a:buNone/>
            </a:pPr>
            <a:endParaRPr lang="en-GB"/>
          </a:p>
        </p:txBody>
      </p:sp>
      <p:sp>
        <p:nvSpPr>
          <p:cNvPr id="4" name="Slide Number Placeholder 3">
            <a:extLst>
              <a:ext uri="{FF2B5EF4-FFF2-40B4-BE49-F238E27FC236}">
                <a16:creationId xmlns:a16="http://schemas.microsoft.com/office/drawing/2014/main" id="{71478948-3E2E-A47C-B5A0-4C1A753CB6EE}"/>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29D018E-AC63-4AA5-85D6-94D8C9B4E534}" type="slidenum">
              <a:rPr kumimoji="0" lang="de-DE" alt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de-DE"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950100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6.emf"/><Relationship Id="rId4" Type="http://schemas.openxmlformats.org/officeDocument/2006/relationships/oleObject" Target="../embeddings/oleObject3.bin"/></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6.emf"/><Relationship Id="rId4" Type="http://schemas.openxmlformats.org/officeDocument/2006/relationships/oleObject" Target="../embeddings/oleObject4.bin"/></Relationships>
</file>

<file path=ppt/slideLayouts/_rels/slideLayout2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13.xml"/><Relationship Id="rId7" Type="http://schemas.openxmlformats.org/officeDocument/2006/relationships/slideMaster" Target="../slideMasters/slideMaster5.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oleObject" Target="../embeddings/oleObject6.bin"/><Relationship Id="rId5" Type="http://schemas.openxmlformats.org/officeDocument/2006/relationships/tags" Target="../tags/tag15.xml"/><Relationship Id="rId10" Type="http://schemas.openxmlformats.org/officeDocument/2006/relationships/image" Target="../media/image7.jpeg"/><Relationship Id="rId4" Type="http://schemas.openxmlformats.org/officeDocument/2006/relationships/tags" Target="../tags/tag14.xml"/><Relationship Id="rId9" Type="http://schemas.openxmlformats.org/officeDocument/2006/relationships/image" Target="../media/image6.emf"/></Relationships>
</file>

<file path=ppt/slideLayouts/_rels/slideLayout24.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19.xml"/><Relationship Id="rId7" Type="http://schemas.openxmlformats.org/officeDocument/2006/relationships/slideMaster" Target="../slideMasters/slideMaster5.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oleObject" Target="../embeddings/oleObject7.bin"/><Relationship Id="rId5" Type="http://schemas.openxmlformats.org/officeDocument/2006/relationships/tags" Target="../tags/tag21.xml"/><Relationship Id="rId10" Type="http://schemas.openxmlformats.org/officeDocument/2006/relationships/image" Target="../media/image7.jpeg"/><Relationship Id="rId4" Type="http://schemas.openxmlformats.org/officeDocument/2006/relationships/tags" Target="../tags/tag20.xml"/><Relationship Id="rId9" Type="http://schemas.openxmlformats.org/officeDocument/2006/relationships/image" Target="../media/image6.emf"/></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25.xml"/><Relationship Id="rId7" Type="http://schemas.openxmlformats.org/officeDocument/2006/relationships/image" Target="../media/image6.emf"/><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oleObject" Target="../embeddings/oleObject5.bin"/><Relationship Id="rId5" Type="http://schemas.openxmlformats.org/officeDocument/2006/relationships/slideMaster" Target="../slideMasters/slideMaster5.xml"/><Relationship Id="rId4" Type="http://schemas.openxmlformats.org/officeDocument/2006/relationships/tags" Target="../tags/tag26.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29.xml"/><Relationship Id="rId7" Type="http://schemas.openxmlformats.org/officeDocument/2006/relationships/image" Target="../media/image6.emf"/><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oleObject" Target="../embeddings/oleObject5.bin"/><Relationship Id="rId5" Type="http://schemas.openxmlformats.org/officeDocument/2006/relationships/slideMaster" Target="../slideMasters/slideMaster5.xml"/><Relationship Id="rId4" Type="http://schemas.openxmlformats.org/officeDocument/2006/relationships/tags" Target="../tags/tag30.xml"/></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5.xml"/><Relationship Id="rId1" Type="http://schemas.openxmlformats.org/officeDocument/2006/relationships/tags" Target="../tags/tag31.xml"/><Relationship Id="rId4" Type="http://schemas.openxmlformats.org/officeDocument/2006/relationships/image" Target="../media/image9.emf"/></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8.emf"/><Relationship Id="rId4" Type="http://schemas.openxmlformats.org/officeDocument/2006/relationships/oleObject" Target="../embeddings/oleObject9.bin"/></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250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88D3AE5D-A79A-484E-8B7F-FC8DCAD11975}"/>
              </a:ext>
            </a:extLst>
          </p:cNvPr>
          <p:cNvSpPr>
            <a:spLocks noGrp="1"/>
          </p:cNvSpPr>
          <p:nvPr>
            <p:ph type="title"/>
          </p:nvPr>
        </p:nvSpPr>
        <p:spPr>
          <a:xfrm>
            <a:off x="248902" y="165474"/>
            <a:ext cx="10271511" cy="836614"/>
          </a:xfrm>
          <a:prstGeom prst="rect">
            <a:avLst/>
          </a:prstGeom>
        </p:spPr>
        <p:txBody>
          <a:bodyPr vert="horz" lIns="91440" tIns="45720" rIns="91440" bIns="45720" rtlCol="0" anchor="ctr">
            <a:normAutofit/>
          </a:bodyPr>
          <a:lstStyle/>
          <a:p>
            <a:r>
              <a:rPr lang="en-US"/>
              <a:t>Click to edit Master title style</a:t>
            </a:r>
          </a:p>
        </p:txBody>
      </p:sp>
      <p:sp>
        <p:nvSpPr>
          <p:cNvPr id="4" name="Slide Number Placeholder 5">
            <a:extLst>
              <a:ext uri="{FF2B5EF4-FFF2-40B4-BE49-F238E27FC236}">
                <a16:creationId xmlns:a16="http://schemas.microsoft.com/office/drawing/2014/main" id="{F9460937-1651-F846-AEE4-1A6E44B0DFF6}"/>
              </a:ext>
            </a:extLst>
          </p:cNvPr>
          <p:cNvSpPr>
            <a:spLocks noGrp="1"/>
          </p:cNvSpPr>
          <p:nvPr>
            <p:ph type="sldNum" sz="quarter" idx="12"/>
          </p:nvPr>
        </p:nvSpPr>
        <p:spPr>
          <a:xfrm>
            <a:off x="11669552" y="6011971"/>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975616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9CFE8D-557D-6D4F-ACFB-30365A478CBF}"/>
              </a:ext>
            </a:extLst>
          </p:cNvPr>
          <p:cNvSpPr>
            <a:spLocks noGrp="1"/>
          </p:cNvSpPr>
          <p:nvPr>
            <p:ph idx="1"/>
          </p:nvPr>
        </p:nvSpPr>
        <p:spPr>
          <a:xfrm>
            <a:off x="334962" y="1280350"/>
            <a:ext cx="11501367" cy="479425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88D3AE5D-A79A-484E-8B7F-FC8DCAD11975}"/>
              </a:ext>
            </a:extLst>
          </p:cNvPr>
          <p:cNvSpPr>
            <a:spLocks noGrp="1"/>
          </p:cNvSpPr>
          <p:nvPr>
            <p:ph type="title"/>
          </p:nvPr>
        </p:nvSpPr>
        <p:spPr>
          <a:xfrm>
            <a:off x="248902" y="165474"/>
            <a:ext cx="11587427" cy="836614"/>
          </a:xfrm>
          <a:prstGeom prst="rect">
            <a:avLst/>
          </a:prstGeom>
        </p:spPr>
        <p:txBody>
          <a:bodyPr vert="horz" lIns="91440" tIns="45720" rIns="91440" bIns="45720" rtlCol="0" anchor="ctr">
            <a:normAutofit/>
          </a:bodyPr>
          <a:lstStyle/>
          <a:p>
            <a:r>
              <a:rPr lang="en-US"/>
              <a:t>Click to edit Master title style</a:t>
            </a:r>
          </a:p>
        </p:txBody>
      </p:sp>
      <p:sp>
        <p:nvSpPr>
          <p:cNvPr id="5" name="Slide Number Placeholder 5">
            <a:extLst>
              <a:ext uri="{FF2B5EF4-FFF2-40B4-BE49-F238E27FC236}">
                <a16:creationId xmlns:a16="http://schemas.microsoft.com/office/drawing/2014/main" id="{9D6A361D-163C-B842-B22A-F6EED9315912}"/>
              </a:ext>
            </a:extLst>
          </p:cNvPr>
          <p:cNvSpPr>
            <a:spLocks noGrp="1"/>
          </p:cNvSpPr>
          <p:nvPr>
            <p:ph type="sldNum" sz="quarter" idx="12"/>
          </p:nvPr>
        </p:nvSpPr>
        <p:spPr>
          <a:xfrm>
            <a:off x="11624813" y="6377096"/>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2819777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26135E-076F-9B4A-90DB-53E4FBB013B2}"/>
              </a:ext>
            </a:extLst>
          </p:cNvPr>
          <p:cNvSpPr>
            <a:spLocks noGrp="1"/>
          </p:cNvSpPr>
          <p:nvPr>
            <p:ph sz="half" idx="1"/>
          </p:nvPr>
        </p:nvSpPr>
        <p:spPr>
          <a:xfrm>
            <a:off x="838200" y="1406077"/>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74A6CF-2FCB-7047-B4A1-1B8AF2D12B91}"/>
              </a:ext>
            </a:extLst>
          </p:cNvPr>
          <p:cNvSpPr>
            <a:spLocks noGrp="1"/>
          </p:cNvSpPr>
          <p:nvPr>
            <p:ph sz="half" idx="2"/>
          </p:nvPr>
        </p:nvSpPr>
        <p:spPr>
          <a:xfrm>
            <a:off x="6172200" y="1406077"/>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Placeholder 1">
            <a:extLst>
              <a:ext uri="{FF2B5EF4-FFF2-40B4-BE49-F238E27FC236}">
                <a16:creationId xmlns:a16="http://schemas.microsoft.com/office/drawing/2014/main" id="{B7508D57-48C2-E743-8FDB-B45F9C84EDD6}"/>
              </a:ext>
            </a:extLst>
          </p:cNvPr>
          <p:cNvSpPr>
            <a:spLocks noGrp="1"/>
          </p:cNvSpPr>
          <p:nvPr>
            <p:ph type="title"/>
          </p:nvPr>
        </p:nvSpPr>
        <p:spPr>
          <a:xfrm>
            <a:off x="248902" y="165474"/>
            <a:ext cx="11622395" cy="836614"/>
          </a:xfrm>
          <a:prstGeom prst="rect">
            <a:avLst/>
          </a:prstGeom>
        </p:spPr>
        <p:txBody>
          <a:bodyPr vert="horz" lIns="91440" tIns="45720" rIns="91440" bIns="45720" rtlCol="0" anchor="ctr">
            <a:normAutofit/>
          </a:bodyPr>
          <a:lstStyle/>
          <a:p>
            <a:r>
              <a:rPr lang="en-US"/>
              <a:t>Click to edit Master title style</a:t>
            </a:r>
          </a:p>
        </p:txBody>
      </p:sp>
      <p:sp>
        <p:nvSpPr>
          <p:cNvPr id="7" name="Slide Number Placeholder 5">
            <a:extLst>
              <a:ext uri="{FF2B5EF4-FFF2-40B4-BE49-F238E27FC236}">
                <a16:creationId xmlns:a16="http://schemas.microsoft.com/office/drawing/2014/main" id="{BD00C219-667B-5442-BF24-2C5B437C9FF2}"/>
              </a:ext>
            </a:extLst>
          </p:cNvPr>
          <p:cNvSpPr>
            <a:spLocks noGrp="1"/>
          </p:cNvSpPr>
          <p:nvPr>
            <p:ph type="sldNum" sz="quarter" idx="12"/>
          </p:nvPr>
        </p:nvSpPr>
        <p:spPr>
          <a:xfrm>
            <a:off x="11624813" y="6377096"/>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2276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88D3AE5D-A79A-484E-8B7F-FC8DCAD11975}"/>
              </a:ext>
            </a:extLst>
          </p:cNvPr>
          <p:cNvSpPr>
            <a:spLocks noGrp="1"/>
          </p:cNvSpPr>
          <p:nvPr>
            <p:ph type="title"/>
          </p:nvPr>
        </p:nvSpPr>
        <p:spPr>
          <a:xfrm>
            <a:off x="248902" y="165474"/>
            <a:ext cx="11622395" cy="836614"/>
          </a:xfrm>
          <a:prstGeom prst="rect">
            <a:avLst/>
          </a:prstGeom>
        </p:spPr>
        <p:txBody>
          <a:bodyPr vert="horz" lIns="91440" tIns="45720" rIns="91440" bIns="45720" rtlCol="0" anchor="ctr">
            <a:normAutofit/>
          </a:bodyPr>
          <a:lstStyle/>
          <a:p>
            <a:r>
              <a:rPr lang="en-US"/>
              <a:t>Click to edit Master title style</a:t>
            </a:r>
          </a:p>
        </p:txBody>
      </p:sp>
      <p:sp>
        <p:nvSpPr>
          <p:cNvPr id="4" name="Slide Number Placeholder 5">
            <a:extLst>
              <a:ext uri="{FF2B5EF4-FFF2-40B4-BE49-F238E27FC236}">
                <a16:creationId xmlns:a16="http://schemas.microsoft.com/office/drawing/2014/main" id="{F9460937-1651-F846-AEE4-1A6E44B0DFF6}"/>
              </a:ext>
            </a:extLst>
          </p:cNvPr>
          <p:cNvSpPr>
            <a:spLocks noGrp="1"/>
          </p:cNvSpPr>
          <p:nvPr>
            <p:ph type="sldNum" sz="quarter" idx="12"/>
          </p:nvPr>
        </p:nvSpPr>
        <p:spPr>
          <a:xfrm>
            <a:off x="11669552" y="6011971"/>
            <a:ext cx="403489"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1258401-23C6-2149-BDD6-E20CBEDE9734}" type="slidenum">
              <a:rPr kumimoji="0" lang="en-US" sz="1100" b="0" i="0" u="none" strike="noStrike" kern="1200" cap="none" spc="0" normalizeH="0" baseline="0" noProof="0" smtClean="0">
                <a:ln>
                  <a:noFill/>
                </a:ln>
                <a:solidFill>
                  <a:srgbClr val="646464"/>
                </a:solidFill>
                <a:effectLst/>
                <a:uLnTx/>
                <a:uFillTx/>
                <a:latin typeface="Arial" panose="020B0604020202020204" pitchFamily="34" charset="0"/>
                <a:ea typeface="MS PGothic" panose="020B0600070205080204" pitchFamily="34" charset="-128"/>
                <a:cs typeface="Arial"/>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100" b="0" i="0" u="none" strike="noStrike" kern="1200" cap="none" spc="0" normalizeH="0" baseline="0" noProof="0">
              <a:ln>
                <a:noFill/>
              </a:ln>
              <a:solidFill>
                <a:srgbClr val="646464"/>
              </a:solidFill>
              <a:effectLst/>
              <a:uLnTx/>
              <a:uFillTx/>
              <a:latin typeface="Arial" panose="020B0604020202020204" pitchFamily="34" charset="0"/>
              <a:ea typeface="MS PGothic" panose="020B0600070205080204" pitchFamily="34" charset="-128"/>
              <a:cs typeface="Arial"/>
            </a:endParaRPr>
          </a:p>
        </p:txBody>
      </p:sp>
    </p:spTree>
    <p:extLst>
      <p:ext uri="{BB962C8B-B14F-4D97-AF65-F5344CB8AC3E}">
        <p14:creationId xmlns:p14="http://schemas.microsoft.com/office/powerpoint/2010/main" val="12887824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anose="020B0604020202020204" pitchFamily="34" charset="0"/>
                <a:ea typeface="MS PGothic" panose="020B0600070205080204" pitchFamily="34" charset="-128"/>
              </a:defRPr>
            </a:lvl1pPr>
          </a:lstStyle>
          <a:p>
            <a:pPr>
              <a:defRPr/>
            </a:pPr>
            <a:endParaRPr lang="en-US" altLang="en-US"/>
          </a:p>
        </p:txBody>
      </p:sp>
      <p:sp>
        <p:nvSpPr>
          <p:cNvPr id="5" name="Footer Placeholder 4"/>
          <p:cNvSpPr>
            <a:spLocks noGrp="1"/>
          </p:cNvSpPr>
          <p:nvPr>
            <p:ph type="ftr" sz="quarter" idx="11"/>
          </p:nvPr>
        </p:nvSpPr>
        <p:spPr>
          <a:xfrm>
            <a:off x="4165600" y="6356351"/>
            <a:ext cx="3860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anose="020B0604020202020204" pitchFamily="34" charset="0"/>
                <a:ea typeface="MS PGothic" panose="020B0600070205080204" pitchFamily="34" charset="-128"/>
              </a:defRPr>
            </a:lvl1pPr>
          </a:lstStyle>
          <a:p>
            <a:pPr>
              <a:defRPr/>
            </a:pPr>
            <a:endParaRPr lang="en-US" altLang="en-US"/>
          </a:p>
        </p:txBody>
      </p:sp>
      <p:sp>
        <p:nvSpPr>
          <p:cNvPr id="6" name="Slide Number Placeholder 5"/>
          <p:cNvSpPr>
            <a:spLocks noGrp="1"/>
          </p:cNvSpPr>
          <p:nvPr>
            <p:ph type="sldNum" sz="quarter" idx="12"/>
          </p:nvPr>
        </p:nvSpPr>
        <p:spPr>
          <a:xfrm>
            <a:off x="11167534" y="6524625"/>
            <a:ext cx="378884" cy="217488"/>
          </a:xfrm>
          <a:prstGeom prst="rect">
            <a:avLst/>
          </a:prstGeom>
        </p:spPr>
        <p:txBody>
          <a:bodyPr/>
          <a:lstStyle>
            <a:lvl1pPr>
              <a:defRPr>
                <a:latin typeface="Arial" charset="0"/>
                <a:ea typeface="MS PGothic" charset="-128"/>
              </a:defRPr>
            </a:lvl1pPr>
          </a:lstStyle>
          <a:p>
            <a:pPr>
              <a:defRPr/>
            </a:pPr>
            <a:fld id="{77641760-B2D8-4465-A91E-E7FD2F62B9BD}" type="slidenum">
              <a:rPr lang="en-US" altLang="en-US"/>
              <a:pPr>
                <a:defRPr/>
              </a:pPr>
              <a:t>‹#›</a:t>
            </a:fld>
            <a:endParaRPr lang="en-US" altLang="en-US"/>
          </a:p>
        </p:txBody>
      </p:sp>
    </p:spTree>
    <p:extLst>
      <p:ext uri="{BB962C8B-B14F-4D97-AF65-F5344CB8AC3E}">
        <p14:creationId xmlns:p14="http://schemas.microsoft.com/office/powerpoint/2010/main" val="2931694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434294E-9809-48A9-8166-2276AD5D0C10}"/>
              </a:ext>
            </a:extLst>
          </p:cNvPr>
          <p:cNvSpPr>
            <a:spLocks noGrp="1" noChangeArrowheads="1"/>
          </p:cNvSpPr>
          <p:nvPr>
            <p:ph type="sldNum" sz="quarter" idx="10"/>
          </p:nvPr>
        </p:nvSpPr>
        <p:spPr/>
        <p:txBody>
          <a:bodyPr/>
          <a:lstStyle>
            <a:lvl1pPr>
              <a:defRPr/>
            </a:lvl1pPr>
          </a:lstStyle>
          <a:p>
            <a:pPr>
              <a:defRPr/>
            </a:pPr>
            <a:fld id="{13C233BD-62D7-4045-9C0B-E600BFF52045}" type="slidenum">
              <a:rPr lang="de-DE" altLang="en-US"/>
              <a:pPr>
                <a:defRPr/>
              </a:pPr>
              <a:t>‹#›</a:t>
            </a:fld>
            <a:endParaRPr lang="de-DE" altLang="en-US"/>
          </a:p>
        </p:txBody>
      </p:sp>
      <p:sp>
        <p:nvSpPr>
          <p:cNvPr id="3" name="Title 2">
            <a:extLst>
              <a:ext uri="{FF2B5EF4-FFF2-40B4-BE49-F238E27FC236}">
                <a16:creationId xmlns:a16="http://schemas.microsoft.com/office/drawing/2014/main" id="{31D37F25-F7D0-4513-85D0-8CA0AA2A845C}"/>
              </a:ext>
            </a:extLst>
          </p:cNvPr>
          <p:cNvSpPr>
            <a:spLocks noGrp="1"/>
          </p:cNvSpPr>
          <p:nvPr>
            <p:ph type="title"/>
          </p:nvPr>
        </p:nvSpPr>
        <p:spPr>
          <a:xfrm>
            <a:off x="550863" y="165350"/>
            <a:ext cx="11064240" cy="527346"/>
          </a:xfrm>
        </p:spPr>
        <p:txBody>
          <a:bodyPr/>
          <a:lstStyle>
            <a:lvl1pPr>
              <a:defRPr sz="3200">
                <a:latin typeface="Calibri" panose="020F0502020204030204" pitchFamily="34" charset="0"/>
                <a:cs typeface="Calibri" panose="020F0502020204030204" pitchFamily="34" charset="0"/>
              </a:defRPr>
            </a:lvl1pPr>
          </a:lstStyle>
          <a:p>
            <a:r>
              <a:rPr lang="en-US"/>
              <a:t>Click to edit Master title style</a:t>
            </a:r>
            <a:endParaRPr lang="en-GB"/>
          </a:p>
        </p:txBody>
      </p:sp>
      <p:sp>
        <p:nvSpPr>
          <p:cNvPr id="8" name="Text Placeholder 7">
            <a:extLst>
              <a:ext uri="{FF2B5EF4-FFF2-40B4-BE49-F238E27FC236}">
                <a16:creationId xmlns:a16="http://schemas.microsoft.com/office/drawing/2014/main" id="{23DACD6F-2C61-4057-94B4-B00B9D456E25}"/>
              </a:ext>
            </a:extLst>
          </p:cNvPr>
          <p:cNvSpPr>
            <a:spLocks noGrp="1"/>
          </p:cNvSpPr>
          <p:nvPr>
            <p:ph type="body" sz="quarter" idx="11"/>
          </p:nvPr>
        </p:nvSpPr>
        <p:spPr>
          <a:xfrm>
            <a:off x="550863" y="981075"/>
            <a:ext cx="11064240" cy="51847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22776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2876005"/>
            <a:ext cx="8638117" cy="2876003"/>
          </a:xfrm>
          <a:solidFill>
            <a:srgbClr val="0872A6"/>
          </a:solidFill>
        </p:spPr>
        <p:txBody>
          <a:bodyPr lIns="402962" tIns="201480" rIns="402962" bIns="402962"/>
          <a:lstStyle>
            <a:lvl1pPr>
              <a:lnSpc>
                <a:spcPct val="110000"/>
              </a:lnSpc>
              <a:defRPr sz="3500">
                <a:solidFill>
                  <a:schemeClr val="bg1"/>
                </a:solidFill>
              </a:defRPr>
            </a:lvl1pPr>
          </a:lstStyle>
          <a:p>
            <a:r>
              <a:rPr lang="de-DE"/>
              <a:t>Titelmasterformat durch Klicken bearbeiten</a:t>
            </a:r>
          </a:p>
        </p:txBody>
      </p:sp>
    </p:spTree>
    <p:extLst>
      <p:ext uri="{BB962C8B-B14F-4D97-AF65-F5344CB8AC3E}">
        <p14:creationId xmlns:p14="http://schemas.microsoft.com/office/powerpoint/2010/main" val="2301011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p:cSld name="2_Two Content">
    <p:spTree>
      <p:nvGrpSpPr>
        <p:cNvPr id="1" name="Shape 107"/>
        <p:cNvGrpSpPr/>
        <p:nvPr/>
      </p:nvGrpSpPr>
      <p:grpSpPr>
        <a:xfrm>
          <a:off x="0" y="0"/>
          <a:ext cx="0" cy="0"/>
          <a:chOff x="0" y="0"/>
          <a:chExt cx="0" cy="0"/>
        </a:xfrm>
      </p:grpSpPr>
      <p:sp>
        <p:nvSpPr>
          <p:cNvPr id="3" name="Google Shape;104;p42">
            <a:extLst>
              <a:ext uri="{FF2B5EF4-FFF2-40B4-BE49-F238E27FC236}">
                <a16:creationId xmlns:a16="http://schemas.microsoft.com/office/drawing/2014/main" id="{F84A6A59-B46C-3048-9A61-86EBEA1F4C14}"/>
              </a:ext>
            </a:extLst>
          </p:cNvPr>
          <p:cNvSpPr txBox="1">
            <a:spLocks noGrp="1"/>
          </p:cNvSpPr>
          <p:nvPr>
            <p:ph type="sldNum" idx="12"/>
          </p:nvPr>
        </p:nvSpPr>
        <p:spPr>
          <a:xfrm>
            <a:off x="11702445" y="6534286"/>
            <a:ext cx="373347" cy="216933"/>
          </a:xfrm>
          <a:prstGeom prst="rect">
            <a:avLst/>
          </a:prstGeom>
          <a:noFill/>
          <a:ln>
            <a:noFill/>
          </a:ln>
        </p:spPr>
        <p:txBody>
          <a:bodyPr spcFirstLastPara="1" wrap="square" lIns="0" tIns="0" rIns="0" bIns="0" anchor="t" anchorCtr="0">
            <a:noAutofit/>
          </a:bodyPr>
          <a:lstStyle>
            <a:lvl1pPr marL="0" marR="0" lvl="0" indent="0" algn="r" rtl="0">
              <a:spcBef>
                <a:spcPts val="0"/>
              </a:spcBef>
              <a:spcAft>
                <a:spcPts val="0"/>
              </a:spcAft>
              <a:buNone/>
              <a:defRPr sz="1100" b="0" i="0" u="none" strike="noStrike" cap="none">
                <a:solidFill>
                  <a:srgbClr val="646464"/>
                </a:solidFill>
                <a:latin typeface="Arial"/>
                <a:ea typeface="Arial"/>
                <a:cs typeface="Arial"/>
                <a:sym typeface="Arial"/>
              </a:defRPr>
            </a:lvl1pPr>
            <a:lvl2pPr marL="0" marR="0" lvl="1" indent="0" algn="r" rtl="0">
              <a:spcBef>
                <a:spcPts val="0"/>
              </a:spcBef>
              <a:spcAft>
                <a:spcPts val="0"/>
              </a:spcAft>
              <a:buNone/>
              <a:defRPr sz="1100" b="0" i="0" u="none" strike="noStrike" cap="none">
                <a:solidFill>
                  <a:srgbClr val="646464"/>
                </a:solidFill>
                <a:latin typeface="Arial"/>
                <a:ea typeface="Arial"/>
                <a:cs typeface="Arial"/>
                <a:sym typeface="Arial"/>
              </a:defRPr>
            </a:lvl2pPr>
            <a:lvl3pPr marL="0" marR="0" lvl="2" indent="0" algn="r" rtl="0">
              <a:spcBef>
                <a:spcPts val="0"/>
              </a:spcBef>
              <a:spcAft>
                <a:spcPts val="0"/>
              </a:spcAft>
              <a:buNone/>
              <a:defRPr sz="1100" b="0" i="0" u="none" strike="noStrike" cap="none">
                <a:solidFill>
                  <a:srgbClr val="646464"/>
                </a:solidFill>
                <a:latin typeface="Arial"/>
                <a:ea typeface="Arial"/>
                <a:cs typeface="Arial"/>
                <a:sym typeface="Arial"/>
              </a:defRPr>
            </a:lvl3pPr>
            <a:lvl4pPr marL="0" marR="0" lvl="3" indent="0" algn="r" rtl="0">
              <a:spcBef>
                <a:spcPts val="0"/>
              </a:spcBef>
              <a:spcAft>
                <a:spcPts val="0"/>
              </a:spcAft>
              <a:buNone/>
              <a:defRPr sz="1100" b="0" i="0" u="none" strike="noStrike" cap="none">
                <a:solidFill>
                  <a:srgbClr val="646464"/>
                </a:solidFill>
                <a:latin typeface="Arial"/>
                <a:ea typeface="Arial"/>
                <a:cs typeface="Arial"/>
                <a:sym typeface="Arial"/>
              </a:defRPr>
            </a:lvl4pPr>
            <a:lvl5pPr marL="0" marR="0" lvl="4" indent="0" algn="r" rtl="0">
              <a:spcBef>
                <a:spcPts val="0"/>
              </a:spcBef>
              <a:spcAft>
                <a:spcPts val="0"/>
              </a:spcAft>
              <a:buNone/>
              <a:defRPr sz="1100" b="0" i="0" u="none" strike="noStrike" cap="none">
                <a:solidFill>
                  <a:srgbClr val="646464"/>
                </a:solidFill>
                <a:latin typeface="Arial"/>
                <a:ea typeface="Arial"/>
                <a:cs typeface="Arial"/>
                <a:sym typeface="Arial"/>
              </a:defRPr>
            </a:lvl5pPr>
            <a:lvl6pPr marL="0" marR="0" lvl="5" indent="0" algn="r" rtl="0">
              <a:spcBef>
                <a:spcPts val="0"/>
              </a:spcBef>
              <a:spcAft>
                <a:spcPts val="0"/>
              </a:spcAft>
              <a:buNone/>
              <a:defRPr sz="1100" b="0" i="0" u="none" strike="noStrike" cap="none">
                <a:solidFill>
                  <a:srgbClr val="646464"/>
                </a:solidFill>
                <a:latin typeface="Arial"/>
                <a:ea typeface="Arial"/>
                <a:cs typeface="Arial"/>
                <a:sym typeface="Arial"/>
              </a:defRPr>
            </a:lvl6pPr>
            <a:lvl7pPr marL="0" marR="0" lvl="6" indent="0" algn="r" rtl="0">
              <a:spcBef>
                <a:spcPts val="0"/>
              </a:spcBef>
              <a:spcAft>
                <a:spcPts val="0"/>
              </a:spcAft>
              <a:buNone/>
              <a:defRPr sz="1100" b="0" i="0" u="none" strike="noStrike" cap="none">
                <a:solidFill>
                  <a:srgbClr val="646464"/>
                </a:solidFill>
                <a:latin typeface="Arial"/>
                <a:ea typeface="Arial"/>
                <a:cs typeface="Arial"/>
                <a:sym typeface="Arial"/>
              </a:defRPr>
            </a:lvl7pPr>
            <a:lvl8pPr marL="0" marR="0" lvl="7" indent="0" algn="r" rtl="0">
              <a:spcBef>
                <a:spcPts val="0"/>
              </a:spcBef>
              <a:spcAft>
                <a:spcPts val="0"/>
              </a:spcAft>
              <a:buNone/>
              <a:defRPr sz="1100" b="0" i="0" u="none" strike="noStrike" cap="none">
                <a:solidFill>
                  <a:srgbClr val="646464"/>
                </a:solidFill>
                <a:latin typeface="Arial"/>
                <a:ea typeface="Arial"/>
                <a:cs typeface="Arial"/>
                <a:sym typeface="Arial"/>
              </a:defRPr>
            </a:lvl8pPr>
            <a:lvl9pPr marL="0" marR="0" lvl="8" indent="0" algn="r" rtl="0">
              <a:spcBef>
                <a:spcPts val="0"/>
              </a:spcBef>
              <a:spcAft>
                <a:spcPts val="0"/>
              </a:spcAft>
              <a:buNone/>
              <a:defRPr sz="1100" b="0" i="0" u="none" strike="noStrike" cap="none">
                <a:solidFill>
                  <a:srgbClr val="646464"/>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023985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7837" y="332656"/>
            <a:ext cx="11229975" cy="484187"/>
          </a:xfrm>
        </p:spPr>
        <p:txBody>
          <a:bodyPr/>
          <a:lstStyle>
            <a:lvl1pPr>
              <a:defRPr sz="2800">
                <a:solidFill>
                  <a:srgbClr val="0872A6"/>
                </a:solidFill>
                <a:latin typeface="Calibri" panose="020F0502020204030204" pitchFamily="34" charset="0"/>
                <a:cs typeface="Calibri" panose="020F0502020204030204" pitchFamily="34" charset="0"/>
              </a:defRPr>
            </a:lvl1pPr>
          </a:lstStyle>
          <a:p>
            <a:r>
              <a:rPr lang="en-US"/>
              <a:t>Click to edit Master title style</a:t>
            </a:r>
          </a:p>
        </p:txBody>
      </p:sp>
      <p:sp>
        <p:nvSpPr>
          <p:cNvPr id="3" name="Content Placeholder 2"/>
          <p:cNvSpPr>
            <a:spLocks noGrp="1"/>
          </p:cNvSpPr>
          <p:nvPr>
            <p:ph idx="1"/>
          </p:nvPr>
        </p:nvSpPr>
        <p:spPr>
          <a:xfrm>
            <a:off x="477838" y="1268760"/>
            <a:ext cx="11229975" cy="5040559"/>
          </a:xfrm>
        </p:spPr>
        <p:txBody>
          <a:bodyPr/>
          <a:lstStyle>
            <a:lvl1pPr marL="517525" indent="-344488">
              <a:lnSpc>
                <a:spcPct val="110000"/>
              </a:lnSpc>
              <a:spcBef>
                <a:spcPts val="400"/>
              </a:spcBef>
              <a:spcAft>
                <a:spcPts val="400"/>
              </a:spcAft>
              <a:tabLst>
                <a:tab pos="182880" algn="l"/>
              </a:tabLst>
              <a:defRPr sz="1800">
                <a:latin typeface="Calibri" panose="020F0502020204030204" pitchFamily="34" charset="0"/>
                <a:cs typeface="Calibri" panose="020F0502020204030204" pitchFamily="34" charset="0"/>
              </a:defRPr>
            </a:lvl1pPr>
            <a:lvl2pPr marL="915987" indent="-285750">
              <a:lnSpc>
                <a:spcPct val="110000"/>
              </a:lnSpc>
              <a:spcBef>
                <a:spcPts val="400"/>
              </a:spcBef>
              <a:spcAft>
                <a:spcPts val="400"/>
              </a:spcAft>
              <a:buFont typeface="Arial" panose="020B0604020202020204" pitchFamily="34" charset="0"/>
              <a:buChar char="•"/>
              <a:defRPr sz="1800">
                <a:latin typeface="Calibri" panose="020F0502020204030204" pitchFamily="34" charset="0"/>
                <a:cs typeface="Calibri" panose="020F0502020204030204" pitchFamily="34" charset="0"/>
              </a:defRPr>
            </a:lvl2pPr>
            <a:lvl3pPr marL="1308100" indent="-285750">
              <a:lnSpc>
                <a:spcPct val="110000"/>
              </a:lnSpc>
              <a:spcBef>
                <a:spcPts val="400"/>
              </a:spcBef>
              <a:spcAft>
                <a:spcPts val="400"/>
              </a:spcAft>
              <a:buFont typeface="Arial" panose="020B0604020202020204" pitchFamily="34" charset="0"/>
              <a:buChar char="•"/>
              <a:defRPr sz="1800">
                <a:latin typeface="Calibri" panose="020F0502020204030204" pitchFamily="34" charset="0"/>
                <a:cs typeface="Calibri" panose="020F0502020204030204" pitchFamily="34" charset="0"/>
              </a:defRPr>
            </a:lvl3pPr>
            <a:lvl4pPr marL="1655763" indent="-284163">
              <a:lnSpc>
                <a:spcPct val="110000"/>
              </a:lnSpc>
              <a:spcBef>
                <a:spcPts val="400"/>
              </a:spcBef>
              <a:spcAft>
                <a:spcPts val="400"/>
              </a:spcAft>
              <a:defRPr sz="1800">
                <a:latin typeface="Calibri" panose="020F0502020204030204" pitchFamily="34" charset="0"/>
                <a:cs typeface="Calibri" panose="020F0502020204030204" pitchFamily="34" charset="0"/>
              </a:defRPr>
            </a:lvl4pPr>
            <a:lvl5pPr marL="2112963" indent="-284163">
              <a:lnSpc>
                <a:spcPct val="110000"/>
              </a:lnSpc>
              <a:spcBef>
                <a:spcPts val="400"/>
              </a:spcBef>
              <a:spcAft>
                <a:spcPts val="400"/>
              </a:spcAft>
              <a:defRPr sz="1800">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256B460-44DA-48D0-803F-D29672A928D4}"/>
              </a:ext>
            </a:extLst>
          </p:cNvPr>
          <p:cNvSpPr>
            <a:spLocks noGrp="1" noChangeArrowheads="1"/>
          </p:cNvSpPr>
          <p:nvPr>
            <p:ph type="sldNum" sz="quarter" idx="10"/>
          </p:nvPr>
        </p:nvSpPr>
        <p:spPr>
          <a:ln/>
        </p:spPr>
        <p:txBody>
          <a:bodyPr/>
          <a:lstStyle>
            <a:lvl1pPr>
              <a:defRPr/>
            </a:lvl1pPr>
          </a:lstStyle>
          <a:p>
            <a:pPr>
              <a:defRPr/>
            </a:pPr>
            <a:fld id="{E4BB0624-6639-458D-8CE2-B3EAE64DF08E}" type="slidenum">
              <a:rPr lang="de-DE" altLang="en-US"/>
              <a:pPr>
                <a:defRPr/>
              </a:pPr>
              <a:t>‹#›</a:t>
            </a:fld>
            <a:endParaRPr lang="de-DE" altLang="en-US"/>
          </a:p>
        </p:txBody>
      </p:sp>
    </p:spTree>
    <p:extLst>
      <p:ext uri="{BB962C8B-B14F-4D97-AF65-F5344CB8AC3E}">
        <p14:creationId xmlns:p14="http://schemas.microsoft.com/office/powerpoint/2010/main" val="6812598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912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653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avigator - 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6625A46-9D42-4A67-BA91-A0FF126E0545}"/>
              </a:ext>
            </a:extLst>
          </p:cNvPr>
          <p:cNvGraphicFramePr>
            <a:graphicFrameLocks noChangeAspect="1"/>
          </p:cNvGraphicFramePr>
          <p:nvPr userDrawn="1">
            <p:custDataLst>
              <p:tags r:id="rId1"/>
            </p:custDataLst>
            <p:extLst>
              <p:ext uri="{D42A27DB-BD31-4B8C-83A1-F6EECF244321}">
                <p14:modId xmlns:p14="http://schemas.microsoft.com/office/powerpoint/2010/main" val="846389304"/>
              </p:ext>
            </p:extLst>
          </p:nvPr>
        </p:nvGraphicFramePr>
        <p:xfrm>
          <a:off x="1620" y="1620"/>
          <a:ext cx="1620" cy="1620"/>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5" name="Object 4" hidden="1">
                        <a:extLst>
                          <a:ext uri="{FF2B5EF4-FFF2-40B4-BE49-F238E27FC236}">
                            <a16:creationId xmlns:a16="http://schemas.microsoft.com/office/drawing/2014/main" id="{86625A46-9D42-4A67-BA91-A0FF126E0545}"/>
                          </a:ext>
                        </a:extLst>
                      </p:cNvPr>
                      <p:cNvPicPr/>
                      <p:nvPr/>
                    </p:nvPicPr>
                    <p:blipFill>
                      <a:blip r:embed="rId5"/>
                      <a:stretch>
                        <a:fillRect/>
                      </a:stretch>
                    </p:blipFill>
                    <p:spPr>
                      <a:xfrm>
                        <a:off x="1620" y="1620"/>
                        <a:ext cx="1620" cy="162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09E1DC3-9815-4573-ADAE-551C265F60F1}"/>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0">
              <a:lnSpc>
                <a:spcPct val="100000"/>
              </a:lnSpc>
              <a:spcBef>
                <a:spcPct val="0"/>
              </a:spcBef>
              <a:spcAft>
                <a:spcPct val="0"/>
              </a:spcAft>
            </a:pPr>
            <a:endParaRPr lang="en-US" sz="4081" b="1" i="0" baseline="0">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1D578F0B-8A25-40C5-8D55-1D24C124C1F6}"/>
              </a:ext>
            </a:extLst>
          </p:cNvPr>
          <p:cNvSpPr>
            <a:spLocks noGrp="1"/>
          </p:cNvSpPr>
          <p:nvPr>
            <p:ph type="title"/>
          </p:nvPr>
        </p:nvSpPr>
        <p:spPr>
          <a:xfrm>
            <a:off x="842342" y="2890511"/>
            <a:ext cx="10517158" cy="1326571"/>
          </a:xfrm>
          <a:prstGeom prst="rect">
            <a:avLst/>
          </a:prstGeom>
        </p:spPr>
        <p:txBody>
          <a:bodyPr anchor="ctr"/>
          <a:lstStyle>
            <a:lvl1pPr algn="ctr">
              <a:defRPr sz="4081"/>
            </a:lvl1pPr>
          </a:lstStyle>
          <a:p>
            <a:r>
              <a:rPr lang="en-US"/>
              <a:t>Click to edit Master title style</a:t>
            </a:r>
          </a:p>
        </p:txBody>
      </p:sp>
      <p:sp>
        <p:nvSpPr>
          <p:cNvPr id="3" name="Slide Number Placeholder 2">
            <a:extLst>
              <a:ext uri="{FF2B5EF4-FFF2-40B4-BE49-F238E27FC236}">
                <a16:creationId xmlns:a16="http://schemas.microsoft.com/office/drawing/2014/main" id="{A7A64FE2-EAB7-4841-8789-8E5E47607328}"/>
              </a:ext>
            </a:extLst>
          </p:cNvPr>
          <p:cNvSpPr>
            <a:spLocks noGrp="1"/>
          </p:cNvSpPr>
          <p:nvPr>
            <p:ph type="sldNum" sz="quarter" idx="10"/>
          </p:nvPr>
        </p:nvSpPr>
        <p:spPr/>
        <p:txBody>
          <a:bodyPr/>
          <a:lstStyle/>
          <a:p>
            <a:pPr>
              <a:defRPr/>
            </a:pPr>
            <a:fld id="{AB254590-70D9-4AB2-B796-96BD32AD8529}" type="slidenum">
              <a:rPr lang="en-US" altLang="en-US" smtClean="0"/>
              <a:pPr>
                <a:defRPr/>
              </a:pPr>
              <a:t>‹#›</a:t>
            </a:fld>
            <a:r>
              <a:rPr lang="en-US" altLang="en-US"/>
              <a:t> </a:t>
            </a:r>
          </a:p>
        </p:txBody>
      </p:sp>
      <p:sp>
        <p:nvSpPr>
          <p:cNvPr id="7" name="Rectangle 6">
            <a:extLst>
              <a:ext uri="{FF2B5EF4-FFF2-40B4-BE49-F238E27FC236}">
                <a16:creationId xmlns:a16="http://schemas.microsoft.com/office/drawing/2014/main" id="{57EE0038-CBAD-4199-AB40-A5DDD4BA57CE}"/>
              </a:ext>
            </a:extLst>
          </p:cNvPr>
          <p:cNvSpPr/>
          <p:nvPr userDrawn="1"/>
        </p:nvSpPr>
        <p:spPr>
          <a:xfrm>
            <a:off x="1" y="6301969"/>
            <a:ext cx="12192000" cy="556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a:p>
        </p:txBody>
      </p:sp>
    </p:spTree>
    <p:extLst>
      <p:ext uri="{BB962C8B-B14F-4D97-AF65-F5344CB8AC3E}">
        <p14:creationId xmlns:p14="http://schemas.microsoft.com/office/powerpoint/2010/main" val="10146758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avigator - Title Only">
    <p:spTree>
      <p:nvGrpSpPr>
        <p:cNvPr id="1" name=""/>
        <p:cNvGrpSpPr/>
        <p:nvPr/>
      </p:nvGrpSpPr>
      <p:grpSpPr>
        <a:xfrm>
          <a:off x="0" y="0"/>
          <a:ext cx="0" cy="0"/>
          <a:chOff x="0" y="0"/>
          <a:chExt cx="0" cy="0"/>
        </a:xfrm>
      </p:grpSpPr>
      <p:graphicFrame>
        <p:nvGraphicFramePr>
          <p:cNvPr id="3" name="Object 17" hidden="1">
            <a:extLst>
              <a:ext uri="{FF2B5EF4-FFF2-40B4-BE49-F238E27FC236}">
                <a16:creationId xmlns:a16="http://schemas.microsoft.com/office/drawing/2014/main" id="{4D798381-0C64-43D4-91EB-C4500761B0EA}"/>
              </a:ext>
            </a:extLst>
          </p:cNvPr>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3" name="Object 17" hidden="1">
                        <a:extLst>
                          <a:ext uri="{FF2B5EF4-FFF2-40B4-BE49-F238E27FC236}">
                            <a16:creationId xmlns:a16="http://schemas.microsoft.com/office/drawing/2014/main" id="{4D798381-0C64-43D4-91EB-C4500761B0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hidden="1">
            <a:extLst>
              <a:ext uri="{FF2B5EF4-FFF2-40B4-BE49-F238E27FC236}">
                <a16:creationId xmlns:a16="http://schemas.microsoft.com/office/drawing/2014/main" id="{7252C5FA-3106-46E0-95EC-F37525337C11}"/>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2" name="Title 1"/>
          <p:cNvSpPr>
            <a:spLocks noGrp="1"/>
          </p:cNvSpPr>
          <p:nvPr>
            <p:ph type="title"/>
          </p:nvPr>
        </p:nvSpPr>
        <p:spPr>
          <a:xfrm>
            <a:off x="64797" y="249454"/>
            <a:ext cx="8778382" cy="647287"/>
          </a:xfrm>
          <a:prstGeom prst="rect">
            <a:avLst/>
          </a:prstGeom>
        </p:spPr>
        <p:txBody>
          <a:bodyPr anchor="ctr"/>
          <a:lstStyle/>
          <a:p>
            <a:r>
              <a:rPr lang="en-US"/>
              <a:t>Click to edit Master title style</a:t>
            </a:r>
          </a:p>
        </p:txBody>
      </p:sp>
      <p:sp>
        <p:nvSpPr>
          <p:cNvPr id="5" name="Rectangle 280">
            <a:extLst>
              <a:ext uri="{FF2B5EF4-FFF2-40B4-BE49-F238E27FC236}">
                <a16:creationId xmlns:a16="http://schemas.microsoft.com/office/drawing/2014/main" id="{C6B2C6BE-A6E3-4728-B405-0339002FB281}"/>
              </a:ext>
            </a:extLst>
          </p:cNvPr>
          <p:cNvSpPr>
            <a:spLocks noGrp="1" noChangeArrowheads="1"/>
          </p:cNvSpPr>
          <p:nvPr>
            <p:ph type="sldNum" sz="quarter" idx="10"/>
          </p:nvPr>
        </p:nvSpPr>
        <p:spPr/>
        <p:txBody>
          <a:bodyPr/>
          <a:lstStyle>
            <a:lvl1pPr>
              <a:defRPr/>
            </a:lvl1pPr>
          </a:lstStyle>
          <a:p>
            <a:pPr>
              <a:defRPr/>
            </a:pPr>
            <a:fld id="{436A2E07-87FA-49F8-A9C4-923DC082CE9D}" type="slidenum">
              <a:rPr lang="en-US" altLang="en-US"/>
              <a:pPr>
                <a:defRPr/>
              </a:pPr>
              <a:t>‹#›</a:t>
            </a:fld>
            <a:r>
              <a:rPr lang="en-US" altLang="en-US"/>
              <a:t> </a:t>
            </a:r>
          </a:p>
        </p:txBody>
      </p:sp>
    </p:spTree>
    <p:extLst>
      <p:ext uri="{BB962C8B-B14F-4D97-AF65-F5344CB8AC3E}">
        <p14:creationId xmlns:p14="http://schemas.microsoft.com/office/powerpoint/2010/main" val="5773954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Navigator - Title + Content">
    <p:spTree>
      <p:nvGrpSpPr>
        <p:cNvPr id="1" name=""/>
        <p:cNvGrpSpPr/>
        <p:nvPr/>
      </p:nvGrpSpPr>
      <p:grpSpPr>
        <a:xfrm>
          <a:off x="0" y="0"/>
          <a:ext cx="0" cy="0"/>
          <a:chOff x="0" y="0"/>
          <a:chExt cx="0" cy="0"/>
        </a:xfrm>
      </p:grpSpPr>
      <p:graphicFrame>
        <p:nvGraphicFramePr>
          <p:cNvPr id="4" name="Object 17" hidden="1">
            <a:extLst>
              <a:ext uri="{FF2B5EF4-FFF2-40B4-BE49-F238E27FC236}">
                <a16:creationId xmlns:a16="http://schemas.microsoft.com/office/drawing/2014/main" id="{93AE3C91-D5CE-4C5E-B44D-EC0C40AF1686}"/>
              </a:ext>
            </a:extLst>
          </p:cNvPr>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4" name="Object 17" hidden="1">
                        <a:extLst>
                          <a:ext uri="{FF2B5EF4-FFF2-40B4-BE49-F238E27FC236}">
                            <a16:creationId xmlns:a16="http://schemas.microsoft.com/office/drawing/2014/main" id="{93AE3C91-D5CE-4C5E-B44D-EC0C40AF16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4" hidden="1">
            <a:extLst>
              <a:ext uri="{FF2B5EF4-FFF2-40B4-BE49-F238E27FC236}">
                <a16:creationId xmlns:a16="http://schemas.microsoft.com/office/drawing/2014/main" id="{231106AF-84B1-459C-9944-2703C179DC01}"/>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2" name="Title 1"/>
          <p:cNvSpPr>
            <a:spLocks noGrp="1"/>
          </p:cNvSpPr>
          <p:nvPr>
            <p:ph type="title"/>
          </p:nvPr>
        </p:nvSpPr>
        <p:spPr>
          <a:xfrm>
            <a:off x="64793" y="249454"/>
            <a:ext cx="8778382" cy="647287"/>
          </a:xfrm>
          <a:prstGeom prst="rect">
            <a:avLst/>
          </a:prstGeom>
        </p:spPr>
        <p:txBody>
          <a:bodyPr anchor="ctr"/>
          <a:lstStyle/>
          <a:p>
            <a:r>
              <a:rPr lang="en-US"/>
              <a:t>Click to edit Master title style</a:t>
            </a:r>
          </a:p>
        </p:txBody>
      </p:sp>
      <p:sp>
        <p:nvSpPr>
          <p:cNvPr id="3" name="Content Placeholder 2"/>
          <p:cNvSpPr>
            <a:spLocks noGrp="1"/>
          </p:cNvSpPr>
          <p:nvPr>
            <p:ph idx="1"/>
          </p:nvPr>
        </p:nvSpPr>
        <p:spPr>
          <a:xfrm>
            <a:off x="171704" y="1247913"/>
            <a:ext cx="11858310" cy="511079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80">
            <a:extLst>
              <a:ext uri="{FF2B5EF4-FFF2-40B4-BE49-F238E27FC236}">
                <a16:creationId xmlns:a16="http://schemas.microsoft.com/office/drawing/2014/main" id="{2B66C46C-8A07-474F-8B49-4C13AC48FC1F}"/>
              </a:ext>
            </a:extLst>
          </p:cNvPr>
          <p:cNvSpPr>
            <a:spLocks noGrp="1" noChangeArrowheads="1"/>
          </p:cNvSpPr>
          <p:nvPr>
            <p:ph type="sldNum" sz="quarter" idx="10"/>
          </p:nvPr>
        </p:nvSpPr>
        <p:spPr/>
        <p:txBody>
          <a:bodyPr/>
          <a:lstStyle>
            <a:lvl1pPr>
              <a:defRPr/>
            </a:lvl1pPr>
          </a:lstStyle>
          <a:p>
            <a:pPr>
              <a:defRPr/>
            </a:pPr>
            <a:fld id="{694C6A2C-E215-4821-ACE5-ABF88D72DF17}" type="slidenum">
              <a:rPr lang="en-US" altLang="en-US"/>
              <a:pPr>
                <a:defRPr/>
              </a:pPr>
              <a:t>‹#›</a:t>
            </a:fld>
            <a:r>
              <a:rPr lang="en-US" altLang="en-US"/>
              <a:t> </a:t>
            </a:r>
          </a:p>
        </p:txBody>
      </p:sp>
    </p:spTree>
    <p:extLst>
      <p:ext uri="{BB962C8B-B14F-4D97-AF65-F5344CB8AC3E}">
        <p14:creationId xmlns:p14="http://schemas.microsoft.com/office/powerpoint/2010/main" val="20672282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Navigator - Comparison">
    <p:spTree>
      <p:nvGrpSpPr>
        <p:cNvPr id="1" name=""/>
        <p:cNvGrpSpPr/>
        <p:nvPr/>
      </p:nvGrpSpPr>
      <p:grpSpPr>
        <a:xfrm>
          <a:off x="0" y="0"/>
          <a:ext cx="0" cy="0"/>
          <a:chOff x="0" y="0"/>
          <a:chExt cx="0" cy="0"/>
        </a:xfrm>
      </p:grpSpPr>
      <p:graphicFrame>
        <p:nvGraphicFramePr>
          <p:cNvPr id="7" name="Object 2" hidden="1">
            <a:extLst>
              <a:ext uri="{FF2B5EF4-FFF2-40B4-BE49-F238E27FC236}">
                <a16:creationId xmlns:a16="http://schemas.microsoft.com/office/drawing/2014/main" id="{61C52CE9-00ED-4F02-AAB9-333DEB85257F}"/>
              </a:ext>
            </a:extLst>
          </p:cNvPr>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7" name="Object 2" hidden="1">
                        <a:extLst>
                          <a:ext uri="{FF2B5EF4-FFF2-40B4-BE49-F238E27FC236}">
                            <a16:creationId xmlns:a16="http://schemas.microsoft.com/office/drawing/2014/main" id="{61C52CE9-00ED-4F02-AAB9-333DEB85257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Rectangle 8" hidden="1">
            <a:extLst>
              <a:ext uri="{FF2B5EF4-FFF2-40B4-BE49-F238E27FC236}">
                <a16:creationId xmlns:a16="http://schemas.microsoft.com/office/drawing/2014/main" id="{D8EF7553-4084-4BE1-9BD4-5C68BE788801}"/>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10" name="SlideBottomBar">
            <a:extLst>
              <a:ext uri="{FF2B5EF4-FFF2-40B4-BE49-F238E27FC236}">
                <a16:creationId xmlns:a16="http://schemas.microsoft.com/office/drawing/2014/main" id="{308235AA-2686-4443-8B99-99173EC54899}"/>
              </a:ext>
            </a:extLst>
          </p:cNvPr>
          <p:cNvSpPr>
            <a:spLocks noChangeArrowheads="1"/>
          </p:cNvSpPr>
          <p:nvPr/>
        </p:nvSpPr>
        <p:spPr bwMode="auto">
          <a:xfrm>
            <a:off x="1" y="6566446"/>
            <a:ext cx="12192000" cy="293174"/>
          </a:xfrm>
          <a:prstGeom prst="rect">
            <a:avLst/>
          </a:prstGeom>
          <a:solidFill>
            <a:schemeClr val="accent1"/>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endParaRPr lang="en-US" altLang="en-US" sz="1632"/>
          </a:p>
        </p:txBody>
      </p:sp>
      <p:sp>
        <p:nvSpPr>
          <p:cNvPr id="11" name="SlideLogoText">
            <a:extLst>
              <a:ext uri="{FF2B5EF4-FFF2-40B4-BE49-F238E27FC236}">
                <a16:creationId xmlns:a16="http://schemas.microsoft.com/office/drawing/2014/main" id="{360BEE42-C868-4622-8AD3-6FFBA7AFFC2C}"/>
              </a:ext>
            </a:extLst>
          </p:cNvPr>
          <p:cNvSpPr>
            <a:spLocks noChangeArrowheads="1"/>
          </p:cNvSpPr>
          <p:nvPr>
            <p:custDataLst>
              <p:tags r:id="rId3"/>
            </p:custDataLst>
          </p:nvPr>
        </p:nvSpPr>
        <p:spPr bwMode="auto">
          <a:xfrm>
            <a:off x="10105778" y="6632956"/>
            <a:ext cx="1503105" cy="16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020">
                <a:solidFill>
                  <a:schemeClr val="bg1"/>
                </a:solidFill>
              </a:rPr>
              <a:t>IRENA Project Navigator </a:t>
            </a:r>
          </a:p>
        </p:txBody>
      </p:sp>
      <p:sp>
        <p:nvSpPr>
          <p:cNvPr id="12" name="McK 1. On-page tracker" hidden="1">
            <a:extLst>
              <a:ext uri="{FF2B5EF4-FFF2-40B4-BE49-F238E27FC236}">
                <a16:creationId xmlns:a16="http://schemas.microsoft.com/office/drawing/2014/main" id="{C82D48A0-E295-4582-9124-477BF755DD4E}"/>
              </a:ext>
            </a:extLst>
          </p:cNvPr>
          <p:cNvSpPr>
            <a:spLocks noChangeArrowheads="1"/>
          </p:cNvSpPr>
          <p:nvPr/>
        </p:nvSpPr>
        <p:spPr bwMode="auto">
          <a:xfrm>
            <a:off x="161978" y="27536"/>
            <a:ext cx="894666"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TRACKER</a:t>
            </a:r>
          </a:p>
        </p:txBody>
      </p:sp>
      <p:sp>
        <p:nvSpPr>
          <p:cNvPr id="13" name="McK 3. Unit of measure" hidden="1">
            <a:extLst>
              <a:ext uri="{FF2B5EF4-FFF2-40B4-BE49-F238E27FC236}">
                <a16:creationId xmlns:a16="http://schemas.microsoft.com/office/drawing/2014/main" id="{6A8760DC-515F-4F00-9EB8-45C9C55114E7}"/>
              </a:ext>
            </a:extLst>
          </p:cNvPr>
          <p:cNvSpPr txBox="1">
            <a:spLocks noChangeArrowheads="1"/>
          </p:cNvSpPr>
          <p:nvPr/>
        </p:nvSpPr>
        <p:spPr bwMode="auto">
          <a:xfrm>
            <a:off x="161978" y="542615"/>
            <a:ext cx="4974310"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Unit of measure</a:t>
            </a:r>
          </a:p>
        </p:txBody>
      </p:sp>
      <p:grpSp>
        <p:nvGrpSpPr>
          <p:cNvPr id="14" name="McK Slide Elements">
            <a:extLst>
              <a:ext uri="{FF2B5EF4-FFF2-40B4-BE49-F238E27FC236}">
                <a16:creationId xmlns:a16="http://schemas.microsoft.com/office/drawing/2014/main" id="{C1E904BF-9D21-4578-A5CC-2BEC0D1F5239}"/>
              </a:ext>
            </a:extLst>
          </p:cNvPr>
          <p:cNvGrpSpPr>
            <a:grpSpLocks/>
          </p:cNvGrpSpPr>
          <p:nvPr userDrawn="1"/>
        </p:nvGrpSpPr>
        <p:grpSpPr bwMode="auto">
          <a:xfrm>
            <a:off x="161977" y="6198769"/>
            <a:ext cx="11629940" cy="526418"/>
            <a:chOff x="75" y="3827"/>
            <a:chExt cx="5385" cy="325"/>
          </a:xfrm>
        </p:grpSpPr>
        <p:sp>
          <p:nvSpPr>
            <p:cNvPr id="15" name="McK 4. Footnote" hidden="1">
              <a:extLst>
                <a:ext uri="{FF2B5EF4-FFF2-40B4-BE49-F238E27FC236}">
                  <a16:creationId xmlns:a16="http://schemas.microsoft.com/office/drawing/2014/main" id="{991E001E-86ED-4018-B65F-84DADE9E1326}"/>
                </a:ext>
              </a:extLst>
            </p:cNvPr>
            <p:cNvSpPr txBox="1">
              <a:spLocks noChangeArrowheads="1"/>
            </p:cNvSpPr>
            <p:nvPr userDrawn="1"/>
          </p:nvSpPr>
          <p:spPr bwMode="auto">
            <a:xfrm>
              <a:off x="75" y="3827"/>
              <a:ext cx="538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020"/>
                <a:t>1 Footnote</a:t>
              </a:r>
            </a:p>
          </p:txBody>
        </p:sp>
        <p:sp>
          <p:nvSpPr>
            <p:cNvPr id="16" name="McK 5. Source" hidden="1">
              <a:extLst>
                <a:ext uri="{FF2B5EF4-FFF2-40B4-BE49-F238E27FC236}">
                  <a16:creationId xmlns:a16="http://schemas.microsoft.com/office/drawing/2014/main" id="{8ABF166E-FC4D-423A-AEE0-343BED7557DE}"/>
                </a:ext>
              </a:extLst>
            </p:cNvPr>
            <p:cNvSpPr>
              <a:spLocks noChangeArrowheads="1"/>
            </p:cNvSpPr>
            <p:nvPr userDrawn="1"/>
          </p:nvSpPr>
          <p:spPr bwMode="auto">
            <a:xfrm>
              <a:off x="75" y="4053"/>
              <a:ext cx="43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609600" indent="-609600" defTabSz="895350">
                <a:tabLst>
                  <a:tab pos="612775" algn="l"/>
                </a:tabLst>
                <a:defRPr sz="1000">
                  <a:solidFill>
                    <a:schemeClr val="tx1"/>
                  </a:solidFill>
                  <a:latin typeface="Arial" panose="020B0604020202020204" pitchFamily="34" charset="0"/>
                </a:defRPr>
              </a:lvl1pPr>
              <a:lvl2pPr marL="742950" indent="-285750" defTabSz="895350">
                <a:tabLst>
                  <a:tab pos="612775" algn="l"/>
                </a:tabLst>
                <a:defRPr sz="1000">
                  <a:solidFill>
                    <a:schemeClr val="tx1"/>
                  </a:solidFill>
                  <a:latin typeface="Arial" panose="020B0604020202020204" pitchFamily="34" charset="0"/>
                </a:defRPr>
              </a:lvl2pPr>
              <a:lvl3pPr marL="1143000" indent="-228600" defTabSz="895350">
                <a:tabLst>
                  <a:tab pos="612775" algn="l"/>
                </a:tabLst>
                <a:defRPr sz="1000">
                  <a:solidFill>
                    <a:schemeClr val="tx1"/>
                  </a:solidFill>
                  <a:latin typeface="Arial" panose="020B0604020202020204" pitchFamily="34" charset="0"/>
                </a:defRPr>
              </a:lvl3pPr>
              <a:lvl4pPr marL="1600200" indent="-228600" defTabSz="895350">
                <a:tabLst>
                  <a:tab pos="612775" algn="l"/>
                </a:tabLst>
                <a:defRPr sz="1000">
                  <a:solidFill>
                    <a:schemeClr val="tx1"/>
                  </a:solidFill>
                  <a:latin typeface="Arial" panose="020B0604020202020204" pitchFamily="34" charset="0"/>
                </a:defRPr>
              </a:lvl4pPr>
              <a:lvl5pPr marL="2057400" indent="-228600" defTabSz="895350">
                <a:tabLst>
                  <a:tab pos="612775" algn="l"/>
                </a:tabLst>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9pPr>
            </a:lstStyle>
            <a:p>
              <a:pPr eaLnBrk="1" hangingPunct="1">
                <a:defRPr/>
              </a:pPr>
              <a:r>
                <a:rPr lang="en-US" altLang="en-US" sz="1020">
                  <a:solidFill>
                    <a:srgbClr val="000000"/>
                  </a:solidFill>
                </a:rPr>
                <a:t>SOURCE: Source</a:t>
              </a:r>
            </a:p>
          </p:txBody>
        </p:sp>
      </p:grpSp>
      <p:grpSp>
        <p:nvGrpSpPr>
          <p:cNvPr id="17" name="ACET" hidden="1">
            <a:extLst>
              <a:ext uri="{FF2B5EF4-FFF2-40B4-BE49-F238E27FC236}">
                <a16:creationId xmlns:a16="http://schemas.microsoft.com/office/drawing/2014/main" id="{1BFCD697-F04C-4687-ABCA-C6E88D715414}"/>
              </a:ext>
            </a:extLst>
          </p:cNvPr>
          <p:cNvGrpSpPr>
            <a:grpSpLocks/>
          </p:cNvGrpSpPr>
          <p:nvPr/>
        </p:nvGrpSpPr>
        <p:grpSpPr bwMode="auto">
          <a:xfrm>
            <a:off x="1976118" y="1137061"/>
            <a:ext cx="5802012" cy="531276"/>
            <a:chOff x="915" y="702"/>
            <a:chExt cx="2686" cy="328"/>
          </a:xfrm>
        </p:grpSpPr>
        <p:cxnSp>
          <p:nvCxnSpPr>
            <p:cNvPr id="18" name="AutoShape 249" hidden="1">
              <a:extLst>
                <a:ext uri="{FF2B5EF4-FFF2-40B4-BE49-F238E27FC236}">
                  <a16:creationId xmlns:a16="http://schemas.microsoft.com/office/drawing/2014/main" id="{89854135-1A84-4ADB-A700-88D6FE817CC8}"/>
                </a:ext>
              </a:extLst>
            </p:cNvPr>
            <p:cNvCxnSpPr>
              <a:cxnSpLocks noChangeShapeType="1"/>
              <a:stCxn id="1037" idx="4"/>
              <a:endCxn id="1037" idx="6"/>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9" name="AutoShape 250" hidden="1">
              <a:extLst>
                <a:ext uri="{FF2B5EF4-FFF2-40B4-BE49-F238E27FC236}">
                  <a16:creationId xmlns:a16="http://schemas.microsoft.com/office/drawing/2014/main" id="{1665262A-8677-4411-A2B7-3AF78EC7857A}"/>
                </a:ext>
              </a:extLst>
            </p:cNvPr>
            <p:cNvSpPr>
              <a:spLocks noChangeArrowheads="1"/>
            </p:cNvSpPr>
            <p:nvPr/>
          </p:nvSpPr>
          <p:spPr bwMode="auto">
            <a:xfrm>
              <a:off x="915" y="702"/>
              <a:ext cx="2686" cy="328"/>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632" b="1"/>
                <a:t>Title</a:t>
              </a:r>
            </a:p>
            <a:p>
              <a:pPr eaLnBrk="1" hangingPunct="1">
                <a:defRPr/>
              </a:pPr>
              <a:r>
                <a:rPr lang="en-US" altLang="en-US" sz="1632">
                  <a:solidFill>
                    <a:srgbClr val="808080"/>
                  </a:solidFill>
                </a:rPr>
                <a:t>Unit of measure</a:t>
              </a:r>
            </a:p>
          </p:txBody>
        </p:sp>
      </p:grpSp>
      <p:sp>
        <p:nvSpPr>
          <p:cNvPr id="20" name="SlideLogoSeparator">
            <a:extLst>
              <a:ext uri="{FF2B5EF4-FFF2-40B4-BE49-F238E27FC236}">
                <a16:creationId xmlns:a16="http://schemas.microsoft.com/office/drawing/2014/main" id="{00B54A67-2843-4A7E-BA79-1DBC5AC4C2E6}"/>
              </a:ext>
            </a:extLst>
          </p:cNvPr>
          <p:cNvSpPr>
            <a:spLocks noChangeArrowheads="1"/>
          </p:cNvSpPr>
          <p:nvPr>
            <p:custDataLst>
              <p:tags r:id="rId4"/>
            </p:custDataLst>
          </p:nvPr>
        </p:nvSpPr>
        <p:spPr bwMode="auto">
          <a:xfrm>
            <a:off x="11657079" y="6599921"/>
            <a:ext cx="40891" cy="19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224">
                <a:solidFill>
                  <a:schemeClr val="bg1"/>
                </a:solidFill>
              </a:rPr>
              <a:t>|</a:t>
            </a:r>
          </a:p>
        </p:txBody>
      </p:sp>
      <p:pic>
        <p:nvPicPr>
          <p:cNvPr id="21" name="Picture 19">
            <a:extLst>
              <a:ext uri="{FF2B5EF4-FFF2-40B4-BE49-F238E27FC236}">
                <a16:creationId xmlns:a16="http://schemas.microsoft.com/office/drawing/2014/main" id="{4529C7C0-020B-4825-B0F1-95EFE09D788B}"/>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077185" y="161975"/>
            <a:ext cx="2952839" cy="74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Connector 21">
            <a:extLst>
              <a:ext uri="{FF2B5EF4-FFF2-40B4-BE49-F238E27FC236}">
                <a16:creationId xmlns:a16="http://schemas.microsoft.com/office/drawing/2014/main" id="{BD6634AA-A5BD-4F37-878B-B76D84C340EA}"/>
              </a:ext>
            </a:extLst>
          </p:cNvPr>
          <p:cNvCxnSpPr/>
          <p:nvPr userDrawn="1"/>
        </p:nvCxnSpPr>
        <p:spPr>
          <a:xfrm>
            <a:off x="161978" y="1012341"/>
            <a:ext cx="11868046"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3" name="Object 17" hidden="1">
            <a:extLst>
              <a:ext uri="{FF2B5EF4-FFF2-40B4-BE49-F238E27FC236}">
                <a16:creationId xmlns:a16="http://schemas.microsoft.com/office/drawing/2014/main" id="{D892F9ED-5D66-4F1A-A498-540A3086FB6B}"/>
              </a:ext>
            </a:extLst>
          </p:cNvPr>
          <p:cNvGraphicFramePr>
            <a:graphicFrameLocks noChangeAspect="1"/>
          </p:cNvGraphicFramePr>
          <p:nvPr userDrawn="1">
            <p:custDataLst>
              <p:tags r:id="rId5"/>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11" imgW="592" imgH="591" progId="TCLayout.ActiveDocument.1">
                  <p:embed/>
                </p:oleObj>
              </mc:Choice>
              <mc:Fallback>
                <p:oleObj name="think-cell Slide" r:id="rId11" imgW="592" imgH="591" progId="TCLayout.ActiveDocument.1">
                  <p:embed/>
                  <p:pic>
                    <p:nvPicPr>
                      <p:cNvPr id="23" name="Object 17" hidden="1">
                        <a:extLst>
                          <a:ext uri="{FF2B5EF4-FFF2-40B4-BE49-F238E27FC236}">
                            <a16:creationId xmlns:a16="http://schemas.microsoft.com/office/drawing/2014/main" id="{D892F9ED-5D66-4F1A-A498-540A3086FB6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23" hidden="1">
            <a:extLst>
              <a:ext uri="{FF2B5EF4-FFF2-40B4-BE49-F238E27FC236}">
                <a16:creationId xmlns:a16="http://schemas.microsoft.com/office/drawing/2014/main" id="{D98F852D-C875-4858-877D-0766DD5CBA5E}"/>
              </a:ext>
            </a:extLst>
          </p:cNvPr>
          <p:cNvSpPr/>
          <p:nvPr userDrawn="1">
            <p:custDataLst>
              <p:tags r:id="rId6"/>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3" name="Text Placeholder 2"/>
          <p:cNvSpPr>
            <a:spLocks noGrp="1"/>
          </p:cNvSpPr>
          <p:nvPr>
            <p:ph type="body" idx="1"/>
          </p:nvPr>
        </p:nvSpPr>
        <p:spPr>
          <a:xfrm>
            <a:off x="609061" y="1535520"/>
            <a:ext cx="5386509" cy="639800"/>
          </a:xfrm>
          <a:prstGeom prst="rect">
            <a:avLst/>
          </a:prstGeom>
        </p:spPr>
        <p:txBody>
          <a:bodyPr anchor="b"/>
          <a:lstStyle>
            <a:lvl1pPr marL="0" indent="0">
              <a:buNone/>
              <a:defRPr sz="2449" b="1"/>
            </a:lvl1pPr>
            <a:lvl2pPr marL="466481" indent="0">
              <a:buNone/>
              <a:defRPr sz="2041" b="1"/>
            </a:lvl2pPr>
            <a:lvl3pPr marL="932962" indent="0">
              <a:buNone/>
              <a:defRPr sz="1837" b="1"/>
            </a:lvl3pPr>
            <a:lvl4pPr marL="1399443" indent="0">
              <a:buNone/>
              <a:defRPr sz="1632" b="1"/>
            </a:lvl4pPr>
            <a:lvl5pPr marL="1865925" indent="0">
              <a:buNone/>
              <a:defRPr sz="1632" b="1"/>
            </a:lvl5pPr>
            <a:lvl6pPr marL="2332406" indent="0">
              <a:buNone/>
              <a:defRPr sz="1632" b="1"/>
            </a:lvl6pPr>
            <a:lvl7pPr marL="2798887" indent="0">
              <a:buNone/>
              <a:defRPr sz="1632" b="1"/>
            </a:lvl7pPr>
            <a:lvl8pPr marL="3265368" indent="0">
              <a:buNone/>
              <a:defRPr sz="1632" b="1"/>
            </a:lvl8pPr>
            <a:lvl9pPr marL="3731849" indent="0">
              <a:buNone/>
              <a:defRPr sz="1632" b="1"/>
            </a:lvl9pPr>
          </a:lstStyle>
          <a:p>
            <a:pPr lvl="0"/>
            <a:r>
              <a:rPr lang="en-US"/>
              <a:t>Click to edit Master text styles</a:t>
            </a:r>
          </a:p>
        </p:txBody>
      </p:sp>
      <p:sp>
        <p:nvSpPr>
          <p:cNvPr id="4" name="Content Placeholder 3"/>
          <p:cNvSpPr>
            <a:spLocks noGrp="1"/>
          </p:cNvSpPr>
          <p:nvPr>
            <p:ph sz="half" idx="2"/>
          </p:nvPr>
        </p:nvSpPr>
        <p:spPr>
          <a:xfrm>
            <a:off x="609061" y="2175318"/>
            <a:ext cx="5386509" cy="3950557"/>
          </a:xfrm>
          <a:prstGeom prst="rect">
            <a:avLst/>
          </a:prstGeom>
        </p:spPr>
        <p:txBody>
          <a:bodyPr/>
          <a:lstStyle>
            <a:lvl1pPr>
              <a:defRPr sz="2449"/>
            </a:lvl1pPr>
            <a:lvl2pPr>
              <a:defRPr sz="2041"/>
            </a:lvl2pPr>
            <a:lvl3pPr>
              <a:defRPr sz="1837"/>
            </a:lvl3pPr>
            <a:lvl4pPr>
              <a:defRPr sz="1632"/>
            </a:lvl4pPr>
            <a:lvl5pPr>
              <a:defRPr sz="1632"/>
            </a:lvl5pPr>
            <a:lvl6pPr>
              <a:defRPr sz="1632"/>
            </a:lvl6pPr>
            <a:lvl7pPr>
              <a:defRPr sz="1632"/>
            </a:lvl7pPr>
            <a:lvl8pPr>
              <a:defRPr sz="1632"/>
            </a:lvl8pPr>
            <a:lvl9pPr>
              <a:defRPr sz="16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4270" y="1535520"/>
            <a:ext cx="5388670" cy="639800"/>
          </a:xfrm>
          <a:prstGeom prst="rect">
            <a:avLst/>
          </a:prstGeom>
        </p:spPr>
        <p:txBody>
          <a:bodyPr anchor="b"/>
          <a:lstStyle>
            <a:lvl1pPr marL="0" indent="0">
              <a:buNone/>
              <a:defRPr sz="2449" b="1"/>
            </a:lvl1pPr>
            <a:lvl2pPr marL="466481" indent="0">
              <a:buNone/>
              <a:defRPr sz="2041" b="1"/>
            </a:lvl2pPr>
            <a:lvl3pPr marL="932962" indent="0">
              <a:buNone/>
              <a:defRPr sz="1837" b="1"/>
            </a:lvl3pPr>
            <a:lvl4pPr marL="1399443" indent="0">
              <a:buNone/>
              <a:defRPr sz="1632" b="1"/>
            </a:lvl4pPr>
            <a:lvl5pPr marL="1865925" indent="0">
              <a:buNone/>
              <a:defRPr sz="1632" b="1"/>
            </a:lvl5pPr>
            <a:lvl6pPr marL="2332406" indent="0">
              <a:buNone/>
              <a:defRPr sz="1632" b="1"/>
            </a:lvl6pPr>
            <a:lvl7pPr marL="2798887" indent="0">
              <a:buNone/>
              <a:defRPr sz="1632" b="1"/>
            </a:lvl7pPr>
            <a:lvl8pPr marL="3265368" indent="0">
              <a:buNone/>
              <a:defRPr sz="1632" b="1"/>
            </a:lvl8pPr>
            <a:lvl9pPr marL="3731849" indent="0">
              <a:buNone/>
              <a:defRPr sz="1632" b="1"/>
            </a:lvl9pPr>
          </a:lstStyle>
          <a:p>
            <a:pPr lvl="0"/>
            <a:r>
              <a:rPr lang="en-US"/>
              <a:t>Click to edit Master text styles</a:t>
            </a:r>
          </a:p>
        </p:txBody>
      </p:sp>
      <p:sp>
        <p:nvSpPr>
          <p:cNvPr id="6" name="Content Placeholder 5"/>
          <p:cNvSpPr>
            <a:spLocks noGrp="1"/>
          </p:cNvSpPr>
          <p:nvPr>
            <p:ph sz="quarter" idx="4"/>
          </p:nvPr>
        </p:nvSpPr>
        <p:spPr>
          <a:xfrm>
            <a:off x="6194270" y="2175318"/>
            <a:ext cx="5388670" cy="3950557"/>
          </a:xfrm>
          <a:prstGeom prst="rect">
            <a:avLst/>
          </a:prstGeom>
        </p:spPr>
        <p:txBody>
          <a:bodyPr/>
          <a:lstStyle>
            <a:lvl1pPr>
              <a:defRPr sz="2449"/>
            </a:lvl1pPr>
            <a:lvl2pPr>
              <a:defRPr sz="2041"/>
            </a:lvl2pPr>
            <a:lvl3pPr>
              <a:defRPr sz="1837"/>
            </a:lvl3pPr>
            <a:lvl4pPr>
              <a:defRPr sz="1632"/>
            </a:lvl4pPr>
            <a:lvl5pPr>
              <a:defRPr sz="1632"/>
            </a:lvl5pPr>
            <a:lvl6pPr>
              <a:defRPr sz="1632"/>
            </a:lvl6pPr>
            <a:lvl7pPr>
              <a:defRPr sz="1632"/>
            </a:lvl7pPr>
            <a:lvl8pPr>
              <a:defRPr sz="1632"/>
            </a:lvl8pPr>
            <a:lvl9pPr>
              <a:defRPr sz="16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6C0554CA-8D49-41DC-BE6B-F69F83009440}"/>
              </a:ext>
            </a:extLst>
          </p:cNvPr>
          <p:cNvSpPr>
            <a:spLocks noGrp="1"/>
          </p:cNvSpPr>
          <p:nvPr>
            <p:ph type="title"/>
          </p:nvPr>
        </p:nvSpPr>
        <p:spPr>
          <a:xfrm>
            <a:off x="64794" y="249453"/>
            <a:ext cx="8778383" cy="647288"/>
          </a:xfrm>
          <a:prstGeom prst="rect">
            <a:avLst/>
          </a:prstGeom>
        </p:spPr>
        <p:txBody>
          <a:bodyPr anchor="ctr"/>
          <a:lstStyle/>
          <a:p>
            <a:r>
              <a:rPr lang="en-US"/>
              <a:t>Click to edit Master title style</a:t>
            </a:r>
          </a:p>
        </p:txBody>
      </p:sp>
      <p:sp>
        <p:nvSpPr>
          <p:cNvPr id="25" name="Rectangle 280">
            <a:extLst>
              <a:ext uri="{FF2B5EF4-FFF2-40B4-BE49-F238E27FC236}">
                <a16:creationId xmlns:a16="http://schemas.microsoft.com/office/drawing/2014/main" id="{679DB850-1BF9-4468-8CF1-B9E341311BAE}"/>
              </a:ext>
            </a:extLst>
          </p:cNvPr>
          <p:cNvSpPr>
            <a:spLocks noGrp="1" noChangeArrowheads="1"/>
          </p:cNvSpPr>
          <p:nvPr>
            <p:ph type="sldNum" sz="quarter" idx="10"/>
          </p:nvPr>
        </p:nvSpPr>
        <p:spPr/>
        <p:txBody>
          <a:bodyPr/>
          <a:lstStyle>
            <a:lvl1pPr>
              <a:defRPr/>
            </a:lvl1pPr>
          </a:lstStyle>
          <a:p>
            <a:pPr>
              <a:defRPr/>
            </a:pPr>
            <a:fld id="{5E1613DC-2C2A-4BEA-8FC6-C4D83AE20E50}" type="slidenum">
              <a:rPr lang="en-US" altLang="en-US"/>
              <a:pPr>
                <a:defRPr/>
              </a:pPr>
              <a:t>‹#›</a:t>
            </a:fld>
            <a:r>
              <a:rPr lang="en-US" altLang="en-US"/>
              <a:t> </a:t>
            </a:r>
          </a:p>
        </p:txBody>
      </p:sp>
    </p:spTree>
    <p:extLst>
      <p:ext uri="{BB962C8B-B14F-4D97-AF65-F5344CB8AC3E}">
        <p14:creationId xmlns:p14="http://schemas.microsoft.com/office/powerpoint/2010/main" val="27666851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8FF832E0-9ED8-43DB-BAAC-4027C41B2390}"/>
              </a:ext>
            </a:extLst>
          </p:cNvPr>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8" imgW="592" imgH="591" progId="TCLayout.ActiveDocument.1">
                  <p:embed/>
                </p:oleObj>
              </mc:Choice>
              <mc:Fallback>
                <p:oleObj name="think-cell Slide" r:id="rId8" imgW="592" imgH="591" progId="TCLayout.ActiveDocument.1">
                  <p:embed/>
                  <p:pic>
                    <p:nvPicPr>
                      <p:cNvPr id="4" name="Object 2" hidden="1">
                        <a:extLst>
                          <a:ext uri="{FF2B5EF4-FFF2-40B4-BE49-F238E27FC236}">
                            <a16:creationId xmlns:a16="http://schemas.microsoft.com/office/drawing/2014/main" id="{8FF832E0-9ED8-43DB-BAAC-4027C41B239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4" hidden="1">
            <a:extLst>
              <a:ext uri="{FF2B5EF4-FFF2-40B4-BE49-F238E27FC236}">
                <a16:creationId xmlns:a16="http://schemas.microsoft.com/office/drawing/2014/main" id="{2794BB62-D0C8-44CF-BEF1-03F1FA040470}"/>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6" name="SlideBottomBar">
            <a:extLst>
              <a:ext uri="{FF2B5EF4-FFF2-40B4-BE49-F238E27FC236}">
                <a16:creationId xmlns:a16="http://schemas.microsoft.com/office/drawing/2014/main" id="{059139CE-E7DE-4DA1-B20E-4674EBB71842}"/>
              </a:ext>
            </a:extLst>
          </p:cNvPr>
          <p:cNvSpPr>
            <a:spLocks noChangeArrowheads="1"/>
          </p:cNvSpPr>
          <p:nvPr/>
        </p:nvSpPr>
        <p:spPr bwMode="auto">
          <a:xfrm>
            <a:off x="1" y="6566446"/>
            <a:ext cx="12192000" cy="293174"/>
          </a:xfrm>
          <a:prstGeom prst="rect">
            <a:avLst/>
          </a:prstGeom>
          <a:solidFill>
            <a:schemeClr val="accent1"/>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endParaRPr lang="en-US" altLang="en-US" sz="1632"/>
          </a:p>
        </p:txBody>
      </p:sp>
      <p:sp>
        <p:nvSpPr>
          <p:cNvPr id="7" name="SlideLogoText">
            <a:extLst>
              <a:ext uri="{FF2B5EF4-FFF2-40B4-BE49-F238E27FC236}">
                <a16:creationId xmlns:a16="http://schemas.microsoft.com/office/drawing/2014/main" id="{FB43C1AF-70A7-4A12-9C7C-DF7458B8B098}"/>
              </a:ext>
            </a:extLst>
          </p:cNvPr>
          <p:cNvSpPr>
            <a:spLocks noChangeArrowheads="1"/>
          </p:cNvSpPr>
          <p:nvPr>
            <p:custDataLst>
              <p:tags r:id="rId3"/>
            </p:custDataLst>
          </p:nvPr>
        </p:nvSpPr>
        <p:spPr bwMode="auto">
          <a:xfrm>
            <a:off x="10105778" y="6632956"/>
            <a:ext cx="1503105" cy="16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020">
                <a:solidFill>
                  <a:schemeClr val="bg1"/>
                </a:solidFill>
              </a:rPr>
              <a:t>IRENA Project Navigator </a:t>
            </a:r>
          </a:p>
        </p:txBody>
      </p:sp>
      <p:sp>
        <p:nvSpPr>
          <p:cNvPr id="8" name="McK 1. On-page tracker" hidden="1">
            <a:extLst>
              <a:ext uri="{FF2B5EF4-FFF2-40B4-BE49-F238E27FC236}">
                <a16:creationId xmlns:a16="http://schemas.microsoft.com/office/drawing/2014/main" id="{4DEEED1C-1F2F-4699-92AF-C452D044BFCD}"/>
              </a:ext>
            </a:extLst>
          </p:cNvPr>
          <p:cNvSpPr>
            <a:spLocks noChangeArrowheads="1"/>
          </p:cNvSpPr>
          <p:nvPr/>
        </p:nvSpPr>
        <p:spPr bwMode="auto">
          <a:xfrm>
            <a:off x="161978" y="27536"/>
            <a:ext cx="894666"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TRACKER</a:t>
            </a:r>
          </a:p>
        </p:txBody>
      </p:sp>
      <p:sp>
        <p:nvSpPr>
          <p:cNvPr id="9" name="McK 3. Unit of measure" hidden="1">
            <a:extLst>
              <a:ext uri="{FF2B5EF4-FFF2-40B4-BE49-F238E27FC236}">
                <a16:creationId xmlns:a16="http://schemas.microsoft.com/office/drawing/2014/main" id="{C79460F6-641D-42D4-B389-53355C96AC39}"/>
              </a:ext>
            </a:extLst>
          </p:cNvPr>
          <p:cNvSpPr txBox="1">
            <a:spLocks noChangeArrowheads="1"/>
          </p:cNvSpPr>
          <p:nvPr/>
        </p:nvSpPr>
        <p:spPr bwMode="auto">
          <a:xfrm>
            <a:off x="161978" y="542615"/>
            <a:ext cx="4974310"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Unit of measure</a:t>
            </a:r>
          </a:p>
        </p:txBody>
      </p:sp>
      <p:grpSp>
        <p:nvGrpSpPr>
          <p:cNvPr id="10" name="McK Slide Elements">
            <a:extLst>
              <a:ext uri="{FF2B5EF4-FFF2-40B4-BE49-F238E27FC236}">
                <a16:creationId xmlns:a16="http://schemas.microsoft.com/office/drawing/2014/main" id="{384C302F-8AF4-4083-8813-C73943A2ED32}"/>
              </a:ext>
            </a:extLst>
          </p:cNvPr>
          <p:cNvGrpSpPr>
            <a:grpSpLocks/>
          </p:cNvGrpSpPr>
          <p:nvPr userDrawn="1"/>
        </p:nvGrpSpPr>
        <p:grpSpPr bwMode="auto">
          <a:xfrm>
            <a:off x="161977" y="6198769"/>
            <a:ext cx="11629940" cy="526418"/>
            <a:chOff x="75" y="3827"/>
            <a:chExt cx="5385" cy="325"/>
          </a:xfrm>
        </p:grpSpPr>
        <p:sp>
          <p:nvSpPr>
            <p:cNvPr id="12" name="McK 4. Footnote" hidden="1">
              <a:extLst>
                <a:ext uri="{FF2B5EF4-FFF2-40B4-BE49-F238E27FC236}">
                  <a16:creationId xmlns:a16="http://schemas.microsoft.com/office/drawing/2014/main" id="{776F73B0-D0EF-461D-A5D1-C271D3284067}"/>
                </a:ext>
              </a:extLst>
            </p:cNvPr>
            <p:cNvSpPr txBox="1">
              <a:spLocks noChangeArrowheads="1"/>
            </p:cNvSpPr>
            <p:nvPr userDrawn="1"/>
          </p:nvSpPr>
          <p:spPr bwMode="auto">
            <a:xfrm>
              <a:off x="75" y="3827"/>
              <a:ext cx="538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020"/>
                <a:t>1 Footnote</a:t>
              </a:r>
            </a:p>
          </p:txBody>
        </p:sp>
        <p:sp>
          <p:nvSpPr>
            <p:cNvPr id="13" name="McK 5. Source" hidden="1">
              <a:extLst>
                <a:ext uri="{FF2B5EF4-FFF2-40B4-BE49-F238E27FC236}">
                  <a16:creationId xmlns:a16="http://schemas.microsoft.com/office/drawing/2014/main" id="{90A5BD72-98E2-4CC7-AD89-FB203B3F31A8}"/>
                </a:ext>
              </a:extLst>
            </p:cNvPr>
            <p:cNvSpPr>
              <a:spLocks noChangeArrowheads="1"/>
            </p:cNvSpPr>
            <p:nvPr userDrawn="1"/>
          </p:nvSpPr>
          <p:spPr bwMode="auto">
            <a:xfrm>
              <a:off x="75" y="4053"/>
              <a:ext cx="43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609600" indent="-609600" defTabSz="895350">
                <a:tabLst>
                  <a:tab pos="612775" algn="l"/>
                </a:tabLst>
                <a:defRPr sz="1000">
                  <a:solidFill>
                    <a:schemeClr val="tx1"/>
                  </a:solidFill>
                  <a:latin typeface="Arial" panose="020B0604020202020204" pitchFamily="34" charset="0"/>
                </a:defRPr>
              </a:lvl1pPr>
              <a:lvl2pPr marL="742950" indent="-285750" defTabSz="895350">
                <a:tabLst>
                  <a:tab pos="612775" algn="l"/>
                </a:tabLst>
                <a:defRPr sz="1000">
                  <a:solidFill>
                    <a:schemeClr val="tx1"/>
                  </a:solidFill>
                  <a:latin typeface="Arial" panose="020B0604020202020204" pitchFamily="34" charset="0"/>
                </a:defRPr>
              </a:lvl2pPr>
              <a:lvl3pPr marL="1143000" indent="-228600" defTabSz="895350">
                <a:tabLst>
                  <a:tab pos="612775" algn="l"/>
                </a:tabLst>
                <a:defRPr sz="1000">
                  <a:solidFill>
                    <a:schemeClr val="tx1"/>
                  </a:solidFill>
                  <a:latin typeface="Arial" panose="020B0604020202020204" pitchFamily="34" charset="0"/>
                </a:defRPr>
              </a:lvl3pPr>
              <a:lvl4pPr marL="1600200" indent="-228600" defTabSz="895350">
                <a:tabLst>
                  <a:tab pos="612775" algn="l"/>
                </a:tabLst>
                <a:defRPr sz="1000">
                  <a:solidFill>
                    <a:schemeClr val="tx1"/>
                  </a:solidFill>
                  <a:latin typeface="Arial" panose="020B0604020202020204" pitchFamily="34" charset="0"/>
                </a:defRPr>
              </a:lvl4pPr>
              <a:lvl5pPr marL="2057400" indent="-228600" defTabSz="895350">
                <a:tabLst>
                  <a:tab pos="612775" algn="l"/>
                </a:tabLst>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9pPr>
            </a:lstStyle>
            <a:p>
              <a:pPr eaLnBrk="1" hangingPunct="1">
                <a:defRPr/>
              </a:pPr>
              <a:r>
                <a:rPr lang="en-US" altLang="en-US" sz="1020">
                  <a:solidFill>
                    <a:srgbClr val="000000"/>
                  </a:solidFill>
                </a:rPr>
                <a:t>SOURCE: Source</a:t>
              </a:r>
            </a:p>
          </p:txBody>
        </p:sp>
      </p:grpSp>
      <p:grpSp>
        <p:nvGrpSpPr>
          <p:cNvPr id="14" name="ACET" hidden="1">
            <a:extLst>
              <a:ext uri="{FF2B5EF4-FFF2-40B4-BE49-F238E27FC236}">
                <a16:creationId xmlns:a16="http://schemas.microsoft.com/office/drawing/2014/main" id="{64CA4F33-7353-4CE1-8454-472628B60F57}"/>
              </a:ext>
            </a:extLst>
          </p:cNvPr>
          <p:cNvGrpSpPr>
            <a:grpSpLocks/>
          </p:cNvGrpSpPr>
          <p:nvPr/>
        </p:nvGrpSpPr>
        <p:grpSpPr bwMode="auto">
          <a:xfrm>
            <a:off x="1976118" y="1137061"/>
            <a:ext cx="5802012" cy="531276"/>
            <a:chOff x="915" y="702"/>
            <a:chExt cx="2686" cy="328"/>
          </a:xfrm>
        </p:grpSpPr>
        <p:cxnSp>
          <p:nvCxnSpPr>
            <p:cNvPr id="15" name="AutoShape 249" hidden="1">
              <a:extLst>
                <a:ext uri="{FF2B5EF4-FFF2-40B4-BE49-F238E27FC236}">
                  <a16:creationId xmlns:a16="http://schemas.microsoft.com/office/drawing/2014/main" id="{E7E9105E-60E5-4FA8-9EF3-EECC9047D48C}"/>
                </a:ext>
              </a:extLst>
            </p:cNvPr>
            <p:cNvCxnSpPr>
              <a:cxnSpLocks noChangeShapeType="1"/>
              <a:stCxn id="1037" idx="4"/>
              <a:endCxn id="1037" idx="6"/>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 name="AutoShape 250" hidden="1">
              <a:extLst>
                <a:ext uri="{FF2B5EF4-FFF2-40B4-BE49-F238E27FC236}">
                  <a16:creationId xmlns:a16="http://schemas.microsoft.com/office/drawing/2014/main" id="{86153D1F-674D-4718-B932-4978072E9A2C}"/>
                </a:ext>
              </a:extLst>
            </p:cNvPr>
            <p:cNvSpPr>
              <a:spLocks noChangeArrowheads="1"/>
            </p:cNvSpPr>
            <p:nvPr/>
          </p:nvSpPr>
          <p:spPr bwMode="auto">
            <a:xfrm>
              <a:off x="915" y="702"/>
              <a:ext cx="2686" cy="328"/>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632" b="1"/>
                <a:t>Title</a:t>
              </a:r>
            </a:p>
            <a:p>
              <a:pPr eaLnBrk="1" hangingPunct="1">
                <a:defRPr/>
              </a:pPr>
              <a:r>
                <a:rPr lang="en-US" altLang="en-US" sz="1632">
                  <a:solidFill>
                    <a:srgbClr val="808080"/>
                  </a:solidFill>
                </a:rPr>
                <a:t>Unit of measure</a:t>
              </a:r>
            </a:p>
          </p:txBody>
        </p:sp>
      </p:grpSp>
      <p:sp>
        <p:nvSpPr>
          <p:cNvPr id="17" name="SlideLogoSeparator">
            <a:extLst>
              <a:ext uri="{FF2B5EF4-FFF2-40B4-BE49-F238E27FC236}">
                <a16:creationId xmlns:a16="http://schemas.microsoft.com/office/drawing/2014/main" id="{3CD629F4-88EB-4653-99AA-5514A3AACC43}"/>
              </a:ext>
            </a:extLst>
          </p:cNvPr>
          <p:cNvSpPr>
            <a:spLocks noChangeArrowheads="1"/>
          </p:cNvSpPr>
          <p:nvPr>
            <p:custDataLst>
              <p:tags r:id="rId4"/>
            </p:custDataLst>
          </p:nvPr>
        </p:nvSpPr>
        <p:spPr bwMode="auto">
          <a:xfrm>
            <a:off x="11657079" y="6599921"/>
            <a:ext cx="40891" cy="19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224">
                <a:solidFill>
                  <a:schemeClr val="bg1"/>
                </a:solidFill>
              </a:rPr>
              <a:t>|</a:t>
            </a:r>
          </a:p>
        </p:txBody>
      </p:sp>
      <p:pic>
        <p:nvPicPr>
          <p:cNvPr id="18" name="Picture 19">
            <a:extLst>
              <a:ext uri="{FF2B5EF4-FFF2-40B4-BE49-F238E27FC236}">
                <a16:creationId xmlns:a16="http://schemas.microsoft.com/office/drawing/2014/main" id="{EE857D6B-B184-485E-93E5-1D687A9F7AB6}"/>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077185" y="161975"/>
            <a:ext cx="2952839" cy="74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6C9D71CB-D668-4E1D-9DFC-6F398AA2BD44}"/>
              </a:ext>
            </a:extLst>
          </p:cNvPr>
          <p:cNvCxnSpPr/>
          <p:nvPr userDrawn="1"/>
        </p:nvCxnSpPr>
        <p:spPr>
          <a:xfrm>
            <a:off x="161978" y="1012341"/>
            <a:ext cx="11868046"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 name="Object 17" hidden="1">
            <a:extLst>
              <a:ext uri="{FF2B5EF4-FFF2-40B4-BE49-F238E27FC236}">
                <a16:creationId xmlns:a16="http://schemas.microsoft.com/office/drawing/2014/main" id="{B0BB5CA3-6B03-4B69-87DF-1876ED925A53}"/>
              </a:ext>
            </a:extLst>
          </p:cNvPr>
          <p:cNvGraphicFramePr>
            <a:graphicFrameLocks noChangeAspect="1"/>
          </p:cNvGraphicFramePr>
          <p:nvPr userDrawn="1">
            <p:custDataLst>
              <p:tags r:id="rId5"/>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11" imgW="592" imgH="591" progId="TCLayout.ActiveDocument.1">
                  <p:embed/>
                </p:oleObj>
              </mc:Choice>
              <mc:Fallback>
                <p:oleObj name="think-cell Slide" r:id="rId11" imgW="592" imgH="591" progId="TCLayout.ActiveDocument.1">
                  <p:embed/>
                  <p:pic>
                    <p:nvPicPr>
                      <p:cNvPr id="20" name="Object 17" hidden="1">
                        <a:extLst>
                          <a:ext uri="{FF2B5EF4-FFF2-40B4-BE49-F238E27FC236}">
                            <a16:creationId xmlns:a16="http://schemas.microsoft.com/office/drawing/2014/main" id="{B0BB5CA3-6B03-4B69-87DF-1876ED925A5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Rectangle 20" hidden="1">
            <a:extLst>
              <a:ext uri="{FF2B5EF4-FFF2-40B4-BE49-F238E27FC236}">
                <a16:creationId xmlns:a16="http://schemas.microsoft.com/office/drawing/2014/main" id="{1230C761-6619-4C23-897F-D69C8C80CF28}"/>
              </a:ext>
            </a:extLst>
          </p:cNvPr>
          <p:cNvSpPr/>
          <p:nvPr userDrawn="1">
            <p:custDataLst>
              <p:tags r:id="rId6"/>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3" name="Text Placeholder 2"/>
          <p:cNvSpPr>
            <a:spLocks noGrp="1"/>
          </p:cNvSpPr>
          <p:nvPr>
            <p:ph type="body" idx="1"/>
          </p:nvPr>
        </p:nvSpPr>
        <p:spPr>
          <a:xfrm>
            <a:off x="963266" y="2907443"/>
            <a:ext cx="10362659" cy="1499884"/>
          </a:xfrm>
          <a:prstGeom prst="rect">
            <a:avLst/>
          </a:prstGeom>
        </p:spPr>
        <p:txBody>
          <a:bodyPr anchor="b"/>
          <a:lstStyle>
            <a:lvl1pPr marL="0" indent="0">
              <a:buNone/>
              <a:defRPr sz="2041"/>
            </a:lvl1pPr>
            <a:lvl2pPr marL="466481" indent="0">
              <a:buNone/>
              <a:defRPr sz="1837"/>
            </a:lvl2pPr>
            <a:lvl3pPr marL="932962" indent="0">
              <a:buNone/>
              <a:defRPr sz="1632"/>
            </a:lvl3pPr>
            <a:lvl4pPr marL="1399443" indent="0">
              <a:buNone/>
              <a:defRPr sz="1428"/>
            </a:lvl4pPr>
            <a:lvl5pPr marL="1865925" indent="0">
              <a:buNone/>
              <a:defRPr sz="1428"/>
            </a:lvl5pPr>
            <a:lvl6pPr marL="2332406" indent="0">
              <a:buNone/>
              <a:defRPr sz="1428"/>
            </a:lvl6pPr>
            <a:lvl7pPr marL="2798887" indent="0">
              <a:buNone/>
              <a:defRPr sz="1428"/>
            </a:lvl7pPr>
            <a:lvl8pPr marL="3265368" indent="0">
              <a:buNone/>
              <a:defRPr sz="1428"/>
            </a:lvl8pPr>
            <a:lvl9pPr marL="3731849" indent="0">
              <a:buNone/>
              <a:defRPr sz="1428"/>
            </a:lvl9pPr>
          </a:lstStyle>
          <a:p>
            <a:pPr lvl="0"/>
            <a:r>
              <a:rPr lang="en-US"/>
              <a:t>Click to edit Master text styles</a:t>
            </a:r>
          </a:p>
        </p:txBody>
      </p:sp>
      <p:sp>
        <p:nvSpPr>
          <p:cNvPr id="11" name="Title 10">
            <a:extLst>
              <a:ext uri="{FF2B5EF4-FFF2-40B4-BE49-F238E27FC236}">
                <a16:creationId xmlns:a16="http://schemas.microsoft.com/office/drawing/2014/main" id="{DF2EE728-C534-4606-AA6A-BEBB55238B85}"/>
              </a:ext>
            </a:extLst>
          </p:cNvPr>
          <p:cNvSpPr>
            <a:spLocks noGrp="1"/>
          </p:cNvSpPr>
          <p:nvPr>
            <p:ph type="title"/>
          </p:nvPr>
        </p:nvSpPr>
        <p:spPr>
          <a:xfrm>
            <a:off x="64797" y="249454"/>
            <a:ext cx="8778382" cy="647287"/>
          </a:xfrm>
          <a:prstGeom prst="rect">
            <a:avLst/>
          </a:prstGeom>
        </p:spPr>
        <p:txBody>
          <a:bodyPr anchor="ctr"/>
          <a:lstStyle/>
          <a:p>
            <a:r>
              <a:rPr lang="en-US"/>
              <a:t>Click to edit Master title style</a:t>
            </a:r>
          </a:p>
        </p:txBody>
      </p:sp>
      <p:sp>
        <p:nvSpPr>
          <p:cNvPr id="22" name="Rectangle 280">
            <a:extLst>
              <a:ext uri="{FF2B5EF4-FFF2-40B4-BE49-F238E27FC236}">
                <a16:creationId xmlns:a16="http://schemas.microsoft.com/office/drawing/2014/main" id="{6F25442D-0144-408F-BC8D-1F9B9704752F}"/>
              </a:ext>
            </a:extLst>
          </p:cNvPr>
          <p:cNvSpPr>
            <a:spLocks noGrp="1" noChangeArrowheads="1"/>
          </p:cNvSpPr>
          <p:nvPr>
            <p:ph type="sldNum" sz="quarter" idx="10"/>
          </p:nvPr>
        </p:nvSpPr>
        <p:spPr/>
        <p:txBody>
          <a:bodyPr/>
          <a:lstStyle>
            <a:lvl1pPr>
              <a:defRPr/>
            </a:lvl1pPr>
          </a:lstStyle>
          <a:p>
            <a:pPr>
              <a:defRPr/>
            </a:pPr>
            <a:fld id="{89058D76-DC5B-4890-B15B-E9F3B8FD8CBC}" type="slidenum">
              <a:rPr lang="en-US" altLang="en-US"/>
              <a:pPr>
                <a:defRPr/>
              </a:pPr>
              <a:t>‹#›</a:t>
            </a:fld>
            <a:r>
              <a:rPr lang="en-US" altLang="en-US"/>
              <a:t> </a:t>
            </a:r>
          </a:p>
        </p:txBody>
      </p:sp>
    </p:spTree>
    <p:extLst>
      <p:ext uri="{BB962C8B-B14F-4D97-AF65-F5344CB8AC3E}">
        <p14:creationId xmlns:p14="http://schemas.microsoft.com/office/powerpoint/2010/main" val="4118035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Navigator - Content with Caption">
    <p:spTree>
      <p:nvGrpSpPr>
        <p:cNvPr id="1" name=""/>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6391BE5A-3E6C-4D9F-8A8E-AFD0FD1DFA53}"/>
              </a:ext>
            </a:extLst>
          </p:cNvPr>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6" imgW="592" imgH="591" progId="TCLayout.ActiveDocument.1">
                  <p:embed/>
                </p:oleObj>
              </mc:Choice>
              <mc:Fallback>
                <p:oleObj name="think-cell Slide" r:id="rId6" imgW="592" imgH="591" progId="TCLayout.ActiveDocument.1">
                  <p:embed/>
                  <p:pic>
                    <p:nvPicPr>
                      <p:cNvPr id="5" name="Object 2" hidden="1">
                        <a:extLst>
                          <a:ext uri="{FF2B5EF4-FFF2-40B4-BE49-F238E27FC236}">
                            <a16:creationId xmlns:a16="http://schemas.microsoft.com/office/drawing/2014/main" id="{6391BE5A-3E6C-4D9F-8A8E-AFD0FD1DFA5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5" hidden="1">
            <a:extLst>
              <a:ext uri="{FF2B5EF4-FFF2-40B4-BE49-F238E27FC236}">
                <a16:creationId xmlns:a16="http://schemas.microsoft.com/office/drawing/2014/main" id="{93200364-C176-42E0-8156-7743901FB4A9}"/>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7" name="SlideBottomBar">
            <a:extLst>
              <a:ext uri="{FF2B5EF4-FFF2-40B4-BE49-F238E27FC236}">
                <a16:creationId xmlns:a16="http://schemas.microsoft.com/office/drawing/2014/main" id="{E1906F81-7BD0-46D4-947E-FDFB53E81C33}"/>
              </a:ext>
            </a:extLst>
          </p:cNvPr>
          <p:cNvSpPr>
            <a:spLocks noChangeArrowheads="1"/>
          </p:cNvSpPr>
          <p:nvPr/>
        </p:nvSpPr>
        <p:spPr bwMode="auto">
          <a:xfrm>
            <a:off x="1" y="6566446"/>
            <a:ext cx="12192000" cy="293174"/>
          </a:xfrm>
          <a:prstGeom prst="rect">
            <a:avLst/>
          </a:prstGeom>
          <a:solidFill>
            <a:schemeClr val="accent1"/>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endParaRPr lang="en-US" altLang="en-US" sz="1632"/>
          </a:p>
        </p:txBody>
      </p:sp>
      <p:sp>
        <p:nvSpPr>
          <p:cNvPr id="8" name="SlideLogoText">
            <a:extLst>
              <a:ext uri="{FF2B5EF4-FFF2-40B4-BE49-F238E27FC236}">
                <a16:creationId xmlns:a16="http://schemas.microsoft.com/office/drawing/2014/main" id="{B179CAD9-080A-4195-84A2-6CDA086AE172}"/>
              </a:ext>
            </a:extLst>
          </p:cNvPr>
          <p:cNvSpPr>
            <a:spLocks noChangeArrowheads="1"/>
          </p:cNvSpPr>
          <p:nvPr>
            <p:custDataLst>
              <p:tags r:id="rId3"/>
            </p:custDataLst>
          </p:nvPr>
        </p:nvSpPr>
        <p:spPr bwMode="auto">
          <a:xfrm>
            <a:off x="10105778" y="6632956"/>
            <a:ext cx="1503105" cy="16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020">
                <a:solidFill>
                  <a:schemeClr val="bg1"/>
                </a:solidFill>
              </a:rPr>
              <a:t>IRENA Project Navigator </a:t>
            </a:r>
          </a:p>
        </p:txBody>
      </p:sp>
      <p:sp>
        <p:nvSpPr>
          <p:cNvPr id="9" name="McK 1. On-page tracker" hidden="1">
            <a:extLst>
              <a:ext uri="{FF2B5EF4-FFF2-40B4-BE49-F238E27FC236}">
                <a16:creationId xmlns:a16="http://schemas.microsoft.com/office/drawing/2014/main" id="{C67E27FA-C1F2-43A6-8424-E50EAB9DF793}"/>
              </a:ext>
            </a:extLst>
          </p:cNvPr>
          <p:cNvSpPr>
            <a:spLocks noChangeArrowheads="1"/>
          </p:cNvSpPr>
          <p:nvPr/>
        </p:nvSpPr>
        <p:spPr bwMode="auto">
          <a:xfrm>
            <a:off x="161978" y="27536"/>
            <a:ext cx="894666"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TRACKER</a:t>
            </a:r>
          </a:p>
        </p:txBody>
      </p:sp>
      <p:sp>
        <p:nvSpPr>
          <p:cNvPr id="10" name="McK 3. Unit of measure" hidden="1">
            <a:extLst>
              <a:ext uri="{FF2B5EF4-FFF2-40B4-BE49-F238E27FC236}">
                <a16:creationId xmlns:a16="http://schemas.microsoft.com/office/drawing/2014/main" id="{3B39718B-6706-4C6C-AFC9-CA0E6846AB79}"/>
              </a:ext>
            </a:extLst>
          </p:cNvPr>
          <p:cNvSpPr txBox="1">
            <a:spLocks noChangeArrowheads="1"/>
          </p:cNvSpPr>
          <p:nvPr/>
        </p:nvSpPr>
        <p:spPr bwMode="auto">
          <a:xfrm>
            <a:off x="161978" y="542615"/>
            <a:ext cx="4974310"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Unit of measure</a:t>
            </a:r>
          </a:p>
        </p:txBody>
      </p:sp>
      <p:grpSp>
        <p:nvGrpSpPr>
          <p:cNvPr id="11" name="McK Slide Elements">
            <a:extLst>
              <a:ext uri="{FF2B5EF4-FFF2-40B4-BE49-F238E27FC236}">
                <a16:creationId xmlns:a16="http://schemas.microsoft.com/office/drawing/2014/main" id="{B5EDE813-4F00-4081-B6EC-C4DB23A46A99}"/>
              </a:ext>
            </a:extLst>
          </p:cNvPr>
          <p:cNvGrpSpPr>
            <a:grpSpLocks/>
          </p:cNvGrpSpPr>
          <p:nvPr userDrawn="1"/>
        </p:nvGrpSpPr>
        <p:grpSpPr bwMode="auto">
          <a:xfrm>
            <a:off x="161977" y="6198769"/>
            <a:ext cx="11629940" cy="526418"/>
            <a:chOff x="75" y="3827"/>
            <a:chExt cx="5385" cy="325"/>
          </a:xfrm>
        </p:grpSpPr>
        <p:sp>
          <p:nvSpPr>
            <p:cNvPr id="12" name="McK 4. Footnote" hidden="1">
              <a:extLst>
                <a:ext uri="{FF2B5EF4-FFF2-40B4-BE49-F238E27FC236}">
                  <a16:creationId xmlns:a16="http://schemas.microsoft.com/office/drawing/2014/main" id="{DC3D9C3F-3492-4673-B8F2-B9121BABF2B0}"/>
                </a:ext>
              </a:extLst>
            </p:cNvPr>
            <p:cNvSpPr txBox="1">
              <a:spLocks noChangeArrowheads="1"/>
            </p:cNvSpPr>
            <p:nvPr userDrawn="1"/>
          </p:nvSpPr>
          <p:spPr bwMode="auto">
            <a:xfrm>
              <a:off x="75" y="3827"/>
              <a:ext cx="538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020"/>
                <a:t>1 Footnote</a:t>
              </a:r>
            </a:p>
          </p:txBody>
        </p:sp>
        <p:sp>
          <p:nvSpPr>
            <p:cNvPr id="13" name="McK 5. Source" hidden="1">
              <a:extLst>
                <a:ext uri="{FF2B5EF4-FFF2-40B4-BE49-F238E27FC236}">
                  <a16:creationId xmlns:a16="http://schemas.microsoft.com/office/drawing/2014/main" id="{2F8C7158-FA40-4598-B138-B5C9A27BC196}"/>
                </a:ext>
              </a:extLst>
            </p:cNvPr>
            <p:cNvSpPr>
              <a:spLocks noChangeArrowheads="1"/>
            </p:cNvSpPr>
            <p:nvPr userDrawn="1"/>
          </p:nvSpPr>
          <p:spPr bwMode="auto">
            <a:xfrm>
              <a:off x="75" y="4053"/>
              <a:ext cx="43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609600" indent="-609600" defTabSz="895350">
                <a:tabLst>
                  <a:tab pos="612775" algn="l"/>
                </a:tabLst>
                <a:defRPr sz="1000">
                  <a:solidFill>
                    <a:schemeClr val="tx1"/>
                  </a:solidFill>
                  <a:latin typeface="Arial" panose="020B0604020202020204" pitchFamily="34" charset="0"/>
                </a:defRPr>
              </a:lvl1pPr>
              <a:lvl2pPr marL="742950" indent="-285750" defTabSz="895350">
                <a:tabLst>
                  <a:tab pos="612775" algn="l"/>
                </a:tabLst>
                <a:defRPr sz="1000">
                  <a:solidFill>
                    <a:schemeClr val="tx1"/>
                  </a:solidFill>
                  <a:latin typeface="Arial" panose="020B0604020202020204" pitchFamily="34" charset="0"/>
                </a:defRPr>
              </a:lvl2pPr>
              <a:lvl3pPr marL="1143000" indent="-228600" defTabSz="895350">
                <a:tabLst>
                  <a:tab pos="612775" algn="l"/>
                </a:tabLst>
                <a:defRPr sz="1000">
                  <a:solidFill>
                    <a:schemeClr val="tx1"/>
                  </a:solidFill>
                  <a:latin typeface="Arial" panose="020B0604020202020204" pitchFamily="34" charset="0"/>
                </a:defRPr>
              </a:lvl3pPr>
              <a:lvl4pPr marL="1600200" indent="-228600" defTabSz="895350">
                <a:tabLst>
                  <a:tab pos="612775" algn="l"/>
                </a:tabLst>
                <a:defRPr sz="1000">
                  <a:solidFill>
                    <a:schemeClr val="tx1"/>
                  </a:solidFill>
                  <a:latin typeface="Arial" panose="020B0604020202020204" pitchFamily="34" charset="0"/>
                </a:defRPr>
              </a:lvl4pPr>
              <a:lvl5pPr marL="2057400" indent="-228600" defTabSz="895350">
                <a:tabLst>
                  <a:tab pos="612775" algn="l"/>
                </a:tabLst>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9pPr>
            </a:lstStyle>
            <a:p>
              <a:pPr eaLnBrk="1" hangingPunct="1">
                <a:defRPr/>
              </a:pPr>
              <a:r>
                <a:rPr lang="en-US" altLang="en-US" sz="1020">
                  <a:solidFill>
                    <a:srgbClr val="000000"/>
                  </a:solidFill>
                </a:rPr>
                <a:t>SOURCE: Source</a:t>
              </a:r>
            </a:p>
          </p:txBody>
        </p:sp>
      </p:grpSp>
      <p:grpSp>
        <p:nvGrpSpPr>
          <p:cNvPr id="14" name="ACET" hidden="1">
            <a:extLst>
              <a:ext uri="{FF2B5EF4-FFF2-40B4-BE49-F238E27FC236}">
                <a16:creationId xmlns:a16="http://schemas.microsoft.com/office/drawing/2014/main" id="{A560B8FB-A8EC-4592-A95E-CEBAD18F9150}"/>
              </a:ext>
            </a:extLst>
          </p:cNvPr>
          <p:cNvGrpSpPr>
            <a:grpSpLocks/>
          </p:cNvGrpSpPr>
          <p:nvPr/>
        </p:nvGrpSpPr>
        <p:grpSpPr bwMode="auto">
          <a:xfrm>
            <a:off x="1976118" y="1137061"/>
            <a:ext cx="5802012" cy="531276"/>
            <a:chOff x="915" y="702"/>
            <a:chExt cx="2686" cy="328"/>
          </a:xfrm>
        </p:grpSpPr>
        <p:cxnSp>
          <p:nvCxnSpPr>
            <p:cNvPr id="15" name="AutoShape 249" hidden="1">
              <a:extLst>
                <a:ext uri="{FF2B5EF4-FFF2-40B4-BE49-F238E27FC236}">
                  <a16:creationId xmlns:a16="http://schemas.microsoft.com/office/drawing/2014/main" id="{B985998D-A513-486F-B69D-6AAFA34FEDAA}"/>
                </a:ext>
              </a:extLst>
            </p:cNvPr>
            <p:cNvCxnSpPr>
              <a:cxnSpLocks noChangeShapeType="1"/>
              <a:stCxn id="1037" idx="4"/>
              <a:endCxn id="1037" idx="6"/>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 name="AutoShape 250" hidden="1">
              <a:extLst>
                <a:ext uri="{FF2B5EF4-FFF2-40B4-BE49-F238E27FC236}">
                  <a16:creationId xmlns:a16="http://schemas.microsoft.com/office/drawing/2014/main" id="{B8C3335D-DF51-4B62-9BFB-3D20F5BE253A}"/>
                </a:ext>
              </a:extLst>
            </p:cNvPr>
            <p:cNvSpPr>
              <a:spLocks noChangeArrowheads="1"/>
            </p:cNvSpPr>
            <p:nvPr/>
          </p:nvSpPr>
          <p:spPr bwMode="auto">
            <a:xfrm>
              <a:off x="915" y="702"/>
              <a:ext cx="2686" cy="328"/>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632" b="1"/>
                <a:t>Title</a:t>
              </a:r>
            </a:p>
            <a:p>
              <a:pPr eaLnBrk="1" hangingPunct="1">
                <a:defRPr/>
              </a:pPr>
              <a:r>
                <a:rPr lang="en-US" altLang="en-US" sz="1632">
                  <a:solidFill>
                    <a:srgbClr val="808080"/>
                  </a:solidFill>
                </a:rPr>
                <a:t>Unit of measure</a:t>
              </a:r>
            </a:p>
          </p:txBody>
        </p:sp>
      </p:grpSp>
      <p:sp>
        <p:nvSpPr>
          <p:cNvPr id="17" name="SlideLogoSeparator">
            <a:extLst>
              <a:ext uri="{FF2B5EF4-FFF2-40B4-BE49-F238E27FC236}">
                <a16:creationId xmlns:a16="http://schemas.microsoft.com/office/drawing/2014/main" id="{EC18B99F-8EBE-4EF2-9998-BD349E573398}"/>
              </a:ext>
            </a:extLst>
          </p:cNvPr>
          <p:cNvSpPr>
            <a:spLocks noChangeArrowheads="1"/>
          </p:cNvSpPr>
          <p:nvPr>
            <p:custDataLst>
              <p:tags r:id="rId4"/>
            </p:custDataLst>
          </p:nvPr>
        </p:nvSpPr>
        <p:spPr bwMode="auto">
          <a:xfrm>
            <a:off x="11657079" y="6599921"/>
            <a:ext cx="40891" cy="19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224">
                <a:solidFill>
                  <a:schemeClr val="bg1"/>
                </a:solidFill>
              </a:rPr>
              <a:t>|</a:t>
            </a:r>
          </a:p>
        </p:txBody>
      </p:sp>
      <p:pic>
        <p:nvPicPr>
          <p:cNvPr id="18" name="Picture 19">
            <a:extLst>
              <a:ext uri="{FF2B5EF4-FFF2-40B4-BE49-F238E27FC236}">
                <a16:creationId xmlns:a16="http://schemas.microsoft.com/office/drawing/2014/main" id="{A7AE3174-D74B-4431-AA2A-8A7F29696FB6}"/>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077185" y="161975"/>
            <a:ext cx="2952839" cy="74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11E1E167-1C29-4AEE-BF43-972607B3E267}"/>
              </a:ext>
            </a:extLst>
          </p:cNvPr>
          <p:cNvCxnSpPr/>
          <p:nvPr userDrawn="1"/>
        </p:nvCxnSpPr>
        <p:spPr>
          <a:xfrm>
            <a:off x="161978" y="1012341"/>
            <a:ext cx="1186804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060" y="1121067"/>
            <a:ext cx="4010726" cy="314028"/>
          </a:xfrm>
          <a:prstGeom prst="rect">
            <a:avLst/>
          </a:prstGeom>
        </p:spPr>
        <p:txBody>
          <a:bodyPr anchor="b"/>
          <a:lstStyle>
            <a:lvl1pPr algn="l">
              <a:defRPr sz="2041" b="1"/>
            </a:lvl1pPr>
          </a:lstStyle>
          <a:p>
            <a:r>
              <a:rPr lang="en-US"/>
              <a:t>Click to edit Master title style</a:t>
            </a:r>
          </a:p>
        </p:txBody>
      </p:sp>
      <p:sp>
        <p:nvSpPr>
          <p:cNvPr id="3" name="Content Placeholder 2"/>
          <p:cNvSpPr>
            <a:spLocks noGrp="1"/>
          </p:cNvSpPr>
          <p:nvPr>
            <p:ph idx="1"/>
          </p:nvPr>
        </p:nvSpPr>
        <p:spPr>
          <a:xfrm>
            <a:off x="4766651" y="1121067"/>
            <a:ext cx="6816289" cy="5004810"/>
          </a:xfrm>
          <a:prstGeom prst="rect">
            <a:avLst/>
          </a:prstGeom>
        </p:spPr>
        <p:txBody>
          <a:bodyPr/>
          <a:lstStyle>
            <a:lvl1pPr>
              <a:defRPr sz="3265"/>
            </a:lvl1pPr>
            <a:lvl2pPr>
              <a:defRPr sz="2857"/>
            </a:lvl2pPr>
            <a:lvl3pPr>
              <a:defRPr sz="2449"/>
            </a:lvl3pPr>
            <a:lvl4pPr>
              <a:defRPr sz="2041"/>
            </a:lvl4pPr>
            <a:lvl5pPr>
              <a:defRPr sz="2041"/>
            </a:lvl5pPr>
            <a:lvl6pPr>
              <a:defRPr sz="2041"/>
            </a:lvl6pPr>
            <a:lvl7pPr>
              <a:defRPr sz="2041"/>
            </a:lvl7pPr>
            <a:lvl8pPr>
              <a:defRPr sz="2041"/>
            </a:lvl8pPr>
            <a:lvl9pPr>
              <a:defRPr sz="204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060" y="1435094"/>
            <a:ext cx="4010726" cy="4690781"/>
          </a:xfrm>
          <a:prstGeom prst="rect">
            <a:avLst/>
          </a:prstGeom>
        </p:spPr>
        <p:txBody>
          <a:bodyPr/>
          <a:lstStyle>
            <a:lvl1pPr marL="0" indent="0">
              <a:buNone/>
              <a:defRPr sz="1428"/>
            </a:lvl1pPr>
            <a:lvl2pPr marL="466481" indent="0">
              <a:buNone/>
              <a:defRPr sz="1224"/>
            </a:lvl2pPr>
            <a:lvl3pPr marL="932962" indent="0">
              <a:buNone/>
              <a:defRPr sz="1020"/>
            </a:lvl3pPr>
            <a:lvl4pPr marL="1399443" indent="0">
              <a:buNone/>
              <a:defRPr sz="918"/>
            </a:lvl4pPr>
            <a:lvl5pPr marL="1865925" indent="0">
              <a:buNone/>
              <a:defRPr sz="918"/>
            </a:lvl5pPr>
            <a:lvl6pPr marL="2332406" indent="0">
              <a:buNone/>
              <a:defRPr sz="918"/>
            </a:lvl6pPr>
            <a:lvl7pPr marL="2798887" indent="0">
              <a:buNone/>
              <a:defRPr sz="918"/>
            </a:lvl7pPr>
            <a:lvl8pPr marL="3265368" indent="0">
              <a:buNone/>
              <a:defRPr sz="918"/>
            </a:lvl8pPr>
            <a:lvl9pPr marL="3731849" indent="0">
              <a:buNone/>
              <a:defRPr sz="918"/>
            </a:lvl9pPr>
          </a:lstStyle>
          <a:p>
            <a:pPr lvl="0"/>
            <a:r>
              <a:rPr lang="en-US"/>
              <a:t>Click to edit Master text styles</a:t>
            </a:r>
          </a:p>
        </p:txBody>
      </p:sp>
      <p:sp>
        <p:nvSpPr>
          <p:cNvPr id="20" name="Rectangle 280">
            <a:extLst>
              <a:ext uri="{FF2B5EF4-FFF2-40B4-BE49-F238E27FC236}">
                <a16:creationId xmlns:a16="http://schemas.microsoft.com/office/drawing/2014/main" id="{2C22E2E8-D13A-46F4-BA5F-4CA1017E04B1}"/>
              </a:ext>
            </a:extLst>
          </p:cNvPr>
          <p:cNvSpPr>
            <a:spLocks noGrp="1" noChangeArrowheads="1"/>
          </p:cNvSpPr>
          <p:nvPr>
            <p:ph type="sldNum" sz="quarter" idx="10"/>
          </p:nvPr>
        </p:nvSpPr>
        <p:spPr/>
        <p:txBody>
          <a:bodyPr/>
          <a:lstStyle>
            <a:lvl1pPr>
              <a:defRPr/>
            </a:lvl1pPr>
          </a:lstStyle>
          <a:p>
            <a:pPr>
              <a:defRPr/>
            </a:pPr>
            <a:fld id="{87BA7B60-4990-4E88-BE76-BDF8E617496C}" type="slidenum">
              <a:rPr lang="en-US" altLang="en-US"/>
              <a:pPr>
                <a:defRPr/>
              </a:pPr>
              <a:t>‹#›</a:t>
            </a:fld>
            <a:r>
              <a:rPr lang="en-US" altLang="en-US"/>
              <a:t> </a:t>
            </a:r>
          </a:p>
        </p:txBody>
      </p:sp>
    </p:spTree>
    <p:extLst>
      <p:ext uri="{BB962C8B-B14F-4D97-AF65-F5344CB8AC3E}">
        <p14:creationId xmlns:p14="http://schemas.microsoft.com/office/powerpoint/2010/main" val="14710907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Navigator - Picture with Caption">
    <p:spTree>
      <p:nvGrpSpPr>
        <p:cNvPr id="1" name=""/>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1C93FFFB-96C9-4A60-98A8-7B3D54B7F56C}"/>
              </a:ext>
            </a:extLst>
          </p:cNvPr>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6" imgW="592" imgH="591" progId="TCLayout.ActiveDocument.1">
                  <p:embed/>
                </p:oleObj>
              </mc:Choice>
              <mc:Fallback>
                <p:oleObj name="think-cell Slide" r:id="rId6" imgW="592" imgH="591" progId="TCLayout.ActiveDocument.1">
                  <p:embed/>
                  <p:pic>
                    <p:nvPicPr>
                      <p:cNvPr id="5" name="Object 2" hidden="1">
                        <a:extLst>
                          <a:ext uri="{FF2B5EF4-FFF2-40B4-BE49-F238E27FC236}">
                            <a16:creationId xmlns:a16="http://schemas.microsoft.com/office/drawing/2014/main" id="{1C93FFFB-96C9-4A60-98A8-7B3D54B7F5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5" hidden="1">
            <a:extLst>
              <a:ext uri="{FF2B5EF4-FFF2-40B4-BE49-F238E27FC236}">
                <a16:creationId xmlns:a16="http://schemas.microsoft.com/office/drawing/2014/main" id="{9D7CAACC-3E6C-47A3-8781-B6EF0331651C}"/>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7" name="SlideBottomBar">
            <a:extLst>
              <a:ext uri="{FF2B5EF4-FFF2-40B4-BE49-F238E27FC236}">
                <a16:creationId xmlns:a16="http://schemas.microsoft.com/office/drawing/2014/main" id="{7ECDB243-C979-4FD0-843F-327E881105BF}"/>
              </a:ext>
            </a:extLst>
          </p:cNvPr>
          <p:cNvSpPr>
            <a:spLocks noChangeArrowheads="1"/>
          </p:cNvSpPr>
          <p:nvPr/>
        </p:nvSpPr>
        <p:spPr bwMode="auto">
          <a:xfrm>
            <a:off x="1" y="6566446"/>
            <a:ext cx="12192000" cy="293174"/>
          </a:xfrm>
          <a:prstGeom prst="rect">
            <a:avLst/>
          </a:prstGeom>
          <a:solidFill>
            <a:schemeClr val="accent1"/>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endParaRPr lang="en-US" altLang="en-US" sz="1632"/>
          </a:p>
        </p:txBody>
      </p:sp>
      <p:sp>
        <p:nvSpPr>
          <p:cNvPr id="8" name="SlideLogoText">
            <a:extLst>
              <a:ext uri="{FF2B5EF4-FFF2-40B4-BE49-F238E27FC236}">
                <a16:creationId xmlns:a16="http://schemas.microsoft.com/office/drawing/2014/main" id="{12F859DC-05E7-4127-822C-8088C58D9A3C}"/>
              </a:ext>
            </a:extLst>
          </p:cNvPr>
          <p:cNvSpPr>
            <a:spLocks noChangeArrowheads="1"/>
          </p:cNvSpPr>
          <p:nvPr>
            <p:custDataLst>
              <p:tags r:id="rId3"/>
            </p:custDataLst>
          </p:nvPr>
        </p:nvSpPr>
        <p:spPr bwMode="auto">
          <a:xfrm>
            <a:off x="10105778" y="6632956"/>
            <a:ext cx="1503105" cy="16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020">
                <a:solidFill>
                  <a:schemeClr val="bg1"/>
                </a:solidFill>
              </a:rPr>
              <a:t>IRENA Project Navigator </a:t>
            </a:r>
          </a:p>
        </p:txBody>
      </p:sp>
      <p:sp>
        <p:nvSpPr>
          <p:cNvPr id="9" name="McK 1. On-page tracker" hidden="1">
            <a:extLst>
              <a:ext uri="{FF2B5EF4-FFF2-40B4-BE49-F238E27FC236}">
                <a16:creationId xmlns:a16="http://schemas.microsoft.com/office/drawing/2014/main" id="{B6056DC4-A5DC-4828-9087-C4ACC5960F8C}"/>
              </a:ext>
            </a:extLst>
          </p:cNvPr>
          <p:cNvSpPr>
            <a:spLocks noChangeArrowheads="1"/>
          </p:cNvSpPr>
          <p:nvPr/>
        </p:nvSpPr>
        <p:spPr bwMode="auto">
          <a:xfrm>
            <a:off x="161978" y="27536"/>
            <a:ext cx="894666"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TRACKER</a:t>
            </a:r>
          </a:p>
        </p:txBody>
      </p:sp>
      <p:sp>
        <p:nvSpPr>
          <p:cNvPr id="10" name="McK 3. Unit of measure" hidden="1">
            <a:extLst>
              <a:ext uri="{FF2B5EF4-FFF2-40B4-BE49-F238E27FC236}">
                <a16:creationId xmlns:a16="http://schemas.microsoft.com/office/drawing/2014/main" id="{1D82DC09-0C93-48B8-B016-41EE4B208627}"/>
              </a:ext>
            </a:extLst>
          </p:cNvPr>
          <p:cNvSpPr txBox="1">
            <a:spLocks noChangeArrowheads="1"/>
          </p:cNvSpPr>
          <p:nvPr/>
        </p:nvSpPr>
        <p:spPr bwMode="auto">
          <a:xfrm>
            <a:off x="161978" y="542615"/>
            <a:ext cx="4974310"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Unit of measure</a:t>
            </a:r>
          </a:p>
        </p:txBody>
      </p:sp>
      <p:grpSp>
        <p:nvGrpSpPr>
          <p:cNvPr id="11" name="McK Slide Elements">
            <a:extLst>
              <a:ext uri="{FF2B5EF4-FFF2-40B4-BE49-F238E27FC236}">
                <a16:creationId xmlns:a16="http://schemas.microsoft.com/office/drawing/2014/main" id="{15D1FE56-3A22-434E-977E-EED49F190AFF}"/>
              </a:ext>
            </a:extLst>
          </p:cNvPr>
          <p:cNvGrpSpPr>
            <a:grpSpLocks/>
          </p:cNvGrpSpPr>
          <p:nvPr userDrawn="1"/>
        </p:nvGrpSpPr>
        <p:grpSpPr bwMode="auto">
          <a:xfrm>
            <a:off x="161977" y="6198769"/>
            <a:ext cx="11629940" cy="526418"/>
            <a:chOff x="75" y="3827"/>
            <a:chExt cx="5385" cy="325"/>
          </a:xfrm>
        </p:grpSpPr>
        <p:sp>
          <p:nvSpPr>
            <p:cNvPr id="12" name="McK 4. Footnote" hidden="1">
              <a:extLst>
                <a:ext uri="{FF2B5EF4-FFF2-40B4-BE49-F238E27FC236}">
                  <a16:creationId xmlns:a16="http://schemas.microsoft.com/office/drawing/2014/main" id="{6E0A7C29-E953-4F1C-8B04-D7E25B0D4F79}"/>
                </a:ext>
              </a:extLst>
            </p:cNvPr>
            <p:cNvSpPr txBox="1">
              <a:spLocks noChangeArrowheads="1"/>
            </p:cNvSpPr>
            <p:nvPr userDrawn="1"/>
          </p:nvSpPr>
          <p:spPr bwMode="auto">
            <a:xfrm>
              <a:off x="75" y="3827"/>
              <a:ext cx="538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020"/>
                <a:t>1 Footnote</a:t>
              </a:r>
            </a:p>
          </p:txBody>
        </p:sp>
        <p:sp>
          <p:nvSpPr>
            <p:cNvPr id="13" name="McK 5. Source" hidden="1">
              <a:extLst>
                <a:ext uri="{FF2B5EF4-FFF2-40B4-BE49-F238E27FC236}">
                  <a16:creationId xmlns:a16="http://schemas.microsoft.com/office/drawing/2014/main" id="{B2BE7C4D-0C04-4275-BF20-FB0BF9926B20}"/>
                </a:ext>
              </a:extLst>
            </p:cNvPr>
            <p:cNvSpPr>
              <a:spLocks noChangeArrowheads="1"/>
            </p:cNvSpPr>
            <p:nvPr userDrawn="1"/>
          </p:nvSpPr>
          <p:spPr bwMode="auto">
            <a:xfrm>
              <a:off x="75" y="4053"/>
              <a:ext cx="43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609600" indent="-609600" defTabSz="895350">
                <a:tabLst>
                  <a:tab pos="612775" algn="l"/>
                </a:tabLst>
                <a:defRPr sz="1000">
                  <a:solidFill>
                    <a:schemeClr val="tx1"/>
                  </a:solidFill>
                  <a:latin typeface="Arial" panose="020B0604020202020204" pitchFamily="34" charset="0"/>
                </a:defRPr>
              </a:lvl1pPr>
              <a:lvl2pPr marL="742950" indent="-285750" defTabSz="895350">
                <a:tabLst>
                  <a:tab pos="612775" algn="l"/>
                </a:tabLst>
                <a:defRPr sz="1000">
                  <a:solidFill>
                    <a:schemeClr val="tx1"/>
                  </a:solidFill>
                  <a:latin typeface="Arial" panose="020B0604020202020204" pitchFamily="34" charset="0"/>
                </a:defRPr>
              </a:lvl2pPr>
              <a:lvl3pPr marL="1143000" indent="-228600" defTabSz="895350">
                <a:tabLst>
                  <a:tab pos="612775" algn="l"/>
                </a:tabLst>
                <a:defRPr sz="1000">
                  <a:solidFill>
                    <a:schemeClr val="tx1"/>
                  </a:solidFill>
                  <a:latin typeface="Arial" panose="020B0604020202020204" pitchFamily="34" charset="0"/>
                </a:defRPr>
              </a:lvl3pPr>
              <a:lvl4pPr marL="1600200" indent="-228600" defTabSz="895350">
                <a:tabLst>
                  <a:tab pos="612775" algn="l"/>
                </a:tabLst>
                <a:defRPr sz="1000">
                  <a:solidFill>
                    <a:schemeClr val="tx1"/>
                  </a:solidFill>
                  <a:latin typeface="Arial" panose="020B0604020202020204" pitchFamily="34" charset="0"/>
                </a:defRPr>
              </a:lvl4pPr>
              <a:lvl5pPr marL="2057400" indent="-228600" defTabSz="895350">
                <a:tabLst>
                  <a:tab pos="612775" algn="l"/>
                </a:tabLst>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9pPr>
            </a:lstStyle>
            <a:p>
              <a:pPr eaLnBrk="1" hangingPunct="1">
                <a:defRPr/>
              </a:pPr>
              <a:r>
                <a:rPr lang="en-US" altLang="en-US" sz="1020">
                  <a:solidFill>
                    <a:srgbClr val="000000"/>
                  </a:solidFill>
                </a:rPr>
                <a:t>SOURCE: Source</a:t>
              </a:r>
            </a:p>
          </p:txBody>
        </p:sp>
      </p:grpSp>
      <p:grpSp>
        <p:nvGrpSpPr>
          <p:cNvPr id="14" name="ACET" hidden="1">
            <a:extLst>
              <a:ext uri="{FF2B5EF4-FFF2-40B4-BE49-F238E27FC236}">
                <a16:creationId xmlns:a16="http://schemas.microsoft.com/office/drawing/2014/main" id="{77FE4DC3-152F-41FA-8222-495E7253467B}"/>
              </a:ext>
            </a:extLst>
          </p:cNvPr>
          <p:cNvGrpSpPr>
            <a:grpSpLocks/>
          </p:cNvGrpSpPr>
          <p:nvPr/>
        </p:nvGrpSpPr>
        <p:grpSpPr bwMode="auto">
          <a:xfrm>
            <a:off x="1976118" y="1137061"/>
            <a:ext cx="5802012" cy="531276"/>
            <a:chOff x="915" y="702"/>
            <a:chExt cx="2686" cy="328"/>
          </a:xfrm>
        </p:grpSpPr>
        <p:cxnSp>
          <p:nvCxnSpPr>
            <p:cNvPr id="15" name="AutoShape 249" hidden="1">
              <a:extLst>
                <a:ext uri="{FF2B5EF4-FFF2-40B4-BE49-F238E27FC236}">
                  <a16:creationId xmlns:a16="http://schemas.microsoft.com/office/drawing/2014/main" id="{54BB4E98-42AF-4527-9834-1F0A58F34B43}"/>
                </a:ext>
              </a:extLst>
            </p:cNvPr>
            <p:cNvCxnSpPr>
              <a:cxnSpLocks noChangeShapeType="1"/>
              <a:stCxn id="1037" idx="4"/>
              <a:endCxn id="1037" idx="6"/>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 name="AutoShape 250" hidden="1">
              <a:extLst>
                <a:ext uri="{FF2B5EF4-FFF2-40B4-BE49-F238E27FC236}">
                  <a16:creationId xmlns:a16="http://schemas.microsoft.com/office/drawing/2014/main" id="{FDAE712C-2798-4528-9628-F54BF292958E}"/>
                </a:ext>
              </a:extLst>
            </p:cNvPr>
            <p:cNvSpPr>
              <a:spLocks noChangeArrowheads="1"/>
            </p:cNvSpPr>
            <p:nvPr/>
          </p:nvSpPr>
          <p:spPr bwMode="auto">
            <a:xfrm>
              <a:off x="915" y="702"/>
              <a:ext cx="2686" cy="328"/>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632" b="1"/>
                <a:t>Title</a:t>
              </a:r>
            </a:p>
            <a:p>
              <a:pPr eaLnBrk="1" hangingPunct="1">
                <a:defRPr/>
              </a:pPr>
              <a:r>
                <a:rPr lang="en-US" altLang="en-US" sz="1632">
                  <a:solidFill>
                    <a:srgbClr val="808080"/>
                  </a:solidFill>
                </a:rPr>
                <a:t>Unit of measure</a:t>
              </a:r>
            </a:p>
          </p:txBody>
        </p:sp>
      </p:grpSp>
      <p:sp>
        <p:nvSpPr>
          <p:cNvPr id="17" name="SlideLogoSeparator">
            <a:extLst>
              <a:ext uri="{FF2B5EF4-FFF2-40B4-BE49-F238E27FC236}">
                <a16:creationId xmlns:a16="http://schemas.microsoft.com/office/drawing/2014/main" id="{9501EB50-568F-4593-BA06-BD14E32150ED}"/>
              </a:ext>
            </a:extLst>
          </p:cNvPr>
          <p:cNvSpPr>
            <a:spLocks noChangeArrowheads="1"/>
          </p:cNvSpPr>
          <p:nvPr>
            <p:custDataLst>
              <p:tags r:id="rId4"/>
            </p:custDataLst>
          </p:nvPr>
        </p:nvSpPr>
        <p:spPr bwMode="auto">
          <a:xfrm>
            <a:off x="11657079" y="6599921"/>
            <a:ext cx="40891" cy="19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224">
                <a:solidFill>
                  <a:schemeClr val="bg1"/>
                </a:solidFill>
              </a:rPr>
              <a:t>|</a:t>
            </a:r>
          </a:p>
        </p:txBody>
      </p:sp>
      <p:pic>
        <p:nvPicPr>
          <p:cNvPr id="18" name="Picture 19">
            <a:extLst>
              <a:ext uri="{FF2B5EF4-FFF2-40B4-BE49-F238E27FC236}">
                <a16:creationId xmlns:a16="http://schemas.microsoft.com/office/drawing/2014/main" id="{C469259A-14D4-4A6E-AF94-BDAE2E94D4A0}"/>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077185" y="161975"/>
            <a:ext cx="2952839" cy="74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093306FF-B199-45CD-BC19-33E8C5C1E4E4}"/>
              </a:ext>
            </a:extLst>
          </p:cNvPr>
          <p:cNvCxnSpPr/>
          <p:nvPr userDrawn="1"/>
        </p:nvCxnSpPr>
        <p:spPr>
          <a:xfrm>
            <a:off x="161978" y="1012341"/>
            <a:ext cx="1186804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388726" y="5053808"/>
            <a:ext cx="7315200" cy="314028"/>
          </a:xfrm>
          <a:prstGeom prst="rect">
            <a:avLst/>
          </a:prstGeom>
        </p:spPr>
        <p:txBody>
          <a:bodyPr anchor="b"/>
          <a:lstStyle>
            <a:lvl1pPr algn="l">
              <a:defRPr sz="2041" b="1"/>
            </a:lvl1pPr>
          </a:lstStyle>
          <a:p>
            <a:r>
              <a:rPr lang="en-US"/>
              <a:t>Click to edit Master title style</a:t>
            </a:r>
          </a:p>
        </p:txBody>
      </p:sp>
      <p:sp>
        <p:nvSpPr>
          <p:cNvPr id="3" name="Picture Placeholder 2"/>
          <p:cNvSpPr>
            <a:spLocks noGrp="1"/>
          </p:cNvSpPr>
          <p:nvPr>
            <p:ph type="pic" idx="1"/>
          </p:nvPr>
        </p:nvSpPr>
        <p:spPr>
          <a:xfrm>
            <a:off x="2388726" y="1159423"/>
            <a:ext cx="7315200" cy="3568613"/>
          </a:xfrm>
          <a:prstGeom prst="rect">
            <a:avLst/>
          </a:prstGeom>
        </p:spPr>
        <p:txBody>
          <a:bodyPr/>
          <a:lstStyle>
            <a:lvl1pPr marL="0" indent="0">
              <a:buNone/>
              <a:defRPr sz="3265"/>
            </a:lvl1pPr>
            <a:lvl2pPr marL="466481" indent="0">
              <a:buNone/>
              <a:defRPr sz="2857"/>
            </a:lvl2pPr>
            <a:lvl3pPr marL="932962" indent="0">
              <a:buNone/>
              <a:defRPr sz="2449"/>
            </a:lvl3pPr>
            <a:lvl4pPr marL="1399443" indent="0">
              <a:buNone/>
              <a:defRPr sz="2041"/>
            </a:lvl4pPr>
            <a:lvl5pPr marL="1865925" indent="0">
              <a:buNone/>
              <a:defRPr sz="2041"/>
            </a:lvl5pPr>
            <a:lvl6pPr marL="2332406" indent="0">
              <a:buNone/>
              <a:defRPr sz="2041"/>
            </a:lvl6pPr>
            <a:lvl7pPr marL="2798887" indent="0">
              <a:buNone/>
              <a:defRPr sz="2041"/>
            </a:lvl7pPr>
            <a:lvl8pPr marL="3265368" indent="0">
              <a:buNone/>
              <a:defRPr sz="2041"/>
            </a:lvl8pPr>
            <a:lvl9pPr marL="3731849" indent="0">
              <a:buNone/>
              <a:defRPr sz="2041"/>
            </a:lvl9pPr>
          </a:lstStyle>
          <a:p>
            <a:pPr lvl="0"/>
            <a:endParaRPr lang="en-US" noProof="0"/>
          </a:p>
        </p:txBody>
      </p:sp>
      <p:sp>
        <p:nvSpPr>
          <p:cNvPr id="4" name="Text Placeholder 3"/>
          <p:cNvSpPr>
            <a:spLocks noGrp="1"/>
          </p:cNvSpPr>
          <p:nvPr>
            <p:ph type="body" sz="half" idx="2"/>
          </p:nvPr>
        </p:nvSpPr>
        <p:spPr>
          <a:xfrm>
            <a:off x="2388726" y="5367835"/>
            <a:ext cx="7315200" cy="805014"/>
          </a:xfrm>
          <a:prstGeom prst="rect">
            <a:avLst/>
          </a:prstGeom>
        </p:spPr>
        <p:txBody>
          <a:bodyPr/>
          <a:lstStyle>
            <a:lvl1pPr marL="0" indent="0">
              <a:buNone/>
              <a:defRPr sz="1428"/>
            </a:lvl1pPr>
            <a:lvl2pPr marL="466481" indent="0">
              <a:buNone/>
              <a:defRPr sz="1224"/>
            </a:lvl2pPr>
            <a:lvl3pPr marL="932962" indent="0">
              <a:buNone/>
              <a:defRPr sz="1020"/>
            </a:lvl3pPr>
            <a:lvl4pPr marL="1399443" indent="0">
              <a:buNone/>
              <a:defRPr sz="918"/>
            </a:lvl4pPr>
            <a:lvl5pPr marL="1865925" indent="0">
              <a:buNone/>
              <a:defRPr sz="918"/>
            </a:lvl5pPr>
            <a:lvl6pPr marL="2332406" indent="0">
              <a:buNone/>
              <a:defRPr sz="918"/>
            </a:lvl6pPr>
            <a:lvl7pPr marL="2798887" indent="0">
              <a:buNone/>
              <a:defRPr sz="918"/>
            </a:lvl7pPr>
            <a:lvl8pPr marL="3265368" indent="0">
              <a:buNone/>
              <a:defRPr sz="918"/>
            </a:lvl8pPr>
            <a:lvl9pPr marL="3731849" indent="0">
              <a:buNone/>
              <a:defRPr sz="918"/>
            </a:lvl9pPr>
          </a:lstStyle>
          <a:p>
            <a:pPr lvl="0"/>
            <a:r>
              <a:rPr lang="en-US"/>
              <a:t>Click to edit Master text styles</a:t>
            </a:r>
          </a:p>
        </p:txBody>
      </p:sp>
      <p:sp>
        <p:nvSpPr>
          <p:cNvPr id="20" name="Rectangle 280">
            <a:extLst>
              <a:ext uri="{FF2B5EF4-FFF2-40B4-BE49-F238E27FC236}">
                <a16:creationId xmlns:a16="http://schemas.microsoft.com/office/drawing/2014/main" id="{15B80A64-645D-4971-AFAC-01630B6DBC12}"/>
              </a:ext>
            </a:extLst>
          </p:cNvPr>
          <p:cNvSpPr>
            <a:spLocks noGrp="1" noChangeArrowheads="1"/>
          </p:cNvSpPr>
          <p:nvPr>
            <p:ph type="sldNum" sz="quarter" idx="10"/>
          </p:nvPr>
        </p:nvSpPr>
        <p:spPr/>
        <p:txBody>
          <a:bodyPr/>
          <a:lstStyle>
            <a:lvl1pPr>
              <a:defRPr/>
            </a:lvl1pPr>
          </a:lstStyle>
          <a:p>
            <a:pPr>
              <a:defRPr/>
            </a:pPr>
            <a:fld id="{94A77543-0482-4284-A23B-516B56D9F97E}" type="slidenum">
              <a:rPr lang="en-US" altLang="en-US"/>
              <a:pPr>
                <a:defRPr/>
              </a:pPr>
              <a:t>‹#›</a:t>
            </a:fld>
            <a:r>
              <a:rPr lang="en-US" altLang="en-US"/>
              <a:t> </a:t>
            </a:r>
          </a:p>
        </p:txBody>
      </p:sp>
    </p:spTree>
    <p:extLst>
      <p:ext uri="{BB962C8B-B14F-4D97-AF65-F5344CB8AC3E}">
        <p14:creationId xmlns:p14="http://schemas.microsoft.com/office/powerpoint/2010/main" val="25359494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Slide With Footer">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B11B4ED-E5D7-69E0-D94A-7191E22E6F77}"/>
              </a:ext>
            </a:extLst>
          </p:cNvPr>
          <p:cNvGraphicFramePr>
            <a:graphicFrameLocks noChangeAspect="1"/>
          </p:cNvGraphicFramePr>
          <p:nvPr userDrawn="1">
            <p:custDataLst>
              <p:tags r:id="rId1"/>
            </p:custDataLst>
            <p:extLst>
              <p:ext uri="{D42A27DB-BD31-4B8C-83A1-F6EECF244321}">
                <p14:modId xmlns:p14="http://schemas.microsoft.com/office/powerpoint/2010/main" val="453218883"/>
              </p:ext>
            </p:extLst>
          </p:nvPr>
        </p:nvGraphicFramePr>
        <p:xfrm>
          <a:off x="1620" y="1620"/>
          <a:ext cx="1620" cy="1620"/>
        </p:xfrm>
        <a:graphic>
          <a:graphicData uri="http://schemas.openxmlformats.org/presentationml/2006/ole">
            <mc:AlternateContent xmlns:mc="http://schemas.openxmlformats.org/markup-compatibility/2006">
              <mc:Choice xmlns:v="urn:schemas-microsoft-com:vml" Requires="v">
                <p:oleObj name="think-cell Slide" r:id="rId3" imgW="137" imgH="137" progId="TCLayout.ActiveDocument.1">
                  <p:embed/>
                </p:oleObj>
              </mc:Choice>
              <mc:Fallback>
                <p:oleObj name="think-cell Slide" r:id="rId3" imgW="137" imgH="137" progId="TCLayout.ActiveDocument.1">
                  <p:embed/>
                  <p:pic>
                    <p:nvPicPr>
                      <p:cNvPr id="3" name="think-cell data - do not delete" hidden="1">
                        <a:extLst>
                          <a:ext uri="{FF2B5EF4-FFF2-40B4-BE49-F238E27FC236}">
                            <a16:creationId xmlns:a16="http://schemas.microsoft.com/office/drawing/2014/main" id="{7B11B4ED-E5D7-69E0-D94A-7191E22E6F77}"/>
                          </a:ext>
                        </a:extLst>
                      </p:cNvPr>
                      <p:cNvPicPr/>
                      <p:nvPr/>
                    </p:nvPicPr>
                    <p:blipFill>
                      <a:blip r:embed="rId4"/>
                      <a:stretch>
                        <a:fillRect/>
                      </a:stretch>
                    </p:blipFill>
                    <p:spPr>
                      <a:xfrm>
                        <a:off x="1620" y="1620"/>
                        <a:ext cx="1620" cy="1620"/>
                      </a:xfrm>
                      <a:prstGeom prst="rect">
                        <a:avLst/>
                      </a:prstGeom>
                    </p:spPr>
                  </p:pic>
                </p:oleObj>
              </mc:Fallback>
            </mc:AlternateContent>
          </a:graphicData>
        </a:graphic>
      </p:graphicFrame>
      <p:sp>
        <p:nvSpPr>
          <p:cNvPr id="21" name="Title 1"/>
          <p:cNvSpPr>
            <a:spLocks noGrp="1"/>
          </p:cNvSpPr>
          <p:nvPr>
            <p:ph type="title" hasCustomPrompt="1"/>
          </p:nvPr>
        </p:nvSpPr>
        <p:spPr>
          <a:xfrm>
            <a:off x="123453" y="356492"/>
            <a:ext cx="8308521" cy="396235"/>
          </a:xfrm>
          <a:prstGeom prst="rect">
            <a:avLst/>
          </a:prstGeom>
        </p:spPr>
        <p:txBody>
          <a:bodyPr vert="horz" anchor="ctr">
            <a:noAutofit/>
          </a:bodyPr>
          <a:lstStyle>
            <a:lvl1pPr algn="l" defTabSz="617661" rtl="0" eaLnBrk="1" latinLnBrk="0" hangingPunct="1">
              <a:lnSpc>
                <a:spcPct val="90000"/>
              </a:lnSpc>
              <a:spcBef>
                <a:spcPct val="0"/>
              </a:spcBef>
              <a:buNone/>
              <a:defRPr lang="en-US" sz="3243" b="1" kern="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defRPr>
            </a:lvl1pPr>
          </a:lstStyle>
          <a:p>
            <a:r>
              <a:rPr lang="en-US"/>
              <a:t>Click to edit Master title style</a:t>
            </a:r>
          </a:p>
        </p:txBody>
      </p:sp>
      <p:sp>
        <p:nvSpPr>
          <p:cNvPr id="22" name="Text Placeholder 6"/>
          <p:cNvSpPr>
            <a:spLocks noGrp="1"/>
          </p:cNvSpPr>
          <p:nvPr>
            <p:ph type="body" sz="quarter" idx="10" hasCustomPrompt="1"/>
          </p:nvPr>
        </p:nvSpPr>
        <p:spPr>
          <a:xfrm>
            <a:off x="120293" y="817755"/>
            <a:ext cx="8341178" cy="228598"/>
          </a:xfrm>
          <a:prstGeom prst="rect">
            <a:avLst/>
          </a:prstGeom>
        </p:spPr>
        <p:txBody>
          <a:bodyPr anchor="ctr">
            <a:noAutofit/>
          </a:bodyPr>
          <a:lstStyle>
            <a:lvl1pPr marL="0" indent="0" algn="l" defTabSz="823547" rtl="0" eaLnBrk="1" latinLnBrk="0" hangingPunct="1">
              <a:lnSpc>
                <a:spcPct val="90000"/>
              </a:lnSpc>
              <a:spcBef>
                <a:spcPts val="901"/>
              </a:spcBef>
              <a:buFont typeface="Arial" panose="020B0604020202020204" pitchFamily="34" charset="0"/>
              <a:buNone/>
              <a:defRPr lang="en-US" sz="1621" kern="1200" dirty="0">
                <a:solidFill>
                  <a:schemeClr val="bg1">
                    <a:lumMod val="50000"/>
                  </a:schemeClr>
                </a:solidFill>
                <a:latin typeface="Lato Light" panose="020F0502020204030203" pitchFamily="34" charset="0"/>
                <a:ea typeface="Lato Light" panose="020F0502020204030203" pitchFamily="34" charset="0"/>
                <a:cs typeface="Lato Light" panose="020F0502020204030203" pitchFamily="34" charset="0"/>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1235321" indent="0" algn="l">
              <a:buNone/>
              <a:defRPr>
                <a:solidFill>
                  <a:schemeClr val="bg1">
                    <a:lumMod val="50000"/>
                  </a:schemeClr>
                </a:solidFill>
              </a:defRPr>
            </a:lvl5pPr>
            <a:lvl6pPr marL="1544153" indent="0">
              <a:buNone/>
              <a:defRPr/>
            </a:lvl6pPr>
            <a:lvl7pPr marL="1852982" indent="0">
              <a:buNone/>
              <a:defRPr/>
            </a:lvl7pPr>
            <a:lvl8pPr marL="2161813" indent="0">
              <a:buNone/>
              <a:defRPr/>
            </a:lvl8pPr>
            <a:lvl9pPr marL="2470643" indent="0">
              <a:buNone/>
              <a:defRPr/>
            </a:lvl9pPr>
          </a:lstStyle>
          <a:p>
            <a:pPr marL="0" lvl="0" indent="0" algn="l" defTabSz="617661" rtl="0" eaLnBrk="1" latinLnBrk="0" hangingPunct="1">
              <a:lnSpc>
                <a:spcPct val="70000"/>
              </a:lnSpc>
              <a:spcBef>
                <a:spcPts val="675"/>
              </a:spcBef>
              <a:buFont typeface="Arial" panose="020B0604020202020204" pitchFamily="34" charset="0"/>
              <a:buNone/>
            </a:pPr>
            <a:r>
              <a:rPr lang="en-US"/>
              <a:t>Click to edit Master text styles level</a:t>
            </a:r>
          </a:p>
        </p:txBody>
      </p:sp>
      <p:sp>
        <p:nvSpPr>
          <p:cNvPr id="23" name="Text Placeholder 6"/>
          <p:cNvSpPr>
            <a:spLocks noGrp="1"/>
          </p:cNvSpPr>
          <p:nvPr>
            <p:ph type="body" sz="quarter" idx="11" hasCustomPrompt="1"/>
          </p:nvPr>
        </p:nvSpPr>
        <p:spPr>
          <a:xfrm>
            <a:off x="123453" y="57161"/>
            <a:ext cx="8308521" cy="249052"/>
          </a:xfrm>
          <a:prstGeom prst="rect">
            <a:avLst/>
          </a:prstGeom>
        </p:spPr>
        <p:txBody>
          <a:bodyPr anchor="ctr">
            <a:noAutofit/>
          </a:bodyPr>
          <a:lstStyle>
            <a:lvl1pPr marL="0" indent="0" algn="l" defTabSz="617606" rtl="0" eaLnBrk="1" latinLnBrk="0" hangingPunct="1">
              <a:lnSpc>
                <a:spcPct val="90000"/>
              </a:lnSpc>
              <a:spcBef>
                <a:spcPts val="901"/>
              </a:spcBef>
              <a:buFont typeface="Arial" panose="020B0604020202020204" pitchFamily="34" charset="0"/>
              <a:buNone/>
              <a:defRPr lang="en-US" sz="1441" kern="1200" dirty="0">
                <a:solidFill>
                  <a:schemeClr val="accent1"/>
                </a:solidFill>
                <a:latin typeface="Lato Light" panose="020F0502020204030203" pitchFamily="34" charset="0"/>
                <a:ea typeface="Lato Light" panose="020F0502020204030203" pitchFamily="34" charset="0"/>
                <a:cs typeface="Lato Light" panose="020F0502020204030203" pitchFamily="34" charset="0"/>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1235321" indent="0" algn="l">
              <a:buNone/>
              <a:defRPr>
                <a:solidFill>
                  <a:schemeClr val="bg1">
                    <a:lumMod val="50000"/>
                  </a:schemeClr>
                </a:solidFill>
              </a:defRPr>
            </a:lvl5pPr>
            <a:lvl6pPr marL="1544153" indent="0">
              <a:buNone/>
              <a:defRPr/>
            </a:lvl6pPr>
            <a:lvl7pPr marL="1852982" indent="0">
              <a:buNone/>
              <a:defRPr/>
            </a:lvl7pPr>
            <a:lvl8pPr marL="2161813" indent="0">
              <a:buNone/>
              <a:defRPr/>
            </a:lvl8pPr>
            <a:lvl9pPr marL="2470643" indent="0">
              <a:buNone/>
              <a:defRPr/>
            </a:lvl9pPr>
          </a:lstStyle>
          <a:p>
            <a:pPr marL="0" lvl="0" indent="0" algn="l" defTabSz="617661" rtl="0" eaLnBrk="1" latinLnBrk="0" hangingPunct="1">
              <a:lnSpc>
                <a:spcPct val="70000"/>
              </a:lnSpc>
              <a:spcBef>
                <a:spcPts val="675"/>
              </a:spcBef>
              <a:buFont typeface="Arial" panose="020B0604020202020204" pitchFamily="34" charset="0"/>
              <a:buNone/>
            </a:pPr>
            <a:r>
              <a:rPr lang="en-US"/>
              <a:t>Click to edit Master text styles level</a:t>
            </a:r>
          </a:p>
        </p:txBody>
      </p:sp>
      <p:sp>
        <p:nvSpPr>
          <p:cNvPr id="5" name="Rectangle 280">
            <a:extLst>
              <a:ext uri="{FF2B5EF4-FFF2-40B4-BE49-F238E27FC236}">
                <a16:creationId xmlns:a16="http://schemas.microsoft.com/office/drawing/2014/main" id="{3AF5F295-289B-A460-4E83-1049B5EF674F}"/>
              </a:ext>
            </a:extLst>
          </p:cNvPr>
          <p:cNvSpPr>
            <a:spLocks noGrp="1" noChangeArrowheads="1"/>
          </p:cNvSpPr>
          <p:nvPr>
            <p:ph type="sldNum" sz="quarter" idx="4"/>
          </p:nvPr>
        </p:nvSpPr>
        <p:spPr bwMode="auto">
          <a:xfrm>
            <a:off x="11764381" y="6636095"/>
            <a:ext cx="265642" cy="155496"/>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lgn="ctr" eaLnBrk="1" hangingPunct="1">
              <a:defRPr smtClean="0">
                <a:solidFill>
                  <a:schemeClr val="bg1"/>
                </a:solidFill>
                <a:latin typeface="+mn-lt"/>
              </a:defRPr>
            </a:lvl1pPr>
          </a:lstStyle>
          <a:p>
            <a:pPr>
              <a:defRPr/>
            </a:pPr>
            <a:fld id="{AB254590-70D9-4AB2-B796-96BD32AD8529}" type="slidenum">
              <a:rPr lang="en-US" altLang="en-US" smtClean="0"/>
              <a:pPr>
                <a:defRPr/>
              </a:pPr>
              <a:t>‹#›</a:t>
            </a:fld>
            <a:r>
              <a:rPr lang="en-US" altLang="en-US"/>
              <a:t> </a:t>
            </a:r>
          </a:p>
        </p:txBody>
      </p:sp>
    </p:spTree>
    <p:extLst>
      <p:ext uri="{BB962C8B-B14F-4D97-AF65-F5344CB8AC3E}">
        <p14:creationId xmlns:p14="http://schemas.microsoft.com/office/powerpoint/2010/main" val="10711546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5"/>
        <p:cNvGrpSpPr/>
        <p:nvPr/>
      </p:nvGrpSpPr>
      <p:grpSpPr>
        <a:xfrm>
          <a:off x="0" y="0"/>
          <a:ext cx="0" cy="0"/>
          <a:chOff x="0" y="0"/>
          <a:chExt cx="0" cy="0"/>
        </a:xfrm>
      </p:grpSpPr>
      <p:sp>
        <p:nvSpPr>
          <p:cNvPr id="4" name="Google Shape;104;p42">
            <a:extLst>
              <a:ext uri="{FF2B5EF4-FFF2-40B4-BE49-F238E27FC236}">
                <a16:creationId xmlns:a16="http://schemas.microsoft.com/office/drawing/2014/main" id="{8BB7B311-CCE6-4A41-94AD-F9947482DC7B}"/>
              </a:ext>
            </a:extLst>
          </p:cNvPr>
          <p:cNvSpPr txBox="1">
            <a:spLocks noGrp="1"/>
          </p:cNvSpPr>
          <p:nvPr>
            <p:ph type="sldNum" idx="12"/>
          </p:nvPr>
        </p:nvSpPr>
        <p:spPr>
          <a:xfrm>
            <a:off x="11702446" y="6534286"/>
            <a:ext cx="373347" cy="216933"/>
          </a:xfrm>
          <a:prstGeom prst="rect">
            <a:avLst/>
          </a:prstGeom>
          <a:noFill/>
          <a:ln>
            <a:noFill/>
          </a:ln>
        </p:spPr>
        <p:txBody>
          <a:bodyPr spcFirstLastPara="1" wrap="square" lIns="0" tIns="0" rIns="0" bIns="0" anchor="t" anchorCtr="0">
            <a:noAutofit/>
          </a:bodyPr>
          <a:lstStyle>
            <a:lvl1pPr marL="0" marR="0" lvl="0" indent="0" algn="r" rtl="0">
              <a:spcBef>
                <a:spcPts val="0"/>
              </a:spcBef>
              <a:spcAft>
                <a:spcPts val="0"/>
              </a:spcAft>
              <a:buNone/>
              <a:defRPr sz="1100" b="1" i="0" u="none" strike="noStrike" cap="none">
                <a:solidFill>
                  <a:srgbClr val="646464"/>
                </a:solidFill>
                <a:latin typeface="Calibri" panose="020F0502020204030204" pitchFamily="34" charset="0"/>
                <a:ea typeface="Calibri" panose="020F0502020204030204" pitchFamily="34" charset="0"/>
                <a:cs typeface="Calibri" panose="020F0502020204030204" pitchFamily="34" charset="0"/>
                <a:sym typeface="Arial"/>
              </a:defRPr>
            </a:lvl1pPr>
            <a:lvl2pPr marL="0" marR="0" lvl="1" indent="0" algn="r" rtl="0">
              <a:spcBef>
                <a:spcPts val="0"/>
              </a:spcBef>
              <a:spcAft>
                <a:spcPts val="0"/>
              </a:spcAft>
              <a:buNone/>
              <a:defRPr sz="1100" b="0" i="0" u="none" strike="noStrike" cap="none">
                <a:solidFill>
                  <a:srgbClr val="646464"/>
                </a:solidFill>
                <a:latin typeface="Arial"/>
                <a:ea typeface="Arial"/>
                <a:cs typeface="Arial"/>
                <a:sym typeface="Arial"/>
              </a:defRPr>
            </a:lvl2pPr>
            <a:lvl3pPr marL="0" marR="0" lvl="2" indent="0" algn="r" rtl="0">
              <a:spcBef>
                <a:spcPts val="0"/>
              </a:spcBef>
              <a:spcAft>
                <a:spcPts val="0"/>
              </a:spcAft>
              <a:buNone/>
              <a:defRPr sz="1100" b="0" i="0" u="none" strike="noStrike" cap="none">
                <a:solidFill>
                  <a:srgbClr val="646464"/>
                </a:solidFill>
                <a:latin typeface="Arial"/>
                <a:ea typeface="Arial"/>
                <a:cs typeface="Arial"/>
                <a:sym typeface="Arial"/>
              </a:defRPr>
            </a:lvl3pPr>
            <a:lvl4pPr marL="0" marR="0" lvl="3" indent="0" algn="r" rtl="0">
              <a:spcBef>
                <a:spcPts val="0"/>
              </a:spcBef>
              <a:spcAft>
                <a:spcPts val="0"/>
              </a:spcAft>
              <a:buNone/>
              <a:defRPr sz="1100" b="0" i="0" u="none" strike="noStrike" cap="none">
                <a:solidFill>
                  <a:srgbClr val="646464"/>
                </a:solidFill>
                <a:latin typeface="Arial"/>
                <a:ea typeface="Arial"/>
                <a:cs typeface="Arial"/>
                <a:sym typeface="Arial"/>
              </a:defRPr>
            </a:lvl4pPr>
            <a:lvl5pPr marL="0" marR="0" lvl="4" indent="0" algn="r" rtl="0">
              <a:spcBef>
                <a:spcPts val="0"/>
              </a:spcBef>
              <a:spcAft>
                <a:spcPts val="0"/>
              </a:spcAft>
              <a:buNone/>
              <a:defRPr sz="1100" b="0" i="0" u="none" strike="noStrike" cap="none">
                <a:solidFill>
                  <a:srgbClr val="646464"/>
                </a:solidFill>
                <a:latin typeface="Arial"/>
                <a:ea typeface="Arial"/>
                <a:cs typeface="Arial"/>
                <a:sym typeface="Arial"/>
              </a:defRPr>
            </a:lvl5pPr>
            <a:lvl6pPr marL="0" marR="0" lvl="5" indent="0" algn="r" rtl="0">
              <a:spcBef>
                <a:spcPts val="0"/>
              </a:spcBef>
              <a:spcAft>
                <a:spcPts val="0"/>
              </a:spcAft>
              <a:buNone/>
              <a:defRPr sz="1100" b="0" i="0" u="none" strike="noStrike" cap="none">
                <a:solidFill>
                  <a:srgbClr val="646464"/>
                </a:solidFill>
                <a:latin typeface="Arial"/>
                <a:ea typeface="Arial"/>
                <a:cs typeface="Arial"/>
                <a:sym typeface="Arial"/>
              </a:defRPr>
            </a:lvl6pPr>
            <a:lvl7pPr marL="0" marR="0" lvl="6" indent="0" algn="r" rtl="0">
              <a:spcBef>
                <a:spcPts val="0"/>
              </a:spcBef>
              <a:spcAft>
                <a:spcPts val="0"/>
              </a:spcAft>
              <a:buNone/>
              <a:defRPr sz="1100" b="0" i="0" u="none" strike="noStrike" cap="none">
                <a:solidFill>
                  <a:srgbClr val="646464"/>
                </a:solidFill>
                <a:latin typeface="Arial"/>
                <a:ea typeface="Arial"/>
                <a:cs typeface="Arial"/>
                <a:sym typeface="Arial"/>
              </a:defRPr>
            </a:lvl7pPr>
            <a:lvl8pPr marL="0" marR="0" lvl="7" indent="0" algn="r" rtl="0">
              <a:spcBef>
                <a:spcPts val="0"/>
              </a:spcBef>
              <a:spcAft>
                <a:spcPts val="0"/>
              </a:spcAft>
              <a:buNone/>
              <a:defRPr sz="1100" b="0" i="0" u="none" strike="noStrike" cap="none">
                <a:solidFill>
                  <a:srgbClr val="646464"/>
                </a:solidFill>
                <a:latin typeface="Arial"/>
                <a:ea typeface="Arial"/>
                <a:cs typeface="Arial"/>
                <a:sym typeface="Arial"/>
              </a:defRPr>
            </a:lvl8pPr>
            <a:lvl9pPr marL="0" marR="0" lvl="8" indent="0" algn="r" rtl="0">
              <a:spcBef>
                <a:spcPts val="0"/>
              </a:spcBef>
              <a:spcAft>
                <a:spcPts val="0"/>
              </a:spcAft>
              <a:buNone/>
              <a:defRPr sz="1100" b="0" i="0" u="none" strike="noStrike" cap="none">
                <a:solidFill>
                  <a:srgbClr val="646464"/>
                </a:solidFill>
                <a:latin typeface="Arial"/>
                <a:ea typeface="Arial"/>
                <a:cs typeface="Arial"/>
                <a:sym typeface="Arial"/>
              </a:defRPr>
            </a:lvl9pPr>
          </a:lstStyle>
          <a:p>
            <a:fld id="{00000000-1234-1234-1234-123412341234}" type="slidenum">
              <a:rPr lang="en-US" smtClean="0"/>
              <a:pPr/>
              <a:t>‹#›</a:t>
            </a:fld>
            <a:endParaRPr lang="en-US"/>
          </a:p>
        </p:txBody>
      </p:sp>
      <p:sp>
        <p:nvSpPr>
          <p:cNvPr id="2" name="Title 1">
            <a:extLst>
              <a:ext uri="{FF2B5EF4-FFF2-40B4-BE49-F238E27FC236}">
                <a16:creationId xmlns:a16="http://schemas.microsoft.com/office/drawing/2014/main" id="{E6A68DAE-5D28-33D7-4E3B-BFF85F632DAA}"/>
              </a:ext>
            </a:extLst>
          </p:cNvPr>
          <p:cNvSpPr>
            <a:spLocks noGrp="1"/>
          </p:cNvSpPr>
          <p:nvPr>
            <p:ph type="title"/>
          </p:nvPr>
        </p:nvSpPr>
        <p:spPr>
          <a:xfrm>
            <a:off x="180753" y="322596"/>
            <a:ext cx="11759610" cy="442949"/>
          </a:xfrm>
          <a:prstGeom prst="rect">
            <a:avLst/>
          </a:prstGeom>
        </p:spPr>
        <p:txBody>
          <a:bodyPr anchor="ctr"/>
          <a:lstStyle>
            <a:lvl1pPr>
              <a:defRPr sz="2000" b="1" i="0">
                <a:solidFill>
                  <a:srgbClr val="0872A6"/>
                </a:solidFill>
                <a:latin typeface="Calibri" panose="020F0502020204030204" pitchFamily="34" charset="0"/>
                <a:cs typeface="Calibri" panose="020F0502020204030204" pitchFamily="34" charset="0"/>
              </a:defRPr>
            </a:lvl1pPr>
          </a:lstStyle>
          <a:p>
            <a:r>
              <a:rPr lang="en-GB"/>
              <a:t>Click to edit Master title style</a:t>
            </a:r>
            <a:endParaRPr lang="en-AE"/>
          </a:p>
        </p:txBody>
      </p:sp>
    </p:spTree>
    <p:extLst>
      <p:ext uri="{BB962C8B-B14F-4D97-AF65-F5344CB8AC3E}">
        <p14:creationId xmlns:p14="http://schemas.microsoft.com/office/powerpoint/2010/main" val="34228885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57201"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a:spcAft>
                <a:spcPts val="0"/>
              </a:spcAft>
            </a:pPr>
            <a:fld id="{00000000-1234-1234-1234-123412341234}" type="slidenum">
              <a:rPr lang="en-US" smtClean="0"/>
              <a:pPr>
                <a:spcAft>
                  <a:spcPts val="0"/>
                </a:spcAft>
              </a:pPr>
              <a:t>‹#›</a:t>
            </a:fld>
            <a:endParaRPr lang="en-US"/>
          </a:p>
        </p:txBody>
      </p:sp>
    </p:spTree>
    <p:extLst>
      <p:ext uri="{BB962C8B-B14F-4D97-AF65-F5344CB8AC3E}">
        <p14:creationId xmlns:p14="http://schemas.microsoft.com/office/powerpoint/2010/main" val="1253192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88D3AE5D-A79A-484E-8B7F-FC8DCAD11975}"/>
              </a:ext>
            </a:extLst>
          </p:cNvPr>
          <p:cNvSpPr>
            <a:spLocks noGrp="1"/>
          </p:cNvSpPr>
          <p:nvPr>
            <p:ph type="title"/>
          </p:nvPr>
        </p:nvSpPr>
        <p:spPr>
          <a:xfrm>
            <a:off x="248902" y="165474"/>
            <a:ext cx="11622395" cy="836614"/>
          </a:xfrm>
          <a:prstGeom prst="rect">
            <a:avLst/>
          </a:prstGeom>
        </p:spPr>
        <p:txBody>
          <a:bodyPr vert="horz" lIns="91440" tIns="45720" rIns="91440" bIns="45720" rtlCol="0" anchor="ctr">
            <a:normAutofit/>
          </a:bodyPr>
          <a:lstStyle/>
          <a:p>
            <a:r>
              <a:rPr lang="en-US"/>
              <a:t>Click to edit Master title style</a:t>
            </a:r>
          </a:p>
        </p:txBody>
      </p:sp>
      <p:sp>
        <p:nvSpPr>
          <p:cNvPr id="4" name="Slide Number Placeholder 5">
            <a:extLst>
              <a:ext uri="{FF2B5EF4-FFF2-40B4-BE49-F238E27FC236}">
                <a16:creationId xmlns:a16="http://schemas.microsoft.com/office/drawing/2014/main" id="{F9460937-1651-F846-AEE4-1A6E44B0DFF6}"/>
              </a:ext>
            </a:extLst>
          </p:cNvPr>
          <p:cNvSpPr>
            <a:spLocks noGrp="1"/>
          </p:cNvSpPr>
          <p:nvPr>
            <p:ph type="sldNum" sz="quarter" idx="12"/>
          </p:nvPr>
        </p:nvSpPr>
        <p:spPr>
          <a:xfrm>
            <a:off x="11669552" y="6373921"/>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4657440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31000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ITC - 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6625A46-9D42-4A67-BA91-A0FF126E0545}"/>
              </a:ext>
            </a:extLst>
          </p:cNvPr>
          <p:cNvGraphicFramePr>
            <a:graphicFrameLocks noChangeAspect="1"/>
          </p:cNvGraphicFramePr>
          <p:nvPr userDrawn="1">
            <p:custDataLst>
              <p:tags r:id="rId1"/>
            </p:custDataLst>
            <p:extLst>
              <p:ext uri="{D42A27DB-BD31-4B8C-83A1-F6EECF244321}">
                <p14:modId xmlns:p14="http://schemas.microsoft.com/office/powerpoint/2010/main" val="846389304"/>
              </p:ext>
            </p:extLst>
          </p:nvPr>
        </p:nvGraphicFramePr>
        <p:xfrm>
          <a:off x="1620" y="1620"/>
          <a:ext cx="1620" cy="1620"/>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5" name="Object 4" hidden="1">
                        <a:extLst>
                          <a:ext uri="{FF2B5EF4-FFF2-40B4-BE49-F238E27FC236}">
                            <a16:creationId xmlns:a16="http://schemas.microsoft.com/office/drawing/2014/main" id="{86625A46-9D42-4A67-BA91-A0FF126E0545}"/>
                          </a:ext>
                        </a:extLst>
                      </p:cNvPr>
                      <p:cNvPicPr/>
                      <p:nvPr/>
                    </p:nvPicPr>
                    <p:blipFill>
                      <a:blip r:embed="rId5"/>
                      <a:stretch>
                        <a:fillRect/>
                      </a:stretch>
                    </p:blipFill>
                    <p:spPr>
                      <a:xfrm>
                        <a:off x="1620" y="1620"/>
                        <a:ext cx="1620" cy="162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09E1DC3-9815-4573-ADAE-551C265F60F1}"/>
              </a:ext>
            </a:extLst>
          </p:cNvPr>
          <p:cNvSpPr/>
          <p:nvPr userDrawn="1">
            <p:custDataLst>
              <p:tags r:id="rId2"/>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0">
              <a:lnSpc>
                <a:spcPct val="100000"/>
              </a:lnSpc>
              <a:spcBef>
                <a:spcPct val="0"/>
              </a:spcBef>
              <a:spcAft>
                <a:spcPct val="0"/>
              </a:spcAft>
            </a:pPr>
            <a:endParaRPr lang="en-US" sz="4081" b="1" i="0" baseline="0">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1D578F0B-8A25-40C5-8D55-1D24C124C1F6}"/>
              </a:ext>
            </a:extLst>
          </p:cNvPr>
          <p:cNvSpPr>
            <a:spLocks noGrp="1"/>
          </p:cNvSpPr>
          <p:nvPr>
            <p:ph type="title"/>
          </p:nvPr>
        </p:nvSpPr>
        <p:spPr>
          <a:xfrm>
            <a:off x="842342" y="2890511"/>
            <a:ext cx="10517158" cy="1326571"/>
          </a:xfrm>
          <a:prstGeom prst="rect">
            <a:avLst/>
          </a:prstGeom>
        </p:spPr>
        <p:txBody>
          <a:bodyPr anchor="ctr"/>
          <a:lstStyle>
            <a:lvl1pPr algn="ctr">
              <a:defRPr sz="4081"/>
            </a:lvl1pPr>
          </a:lstStyle>
          <a:p>
            <a:r>
              <a:rPr lang="en-US"/>
              <a:t>Click to edit Master title style</a:t>
            </a:r>
          </a:p>
        </p:txBody>
      </p:sp>
      <p:sp>
        <p:nvSpPr>
          <p:cNvPr id="3" name="Slide Number Placeholder 2">
            <a:extLst>
              <a:ext uri="{FF2B5EF4-FFF2-40B4-BE49-F238E27FC236}">
                <a16:creationId xmlns:a16="http://schemas.microsoft.com/office/drawing/2014/main" id="{A7A64FE2-EAB7-4841-8789-8E5E47607328}"/>
              </a:ext>
            </a:extLst>
          </p:cNvPr>
          <p:cNvSpPr>
            <a:spLocks noGrp="1"/>
          </p:cNvSpPr>
          <p:nvPr>
            <p:ph type="sldNum" sz="quarter" idx="10"/>
          </p:nvPr>
        </p:nvSpPr>
        <p:spPr/>
        <p:txBody>
          <a:bodyPr/>
          <a:lstStyle/>
          <a:p>
            <a:pPr>
              <a:defRPr/>
            </a:pPr>
            <a:fld id="{AB254590-70D9-4AB2-B796-96BD32AD8529}" type="slidenum">
              <a:rPr lang="en-US" altLang="en-US" smtClean="0"/>
              <a:pPr>
                <a:defRPr/>
              </a:pPr>
              <a:t>‹#›</a:t>
            </a:fld>
            <a:r>
              <a:rPr lang="en-US" altLang="en-US"/>
              <a:t> </a:t>
            </a:r>
          </a:p>
        </p:txBody>
      </p:sp>
      <p:sp>
        <p:nvSpPr>
          <p:cNvPr id="7" name="Rectangle 6">
            <a:extLst>
              <a:ext uri="{FF2B5EF4-FFF2-40B4-BE49-F238E27FC236}">
                <a16:creationId xmlns:a16="http://schemas.microsoft.com/office/drawing/2014/main" id="{57EE0038-CBAD-4199-AB40-A5DDD4BA57CE}"/>
              </a:ext>
            </a:extLst>
          </p:cNvPr>
          <p:cNvSpPr/>
          <p:nvPr userDrawn="1"/>
        </p:nvSpPr>
        <p:spPr>
          <a:xfrm>
            <a:off x="1" y="6301969"/>
            <a:ext cx="12192000" cy="556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a:p>
        </p:txBody>
      </p:sp>
    </p:spTree>
    <p:extLst>
      <p:ext uri="{BB962C8B-B14F-4D97-AF65-F5344CB8AC3E}">
        <p14:creationId xmlns:p14="http://schemas.microsoft.com/office/powerpoint/2010/main" val="35246792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88D3AE5D-A79A-484E-8B7F-FC8DCAD11975}"/>
              </a:ext>
            </a:extLst>
          </p:cNvPr>
          <p:cNvSpPr>
            <a:spLocks noGrp="1"/>
          </p:cNvSpPr>
          <p:nvPr>
            <p:ph type="title"/>
          </p:nvPr>
        </p:nvSpPr>
        <p:spPr>
          <a:xfrm>
            <a:off x="248903" y="165475"/>
            <a:ext cx="10271511" cy="836614"/>
          </a:xfrm>
          <a:prstGeom prst="rect">
            <a:avLst/>
          </a:prstGeom>
        </p:spPr>
        <p:txBody>
          <a:bodyPr vert="horz" lIns="91440" tIns="45720" rIns="91440" bIns="45720" rtlCol="0" anchor="ctr">
            <a:normAutofit/>
          </a:bodyPr>
          <a:lstStyle/>
          <a:p>
            <a:r>
              <a:rPr lang="en-US"/>
              <a:t>Click to edit Master title style</a:t>
            </a:r>
          </a:p>
        </p:txBody>
      </p:sp>
      <p:sp>
        <p:nvSpPr>
          <p:cNvPr id="4" name="Slide Number Placeholder 5">
            <a:extLst>
              <a:ext uri="{FF2B5EF4-FFF2-40B4-BE49-F238E27FC236}">
                <a16:creationId xmlns:a16="http://schemas.microsoft.com/office/drawing/2014/main" id="{F9460937-1651-F846-AEE4-1A6E44B0DFF6}"/>
              </a:ext>
            </a:extLst>
          </p:cNvPr>
          <p:cNvSpPr>
            <a:spLocks noGrp="1"/>
          </p:cNvSpPr>
          <p:nvPr>
            <p:ph type="sldNum" sz="quarter" idx="12"/>
          </p:nvPr>
        </p:nvSpPr>
        <p:spPr>
          <a:xfrm>
            <a:off x="11669553" y="6011972"/>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7962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9CFE8D-557D-6D4F-ACFB-30365A478CBF}"/>
              </a:ext>
            </a:extLst>
          </p:cNvPr>
          <p:cNvSpPr>
            <a:spLocks noGrp="1"/>
          </p:cNvSpPr>
          <p:nvPr>
            <p:ph idx="1"/>
          </p:nvPr>
        </p:nvSpPr>
        <p:spPr>
          <a:xfrm>
            <a:off x="334962" y="1280350"/>
            <a:ext cx="11501367" cy="479425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a:extLst>
              <a:ext uri="{FF2B5EF4-FFF2-40B4-BE49-F238E27FC236}">
                <a16:creationId xmlns:a16="http://schemas.microsoft.com/office/drawing/2014/main" id="{88D3AE5D-A79A-484E-8B7F-FC8DCAD11975}"/>
              </a:ext>
            </a:extLst>
          </p:cNvPr>
          <p:cNvSpPr>
            <a:spLocks noGrp="1"/>
          </p:cNvSpPr>
          <p:nvPr>
            <p:ph type="title"/>
          </p:nvPr>
        </p:nvSpPr>
        <p:spPr>
          <a:xfrm>
            <a:off x="248902" y="165474"/>
            <a:ext cx="11587427" cy="836614"/>
          </a:xfrm>
          <a:prstGeom prst="rect">
            <a:avLst/>
          </a:prstGeom>
        </p:spPr>
        <p:txBody>
          <a:bodyPr vert="horz" lIns="91440" tIns="45720" rIns="91440" bIns="45720" rtlCol="0" anchor="ctr">
            <a:normAutofit/>
          </a:bodyPr>
          <a:lstStyle/>
          <a:p>
            <a:r>
              <a:rPr lang="en-US"/>
              <a:t>Click to edit Master title style</a:t>
            </a:r>
          </a:p>
        </p:txBody>
      </p:sp>
      <p:sp>
        <p:nvSpPr>
          <p:cNvPr id="5" name="Slide Number Placeholder 5">
            <a:extLst>
              <a:ext uri="{FF2B5EF4-FFF2-40B4-BE49-F238E27FC236}">
                <a16:creationId xmlns:a16="http://schemas.microsoft.com/office/drawing/2014/main" id="{9D6A361D-163C-B842-B22A-F6EED9315912}"/>
              </a:ext>
            </a:extLst>
          </p:cNvPr>
          <p:cNvSpPr>
            <a:spLocks noGrp="1"/>
          </p:cNvSpPr>
          <p:nvPr>
            <p:ph type="sldNum" sz="quarter" idx="12"/>
          </p:nvPr>
        </p:nvSpPr>
        <p:spPr>
          <a:xfrm>
            <a:off x="11624813" y="6377096"/>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2680932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26135E-076F-9B4A-90DB-53E4FBB013B2}"/>
              </a:ext>
            </a:extLst>
          </p:cNvPr>
          <p:cNvSpPr>
            <a:spLocks noGrp="1"/>
          </p:cNvSpPr>
          <p:nvPr>
            <p:ph sz="half" idx="1"/>
          </p:nvPr>
        </p:nvSpPr>
        <p:spPr>
          <a:xfrm>
            <a:off x="838200" y="1406077"/>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74A6CF-2FCB-7047-B4A1-1B8AF2D12B91}"/>
              </a:ext>
            </a:extLst>
          </p:cNvPr>
          <p:cNvSpPr>
            <a:spLocks noGrp="1"/>
          </p:cNvSpPr>
          <p:nvPr>
            <p:ph sz="half" idx="2"/>
          </p:nvPr>
        </p:nvSpPr>
        <p:spPr>
          <a:xfrm>
            <a:off x="6172200" y="1406077"/>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Placeholder 1">
            <a:extLst>
              <a:ext uri="{FF2B5EF4-FFF2-40B4-BE49-F238E27FC236}">
                <a16:creationId xmlns:a16="http://schemas.microsoft.com/office/drawing/2014/main" id="{B7508D57-48C2-E743-8FDB-B45F9C84EDD6}"/>
              </a:ext>
            </a:extLst>
          </p:cNvPr>
          <p:cNvSpPr>
            <a:spLocks noGrp="1"/>
          </p:cNvSpPr>
          <p:nvPr>
            <p:ph type="title"/>
          </p:nvPr>
        </p:nvSpPr>
        <p:spPr>
          <a:xfrm>
            <a:off x="248902" y="165474"/>
            <a:ext cx="11622395" cy="836614"/>
          </a:xfrm>
          <a:prstGeom prst="rect">
            <a:avLst/>
          </a:prstGeom>
        </p:spPr>
        <p:txBody>
          <a:bodyPr vert="horz" lIns="91440" tIns="45720" rIns="91440" bIns="45720" rtlCol="0" anchor="ctr">
            <a:normAutofit/>
          </a:bodyPr>
          <a:lstStyle/>
          <a:p>
            <a:r>
              <a:rPr lang="en-US"/>
              <a:t>Click to edit Master title style</a:t>
            </a:r>
          </a:p>
        </p:txBody>
      </p:sp>
      <p:sp>
        <p:nvSpPr>
          <p:cNvPr id="7" name="Slide Number Placeholder 5">
            <a:extLst>
              <a:ext uri="{FF2B5EF4-FFF2-40B4-BE49-F238E27FC236}">
                <a16:creationId xmlns:a16="http://schemas.microsoft.com/office/drawing/2014/main" id="{BD00C219-667B-5442-BF24-2C5B437C9FF2}"/>
              </a:ext>
            </a:extLst>
          </p:cNvPr>
          <p:cNvSpPr>
            <a:spLocks noGrp="1"/>
          </p:cNvSpPr>
          <p:nvPr>
            <p:ph type="sldNum" sz="quarter" idx="12"/>
          </p:nvPr>
        </p:nvSpPr>
        <p:spPr>
          <a:xfrm>
            <a:off x="11624813" y="6377096"/>
            <a:ext cx="403489" cy="365125"/>
          </a:xfrm>
        </p:spPr>
        <p:txBody>
          <a:bodyPr/>
          <a:lstStyle/>
          <a:p>
            <a:fld id="{E1258401-23C6-2149-BDD6-E20CBEDE9734}" type="slidenum">
              <a:rPr lang="en-US" smtClean="0"/>
              <a:t>‹#›</a:t>
            </a:fld>
            <a:endParaRPr lang="en-US"/>
          </a:p>
        </p:txBody>
      </p:sp>
    </p:spTree>
    <p:extLst>
      <p:ext uri="{BB962C8B-B14F-4D97-AF65-F5344CB8AC3E}">
        <p14:creationId xmlns:p14="http://schemas.microsoft.com/office/powerpoint/2010/main" val="1340977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7837" y="332656"/>
            <a:ext cx="11229975" cy="484187"/>
          </a:xfrm>
        </p:spPr>
        <p:txBody>
          <a:bodyPr/>
          <a:lstStyle>
            <a:lvl1pPr>
              <a:defRPr sz="2800">
                <a:solidFill>
                  <a:srgbClr val="0872A6"/>
                </a:solidFill>
                <a:latin typeface="Calibri" panose="020F0502020204030204" pitchFamily="34" charset="0"/>
                <a:cs typeface="Calibri" panose="020F0502020204030204" pitchFamily="34" charset="0"/>
              </a:defRPr>
            </a:lvl1pPr>
          </a:lstStyle>
          <a:p>
            <a:r>
              <a:rPr lang="en-US"/>
              <a:t>Click to edit Master title style</a:t>
            </a:r>
          </a:p>
        </p:txBody>
      </p:sp>
      <p:sp>
        <p:nvSpPr>
          <p:cNvPr id="3" name="Content Placeholder 2"/>
          <p:cNvSpPr>
            <a:spLocks noGrp="1"/>
          </p:cNvSpPr>
          <p:nvPr>
            <p:ph idx="1"/>
          </p:nvPr>
        </p:nvSpPr>
        <p:spPr>
          <a:xfrm>
            <a:off x="477838" y="1268760"/>
            <a:ext cx="11229975" cy="5040559"/>
          </a:xfrm>
        </p:spPr>
        <p:txBody>
          <a:bodyPr/>
          <a:lstStyle>
            <a:lvl1pPr marL="517525" indent="-344488">
              <a:lnSpc>
                <a:spcPct val="110000"/>
              </a:lnSpc>
              <a:spcBef>
                <a:spcPts val="400"/>
              </a:spcBef>
              <a:spcAft>
                <a:spcPts val="400"/>
              </a:spcAft>
              <a:tabLst>
                <a:tab pos="182880" algn="l"/>
              </a:tabLst>
              <a:defRPr sz="1800">
                <a:latin typeface="Calibri" panose="020F0502020204030204" pitchFamily="34" charset="0"/>
                <a:cs typeface="Calibri" panose="020F0502020204030204" pitchFamily="34" charset="0"/>
              </a:defRPr>
            </a:lvl1pPr>
            <a:lvl2pPr marL="915987" indent="-285750">
              <a:lnSpc>
                <a:spcPct val="110000"/>
              </a:lnSpc>
              <a:spcBef>
                <a:spcPts val="400"/>
              </a:spcBef>
              <a:spcAft>
                <a:spcPts val="400"/>
              </a:spcAft>
              <a:buFont typeface="Arial" panose="020B0604020202020204" pitchFamily="34" charset="0"/>
              <a:buChar char="•"/>
              <a:defRPr sz="1800">
                <a:latin typeface="Calibri" panose="020F0502020204030204" pitchFamily="34" charset="0"/>
                <a:cs typeface="Calibri" panose="020F0502020204030204" pitchFamily="34" charset="0"/>
              </a:defRPr>
            </a:lvl2pPr>
            <a:lvl3pPr marL="1308100" indent="-285750">
              <a:lnSpc>
                <a:spcPct val="110000"/>
              </a:lnSpc>
              <a:spcBef>
                <a:spcPts val="400"/>
              </a:spcBef>
              <a:spcAft>
                <a:spcPts val="400"/>
              </a:spcAft>
              <a:buFont typeface="Arial" panose="020B0604020202020204" pitchFamily="34" charset="0"/>
              <a:buChar char="•"/>
              <a:defRPr sz="1800">
                <a:latin typeface="Calibri" panose="020F0502020204030204" pitchFamily="34" charset="0"/>
                <a:cs typeface="Calibri" panose="020F0502020204030204" pitchFamily="34" charset="0"/>
              </a:defRPr>
            </a:lvl3pPr>
            <a:lvl4pPr marL="1655763" indent="-284163">
              <a:lnSpc>
                <a:spcPct val="110000"/>
              </a:lnSpc>
              <a:spcBef>
                <a:spcPts val="400"/>
              </a:spcBef>
              <a:spcAft>
                <a:spcPts val="400"/>
              </a:spcAft>
              <a:defRPr sz="1800">
                <a:latin typeface="Calibri" panose="020F0502020204030204" pitchFamily="34" charset="0"/>
                <a:cs typeface="Calibri" panose="020F0502020204030204" pitchFamily="34" charset="0"/>
              </a:defRPr>
            </a:lvl4pPr>
            <a:lvl5pPr marL="2112963" indent="-284163">
              <a:lnSpc>
                <a:spcPct val="110000"/>
              </a:lnSpc>
              <a:spcBef>
                <a:spcPts val="400"/>
              </a:spcBef>
              <a:spcAft>
                <a:spcPts val="400"/>
              </a:spcAft>
              <a:defRPr sz="1800">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256B460-44DA-48D0-803F-D29672A928D4}"/>
              </a:ext>
            </a:extLst>
          </p:cNvPr>
          <p:cNvSpPr>
            <a:spLocks noGrp="1" noChangeArrowheads="1"/>
          </p:cNvSpPr>
          <p:nvPr>
            <p:ph type="sldNum" sz="quarter" idx="10"/>
          </p:nvPr>
        </p:nvSpPr>
        <p:spPr>
          <a:ln/>
        </p:spPr>
        <p:txBody>
          <a:bodyPr/>
          <a:lstStyle>
            <a:lvl1pPr>
              <a:defRPr/>
            </a:lvl1pPr>
          </a:lstStyle>
          <a:p>
            <a:pPr>
              <a:defRPr/>
            </a:pPr>
            <a:fld id="{E4BB0624-6639-458D-8CE2-B3EAE64DF08E}" type="slidenum">
              <a:rPr lang="de-DE" altLang="en-US"/>
              <a:pPr>
                <a:defRPr/>
              </a:pPr>
              <a:t>‹#›</a:t>
            </a:fld>
            <a:endParaRPr lang="de-DE" altLang="en-US"/>
          </a:p>
        </p:txBody>
      </p:sp>
    </p:spTree>
    <p:extLst>
      <p:ext uri="{BB962C8B-B14F-4D97-AF65-F5344CB8AC3E}">
        <p14:creationId xmlns:p14="http://schemas.microsoft.com/office/powerpoint/2010/main" val="3503859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111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1A39D26-78D3-D6EB-AB99-C820353549C6}"/>
              </a:ext>
            </a:extLst>
          </p:cNvPr>
          <p:cNvSpPr>
            <a:spLocks noGrp="1" noChangeArrowheads="1"/>
          </p:cNvSpPr>
          <p:nvPr>
            <p:ph type="sldNum" sz="quarter" idx="10"/>
          </p:nvPr>
        </p:nvSpPr>
        <p:spPr/>
        <p:txBody>
          <a:bodyPr/>
          <a:lstStyle>
            <a:lvl1pPr>
              <a:defRPr/>
            </a:lvl1pPr>
          </a:lstStyle>
          <a:p>
            <a:fld id="{C9D707FB-EE19-4F49-B13C-EE424005E8D1}" type="slidenum">
              <a:rPr lang="de-DE" altLang="en-US"/>
              <a:pPr/>
              <a:t>‹#›</a:t>
            </a:fld>
            <a:endParaRPr lang="de-DE" altLang="en-US"/>
          </a:p>
        </p:txBody>
      </p:sp>
    </p:spTree>
    <p:extLst>
      <p:ext uri="{BB962C8B-B14F-4D97-AF65-F5344CB8AC3E}">
        <p14:creationId xmlns:p14="http://schemas.microsoft.com/office/powerpoint/2010/main" val="3674424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243B48-B822-3F4C-8B3E-0DAD44106D2D}"/>
              </a:ext>
            </a:extLst>
          </p:cNvPr>
          <p:cNvSpPr>
            <a:spLocks noGrp="1"/>
          </p:cNvSpPr>
          <p:nvPr>
            <p:ph sz="half" idx="1"/>
          </p:nvPr>
        </p:nvSpPr>
        <p:spPr>
          <a:xfrm>
            <a:off x="762000" y="1075930"/>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Content Placeholder 3">
            <a:extLst>
              <a:ext uri="{FF2B5EF4-FFF2-40B4-BE49-F238E27FC236}">
                <a16:creationId xmlns:a16="http://schemas.microsoft.com/office/drawing/2014/main" id="{D9B29EBC-5703-434D-8746-E1460F8BDAEA}"/>
              </a:ext>
            </a:extLst>
          </p:cNvPr>
          <p:cNvSpPr>
            <a:spLocks noGrp="1"/>
          </p:cNvSpPr>
          <p:nvPr>
            <p:ph sz="half" idx="2"/>
          </p:nvPr>
        </p:nvSpPr>
        <p:spPr>
          <a:xfrm>
            <a:off x="6096000" y="1075930"/>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Tree>
    <p:extLst>
      <p:ext uri="{BB962C8B-B14F-4D97-AF65-F5344CB8AC3E}">
        <p14:creationId xmlns:p14="http://schemas.microsoft.com/office/powerpoint/2010/main" val="29661984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slideLayout" Target="../slideLayouts/slideLayout6.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4.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tags" Target="../tags/tag4.xml"/><Relationship Id="rId3" Type="http://schemas.openxmlformats.org/officeDocument/2006/relationships/slideLayout" Target="../slideLayouts/slideLayout22.xml"/><Relationship Id="rId21" Type="http://schemas.openxmlformats.org/officeDocument/2006/relationships/image" Target="../media/image7.jpeg"/><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3.xml"/><Relationship Id="rId2" Type="http://schemas.openxmlformats.org/officeDocument/2006/relationships/slideLayout" Target="../slideLayouts/slideLayout21.xml"/><Relationship Id="rId16" Type="http://schemas.openxmlformats.org/officeDocument/2006/relationships/tags" Target="../tags/tag2.xml"/><Relationship Id="rId20" Type="http://schemas.openxmlformats.org/officeDocument/2006/relationships/image" Target="../media/image6.emf"/><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tags" Target="../tags/tag1.xml"/><Relationship Id="rId10" Type="http://schemas.openxmlformats.org/officeDocument/2006/relationships/slideLayout" Target="../slideLayouts/slideLayout29.xml"/><Relationship Id="rId19" Type="http://schemas.openxmlformats.org/officeDocument/2006/relationships/oleObject" Target="../embeddings/oleObject1.bin"/><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3130E42-89AA-444C-91E0-813059EFCAF7}"/>
              </a:ext>
            </a:extLst>
          </p:cNvPr>
          <p:cNvSpPr/>
          <p:nvPr userDrawn="1"/>
        </p:nvSpPr>
        <p:spPr>
          <a:xfrm>
            <a:off x="0" y="0"/>
            <a:ext cx="12192000" cy="6858000"/>
          </a:xfrm>
          <a:prstGeom prst="rect">
            <a:avLst/>
          </a:prstGeom>
          <a:solidFill>
            <a:srgbClr val="199DB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4" name="Right Triangle 3">
            <a:extLst>
              <a:ext uri="{FF2B5EF4-FFF2-40B4-BE49-F238E27FC236}">
                <a16:creationId xmlns:a16="http://schemas.microsoft.com/office/drawing/2014/main" id="{E7483C17-C30B-9647-BAB1-4358976E1386}"/>
              </a:ext>
            </a:extLst>
          </p:cNvPr>
          <p:cNvSpPr/>
          <p:nvPr userDrawn="1"/>
        </p:nvSpPr>
        <p:spPr>
          <a:xfrm flipH="1">
            <a:off x="10099040" y="5191760"/>
            <a:ext cx="2092960" cy="16662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E"/>
          </a:p>
        </p:txBody>
      </p:sp>
      <p:pic>
        <p:nvPicPr>
          <p:cNvPr id="13" name="Picture 12" descr="A picture containing drawing&#10;&#10;Description automatically generated">
            <a:extLst>
              <a:ext uri="{FF2B5EF4-FFF2-40B4-BE49-F238E27FC236}">
                <a16:creationId xmlns:a16="http://schemas.microsoft.com/office/drawing/2014/main" id="{FB8B62C0-F9C0-A04E-B721-DAB7D1A3BE2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31233" y="6352674"/>
            <a:ext cx="1210677" cy="307111"/>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F2FAC89F-FA23-3C40-9468-0FD0C38878C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51017" y="341450"/>
            <a:ext cx="2496098" cy="486323"/>
          </a:xfrm>
          <a:prstGeom prst="rect">
            <a:avLst/>
          </a:prstGeom>
        </p:spPr>
      </p:pic>
    </p:spTree>
    <p:extLst>
      <p:ext uri="{BB962C8B-B14F-4D97-AF65-F5344CB8AC3E}">
        <p14:creationId xmlns:p14="http://schemas.microsoft.com/office/powerpoint/2010/main" val="119112845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3" pos="59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8CA995B-1F78-FC45-B138-D1C90D753CD5}"/>
              </a:ext>
            </a:extLst>
          </p:cNvPr>
          <p:cNvSpPr/>
          <p:nvPr userDrawn="1"/>
        </p:nvSpPr>
        <p:spPr>
          <a:xfrm>
            <a:off x="-1" y="0"/>
            <a:ext cx="6096001" cy="6858000"/>
          </a:xfrm>
          <a:prstGeom prst="rect">
            <a:avLst/>
          </a:prstGeom>
          <a:solidFill>
            <a:srgbClr val="199DB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E"/>
          </a:p>
        </p:txBody>
      </p:sp>
      <p:pic>
        <p:nvPicPr>
          <p:cNvPr id="19" name="Picture 18" descr="A picture containing drawing&#10;&#10;Description automatically generated">
            <a:extLst>
              <a:ext uri="{FF2B5EF4-FFF2-40B4-BE49-F238E27FC236}">
                <a16:creationId xmlns:a16="http://schemas.microsoft.com/office/drawing/2014/main" id="{9922D776-1F81-B240-BBF0-6E09D6EB4AE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31233" y="6352674"/>
            <a:ext cx="1210677" cy="307111"/>
          </a:xfrm>
          <a:prstGeom prst="rect">
            <a:avLst/>
          </a:prstGeom>
        </p:spPr>
      </p:pic>
      <p:pic>
        <p:nvPicPr>
          <p:cNvPr id="23" name="Picture 22" descr="A picture containing drawing&#10;&#10;Description automatically generated">
            <a:extLst>
              <a:ext uri="{FF2B5EF4-FFF2-40B4-BE49-F238E27FC236}">
                <a16:creationId xmlns:a16="http://schemas.microsoft.com/office/drawing/2014/main" id="{701ACD34-87EF-8748-9D4A-CA11D279D37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51017" y="341450"/>
            <a:ext cx="2496098" cy="486323"/>
          </a:xfrm>
          <a:prstGeom prst="rect">
            <a:avLst/>
          </a:prstGeom>
        </p:spPr>
      </p:pic>
      <p:sp>
        <p:nvSpPr>
          <p:cNvPr id="25" name="TextBox 24">
            <a:extLst>
              <a:ext uri="{FF2B5EF4-FFF2-40B4-BE49-F238E27FC236}">
                <a16:creationId xmlns:a16="http://schemas.microsoft.com/office/drawing/2014/main" id="{8D9DACE2-424B-7247-8606-91F89DEA7191}"/>
              </a:ext>
            </a:extLst>
          </p:cNvPr>
          <p:cNvSpPr txBox="1"/>
          <p:nvPr userDrawn="1"/>
        </p:nvSpPr>
        <p:spPr>
          <a:xfrm>
            <a:off x="250625" y="1407349"/>
            <a:ext cx="4627777" cy="707886"/>
          </a:xfrm>
          <a:prstGeom prst="rect">
            <a:avLst/>
          </a:prstGeom>
          <a:noFill/>
        </p:spPr>
        <p:txBody>
          <a:bodyPr wrap="square" rtlCol="0">
            <a:spAutoFit/>
          </a:bodyPr>
          <a:lstStyle/>
          <a:p>
            <a:pPr>
              <a:defRPr/>
            </a:pPr>
            <a:r>
              <a:rPr lang="en-GB" sz="4000" b="1">
                <a:solidFill>
                  <a:schemeClr val="bg1"/>
                </a:solidFill>
              </a:rPr>
              <a:t>AGENDA</a:t>
            </a:r>
            <a:endParaRPr lang="en-US" sz="400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43A9F03B-863C-944D-A3E4-83EAC8EEFFB9}"/>
              </a:ext>
            </a:extLst>
          </p:cNvPr>
          <p:cNvSpPr/>
          <p:nvPr userDrawn="1"/>
        </p:nvSpPr>
        <p:spPr>
          <a:xfrm>
            <a:off x="5451108" y="1378819"/>
            <a:ext cx="644892" cy="4100362"/>
          </a:xfrm>
          <a:prstGeom prst="rect">
            <a:avLst/>
          </a:prstGeom>
          <a:solidFill>
            <a:srgbClr val="006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E"/>
          </a:p>
        </p:txBody>
      </p:sp>
    </p:spTree>
    <p:extLst>
      <p:ext uri="{BB962C8B-B14F-4D97-AF65-F5344CB8AC3E}">
        <p14:creationId xmlns:p14="http://schemas.microsoft.com/office/powerpoint/2010/main" val="2468513624"/>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11" userDrawn="1">
          <p15:clr>
            <a:srgbClr val="F26B43"/>
          </p15:clr>
        </p15:guide>
        <p15:guide id="3" pos="397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Right Triangle 14">
            <a:extLst>
              <a:ext uri="{FF2B5EF4-FFF2-40B4-BE49-F238E27FC236}">
                <a16:creationId xmlns:a16="http://schemas.microsoft.com/office/drawing/2014/main" id="{6EB53F7F-87D3-E940-9E6F-46A5E7CD02C0}"/>
              </a:ext>
            </a:extLst>
          </p:cNvPr>
          <p:cNvSpPr/>
          <p:nvPr userDrawn="1"/>
        </p:nvSpPr>
        <p:spPr>
          <a:xfrm flipH="1">
            <a:off x="10099040" y="5191760"/>
            <a:ext cx="2092960" cy="1666240"/>
          </a:xfrm>
          <a:prstGeom prst="rtTriangle">
            <a:avLst/>
          </a:prstGeom>
          <a:solidFill>
            <a:srgbClr val="00A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6" name="Slide Number Placeholder 5">
            <a:extLst>
              <a:ext uri="{FF2B5EF4-FFF2-40B4-BE49-F238E27FC236}">
                <a16:creationId xmlns:a16="http://schemas.microsoft.com/office/drawing/2014/main" id="{AB6E721D-5703-B44C-82A6-B326A7A9E0E4}"/>
              </a:ext>
            </a:extLst>
          </p:cNvPr>
          <p:cNvSpPr>
            <a:spLocks noGrp="1"/>
          </p:cNvSpPr>
          <p:nvPr>
            <p:ph type="sldNum" sz="quarter" idx="4"/>
          </p:nvPr>
        </p:nvSpPr>
        <p:spPr>
          <a:xfrm>
            <a:off x="11634041" y="5842317"/>
            <a:ext cx="403489" cy="365125"/>
          </a:xfrm>
          <a:prstGeom prst="rect">
            <a:avLst/>
          </a:prstGeom>
        </p:spPr>
        <p:txBody>
          <a:bodyPr vert="horz" lIns="91440" tIns="45720" rIns="91440" bIns="45720" rtlCol="0" anchor="ctr"/>
          <a:lstStyle>
            <a:lvl1pPr algn="r">
              <a:defRPr sz="1200">
                <a:solidFill>
                  <a:schemeClr val="bg1"/>
                </a:solidFill>
              </a:defRPr>
            </a:lvl1pPr>
          </a:lstStyle>
          <a:p>
            <a:fld id="{E1258401-23C6-2149-BDD6-E20CBEDE9734}" type="slidenum">
              <a:rPr lang="en-US" smtClean="0"/>
              <a:pPr/>
              <a:t>‹#›</a:t>
            </a:fld>
            <a:endParaRPr lang="en-US"/>
          </a:p>
        </p:txBody>
      </p:sp>
      <p:cxnSp>
        <p:nvCxnSpPr>
          <p:cNvPr id="9" name="Straight Connector 8">
            <a:extLst>
              <a:ext uri="{FF2B5EF4-FFF2-40B4-BE49-F238E27FC236}">
                <a16:creationId xmlns:a16="http://schemas.microsoft.com/office/drawing/2014/main" id="{10C338BD-8073-864D-87A0-AA930A255E85}"/>
              </a:ext>
            </a:extLst>
          </p:cNvPr>
          <p:cNvCxnSpPr/>
          <p:nvPr userDrawn="1"/>
        </p:nvCxnSpPr>
        <p:spPr>
          <a:xfrm>
            <a:off x="334963" y="885032"/>
            <a:ext cx="11522074" cy="0"/>
          </a:xfrm>
          <a:prstGeom prst="line">
            <a:avLst/>
          </a:prstGeom>
          <a:ln w="28575">
            <a:solidFill>
              <a:srgbClr val="00619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F981CA25-5CDB-FD4A-B618-FB77955D43EA}"/>
              </a:ext>
            </a:extLst>
          </p:cNvPr>
          <p:cNvSpPr>
            <a:spLocks noGrp="1"/>
          </p:cNvSpPr>
          <p:nvPr>
            <p:ph type="title"/>
          </p:nvPr>
        </p:nvSpPr>
        <p:spPr>
          <a:xfrm>
            <a:off x="248902" y="165474"/>
            <a:ext cx="10319637" cy="836614"/>
          </a:xfrm>
          <a:prstGeom prst="rect">
            <a:avLst/>
          </a:prstGeom>
        </p:spPr>
        <p:txBody>
          <a:bodyPr vert="horz" lIns="91440" tIns="45720" rIns="91440" bIns="45720" rtlCol="0" anchor="ctr">
            <a:normAutofit/>
          </a:bodyPr>
          <a:lstStyle/>
          <a:p>
            <a:r>
              <a:rPr lang="en-US"/>
              <a:t>Click to edit Master title style</a:t>
            </a:r>
          </a:p>
        </p:txBody>
      </p:sp>
      <p:pic>
        <p:nvPicPr>
          <p:cNvPr id="21" name="Picture 20" descr="A close up of a sign&#10;&#10;Description automatically generated">
            <a:extLst>
              <a:ext uri="{FF2B5EF4-FFF2-40B4-BE49-F238E27FC236}">
                <a16:creationId xmlns:a16="http://schemas.microsoft.com/office/drawing/2014/main" id="{16BC807D-3205-0B42-8168-469FAB247B60}"/>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10700019" y="165474"/>
            <a:ext cx="1135766" cy="649640"/>
          </a:xfrm>
          <a:prstGeom prst="rect">
            <a:avLst/>
          </a:prstGeom>
        </p:spPr>
      </p:pic>
      <p:pic>
        <p:nvPicPr>
          <p:cNvPr id="24" name="Picture 23" descr="A white text on a black background&#10;&#10;Description automatically generated">
            <a:extLst>
              <a:ext uri="{FF2B5EF4-FFF2-40B4-BE49-F238E27FC236}">
                <a16:creationId xmlns:a16="http://schemas.microsoft.com/office/drawing/2014/main" id="{743FE9FC-4A7B-B128-F85E-8D65DABCAEFB}"/>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10831232" y="6353064"/>
            <a:ext cx="1210677" cy="306721"/>
          </a:xfrm>
          <a:prstGeom prst="rect">
            <a:avLst/>
          </a:prstGeom>
        </p:spPr>
      </p:pic>
    </p:spTree>
    <p:extLst>
      <p:ext uri="{BB962C8B-B14F-4D97-AF65-F5344CB8AC3E}">
        <p14:creationId xmlns:p14="http://schemas.microsoft.com/office/powerpoint/2010/main" val="3226495998"/>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62" r:id="rId4"/>
    <p:sldLayoutId id="2147483673" r:id="rId5"/>
    <p:sldLayoutId id="2147483674" r:id="rId6"/>
    <p:sldLayoutId id="2147483675" r:id="rId7"/>
  </p:sldLayoutIdLst>
  <p:txStyles>
    <p:titleStyle>
      <a:lvl1pPr algn="l" defTabSz="914400" rtl="0" eaLnBrk="1" latinLnBrk="0" hangingPunct="1">
        <a:lnSpc>
          <a:spcPct val="90000"/>
        </a:lnSpc>
        <a:spcBef>
          <a:spcPct val="0"/>
        </a:spcBef>
        <a:buNone/>
        <a:defRPr sz="2800" b="1" kern="1200">
          <a:solidFill>
            <a:srgbClr val="00619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6E721D-5703-B44C-82A6-B326A7A9E0E4}"/>
              </a:ext>
            </a:extLst>
          </p:cNvPr>
          <p:cNvSpPr>
            <a:spLocks noGrp="1"/>
          </p:cNvSpPr>
          <p:nvPr>
            <p:ph type="sldNum" sz="quarter" idx="4"/>
          </p:nvPr>
        </p:nvSpPr>
        <p:spPr>
          <a:xfrm>
            <a:off x="11655292" y="6350534"/>
            <a:ext cx="403489" cy="365125"/>
          </a:xfrm>
          <a:prstGeom prst="rect">
            <a:avLst/>
          </a:prstGeom>
        </p:spPr>
        <p:txBody>
          <a:bodyPr vert="horz" lIns="91440" tIns="45720" rIns="91440" bIns="45720" rtlCol="0" anchor="ctr"/>
          <a:lstStyle>
            <a:lvl1pPr algn="r">
              <a:defRPr sz="1200">
                <a:solidFill>
                  <a:schemeClr val="bg2">
                    <a:lumMod val="75000"/>
                  </a:schemeClr>
                </a:solidFill>
              </a:defRPr>
            </a:lvl1pPr>
          </a:lstStyle>
          <a:p>
            <a:fld id="{E1258401-23C6-2149-BDD6-E20CBEDE9734}" type="slidenum">
              <a:rPr lang="en-US" smtClean="0"/>
              <a:pPr/>
              <a:t>‹#›</a:t>
            </a:fld>
            <a:endParaRPr lang="en-US"/>
          </a:p>
        </p:txBody>
      </p:sp>
      <p:cxnSp>
        <p:nvCxnSpPr>
          <p:cNvPr id="9" name="Straight Connector 8">
            <a:extLst>
              <a:ext uri="{FF2B5EF4-FFF2-40B4-BE49-F238E27FC236}">
                <a16:creationId xmlns:a16="http://schemas.microsoft.com/office/drawing/2014/main" id="{10C338BD-8073-864D-87A0-AA930A255E85}"/>
              </a:ext>
            </a:extLst>
          </p:cNvPr>
          <p:cNvCxnSpPr/>
          <p:nvPr userDrawn="1"/>
        </p:nvCxnSpPr>
        <p:spPr>
          <a:xfrm>
            <a:off x="334963" y="885032"/>
            <a:ext cx="11522074" cy="0"/>
          </a:xfrm>
          <a:prstGeom prst="line">
            <a:avLst/>
          </a:prstGeom>
          <a:ln w="28575">
            <a:solidFill>
              <a:srgbClr val="00619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F981CA25-5CDB-FD4A-B618-FB77955D43EA}"/>
              </a:ext>
            </a:extLst>
          </p:cNvPr>
          <p:cNvSpPr>
            <a:spLocks noGrp="1"/>
          </p:cNvSpPr>
          <p:nvPr>
            <p:ph type="title"/>
          </p:nvPr>
        </p:nvSpPr>
        <p:spPr>
          <a:xfrm>
            <a:off x="248902" y="165474"/>
            <a:ext cx="10319637" cy="836614"/>
          </a:xfrm>
          <a:prstGeom prst="rect">
            <a:avLst/>
          </a:prstGeom>
        </p:spPr>
        <p:txBody>
          <a:bodyPr vert="horz" lIns="91440" tIns="45720" rIns="91440" bIns="45720" rtlCol="0" anchor="ctr">
            <a:normAutofit/>
          </a:bodyPr>
          <a:lstStyle/>
          <a:p>
            <a:r>
              <a:rPr lang="en-US"/>
              <a:t>Click to edit Master title style</a:t>
            </a:r>
          </a:p>
        </p:txBody>
      </p:sp>
      <p:pic>
        <p:nvPicPr>
          <p:cNvPr id="19" name="Picture 18" descr="A picture containing food, drawing&#10;&#10;Description automatically generated">
            <a:extLst>
              <a:ext uri="{FF2B5EF4-FFF2-40B4-BE49-F238E27FC236}">
                <a16:creationId xmlns:a16="http://schemas.microsoft.com/office/drawing/2014/main" id="{6CC55DFB-35AC-FE46-8690-294CCD541711}"/>
              </a:ext>
            </a:extLst>
          </p:cNvPr>
          <p:cNvPicPr>
            <a:picLocks noChangeAspect="1"/>
          </p:cNvPicPr>
          <p:nvPr userDrawn="1"/>
        </p:nvPicPr>
        <p:blipFill>
          <a:blip r:embed="rId12"/>
          <a:stretch>
            <a:fillRect/>
          </a:stretch>
        </p:blipFill>
        <p:spPr>
          <a:xfrm>
            <a:off x="10051366" y="279450"/>
            <a:ext cx="1805671" cy="457331"/>
          </a:xfrm>
          <a:prstGeom prst="rect">
            <a:avLst/>
          </a:prstGeom>
        </p:spPr>
      </p:pic>
    </p:spTree>
    <p:extLst>
      <p:ext uri="{BB962C8B-B14F-4D97-AF65-F5344CB8AC3E}">
        <p14:creationId xmlns:p14="http://schemas.microsoft.com/office/powerpoint/2010/main" val="400648947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8" r:id="rId4"/>
    <p:sldLayoutId id="2147483670" r:id="rId5"/>
    <p:sldLayoutId id="2147483671" r:id="rId6"/>
    <p:sldLayoutId id="2147483697" r:id="rId7"/>
    <p:sldLayoutId id="2147483700" r:id="rId8"/>
    <p:sldLayoutId id="2147483701" r:id="rId9"/>
    <p:sldLayoutId id="2147483705" r:id="rId10"/>
  </p:sldLayoutIdLst>
  <p:hf hdr="0" ftr="0" dt="0"/>
  <p:txStyles>
    <p:titleStyle>
      <a:lvl1pPr algn="l" defTabSz="914400" rtl="0" eaLnBrk="1" latinLnBrk="0" hangingPunct="1">
        <a:lnSpc>
          <a:spcPct val="90000"/>
        </a:lnSpc>
        <a:spcBef>
          <a:spcPct val="0"/>
        </a:spcBef>
        <a:buNone/>
        <a:defRPr sz="2800" b="1" kern="1200">
          <a:solidFill>
            <a:srgbClr val="00619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 hidden="1">
            <a:extLst>
              <a:ext uri="{FF2B5EF4-FFF2-40B4-BE49-F238E27FC236}">
                <a16:creationId xmlns:a16="http://schemas.microsoft.com/office/drawing/2014/main" id="{8D81F7AC-850C-42F9-8BDA-4E47615BC769}"/>
              </a:ext>
            </a:extLst>
          </p:cNvPr>
          <p:cNvGraphicFramePr>
            <a:graphicFrameLocks noChangeAspect="1"/>
          </p:cNvGraphicFramePr>
          <p:nvPr userDrawn="1">
            <p:custDataLst>
              <p:tags r:id="rId15"/>
            </p:custDataLst>
            <p:extLst>
              <p:ext uri="{D42A27DB-BD31-4B8C-83A1-F6EECF244321}">
                <p14:modId xmlns:p14="http://schemas.microsoft.com/office/powerpoint/2010/main" val="1838689219"/>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19" imgW="592" imgH="591" progId="TCLayout.ActiveDocument.1">
                  <p:embed/>
                </p:oleObj>
              </mc:Choice>
              <mc:Fallback>
                <p:oleObj name="think-cell Slide" r:id="rId19" imgW="592" imgH="591" progId="TCLayout.ActiveDocument.1">
                  <p:embed/>
                  <p:pic>
                    <p:nvPicPr>
                      <p:cNvPr id="1026" name="Object 2" hidden="1">
                        <a:extLst>
                          <a:ext uri="{FF2B5EF4-FFF2-40B4-BE49-F238E27FC236}">
                            <a16:creationId xmlns:a16="http://schemas.microsoft.com/office/drawing/2014/main" id="{8D81F7AC-850C-42F9-8BDA-4E47615BC76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21" y="1621"/>
                        <a:ext cx="1619" cy="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Rectangle 1" hidden="1">
            <a:extLst>
              <a:ext uri="{FF2B5EF4-FFF2-40B4-BE49-F238E27FC236}">
                <a16:creationId xmlns:a16="http://schemas.microsoft.com/office/drawing/2014/main" id="{30AE8922-421E-49D3-B529-EC26E30A221A}"/>
              </a:ext>
            </a:extLst>
          </p:cNvPr>
          <p:cNvSpPr/>
          <p:nvPr userDrawn="1">
            <p:custDataLst>
              <p:tags r:id="rId16"/>
            </p:custDataLst>
          </p:nvPr>
        </p:nvSpPr>
        <p:spPr>
          <a:xfrm>
            <a:off x="0" y="0"/>
            <a:ext cx="161977" cy="16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endParaRPr lang="en-US" sz="1939" b="1">
              <a:ea typeface="+mj-ea"/>
              <a:cs typeface="+mj-cs"/>
              <a:sym typeface="Arial" panose="020B0604020202020204" pitchFamily="34" charset="0"/>
            </a:endParaRPr>
          </a:p>
        </p:txBody>
      </p:sp>
      <p:sp>
        <p:nvSpPr>
          <p:cNvPr id="3" name="SlideBottomBar">
            <a:extLst>
              <a:ext uri="{FF2B5EF4-FFF2-40B4-BE49-F238E27FC236}">
                <a16:creationId xmlns:a16="http://schemas.microsoft.com/office/drawing/2014/main" id="{848CCDB3-F187-4BA7-AFB0-E348B8030592}"/>
              </a:ext>
            </a:extLst>
          </p:cNvPr>
          <p:cNvSpPr>
            <a:spLocks noChangeArrowheads="1"/>
          </p:cNvSpPr>
          <p:nvPr/>
        </p:nvSpPr>
        <p:spPr bwMode="auto">
          <a:xfrm>
            <a:off x="1" y="6566446"/>
            <a:ext cx="12192000" cy="293174"/>
          </a:xfrm>
          <a:prstGeom prst="rect">
            <a:avLst/>
          </a:prstGeom>
          <a:solidFill>
            <a:schemeClr val="accent1"/>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endParaRPr lang="en-US" altLang="en-US" sz="1632"/>
          </a:p>
        </p:txBody>
      </p:sp>
      <p:sp>
        <p:nvSpPr>
          <p:cNvPr id="1028" name="SlideLogoText">
            <a:extLst>
              <a:ext uri="{FF2B5EF4-FFF2-40B4-BE49-F238E27FC236}">
                <a16:creationId xmlns:a16="http://schemas.microsoft.com/office/drawing/2014/main" id="{9602FD8E-78C6-4421-A178-332FE3B02056}"/>
              </a:ext>
            </a:extLst>
          </p:cNvPr>
          <p:cNvSpPr>
            <a:spLocks noChangeArrowheads="1"/>
          </p:cNvSpPr>
          <p:nvPr>
            <p:custDataLst>
              <p:tags r:id="rId17"/>
            </p:custDataLst>
          </p:nvPr>
        </p:nvSpPr>
        <p:spPr bwMode="auto">
          <a:xfrm>
            <a:off x="9374671" y="6632956"/>
            <a:ext cx="2234213" cy="16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020">
                <a:solidFill>
                  <a:schemeClr val="bg1"/>
                </a:solidFill>
                <a:latin typeface="Calibri" panose="020F0502020204030204" pitchFamily="34" charset="0"/>
                <a:ea typeface="Calibri" panose="020F0502020204030204" pitchFamily="34" charset="0"/>
                <a:cs typeface="Calibri" panose="020F0502020204030204" pitchFamily="34" charset="0"/>
              </a:rPr>
              <a:t>IRENA Innovation and Technology Center</a:t>
            </a:r>
          </a:p>
        </p:txBody>
      </p:sp>
      <p:sp>
        <p:nvSpPr>
          <p:cNvPr id="1029" name="McK 1. On-page tracker" hidden="1">
            <a:extLst>
              <a:ext uri="{FF2B5EF4-FFF2-40B4-BE49-F238E27FC236}">
                <a16:creationId xmlns:a16="http://schemas.microsoft.com/office/drawing/2014/main" id="{B7833F6B-0EDB-498A-8C2B-87B3288C8136}"/>
              </a:ext>
            </a:extLst>
          </p:cNvPr>
          <p:cNvSpPr>
            <a:spLocks noChangeArrowheads="1"/>
          </p:cNvSpPr>
          <p:nvPr/>
        </p:nvSpPr>
        <p:spPr bwMode="auto">
          <a:xfrm>
            <a:off x="161978" y="27536"/>
            <a:ext cx="894666"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TRACKER</a:t>
            </a:r>
          </a:p>
        </p:txBody>
      </p:sp>
      <p:sp>
        <p:nvSpPr>
          <p:cNvPr id="1030" name="McK 3. Unit of measure" hidden="1">
            <a:extLst>
              <a:ext uri="{FF2B5EF4-FFF2-40B4-BE49-F238E27FC236}">
                <a16:creationId xmlns:a16="http://schemas.microsoft.com/office/drawing/2014/main" id="{71C8BDAA-56E8-4345-9281-B16E025C8070}"/>
              </a:ext>
            </a:extLst>
          </p:cNvPr>
          <p:cNvSpPr txBox="1">
            <a:spLocks noChangeArrowheads="1"/>
          </p:cNvSpPr>
          <p:nvPr/>
        </p:nvSpPr>
        <p:spPr bwMode="auto">
          <a:xfrm>
            <a:off x="161978" y="542615"/>
            <a:ext cx="4974310" cy="22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428">
                <a:solidFill>
                  <a:srgbClr val="808080"/>
                </a:solidFill>
              </a:rPr>
              <a:t>Unit of measure</a:t>
            </a:r>
          </a:p>
        </p:txBody>
      </p:sp>
      <p:grpSp>
        <p:nvGrpSpPr>
          <p:cNvPr id="1032" name="McK Slide Elements">
            <a:extLst>
              <a:ext uri="{FF2B5EF4-FFF2-40B4-BE49-F238E27FC236}">
                <a16:creationId xmlns:a16="http://schemas.microsoft.com/office/drawing/2014/main" id="{4DCD72E9-B8A0-4FA2-9685-6ECCA20636B5}"/>
              </a:ext>
            </a:extLst>
          </p:cNvPr>
          <p:cNvGrpSpPr>
            <a:grpSpLocks/>
          </p:cNvGrpSpPr>
          <p:nvPr userDrawn="1"/>
        </p:nvGrpSpPr>
        <p:grpSpPr bwMode="auto">
          <a:xfrm>
            <a:off x="161977" y="6198769"/>
            <a:ext cx="11629940" cy="526418"/>
            <a:chOff x="75" y="3827"/>
            <a:chExt cx="5385" cy="325"/>
          </a:xfrm>
        </p:grpSpPr>
        <p:sp>
          <p:nvSpPr>
            <p:cNvPr id="4" name="McK 4. Footnote" hidden="1">
              <a:extLst>
                <a:ext uri="{FF2B5EF4-FFF2-40B4-BE49-F238E27FC236}">
                  <a16:creationId xmlns:a16="http://schemas.microsoft.com/office/drawing/2014/main" id="{9CFB3F53-C2DB-4FF0-B513-C54F8C65887B}"/>
                </a:ext>
              </a:extLst>
            </p:cNvPr>
            <p:cNvSpPr txBox="1">
              <a:spLocks noChangeArrowheads="1"/>
            </p:cNvSpPr>
            <p:nvPr userDrawn="1"/>
          </p:nvSpPr>
          <p:spPr bwMode="auto">
            <a:xfrm>
              <a:off x="75" y="3827"/>
              <a:ext cx="538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020"/>
                <a:t>1 Footnote</a:t>
              </a:r>
            </a:p>
          </p:txBody>
        </p:sp>
        <p:sp>
          <p:nvSpPr>
            <p:cNvPr id="1039" name="McK 5. Source" hidden="1">
              <a:extLst>
                <a:ext uri="{FF2B5EF4-FFF2-40B4-BE49-F238E27FC236}">
                  <a16:creationId xmlns:a16="http://schemas.microsoft.com/office/drawing/2014/main" id="{4FD2AE27-8ED2-4356-8B3E-0D6A9294D5E7}"/>
                </a:ext>
              </a:extLst>
            </p:cNvPr>
            <p:cNvSpPr>
              <a:spLocks noChangeArrowheads="1"/>
            </p:cNvSpPr>
            <p:nvPr userDrawn="1"/>
          </p:nvSpPr>
          <p:spPr bwMode="auto">
            <a:xfrm>
              <a:off x="75" y="4053"/>
              <a:ext cx="43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609600" indent="-609600" defTabSz="895350">
                <a:tabLst>
                  <a:tab pos="612775" algn="l"/>
                </a:tabLst>
                <a:defRPr sz="1000">
                  <a:solidFill>
                    <a:schemeClr val="tx1"/>
                  </a:solidFill>
                  <a:latin typeface="Arial" panose="020B0604020202020204" pitchFamily="34" charset="0"/>
                </a:defRPr>
              </a:lvl1pPr>
              <a:lvl2pPr marL="742950" indent="-285750" defTabSz="895350">
                <a:tabLst>
                  <a:tab pos="612775" algn="l"/>
                </a:tabLst>
                <a:defRPr sz="1000">
                  <a:solidFill>
                    <a:schemeClr val="tx1"/>
                  </a:solidFill>
                  <a:latin typeface="Arial" panose="020B0604020202020204" pitchFamily="34" charset="0"/>
                </a:defRPr>
              </a:lvl2pPr>
              <a:lvl3pPr marL="1143000" indent="-228600" defTabSz="895350">
                <a:tabLst>
                  <a:tab pos="612775" algn="l"/>
                </a:tabLst>
                <a:defRPr sz="1000">
                  <a:solidFill>
                    <a:schemeClr val="tx1"/>
                  </a:solidFill>
                  <a:latin typeface="Arial" panose="020B0604020202020204" pitchFamily="34" charset="0"/>
                </a:defRPr>
              </a:lvl3pPr>
              <a:lvl4pPr marL="1600200" indent="-228600" defTabSz="895350">
                <a:tabLst>
                  <a:tab pos="612775" algn="l"/>
                </a:tabLst>
                <a:defRPr sz="1000">
                  <a:solidFill>
                    <a:schemeClr val="tx1"/>
                  </a:solidFill>
                  <a:latin typeface="Arial" panose="020B0604020202020204" pitchFamily="34" charset="0"/>
                </a:defRPr>
              </a:lvl4pPr>
              <a:lvl5pPr marL="2057400" indent="-228600" defTabSz="895350">
                <a:tabLst>
                  <a:tab pos="612775" algn="l"/>
                </a:tabLst>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tabLst>
                  <a:tab pos="612775" algn="l"/>
                </a:tabLst>
                <a:defRPr sz="1000">
                  <a:solidFill>
                    <a:schemeClr val="tx1"/>
                  </a:solidFill>
                  <a:latin typeface="Arial" panose="020B0604020202020204" pitchFamily="34" charset="0"/>
                </a:defRPr>
              </a:lvl9pPr>
            </a:lstStyle>
            <a:p>
              <a:pPr eaLnBrk="1" hangingPunct="1">
                <a:defRPr/>
              </a:pPr>
              <a:r>
                <a:rPr lang="en-US" altLang="en-US" sz="1020">
                  <a:solidFill>
                    <a:srgbClr val="000000"/>
                  </a:solidFill>
                </a:rPr>
                <a:t>SOURCE: Source</a:t>
              </a:r>
            </a:p>
          </p:txBody>
        </p:sp>
      </p:grpSp>
      <p:grpSp>
        <p:nvGrpSpPr>
          <p:cNvPr id="1033" name="ACET" hidden="1">
            <a:extLst>
              <a:ext uri="{FF2B5EF4-FFF2-40B4-BE49-F238E27FC236}">
                <a16:creationId xmlns:a16="http://schemas.microsoft.com/office/drawing/2014/main" id="{57AAAEB3-255E-4496-9629-69AB177E1F97}"/>
              </a:ext>
            </a:extLst>
          </p:cNvPr>
          <p:cNvGrpSpPr>
            <a:grpSpLocks/>
          </p:cNvGrpSpPr>
          <p:nvPr/>
        </p:nvGrpSpPr>
        <p:grpSpPr bwMode="auto">
          <a:xfrm>
            <a:off x="1976118" y="1137061"/>
            <a:ext cx="5802012" cy="531276"/>
            <a:chOff x="915" y="702"/>
            <a:chExt cx="2686" cy="328"/>
          </a:xfrm>
        </p:grpSpPr>
        <p:cxnSp>
          <p:nvCxnSpPr>
            <p:cNvPr id="1038" name="AutoShape 249" hidden="1">
              <a:extLst>
                <a:ext uri="{FF2B5EF4-FFF2-40B4-BE49-F238E27FC236}">
                  <a16:creationId xmlns:a16="http://schemas.microsoft.com/office/drawing/2014/main" id="{3E42EB07-7CC9-45CD-B7F5-9EAAC9450F7B}"/>
                </a:ext>
              </a:extLst>
            </p:cNvPr>
            <p:cNvCxnSpPr>
              <a:cxnSpLocks noChangeShapeType="1"/>
              <a:stCxn id="1037" idx="4"/>
              <a:endCxn id="1037" idx="6"/>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037" name="AutoShape 250" hidden="1">
              <a:extLst>
                <a:ext uri="{FF2B5EF4-FFF2-40B4-BE49-F238E27FC236}">
                  <a16:creationId xmlns:a16="http://schemas.microsoft.com/office/drawing/2014/main" id="{017A6DF0-4BCD-4BED-BFE2-D2481063F0E3}"/>
                </a:ext>
              </a:extLst>
            </p:cNvPr>
            <p:cNvSpPr>
              <a:spLocks noChangeArrowheads="1"/>
            </p:cNvSpPr>
            <p:nvPr/>
          </p:nvSpPr>
          <p:spPr bwMode="auto">
            <a:xfrm>
              <a:off x="915" y="702"/>
              <a:ext cx="2686" cy="328"/>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sz="1632" b="1"/>
                <a:t>Title</a:t>
              </a:r>
            </a:p>
            <a:p>
              <a:pPr eaLnBrk="1" hangingPunct="1">
                <a:defRPr/>
              </a:pPr>
              <a:r>
                <a:rPr lang="en-US" altLang="en-US" sz="1632">
                  <a:solidFill>
                    <a:srgbClr val="808080"/>
                  </a:solidFill>
                </a:rPr>
                <a:t>Unit of measure</a:t>
              </a:r>
            </a:p>
          </p:txBody>
        </p:sp>
      </p:grpSp>
      <p:sp>
        <p:nvSpPr>
          <p:cNvPr id="1304" name="Rectangle 280">
            <a:extLst>
              <a:ext uri="{FF2B5EF4-FFF2-40B4-BE49-F238E27FC236}">
                <a16:creationId xmlns:a16="http://schemas.microsoft.com/office/drawing/2014/main" id="{8D9A1851-166E-4B33-9645-BEB23761D921}"/>
              </a:ext>
            </a:extLst>
          </p:cNvPr>
          <p:cNvSpPr>
            <a:spLocks noGrp="1" noChangeArrowheads="1"/>
          </p:cNvSpPr>
          <p:nvPr>
            <p:ph type="sldNum" sz="quarter" idx="4"/>
          </p:nvPr>
        </p:nvSpPr>
        <p:spPr bwMode="auto">
          <a:xfrm>
            <a:off x="11764381" y="6636095"/>
            <a:ext cx="265642" cy="155496"/>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lgn="ctr" eaLnBrk="1" hangingPunct="1">
              <a:defRPr smtClean="0">
                <a:solidFill>
                  <a:schemeClr val="bg1"/>
                </a:solidFill>
              </a:defRPr>
            </a:lvl1pPr>
          </a:lstStyle>
          <a:p>
            <a:pPr>
              <a:defRPr/>
            </a:pPr>
            <a:fld id="{AB254590-70D9-4AB2-B796-96BD32AD8529}" type="slidenum">
              <a:rPr lang="en-US" altLang="en-US"/>
              <a:pPr>
                <a:defRPr/>
              </a:pPr>
              <a:t>‹#›</a:t>
            </a:fld>
            <a:r>
              <a:rPr lang="en-US" altLang="en-US"/>
              <a:t> </a:t>
            </a:r>
          </a:p>
        </p:txBody>
      </p:sp>
      <p:sp>
        <p:nvSpPr>
          <p:cNvPr id="1035" name="SlideLogoSeparator">
            <a:extLst>
              <a:ext uri="{FF2B5EF4-FFF2-40B4-BE49-F238E27FC236}">
                <a16:creationId xmlns:a16="http://schemas.microsoft.com/office/drawing/2014/main" id="{9BEDF166-87D1-4978-946E-238A0C7F05AF}"/>
              </a:ext>
            </a:extLst>
          </p:cNvPr>
          <p:cNvSpPr>
            <a:spLocks noChangeArrowheads="1"/>
          </p:cNvSpPr>
          <p:nvPr>
            <p:custDataLst>
              <p:tags r:id="rId18"/>
            </p:custDataLst>
          </p:nvPr>
        </p:nvSpPr>
        <p:spPr bwMode="auto">
          <a:xfrm>
            <a:off x="11657079" y="6599921"/>
            <a:ext cx="40891" cy="19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895350">
              <a:defRPr sz="1000">
                <a:solidFill>
                  <a:schemeClr val="tx1"/>
                </a:solidFill>
                <a:latin typeface="Arial" panose="020B0604020202020204" pitchFamily="34" charset="0"/>
              </a:defRPr>
            </a:lvl1pPr>
            <a:lvl2pPr marL="742950" indent="-285750" defTabSz="895350">
              <a:defRPr sz="1000">
                <a:solidFill>
                  <a:schemeClr val="tx1"/>
                </a:solidFill>
                <a:latin typeface="Arial" panose="020B0604020202020204" pitchFamily="34" charset="0"/>
              </a:defRPr>
            </a:lvl2pPr>
            <a:lvl3pPr marL="1143000" indent="-228600" defTabSz="895350">
              <a:defRPr sz="1000">
                <a:solidFill>
                  <a:schemeClr val="tx1"/>
                </a:solidFill>
                <a:latin typeface="Arial" panose="020B0604020202020204" pitchFamily="34" charset="0"/>
              </a:defRPr>
            </a:lvl3pPr>
            <a:lvl4pPr marL="1600200" indent="-228600" defTabSz="895350">
              <a:defRPr sz="1000">
                <a:solidFill>
                  <a:schemeClr val="tx1"/>
                </a:solidFill>
                <a:latin typeface="Arial" panose="020B0604020202020204" pitchFamily="34" charset="0"/>
              </a:defRPr>
            </a:lvl4pPr>
            <a:lvl5pPr marL="2057400" indent="-228600" defTabSz="895350">
              <a:defRPr sz="1000">
                <a:solidFill>
                  <a:schemeClr val="tx1"/>
                </a:solidFill>
                <a:latin typeface="Arial" panose="020B0604020202020204" pitchFamily="34" charset="0"/>
              </a:defRPr>
            </a:lvl5pPr>
            <a:lvl6pPr marL="2514600" indent="-228600" defTabSz="895350"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895350"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895350"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895350" eaLnBrk="0" fontAlgn="base" hangingPunct="0">
              <a:spcBef>
                <a:spcPct val="0"/>
              </a:spcBef>
              <a:spcAft>
                <a:spcPct val="0"/>
              </a:spcAft>
              <a:defRPr sz="1000">
                <a:solidFill>
                  <a:schemeClr val="tx1"/>
                </a:solidFill>
                <a:latin typeface="Arial" panose="020B0604020202020204" pitchFamily="34" charset="0"/>
              </a:defRPr>
            </a:lvl9pPr>
          </a:lstStyle>
          <a:p>
            <a:pPr algn="r" eaLnBrk="1" hangingPunct="1">
              <a:defRPr/>
            </a:pPr>
            <a:r>
              <a:rPr lang="en-US" altLang="en-US" sz="1224">
                <a:solidFill>
                  <a:schemeClr val="bg1"/>
                </a:solidFill>
              </a:rPr>
              <a:t>|</a:t>
            </a:r>
          </a:p>
        </p:txBody>
      </p:sp>
      <p:pic>
        <p:nvPicPr>
          <p:cNvPr id="1036" name="Picture 19">
            <a:extLst>
              <a:ext uri="{FF2B5EF4-FFF2-40B4-BE49-F238E27FC236}">
                <a16:creationId xmlns:a16="http://schemas.microsoft.com/office/drawing/2014/main" id="{2281A8E0-3817-4AD6-B40F-68FEE8776C7F}"/>
              </a:ext>
            </a:extLst>
          </p:cNvPr>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9077185" y="161975"/>
            <a:ext cx="2952839" cy="74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9268F19F-5A47-4687-A9B8-0A3A83E16C57}"/>
              </a:ext>
            </a:extLst>
          </p:cNvPr>
          <p:cNvCxnSpPr/>
          <p:nvPr userDrawn="1"/>
        </p:nvCxnSpPr>
        <p:spPr>
          <a:xfrm>
            <a:off x="161978" y="1012341"/>
            <a:ext cx="1186804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9362865"/>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hf hdr="0" ftr="0" dt="0"/>
  <p:txStyles>
    <p:titleStyle>
      <a:lvl1pPr algn="l" defTabSz="913526" rtl="0" eaLnBrk="0" fontAlgn="base" hangingPunct="0">
        <a:spcBef>
          <a:spcPct val="0"/>
        </a:spcBef>
        <a:spcAft>
          <a:spcPct val="0"/>
        </a:spcAft>
        <a:defRPr sz="1939" b="1">
          <a:solidFill>
            <a:schemeClr val="tx2"/>
          </a:solidFill>
          <a:latin typeface="+mj-lt"/>
          <a:ea typeface="+mj-ea"/>
          <a:cs typeface="+mj-cs"/>
        </a:defRPr>
      </a:lvl1pPr>
      <a:lvl2pPr algn="l" defTabSz="913526" rtl="0" eaLnBrk="0" fontAlgn="base" hangingPunct="0">
        <a:spcBef>
          <a:spcPct val="0"/>
        </a:spcBef>
        <a:spcAft>
          <a:spcPct val="0"/>
        </a:spcAft>
        <a:defRPr sz="1939" b="1">
          <a:solidFill>
            <a:schemeClr val="tx2"/>
          </a:solidFill>
          <a:latin typeface="Arial" charset="0"/>
        </a:defRPr>
      </a:lvl2pPr>
      <a:lvl3pPr algn="l" defTabSz="913526" rtl="0" eaLnBrk="0" fontAlgn="base" hangingPunct="0">
        <a:spcBef>
          <a:spcPct val="0"/>
        </a:spcBef>
        <a:spcAft>
          <a:spcPct val="0"/>
        </a:spcAft>
        <a:defRPr sz="1939" b="1">
          <a:solidFill>
            <a:schemeClr val="tx2"/>
          </a:solidFill>
          <a:latin typeface="Arial" charset="0"/>
        </a:defRPr>
      </a:lvl3pPr>
      <a:lvl4pPr algn="l" defTabSz="913526" rtl="0" eaLnBrk="0" fontAlgn="base" hangingPunct="0">
        <a:spcBef>
          <a:spcPct val="0"/>
        </a:spcBef>
        <a:spcAft>
          <a:spcPct val="0"/>
        </a:spcAft>
        <a:defRPr sz="1939" b="1">
          <a:solidFill>
            <a:schemeClr val="tx2"/>
          </a:solidFill>
          <a:latin typeface="Arial" charset="0"/>
        </a:defRPr>
      </a:lvl4pPr>
      <a:lvl5pPr algn="l" defTabSz="913526" rtl="0" eaLnBrk="0" fontAlgn="base" hangingPunct="0">
        <a:spcBef>
          <a:spcPct val="0"/>
        </a:spcBef>
        <a:spcAft>
          <a:spcPct val="0"/>
        </a:spcAft>
        <a:defRPr sz="1939" b="1">
          <a:solidFill>
            <a:schemeClr val="tx2"/>
          </a:solidFill>
          <a:latin typeface="Arial" charset="0"/>
        </a:defRPr>
      </a:lvl5pPr>
      <a:lvl6pPr marL="466481" algn="l" defTabSz="913526" rtl="0" fontAlgn="base">
        <a:spcBef>
          <a:spcPct val="0"/>
        </a:spcBef>
        <a:spcAft>
          <a:spcPct val="0"/>
        </a:spcAft>
        <a:defRPr sz="1939" b="1">
          <a:solidFill>
            <a:schemeClr val="tx2"/>
          </a:solidFill>
          <a:latin typeface="Arial" charset="0"/>
        </a:defRPr>
      </a:lvl6pPr>
      <a:lvl7pPr marL="932962" algn="l" defTabSz="913526" rtl="0" fontAlgn="base">
        <a:spcBef>
          <a:spcPct val="0"/>
        </a:spcBef>
        <a:spcAft>
          <a:spcPct val="0"/>
        </a:spcAft>
        <a:defRPr sz="1939" b="1">
          <a:solidFill>
            <a:schemeClr val="tx2"/>
          </a:solidFill>
          <a:latin typeface="Arial" charset="0"/>
        </a:defRPr>
      </a:lvl7pPr>
      <a:lvl8pPr marL="1399443" algn="l" defTabSz="913526" rtl="0" fontAlgn="base">
        <a:spcBef>
          <a:spcPct val="0"/>
        </a:spcBef>
        <a:spcAft>
          <a:spcPct val="0"/>
        </a:spcAft>
        <a:defRPr sz="1939" b="1">
          <a:solidFill>
            <a:schemeClr val="tx2"/>
          </a:solidFill>
          <a:latin typeface="Arial" charset="0"/>
        </a:defRPr>
      </a:lvl8pPr>
      <a:lvl9pPr marL="1865925" algn="l" defTabSz="913526" rtl="0" fontAlgn="base">
        <a:spcBef>
          <a:spcPct val="0"/>
        </a:spcBef>
        <a:spcAft>
          <a:spcPct val="0"/>
        </a:spcAft>
        <a:defRPr sz="1939" b="1">
          <a:solidFill>
            <a:schemeClr val="tx2"/>
          </a:solidFill>
          <a:latin typeface="Arial" charset="0"/>
        </a:defRPr>
      </a:lvl9pPr>
    </p:titleStyle>
    <p:bodyStyle>
      <a:lvl1pPr algn="l" defTabSz="913526" rtl="0" eaLnBrk="0" fontAlgn="base" hangingPunct="0">
        <a:spcBef>
          <a:spcPct val="0"/>
        </a:spcBef>
        <a:spcAft>
          <a:spcPct val="0"/>
        </a:spcAft>
        <a:buClr>
          <a:schemeClr val="tx2"/>
        </a:buClr>
        <a:defRPr sz="1632">
          <a:solidFill>
            <a:schemeClr val="tx1"/>
          </a:solidFill>
          <a:latin typeface="+mn-lt"/>
          <a:ea typeface="+mn-ea"/>
          <a:cs typeface="+mn-cs"/>
        </a:defRPr>
      </a:lvl1pPr>
      <a:lvl2pPr marL="197607" indent="-195987" algn="l" defTabSz="913526" rtl="0" eaLnBrk="0" fontAlgn="base" hangingPunct="0">
        <a:spcBef>
          <a:spcPct val="0"/>
        </a:spcBef>
        <a:spcAft>
          <a:spcPct val="0"/>
        </a:spcAft>
        <a:buClr>
          <a:schemeClr val="tx2"/>
        </a:buClr>
        <a:buSzPct val="125000"/>
        <a:buFont typeface="Arial" panose="020B0604020202020204" pitchFamily="34" charset="0"/>
        <a:buChar char="▪"/>
        <a:defRPr sz="1632">
          <a:solidFill>
            <a:schemeClr val="tx1"/>
          </a:solidFill>
          <a:latin typeface="+mn-lt"/>
        </a:defRPr>
      </a:lvl2pPr>
      <a:lvl3pPr marL="466481" indent="-267255" algn="l" defTabSz="913526" rtl="0" eaLnBrk="0" fontAlgn="base" hangingPunct="0">
        <a:spcBef>
          <a:spcPct val="0"/>
        </a:spcBef>
        <a:spcAft>
          <a:spcPct val="0"/>
        </a:spcAft>
        <a:buClr>
          <a:schemeClr val="tx2"/>
        </a:buClr>
        <a:buSzPct val="120000"/>
        <a:buFont typeface="Arial" panose="020B0604020202020204" pitchFamily="34" charset="0"/>
        <a:buChar char="–"/>
        <a:defRPr sz="1632">
          <a:solidFill>
            <a:schemeClr val="tx1"/>
          </a:solidFill>
          <a:latin typeface="+mn-lt"/>
        </a:defRPr>
      </a:lvl3pPr>
      <a:lvl4pPr marL="626835" indent="-158733" algn="l" defTabSz="913526" rtl="0" eaLnBrk="0" fontAlgn="base" hangingPunct="0">
        <a:spcBef>
          <a:spcPct val="0"/>
        </a:spcBef>
        <a:spcAft>
          <a:spcPct val="0"/>
        </a:spcAft>
        <a:buClr>
          <a:schemeClr val="tx2"/>
        </a:buClr>
        <a:buSzPct val="120000"/>
        <a:buFont typeface="Arial" panose="020B0604020202020204" pitchFamily="34" charset="0"/>
        <a:buChar char="▫"/>
        <a:defRPr sz="1632">
          <a:solidFill>
            <a:schemeClr val="tx1"/>
          </a:solidFill>
          <a:latin typeface="+mn-lt"/>
        </a:defRPr>
      </a:lvl4pPr>
      <a:lvl5pPr marL="761271" indent="-132818" algn="l" defTabSz="913526" rtl="0" eaLnBrk="0" fontAlgn="base" hangingPunct="0">
        <a:spcBef>
          <a:spcPct val="0"/>
        </a:spcBef>
        <a:spcAft>
          <a:spcPct val="0"/>
        </a:spcAft>
        <a:buClr>
          <a:schemeClr val="tx2"/>
        </a:buClr>
        <a:buSzPct val="89000"/>
        <a:buFont typeface="Arial" panose="020B0604020202020204" pitchFamily="34" charset="0"/>
        <a:buChar char="-"/>
        <a:defRPr sz="1632">
          <a:solidFill>
            <a:schemeClr val="tx1"/>
          </a:solidFill>
          <a:latin typeface="+mn-lt"/>
        </a:defRPr>
      </a:lvl5pPr>
      <a:lvl6pPr marL="1227752" indent="-132818" algn="l" defTabSz="913526" rtl="0" fontAlgn="base">
        <a:spcBef>
          <a:spcPct val="0"/>
        </a:spcBef>
        <a:spcAft>
          <a:spcPct val="0"/>
        </a:spcAft>
        <a:buClr>
          <a:schemeClr val="tx2"/>
        </a:buClr>
        <a:buSzPct val="89000"/>
        <a:buFont typeface="Arial" charset="0"/>
        <a:buChar char="-"/>
        <a:defRPr sz="1632">
          <a:solidFill>
            <a:schemeClr val="tx1"/>
          </a:solidFill>
          <a:latin typeface="+mn-lt"/>
        </a:defRPr>
      </a:lvl6pPr>
      <a:lvl7pPr marL="1694234" indent="-132818" algn="l" defTabSz="913526" rtl="0" fontAlgn="base">
        <a:spcBef>
          <a:spcPct val="0"/>
        </a:spcBef>
        <a:spcAft>
          <a:spcPct val="0"/>
        </a:spcAft>
        <a:buClr>
          <a:schemeClr val="tx2"/>
        </a:buClr>
        <a:buSzPct val="89000"/>
        <a:buFont typeface="Arial" charset="0"/>
        <a:buChar char="-"/>
        <a:defRPr sz="1632">
          <a:solidFill>
            <a:schemeClr val="tx1"/>
          </a:solidFill>
          <a:latin typeface="+mn-lt"/>
        </a:defRPr>
      </a:lvl7pPr>
      <a:lvl8pPr marL="2160715" indent="-132818" algn="l" defTabSz="913526" rtl="0" fontAlgn="base">
        <a:spcBef>
          <a:spcPct val="0"/>
        </a:spcBef>
        <a:spcAft>
          <a:spcPct val="0"/>
        </a:spcAft>
        <a:buClr>
          <a:schemeClr val="tx2"/>
        </a:buClr>
        <a:buSzPct val="89000"/>
        <a:buFont typeface="Arial" charset="0"/>
        <a:buChar char="-"/>
        <a:defRPr sz="1632">
          <a:solidFill>
            <a:schemeClr val="tx1"/>
          </a:solidFill>
          <a:latin typeface="+mn-lt"/>
        </a:defRPr>
      </a:lvl8pPr>
      <a:lvl9pPr marL="2627196" indent="-132818" algn="l" defTabSz="913526" rtl="0" fontAlgn="base">
        <a:spcBef>
          <a:spcPct val="0"/>
        </a:spcBef>
        <a:spcAft>
          <a:spcPct val="0"/>
        </a:spcAft>
        <a:buClr>
          <a:schemeClr val="tx2"/>
        </a:buClr>
        <a:buSzPct val="89000"/>
        <a:buFont typeface="Arial" charset="0"/>
        <a:buChar char="-"/>
        <a:defRPr sz="1632">
          <a:solidFill>
            <a:schemeClr val="tx1"/>
          </a:solidFill>
          <a:latin typeface="+mn-lt"/>
        </a:defRPr>
      </a:lvl9pPr>
    </p:bodyStyle>
    <p:otherStyle>
      <a:defPPr>
        <a:defRPr lang="en-US"/>
      </a:defPPr>
      <a:lvl1pPr marL="0" algn="l" defTabSz="932962" rtl="0" eaLnBrk="1" latinLnBrk="0" hangingPunct="1">
        <a:defRPr sz="1837" kern="1200">
          <a:solidFill>
            <a:schemeClr val="tx1"/>
          </a:solidFill>
          <a:latin typeface="+mn-lt"/>
          <a:ea typeface="+mn-ea"/>
          <a:cs typeface="+mn-cs"/>
        </a:defRPr>
      </a:lvl1pPr>
      <a:lvl2pPr marL="466481" algn="l" defTabSz="932962" rtl="0" eaLnBrk="1" latinLnBrk="0" hangingPunct="1">
        <a:defRPr sz="1837" kern="1200">
          <a:solidFill>
            <a:schemeClr val="tx1"/>
          </a:solidFill>
          <a:latin typeface="+mn-lt"/>
          <a:ea typeface="+mn-ea"/>
          <a:cs typeface="+mn-cs"/>
        </a:defRPr>
      </a:lvl2pPr>
      <a:lvl3pPr marL="932962" algn="l" defTabSz="932962" rtl="0" eaLnBrk="1" latinLnBrk="0" hangingPunct="1">
        <a:defRPr sz="1837" kern="1200">
          <a:solidFill>
            <a:schemeClr val="tx1"/>
          </a:solidFill>
          <a:latin typeface="+mn-lt"/>
          <a:ea typeface="+mn-ea"/>
          <a:cs typeface="+mn-cs"/>
        </a:defRPr>
      </a:lvl3pPr>
      <a:lvl4pPr marL="1399443" algn="l" defTabSz="932962" rtl="0" eaLnBrk="1" latinLnBrk="0" hangingPunct="1">
        <a:defRPr sz="1837" kern="1200">
          <a:solidFill>
            <a:schemeClr val="tx1"/>
          </a:solidFill>
          <a:latin typeface="+mn-lt"/>
          <a:ea typeface="+mn-ea"/>
          <a:cs typeface="+mn-cs"/>
        </a:defRPr>
      </a:lvl4pPr>
      <a:lvl5pPr marL="1865925" algn="l" defTabSz="932962" rtl="0" eaLnBrk="1" latinLnBrk="0" hangingPunct="1">
        <a:defRPr sz="1837" kern="1200">
          <a:solidFill>
            <a:schemeClr val="tx1"/>
          </a:solidFill>
          <a:latin typeface="+mn-lt"/>
          <a:ea typeface="+mn-ea"/>
          <a:cs typeface="+mn-cs"/>
        </a:defRPr>
      </a:lvl5pPr>
      <a:lvl6pPr marL="2332406" algn="l" defTabSz="932962" rtl="0" eaLnBrk="1" latinLnBrk="0" hangingPunct="1">
        <a:defRPr sz="1837" kern="1200">
          <a:solidFill>
            <a:schemeClr val="tx1"/>
          </a:solidFill>
          <a:latin typeface="+mn-lt"/>
          <a:ea typeface="+mn-ea"/>
          <a:cs typeface="+mn-cs"/>
        </a:defRPr>
      </a:lvl6pPr>
      <a:lvl7pPr marL="2798887" algn="l" defTabSz="932962" rtl="0" eaLnBrk="1" latinLnBrk="0" hangingPunct="1">
        <a:defRPr sz="1837" kern="1200">
          <a:solidFill>
            <a:schemeClr val="tx1"/>
          </a:solidFill>
          <a:latin typeface="+mn-lt"/>
          <a:ea typeface="+mn-ea"/>
          <a:cs typeface="+mn-cs"/>
        </a:defRPr>
      </a:lvl7pPr>
      <a:lvl8pPr marL="3265368" algn="l" defTabSz="932962" rtl="0" eaLnBrk="1" latinLnBrk="0" hangingPunct="1">
        <a:defRPr sz="1837" kern="1200">
          <a:solidFill>
            <a:schemeClr val="tx1"/>
          </a:solidFill>
          <a:latin typeface="+mn-lt"/>
          <a:ea typeface="+mn-ea"/>
          <a:cs typeface="+mn-cs"/>
        </a:defRPr>
      </a:lvl8pPr>
      <a:lvl9pPr marL="3731849" algn="l" defTabSz="932962" rtl="0" eaLnBrk="1" latinLnBrk="0" hangingPunct="1">
        <a:defRPr sz="18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13.jpeg"/><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9.png"/><Relationship Id="rId2" Type="http://schemas.openxmlformats.org/officeDocument/2006/relationships/slideLayout" Target="../slideLayouts/slideLayout18.xml"/><Relationship Id="rId1" Type="http://schemas.openxmlformats.org/officeDocument/2006/relationships/tags" Target="../tags/tag34.x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oleObject" Target="../embeddings/oleObject10.bin"/></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tags" Target="../tags/tag35.xml"/><Relationship Id="rId6" Type="http://schemas.openxmlformats.org/officeDocument/2006/relationships/image" Target="../media/image21.png"/><Relationship Id="rId5" Type="http://schemas.openxmlformats.org/officeDocument/2006/relationships/image" Target="../media/image17.emf"/><Relationship Id="rId4" Type="http://schemas.openxmlformats.org/officeDocument/2006/relationships/oleObject" Target="../embeddings/oleObject10.bin"/></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B129C-413D-FC49-A140-F55C6098247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97C53A2-036F-CC17-4E80-3F61F7C03EC2}"/>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043"/>
                    </a14:imgEffect>
                    <a14:imgEffect>
                      <a14:saturation sat="71000"/>
                    </a14:imgEffect>
                    <a14:imgEffect>
                      <a14:brightnessContrast bright="3000" contrast="-6000"/>
                    </a14:imgEffect>
                  </a14:imgLayer>
                </a14:imgProps>
              </a:ext>
            </a:extLst>
          </a:blip>
          <a:stretch>
            <a:fillRect/>
          </a:stretch>
        </p:blipFill>
        <p:spPr>
          <a:xfrm>
            <a:off x="1863205" y="3468117"/>
            <a:ext cx="8465591" cy="2511324"/>
          </a:xfrm>
          <a:prstGeom prst="rect">
            <a:avLst/>
          </a:prstGeom>
        </p:spPr>
      </p:pic>
      <p:sp>
        <p:nvSpPr>
          <p:cNvPr id="8" name="Title 1">
            <a:extLst>
              <a:ext uri="{FF2B5EF4-FFF2-40B4-BE49-F238E27FC236}">
                <a16:creationId xmlns:a16="http://schemas.microsoft.com/office/drawing/2014/main" id="{354D7895-9676-3DAF-9475-5BC55ABA3BE1}"/>
              </a:ext>
            </a:extLst>
          </p:cNvPr>
          <p:cNvSpPr txBox="1">
            <a:spLocks/>
          </p:cNvSpPr>
          <p:nvPr/>
        </p:nvSpPr>
        <p:spPr bwMode="auto">
          <a:xfrm>
            <a:off x="0" y="5947545"/>
            <a:ext cx="12192000" cy="716482"/>
          </a:xfrm>
          <a:prstGeom prst="rect">
            <a:avLst/>
          </a:prstGeom>
          <a:solidFill>
            <a:srgbClr val="17678F"/>
          </a:solidFill>
          <a:ln>
            <a:noFill/>
          </a:ln>
        </p:spPr>
        <p:txBody>
          <a:bodyPr lIns="0" tIns="0" rIns="0" bIns="0"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b="1" dirty="0">
                <a:solidFill>
                  <a:srgbClr val="FFFFFF"/>
                </a:solidFill>
                <a:latin typeface="Calibri" panose="020F0502020204030204" pitchFamily="34" charset="0"/>
                <a:ea typeface="Calibri" panose="020F0502020204030204" pitchFamily="34" charset="0"/>
                <a:cs typeface="Calibri" panose="020F0502020204030204" pitchFamily="34" charset="0"/>
              </a:rPr>
              <a:t>INTOSAI Working Group on Audit of Extractive Industries meeting, Brasília </a:t>
            </a:r>
            <a:r>
              <a:rPr lang="en-US" sz="2000" b="1" noProof="0" dirty="0">
                <a:solidFill>
                  <a:srgbClr val="FFFFFF"/>
                </a:solidFill>
                <a:latin typeface="Calibri" panose="020F0502020204030204" pitchFamily="34" charset="0"/>
                <a:ea typeface="Calibri" panose="020F0502020204030204" pitchFamily="34" charset="0"/>
                <a:cs typeface="Calibri" panose="020F0502020204030204" pitchFamily="34" charset="0"/>
              </a:rPr>
              <a:t>– </a:t>
            </a:r>
            <a:r>
              <a:rPr lang="en-US" sz="2000" b="1" dirty="0">
                <a:solidFill>
                  <a:srgbClr val="FFFFFF"/>
                </a:solidFill>
                <a:latin typeface="Calibri" panose="020F0502020204030204" pitchFamily="34" charset="0"/>
                <a:ea typeface="Calibri" panose="020F0502020204030204" pitchFamily="34" charset="0"/>
                <a:cs typeface="Calibri" panose="020F0502020204030204" pitchFamily="34" charset="0"/>
              </a:rPr>
              <a:t>Tuesday 16</a:t>
            </a:r>
            <a:r>
              <a:rPr lang="en-US" sz="2000" b="1" baseline="30000" dirty="0">
                <a:solidFill>
                  <a:srgbClr val="FFFFFF"/>
                </a:solidFill>
                <a:latin typeface="Calibri" panose="020F0502020204030204" pitchFamily="34" charset="0"/>
                <a:ea typeface="Calibri" panose="020F0502020204030204" pitchFamily="34" charset="0"/>
                <a:cs typeface="Calibri" panose="020F0502020204030204" pitchFamily="34" charset="0"/>
              </a:rPr>
              <a:t>th</a:t>
            </a:r>
            <a:r>
              <a:rPr lang="en-US" sz="2000" b="1" dirty="0">
                <a:solidFill>
                  <a:srgbClr val="FFFFFF"/>
                </a:solidFill>
                <a:latin typeface="Calibri" panose="020F0502020204030204" pitchFamily="34" charset="0"/>
                <a:ea typeface="Calibri" panose="020F0502020204030204" pitchFamily="34" charset="0"/>
                <a:cs typeface="Calibri" panose="020F0502020204030204" pitchFamily="34" charset="0"/>
              </a:rPr>
              <a:t> June 2026</a:t>
            </a:r>
            <a:endParaRPr lang="en-US" sz="2000" b="1" noProof="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914A65FE-2D82-DC27-DE44-D8F6EE19AD7D}"/>
              </a:ext>
            </a:extLst>
          </p:cNvPr>
          <p:cNvSpPr>
            <a:spLocks noGrp="1"/>
          </p:cNvSpPr>
          <p:nvPr>
            <p:ph type="ctrTitle"/>
          </p:nvPr>
        </p:nvSpPr>
        <p:spPr>
          <a:xfrm>
            <a:off x="282526" y="1373013"/>
            <a:ext cx="11626948" cy="1309755"/>
          </a:xfrm>
        </p:spPr>
        <p:txBody>
          <a:bodyPr>
            <a:noAutofit/>
          </a:bodyPr>
          <a:lstStyle/>
          <a:p>
            <a:pPr algn="ctr">
              <a:spcBef>
                <a:spcPts val="2400"/>
              </a:spcBef>
              <a:spcAft>
                <a:spcPts val="1800"/>
              </a:spcAft>
              <a:defRPr/>
            </a:pPr>
            <a:r>
              <a:rPr lang="en-US" sz="3200" dirty="0">
                <a:solidFill>
                  <a:srgbClr val="0975A5"/>
                </a:solidFill>
                <a:latin typeface="Calibri" panose="020F0502020204030204" pitchFamily="34" charset="0"/>
                <a:ea typeface="Calibri" panose="020F0502020204030204" pitchFamily="34" charset="0"/>
                <a:cs typeface="Calibri" panose="020F0502020204030204" pitchFamily="34" charset="0"/>
              </a:rPr>
              <a:t>Auditing critical materials: a (renewable) energy transition perspective</a:t>
            </a:r>
            <a:br>
              <a:rPr lang="en-US" sz="3200" noProof="0" dirty="0">
                <a:solidFill>
                  <a:srgbClr val="0975A5"/>
                </a:solidFill>
                <a:latin typeface="Calibri" panose="020F0502020204030204" pitchFamily="34" charset="0"/>
                <a:ea typeface="Calibri" panose="020F0502020204030204" pitchFamily="34" charset="0"/>
                <a:cs typeface="Calibri" panose="020F0502020204030204" pitchFamily="34" charset="0"/>
              </a:rPr>
            </a:br>
            <a:br>
              <a:rPr lang="en-US" sz="3200" noProof="0" dirty="0">
                <a:solidFill>
                  <a:srgbClr val="0975A5"/>
                </a:solidFill>
                <a:latin typeface="Calibri" panose="020F0502020204030204" pitchFamily="34" charset="0"/>
                <a:ea typeface="Calibri" panose="020F0502020204030204" pitchFamily="34" charset="0"/>
                <a:cs typeface="Calibri" panose="020F0502020204030204" pitchFamily="34" charset="0"/>
              </a:rPr>
            </a:br>
            <a:r>
              <a:rPr lang="en-US" sz="2400" dirty="0">
                <a:solidFill>
                  <a:srgbClr val="0975A5"/>
                </a:solidFill>
                <a:latin typeface="Calibri" panose="020F0502020204030204" pitchFamily="34" charset="0"/>
                <a:ea typeface="Calibri" panose="020F0502020204030204" pitchFamily="34" charset="0"/>
                <a:cs typeface="Calibri" panose="020F0502020204030204" pitchFamily="34" charset="0"/>
              </a:rPr>
              <a:t>Dr</a:t>
            </a:r>
            <a:r>
              <a:rPr lang="en-US" sz="3200" noProof="0" dirty="0">
                <a:solidFill>
                  <a:srgbClr val="0975A5"/>
                </a:solidFill>
                <a:latin typeface="Calibri" panose="020F0502020204030204" pitchFamily="34" charset="0"/>
                <a:ea typeface="Calibri" panose="020F0502020204030204" pitchFamily="34" charset="0"/>
                <a:cs typeface="Calibri" panose="020F0502020204030204" pitchFamily="34" charset="0"/>
              </a:rPr>
              <a:t> </a:t>
            </a:r>
            <a:r>
              <a:rPr lang="en-US" sz="2400" noProof="0" dirty="0">
                <a:solidFill>
                  <a:srgbClr val="0975A5"/>
                </a:solidFill>
                <a:latin typeface="Calibri" panose="020F0502020204030204" pitchFamily="34" charset="0"/>
                <a:ea typeface="Calibri" panose="020F0502020204030204" pitchFamily="34" charset="0"/>
                <a:cs typeface="Calibri" panose="020F0502020204030204" pitchFamily="34" charset="0"/>
              </a:rPr>
              <a:t>James Walker, Team Lead</a:t>
            </a:r>
            <a:r>
              <a:rPr lang="en-US" sz="2400" dirty="0">
                <a:solidFill>
                  <a:srgbClr val="0975A5"/>
                </a:solidFill>
                <a:latin typeface="Calibri" panose="020F0502020204030204" pitchFamily="34" charset="0"/>
                <a:ea typeface="Calibri" panose="020F0502020204030204" pitchFamily="34" charset="0"/>
                <a:cs typeface="Calibri" panose="020F0502020204030204" pitchFamily="34" charset="0"/>
              </a:rPr>
              <a:t> –</a:t>
            </a:r>
            <a:r>
              <a:rPr lang="en-US" sz="2400" noProof="0" dirty="0">
                <a:solidFill>
                  <a:srgbClr val="0975A5"/>
                </a:solidFill>
                <a:latin typeface="Calibri" panose="020F0502020204030204" pitchFamily="34" charset="0"/>
                <a:ea typeface="Calibri" panose="020F0502020204030204" pitchFamily="34" charset="0"/>
                <a:cs typeface="Calibri" panose="020F0502020204030204" pitchFamily="34" charset="0"/>
              </a:rPr>
              <a:t> Systemic Innovation, IRENA</a:t>
            </a:r>
            <a:endParaRPr lang="en-US" sz="1100" b="0" noProof="0"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
        <p:nvSpPr>
          <p:cNvPr id="5" name="AutoShape 4">
            <a:extLst>
              <a:ext uri="{FF2B5EF4-FFF2-40B4-BE49-F238E27FC236}">
                <a16:creationId xmlns:a16="http://schemas.microsoft.com/office/drawing/2014/main" id="{EB55B832-C5E7-F9E2-3D23-97A53C0A06E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noProof="0"/>
          </a:p>
        </p:txBody>
      </p:sp>
    </p:spTree>
    <p:extLst>
      <p:ext uri="{BB962C8B-B14F-4D97-AF65-F5344CB8AC3E}">
        <p14:creationId xmlns:p14="http://schemas.microsoft.com/office/powerpoint/2010/main" val="269482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60BCB-F932-0046-38A8-C0E266759E5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3FBBDA67-8DEF-0D6E-4DEA-70A747B55BB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043"/>
                    </a14:imgEffect>
                    <a14:imgEffect>
                      <a14:saturation sat="71000"/>
                    </a14:imgEffect>
                    <a14:imgEffect>
                      <a14:brightnessContrast bright="3000" contrast="-6000"/>
                    </a14:imgEffect>
                  </a14:imgLayer>
                </a14:imgProps>
              </a:ext>
            </a:extLst>
          </a:blip>
          <a:stretch>
            <a:fillRect/>
          </a:stretch>
        </p:blipFill>
        <p:spPr>
          <a:xfrm>
            <a:off x="1429777" y="3210963"/>
            <a:ext cx="9332447" cy="2768478"/>
          </a:xfrm>
          <a:prstGeom prst="rect">
            <a:avLst/>
          </a:prstGeom>
        </p:spPr>
      </p:pic>
      <p:sp>
        <p:nvSpPr>
          <p:cNvPr id="8" name="Title 1">
            <a:extLst>
              <a:ext uri="{FF2B5EF4-FFF2-40B4-BE49-F238E27FC236}">
                <a16:creationId xmlns:a16="http://schemas.microsoft.com/office/drawing/2014/main" id="{51D8A3AC-D42B-17FE-F68D-EF8E4FD9837E}"/>
              </a:ext>
            </a:extLst>
          </p:cNvPr>
          <p:cNvSpPr txBox="1">
            <a:spLocks/>
          </p:cNvSpPr>
          <p:nvPr/>
        </p:nvSpPr>
        <p:spPr bwMode="auto">
          <a:xfrm>
            <a:off x="0" y="5947545"/>
            <a:ext cx="12192000" cy="716482"/>
          </a:xfrm>
          <a:prstGeom prst="rect">
            <a:avLst/>
          </a:prstGeom>
          <a:solidFill>
            <a:srgbClr val="17678F"/>
          </a:solidFill>
          <a:ln>
            <a:noFill/>
          </a:ln>
        </p:spPr>
        <p:txBody>
          <a:bodyPr lIns="0" tIns="0" rIns="0" bIns="0"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lvl="0" algn="ctr" defTabSz="685800">
              <a:defRPr/>
            </a:pPr>
            <a:r>
              <a:rPr lang="en-US" sz="2000" b="1" dirty="0">
                <a:solidFill>
                  <a:srgbClr val="FFFFFF"/>
                </a:solidFill>
                <a:latin typeface="Calibri" panose="020F0502020204030204" pitchFamily="34" charset="0"/>
                <a:ea typeface="Calibri" panose="020F0502020204030204" pitchFamily="34" charset="0"/>
                <a:cs typeface="Calibri" panose="020F0502020204030204" pitchFamily="34" charset="0"/>
              </a:rPr>
              <a:t>INTOSAI Working Group on Audit of Extractive Industries meeting, Brasília – Tuesday 16</a:t>
            </a:r>
            <a:r>
              <a:rPr lang="en-US" sz="2000" b="1" baseline="30000" dirty="0">
                <a:solidFill>
                  <a:srgbClr val="FFFFFF"/>
                </a:solidFill>
                <a:latin typeface="Calibri" panose="020F0502020204030204" pitchFamily="34" charset="0"/>
                <a:ea typeface="Calibri" panose="020F0502020204030204" pitchFamily="34" charset="0"/>
                <a:cs typeface="Calibri" panose="020F0502020204030204" pitchFamily="34" charset="0"/>
              </a:rPr>
              <a:t>th</a:t>
            </a:r>
            <a:r>
              <a:rPr lang="en-US" sz="2000" b="1" dirty="0">
                <a:solidFill>
                  <a:srgbClr val="FFFFFF"/>
                </a:solidFill>
                <a:latin typeface="Calibri" panose="020F0502020204030204" pitchFamily="34" charset="0"/>
                <a:ea typeface="Calibri" panose="020F0502020204030204" pitchFamily="34" charset="0"/>
                <a:cs typeface="Calibri" panose="020F0502020204030204" pitchFamily="34" charset="0"/>
              </a:rPr>
              <a:t> June 2026</a:t>
            </a:r>
          </a:p>
        </p:txBody>
      </p:sp>
      <p:sp>
        <p:nvSpPr>
          <p:cNvPr id="2" name="Title 1">
            <a:extLst>
              <a:ext uri="{FF2B5EF4-FFF2-40B4-BE49-F238E27FC236}">
                <a16:creationId xmlns:a16="http://schemas.microsoft.com/office/drawing/2014/main" id="{5E8A008B-0583-6903-59A7-00E3EDE62E6A}"/>
              </a:ext>
            </a:extLst>
          </p:cNvPr>
          <p:cNvSpPr>
            <a:spLocks noGrp="1"/>
          </p:cNvSpPr>
          <p:nvPr>
            <p:ph type="ctrTitle"/>
          </p:nvPr>
        </p:nvSpPr>
        <p:spPr>
          <a:xfrm>
            <a:off x="281201" y="1279149"/>
            <a:ext cx="11626948" cy="1309755"/>
          </a:xfrm>
        </p:spPr>
        <p:txBody>
          <a:bodyPr>
            <a:noAutofit/>
          </a:bodyPr>
          <a:lstStyle/>
          <a:p>
            <a:pPr algn="ctr">
              <a:spcBef>
                <a:spcPts val="2400"/>
              </a:spcBef>
              <a:spcAft>
                <a:spcPts val="1800"/>
              </a:spcAft>
              <a:defRPr/>
            </a:pPr>
            <a:r>
              <a:rPr lang="en-US" sz="3200" noProof="0" dirty="0">
                <a:solidFill>
                  <a:srgbClr val="0975A5"/>
                </a:solidFill>
                <a:latin typeface="Calibri" panose="020F0502020204030204" pitchFamily="34" charset="0"/>
                <a:ea typeface="Calibri" panose="020F0502020204030204" pitchFamily="34" charset="0"/>
                <a:cs typeface="Calibri" panose="020F0502020204030204" pitchFamily="34" charset="0"/>
              </a:rPr>
              <a:t>Thank you</a:t>
            </a:r>
            <a:br>
              <a:rPr lang="en-US" sz="3200" noProof="0" dirty="0">
                <a:solidFill>
                  <a:srgbClr val="0975A5"/>
                </a:solidFill>
                <a:latin typeface="Calibri" panose="020F0502020204030204" pitchFamily="34" charset="0"/>
                <a:ea typeface="Calibri" panose="020F0502020204030204" pitchFamily="34" charset="0"/>
                <a:cs typeface="Calibri" panose="020F0502020204030204" pitchFamily="34" charset="0"/>
              </a:rPr>
            </a:br>
            <a:endParaRPr lang="en-US" sz="1100" b="0" noProof="0"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
        <p:nvSpPr>
          <p:cNvPr id="5" name="AutoShape 4">
            <a:extLst>
              <a:ext uri="{FF2B5EF4-FFF2-40B4-BE49-F238E27FC236}">
                <a16:creationId xmlns:a16="http://schemas.microsoft.com/office/drawing/2014/main" id="{4B6A2E58-6BCD-CCF8-E5EE-85DCC3DF850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noProof="0"/>
          </a:p>
        </p:txBody>
      </p:sp>
      <p:sp>
        <p:nvSpPr>
          <p:cNvPr id="7" name="TextBox 6">
            <a:extLst>
              <a:ext uri="{FF2B5EF4-FFF2-40B4-BE49-F238E27FC236}">
                <a16:creationId xmlns:a16="http://schemas.microsoft.com/office/drawing/2014/main" id="{C77B964C-36FA-2615-46BA-B9336EEFD751}"/>
              </a:ext>
            </a:extLst>
          </p:cNvPr>
          <p:cNvSpPr txBox="1"/>
          <p:nvPr/>
        </p:nvSpPr>
        <p:spPr>
          <a:xfrm>
            <a:off x="3047338" y="2965347"/>
            <a:ext cx="6094674" cy="646331"/>
          </a:xfrm>
          <a:prstGeom prst="rect">
            <a:avLst/>
          </a:prstGeom>
          <a:noFill/>
        </p:spPr>
        <p:txBody>
          <a:bodyPr wrap="square">
            <a:spAutoFit/>
          </a:bodyPr>
          <a:lstStyle/>
          <a:p>
            <a:br>
              <a:rPr lang="en-US" dirty="0"/>
            </a:br>
            <a:endParaRPr lang="en-US" dirty="0"/>
          </a:p>
        </p:txBody>
      </p:sp>
    </p:spTree>
    <p:extLst>
      <p:ext uri="{BB962C8B-B14F-4D97-AF65-F5344CB8AC3E}">
        <p14:creationId xmlns:p14="http://schemas.microsoft.com/office/powerpoint/2010/main" val="2237787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11506200" y="6400800"/>
            <a:ext cx="609600" cy="365125"/>
          </a:xfrm>
        </p:spPr>
        <p:txBody>
          <a:bodyPr/>
          <a:lstStyle/>
          <a:p>
            <a:pPr algn="ctr" fontAlgn="auto">
              <a:spcBef>
                <a:spcPts val="0"/>
              </a:spcBef>
              <a:spcAft>
                <a:spcPts val="0"/>
              </a:spcAft>
              <a:defRPr/>
            </a:pPr>
            <a:fld id="{6A06B1E7-21B8-4C37-8EB9-3B9E4E23EB19}" type="slidenum">
              <a:rPr lang="en-US" sz="1000" kern="0">
                <a:solidFill>
                  <a:sysClr val="windowText" lastClr="000000"/>
                </a:solidFill>
                <a:latin typeface="ITC Avant Garde Gothic"/>
              </a:rPr>
              <a:pPr algn="ctr" fontAlgn="auto">
                <a:spcBef>
                  <a:spcPts val="0"/>
                </a:spcBef>
                <a:spcAft>
                  <a:spcPts val="0"/>
                </a:spcAft>
                <a:defRPr/>
              </a:pPr>
              <a:t>2</a:t>
            </a:fld>
            <a:endParaRPr lang="en-US" sz="1000" kern="0">
              <a:solidFill>
                <a:sysClr val="windowText" lastClr="000000"/>
              </a:solidFill>
              <a:latin typeface="ITC Avant Garde Gothic"/>
            </a:endParaRPr>
          </a:p>
        </p:txBody>
      </p:sp>
      <p:sp>
        <p:nvSpPr>
          <p:cNvPr id="20" name="Rectangle 19"/>
          <p:cNvSpPr/>
          <p:nvPr/>
        </p:nvSpPr>
        <p:spPr>
          <a:xfrm>
            <a:off x="401724" y="240605"/>
            <a:ext cx="8892746" cy="523220"/>
          </a:xfrm>
          <a:prstGeom prst="rect">
            <a:avLst/>
          </a:prstGeom>
        </p:spPr>
        <p:txBody>
          <a:bodyPr wrap="square">
            <a:spAutoFit/>
          </a:bodyPr>
          <a:lstStyle/>
          <a:p>
            <a:pPr marL="457200" rtl="1" fontAlgn="auto">
              <a:spcBef>
                <a:spcPts val="0"/>
              </a:spcBef>
              <a:spcAft>
                <a:spcPts val="0"/>
              </a:spcAft>
              <a:tabLst>
                <a:tab pos="342900" algn="l"/>
              </a:tabLst>
              <a:defRPr/>
            </a:pPr>
            <a:r>
              <a:rPr lang="en-US" altLang="ko-KR" sz="2800" b="1" kern="0" dirty="0">
                <a:solidFill>
                  <a:srgbClr val="006699"/>
                </a:solidFill>
                <a:latin typeface="ITC Avant Garde Gothic"/>
                <a:ea typeface="Segoe UI Symbol" pitchFamily="34" charset="0"/>
                <a:cs typeface="Calibri" panose="020F0502020204030204" pitchFamily="34" charset="0"/>
              </a:rPr>
              <a:t>IRENA serves 172 member countries</a:t>
            </a:r>
          </a:p>
        </p:txBody>
      </p:sp>
      <p:sp>
        <p:nvSpPr>
          <p:cNvPr id="4" name="TextBox 3"/>
          <p:cNvSpPr txBox="1"/>
          <p:nvPr/>
        </p:nvSpPr>
        <p:spPr>
          <a:xfrm>
            <a:off x="338861" y="1263736"/>
            <a:ext cx="7879788" cy="4001095"/>
          </a:xfrm>
          <a:prstGeom prst="rect">
            <a:avLst/>
          </a:prstGeom>
          <a:noFill/>
        </p:spPr>
        <p:txBody>
          <a:bodyPr wrap="square" rtlCol="0">
            <a:spAutoFit/>
          </a:bodyPr>
          <a:lstStyle/>
          <a:p>
            <a:pPr marL="342900" indent="-342900" fontAlgn="auto">
              <a:lnSpc>
                <a:spcPct val="150000"/>
              </a:lnSpc>
              <a:spcBef>
                <a:spcPts val="0"/>
              </a:spcBef>
              <a:spcAft>
                <a:spcPts val="0"/>
              </a:spcAft>
              <a:buClr>
                <a:srgbClr val="245898"/>
              </a:buClr>
              <a:buFont typeface="Calibri" panose="020F0502020204030204" pitchFamily="34" charset="0"/>
              <a:buChar char="»"/>
              <a:defRPr/>
            </a:pPr>
            <a:r>
              <a:rPr lang="en-US" sz="2000" kern="0" dirty="0">
                <a:solidFill>
                  <a:sysClr val="windowText" lastClr="000000"/>
                </a:solidFill>
                <a:latin typeface="ITC Avant Garde Gothic"/>
                <a:ea typeface="MS PGothic" pitchFamily="34" charset="-128"/>
                <a:cs typeface="Calibri" panose="020F0502020204030204" pitchFamily="34" charset="0"/>
              </a:rPr>
              <a:t>We were established in 2011</a:t>
            </a:r>
          </a:p>
          <a:p>
            <a:pPr marL="342900" indent="-342900" fontAlgn="auto">
              <a:lnSpc>
                <a:spcPct val="150000"/>
              </a:lnSpc>
              <a:spcBef>
                <a:spcPts val="0"/>
              </a:spcBef>
              <a:spcAft>
                <a:spcPts val="0"/>
              </a:spcAft>
              <a:buClr>
                <a:srgbClr val="245898"/>
              </a:buClr>
              <a:buFont typeface="Calibri" panose="020F0502020204030204" pitchFamily="34" charset="0"/>
              <a:buChar char="»"/>
              <a:defRPr/>
            </a:pPr>
            <a:r>
              <a:rPr lang="en-US" sz="2000" kern="0" dirty="0">
                <a:solidFill>
                  <a:sysClr val="windowText" lastClr="000000"/>
                </a:solidFill>
                <a:latin typeface="ITC Avant Garde Gothic"/>
                <a:ea typeface="MS PGothic" pitchFamily="34" charset="-128"/>
                <a:cs typeface="Calibri" panose="020F0502020204030204" pitchFamily="34" charset="0"/>
              </a:rPr>
              <a:t>Our headquarters are in Masdar City, Abu Dhabi, UAE, and the </a:t>
            </a:r>
            <a:br>
              <a:rPr lang="en-US" sz="2000" kern="0" dirty="0">
                <a:solidFill>
                  <a:sysClr val="windowText" lastClr="000000"/>
                </a:solidFill>
                <a:latin typeface="ITC Avant Garde Gothic"/>
                <a:ea typeface="MS PGothic" pitchFamily="34" charset="-128"/>
                <a:cs typeface="Calibri" panose="020F0502020204030204" pitchFamily="34" charset="0"/>
              </a:rPr>
            </a:br>
            <a:r>
              <a:rPr lang="en-US" sz="2000" kern="0" dirty="0">
                <a:solidFill>
                  <a:sysClr val="windowText" lastClr="000000"/>
                </a:solidFill>
                <a:latin typeface="ITC Avant Garde Gothic"/>
                <a:ea typeface="MS PGothic" pitchFamily="34" charset="-128"/>
                <a:cs typeface="Calibri" panose="020F0502020204030204" pitchFamily="34" charset="0"/>
              </a:rPr>
              <a:t>IRENA Innovation and Technology Centre is located in Bonn, Germany</a:t>
            </a:r>
          </a:p>
          <a:p>
            <a:pPr marL="342900" indent="-342900" fontAlgn="auto">
              <a:lnSpc>
                <a:spcPct val="150000"/>
              </a:lnSpc>
              <a:spcBef>
                <a:spcPts val="0"/>
              </a:spcBef>
              <a:spcAft>
                <a:spcPts val="0"/>
              </a:spcAft>
              <a:buClr>
                <a:srgbClr val="245898"/>
              </a:buClr>
              <a:buFont typeface="Calibri" panose="020F0502020204030204" pitchFamily="34" charset="0"/>
              <a:buChar char="»"/>
              <a:defRPr/>
            </a:pPr>
            <a:r>
              <a:rPr lang="en-US" sz="2000" kern="0" dirty="0">
                <a:solidFill>
                  <a:sysClr val="windowText" lastClr="000000"/>
                </a:solidFill>
                <a:latin typeface="ITC Avant Garde Gothic"/>
                <a:ea typeface="MS PGothic" pitchFamily="34" charset="-128"/>
                <a:cs typeface="Calibri" panose="020F0502020204030204" pitchFamily="34" charset="0"/>
              </a:rPr>
              <a:t>We support member countries to address the opportunities and challenges of the energy transition</a:t>
            </a:r>
          </a:p>
          <a:p>
            <a:pPr fontAlgn="auto">
              <a:spcBef>
                <a:spcPts val="0"/>
              </a:spcBef>
              <a:spcAft>
                <a:spcPts val="0"/>
              </a:spcAft>
              <a:buClr>
                <a:srgbClr val="245898"/>
              </a:buClr>
              <a:defRPr/>
            </a:pPr>
            <a:endParaRPr lang="en-US" sz="2000" kern="0" dirty="0">
              <a:solidFill>
                <a:sysClr val="windowText" lastClr="000000"/>
              </a:solidFill>
              <a:latin typeface="ITC Avant Garde Gothic"/>
              <a:ea typeface="MS PGothic" pitchFamily="34" charset="-128"/>
              <a:cs typeface="Calibri" panose="020F0502020204030204" pitchFamily="34" charset="0"/>
            </a:endParaRPr>
          </a:p>
          <a:p>
            <a:pPr eaLnBrk="0" fontAlgn="auto" hangingPunct="0">
              <a:spcBef>
                <a:spcPts val="0"/>
              </a:spcBef>
              <a:spcAft>
                <a:spcPts val="0"/>
              </a:spcAft>
              <a:defRPr/>
            </a:pPr>
            <a:r>
              <a:rPr lang="de-DE" altLang="ja-JP" sz="2400" b="1" kern="0" dirty="0">
                <a:solidFill>
                  <a:srgbClr val="006699"/>
                </a:solidFill>
                <a:latin typeface="ITC Avant Garde Gothic"/>
                <a:ea typeface="MS PGothic" pitchFamily="34" charset="-128"/>
                <a:cs typeface="Calibri" panose="020F0502020204030204" pitchFamily="34" charset="0"/>
              </a:rPr>
              <a:t>Mandate  </a:t>
            </a:r>
          </a:p>
          <a:p>
            <a:pPr eaLnBrk="0" fontAlgn="auto" hangingPunct="0">
              <a:spcBef>
                <a:spcPts val="0"/>
              </a:spcBef>
              <a:spcAft>
                <a:spcPts val="0"/>
              </a:spcAft>
              <a:defRPr/>
            </a:pPr>
            <a:r>
              <a:rPr lang="de-DE" altLang="ja-JP" sz="2000" kern="0" dirty="0">
                <a:solidFill>
                  <a:sysClr val="windowText" lastClr="000000"/>
                </a:solidFill>
                <a:latin typeface="ITC Avant Garde Gothic"/>
                <a:ea typeface="MS PGothic" pitchFamily="34" charset="-128"/>
                <a:cs typeface="Calibri" panose="020F0502020204030204" pitchFamily="34" charset="0"/>
              </a:rPr>
              <a:t>To promote the widespread adoption and sustainable use of </a:t>
            </a:r>
            <a:r>
              <a:rPr lang="de-DE" altLang="ja-JP" sz="2000" b="1" kern="0" dirty="0">
                <a:solidFill>
                  <a:sysClr val="windowText" lastClr="000000"/>
                </a:solidFill>
                <a:latin typeface="ITC Avant Garde Gothic"/>
                <a:ea typeface="MS PGothic" pitchFamily="34" charset="-128"/>
                <a:cs typeface="Calibri" panose="020F0502020204030204" pitchFamily="34" charset="0"/>
              </a:rPr>
              <a:t>all forms of renewable energy</a:t>
            </a:r>
            <a:r>
              <a:rPr lang="de-DE" altLang="ja-JP" sz="2000" kern="0" dirty="0">
                <a:solidFill>
                  <a:sysClr val="windowText" lastClr="000000"/>
                </a:solidFill>
                <a:latin typeface="ITC Avant Garde Gothic"/>
                <a:ea typeface="MS PGothic" pitchFamily="34" charset="-128"/>
                <a:cs typeface="Calibri" panose="020F0502020204030204" pitchFamily="34" charset="0"/>
              </a:rPr>
              <a:t> worldwide</a:t>
            </a:r>
          </a:p>
          <a:p>
            <a:pPr fontAlgn="auto">
              <a:spcBef>
                <a:spcPts val="0"/>
              </a:spcBef>
              <a:spcAft>
                <a:spcPts val="0"/>
              </a:spcAft>
              <a:buClr>
                <a:srgbClr val="245898"/>
              </a:buClr>
              <a:defRPr/>
            </a:pPr>
            <a:endParaRPr lang="en-US" sz="2000" kern="0" dirty="0">
              <a:solidFill>
                <a:sysClr val="windowText" lastClr="000000"/>
              </a:solidFill>
              <a:latin typeface="ITC Avant Garde Gothic"/>
              <a:ea typeface="MS PGothic" pitchFamily="34" charset="-128"/>
              <a:cs typeface="Calibri" panose="020F0502020204030204" pitchFamily="34" charset="0"/>
            </a:endParaRPr>
          </a:p>
        </p:txBody>
      </p:sp>
      <p:grpSp>
        <p:nvGrpSpPr>
          <p:cNvPr id="5" name="Group 4">
            <a:extLst>
              <a:ext uri="{FF2B5EF4-FFF2-40B4-BE49-F238E27FC236}">
                <a16:creationId xmlns:a16="http://schemas.microsoft.com/office/drawing/2014/main" id="{65EB15B2-7E5A-6E44-B3CD-062971938775}"/>
              </a:ext>
            </a:extLst>
          </p:cNvPr>
          <p:cNvGrpSpPr/>
          <p:nvPr/>
        </p:nvGrpSpPr>
        <p:grpSpPr>
          <a:xfrm>
            <a:off x="635150" y="5125586"/>
            <a:ext cx="6319421" cy="968589"/>
            <a:chOff x="990600" y="4876800"/>
            <a:chExt cx="7086600" cy="114300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45937"/>
            <a:stretch/>
          </p:blipFill>
          <p:spPr>
            <a:xfrm>
              <a:off x="1152144" y="4876800"/>
              <a:ext cx="6620256" cy="728353"/>
            </a:xfrm>
            <a:prstGeom prst="rect">
              <a:avLst/>
            </a:prstGeom>
          </p:spPr>
        </p:pic>
        <p:sp>
          <p:nvSpPr>
            <p:cNvPr id="3" name="Rectangle 2"/>
            <p:cNvSpPr/>
            <p:nvPr/>
          </p:nvSpPr>
          <p:spPr>
            <a:xfrm>
              <a:off x="990600" y="5715000"/>
              <a:ext cx="1143000"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ltLang="ja-JP" sz="1200" b="1" kern="0" err="1">
                  <a:solidFill>
                    <a:sysClr val="windowText" lastClr="000000"/>
                  </a:solidFill>
                  <a:latin typeface="ITC Avant Garde Gothic"/>
                  <a:ea typeface="MS PGothic" pitchFamily="34" charset="-128"/>
                  <a:cs typeface="Calibri" panose="020F0502020204030204" pitchFamily="34" charset="0"/>
                </a:rPr>
                <a:t>Bioenergy</a:t>
              </a:r>
              <a:endParaRPr lang="en-GB" sz="1200" b="1">
                <a:latin typeface="ITC Avant Garde Gothic"/>
                <a:cs typeface="Calibri" panose="020F0502020204030204" pitchFamily="34" charset="0"/>
              </a:endParaRPr>
            </a:p>
          </p:txBody>
        </p:sp>
        <p:sp>
          <p:nvSpPr>
            <p:cNvPr id="8" name="Rectangle 7">
              <a:extLst>
                <a:ext uri="{FF2B5EF4-FFF2-40B4-BE49-F238E27FC236}">
                  <a16:creationId xmlns:a16="http://schemas.microsoft.com/office/drawing/2014/main" id="{6C26AAE7-A654-9843-A4E1-1313FFFB8AB7}"/>
                </a:ext>
              </a:extLst>
            </p:cNvPr>
            <p:cNvSpPr/>
            <p:nvPr/>
          </p:nvSpPr>
          <p:spPr>
            <a:xfrm>
              <a:off x="2133600" y="5715000"/>
              <a:ext cx="12192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ltLang="ja-JP" sz="1200" b="1" kern="0">
                  <a:solidFill>
                    <a:sysClr val="windowText" lastClr="000000"/>
                  </a:solidFill>
                  <a:latin typeface="ITC Avant Garde Gothic"/>
                  <a:ea typeface="MS PGothic" pitchFamily="34" charset="-128"/>
                  <a:cs typeface="Calibri" panose="020F0502020204030204" pitchFamily="34" charset="0"/>
                </a:rPr>
                <a:t>Geothermal </a:t>
              </a:r>
              <a:r>
                <a:rPr lang="de-DE" altLang="ja-JP" sz="1200" b="1" kern="0" err="1">
                  <a:solidFill>
                    <a:sysClr val="windowText" lastClr="000000"/>
                  </a:solidFill>
                  <a:latin typeface="ITC Avant Garde Gothic"/>
                  <a:ea typeface="MS PGothic" pitchFamily="34" charset="-128"/>
                  <a:cs typeface="Calibri" panose="020F0502020204030204" pitchFamily="34" charset="0"/>
                </a:rPr>
                <a:t>Energy</a:t>
              </a:r>
              <a:endParaRPr lang="en-GB" sz="1200" b="1">
                <a:latin typeface="ITC Avant Garde Gothic"/>
                <a:cs typeface="Calibri" panose="020F0502020204030204" pitchFamily="34" charset="0"/>
              </a:endParaRPr>
            </a:p>
          </p:txBody>
        </p:sp>
        <p:sp>
          <p:nvSpPr>
            <p:cNvPr id="9" name="Rectangle 8">
              <a:extLst>
                <a:ext uri="{FF2B5EF4-FFF2-40B4-BE49-F238E27FC236}">
                  <a16:creationId xmlns:a16="http://schemas.microsoft.com/office/drawing/2014/main" id="{90B2B9C5-073E-E944-9807-47CCD66013FC}"/>
                </a:ext>
              </a:extLst>
            </p:cNvPr>
            <p:cNvSpPr/>
            <p:nvPr/>
          </p:nvSpPr>
          <p:spPr>
            <a:xfrm>
              <a:off x="3276600" y="5715000"/>
              <a:ext cx="1219200"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kern="0">
                  <a:solidFill>
                    <a:sysClr val="windowText" lastClr="000000"/>
                  </a:solidFill>
                  <a:latin typeface="ITC Avant Garde Gothic"/>
                  <a:ea typeface="MS PGothic" pitchFamily="34" charset="-128"/>
                  <a:cs typeface="Calibri" panose="020F0502020204030204" pitchFamily="34" charset="0"/>
                </a:rPr>
                <a:t>Hydropower</a:t>
              </a:r>
              <a:endParaRPr lang="en-GB" sz="1200" b="1">
                <a:latin typeface="ITC Avant Garde Gothic"/>
                <a:cs typeface="Calibri" panose="020F0502020204030204" pitchFamily="34" charset="0"/>
              </a:endParaRPr>
            </a:p>
          </p:txBody>
        </p:sp>
        <p:sp>
          <p:nvSpPr>
            <p:cNvPr id="10" name="Rectangle 9">
              <a:extLst>
                <a:ext uri="{FF2B5EF4-FFF2-40B4-BE49-F238E27FC236}">
                  <a16:creationId xmlns:a16="http://schemas.microsoft.com/office/drawing/2014/main" id="{4BBE51AB-DF6D-CE40-A212-E46E435114C4}"/>
                </a:ext>
              </a:extLst>
            </p:cNvPr>
            <p:cNvSpPr/>
            <p:nvPr/>
          </p:nvSpPr>
          <p:spPr>
            <a:xfrm>
              <a:off x="4495800" y="5715000"/>
              <a:ext cx="12192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kern="0" err="1">
                  <a:solidFill>
                    <a:sysClr val="windowText" lastClr="000000"/>
                  </a:solidFill>
                  <a:latin typeface="ITC Avant Garde Gothic"/>
                  <a:ea typeface="MS PGothic" pitchFamily="34" charset="-128"/>
                  <a:cs typeface="Calibri" panose="020F0502020204030204" pitchFamily="34" charset="0"/>
                </a:rPr>
                <a:t>Ocean</a:t>
              </a:r>
              <a:endParaRPr lang="de-DE" sz="1200" b="1" kern="0">
                <a:solidFill>
                  <a:sysClr val="windowText" lastClr="000000"/>
                </a:solidFill>
                <a:latin typeface="ITC Avant Garde Gothic"/>
                <a:ea typeface="MS PGothic" pitchFamily="34" charset="-128"/>
                <a:cs typeface="Calibri" panose="020F0502020204030204" pitchFamily="34" charset="0"/>
              </a:endParaRPr>
            </a:p>
            <a:p>
              <a:pPr algn="ctr"/>
              <a:r>
                <a:rPr lang="de-DE" sz="1200" b="1" kern="0" err="1">
                  <a:solidFill>
                    <a:sysClr val="windowText" lastClr="000000"/>
                  </a:solidFill>
                  <a:latin typeface="ITC Avant Garde Gothic"/>
                  <a:ea typeface="MS PGothic" pitchFamily="34" charset="-128"/>
                  <a:cs typeface="Calibri" panose="020F0502020204030204" pitchFamily="34" charset="0"/>
                </a:rPr>
                <a:t>Energy</a:t>
              </a:r>
              <a:endParaRPr lang="en-GB" sz="1200" b="1">
                <a:latin typeface="ITC Avant Garde Gothic"/>
                <a:cs typeface="Calibri" panose="020F0502020204030204" pitchFamily="34" charset="0"/>
              </a:endParaRPr>
            </a:p>
          </p:txBody>
        </p:sp>
        <p:sp>
          <p:nvSpPr>
            <p:cNvPr id="12" name="Rectangle 11">
              <a:extLst>
                <a:ext uri="{FF2B5EF4-FFF2-40B4-BE49-F238E27FC236}">
                  <a16:creationId xmlns:a16="http://schemas.microsoft.com/office/drawing/2014/main" id="{2C13E9F9-BD1E-154B-BAD0-E3B4F3999363}"/>
                </a:ext>
              </a:extLst>
            </p:cNvPr>
            <p:cNvSpPr/>
            <p:nvPr/>
          </p:nvSpPr>
          <p:spPr>
            <a:xfrm>
              <a:off x="5638800" y="5715000"/>
              <a:ext cx="12192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kern="0">
                  <a:solidFill>
                    <a:sysClr val="windowText" lastClr="000000"/>
                  </a:solidFill>
                  <a:latin typeface="ITC Avant Garde Gothic"/>
                  <a:ea typeface="MS PGothic" pitchFamily="34" charset="-128"/>
                  <a:cs typeface="Calibri" panose="020F0502020204030204" pitchFamily="34" charset="0"/>
                </a:rPr>
                <a:t>Solar</a:t>
              </a:r>
            </a:p>
            <a:p>
              <a:pPr algn="ctr"/>
              <a:r>
                <a:rPr lang="de-DE" sz="1200" b="1" kern="0" err="1">
                  <a:solidFill>
                    <a:sysClr val="windowText" lastClr="000000"/>
                  </a:solidFill>
                  <a:latin typeface="ITC Avant Garde Gothic"/>
                  <a:ea typeface="MS PGothic" pitchFamily="34" charset="-128"/>
                  <a:cs typeface="Calibri" panose="020F0502020204030204" pitchFamily="34" charset="0"/>
                </a:rPr>
                <a:t>Energy</a:t>
              </a:r>
              <a:endParaRPr lang="en-GB" sz="1200" b="1">
                <a:latin typeface="ITC Avant Garde Gothic"/>
                <a:cs typeface="Calibri" panose="020F0502020204030204" pitchFamily="34" charset="0"/>
              </a:endParaRPr>
            </a:p>
          </p:txBody>
        </p:sp>
        <p:sp>
          <p:nvSpPr>
            <p:cNvPr id="13" name="Rectangle 12">
              <a:extLst>
                <a:ext uri="{FF2B5EF4-FFF2-40B4-BE49-F238E27FC236}">
                  <a16:creationId xmlns:a16="http://schemas.microsoft.com/office/drawing/2014/main" id="{20C28722-ACF0-324A-9111-79B948AE0D93}"/>
                </a:ext>
              </a:extLst>
            </p:cNvPr>
            <p:cNvSpPr/>
            <p:nvPr/>
          </p:nvSpPr>
          <p:spPr>
            <a:xfrm>
              <a:off x="6858000" y="5715000"/>
              <a:ext cx="12192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kern="0">
                  <a:solidFill>
                    <a:sysClr val="windowText" lastClr="000000"/>
                  </a:solidFill>
                  <a:latin typeface="ITC Avant Garde Gothic"/>
                  <a:ea typeface="MS PGothic" pitchFamily="34" charset="-128"/>
                  <a:cs typeface="Calibri" panose="020F0502020204030204" pitchFamily="34" charset="0"/>
                </a:rPr>
                <a:t>Wind</a:t>
              </a:r>
            </a:p>
            <a:p>
              <a:pPr algn="ctr"/>
              <a:r>
                <a:rPr lang="de-DE" sz="1200" b="1" kern="0" err="1">
                  <a:solidFill>
                    <a:sysClr val="windowText" lastClr="000000"/>
                  </a:solidFill>
                  <a:latin typeface="ITC Avant Garde Gothic"/>
                  <a:ea typeface="MS PGothic" pitchFamily="34" charset="-128"/>
                  <a:cs typeface="Calibri" panose="020F0502020204030204" pitchFamily="34" charset="0"/>
                </a:rPr>
                <a:t>Energy</a:t>
              </a:r>
              <a:endParaRPr lang="en-GB" sz="1200" b="1">
                <a:latin typeface="ITC Avant Garde Gothic"/>
                <a:cs typeface="Calibri" panose="020F0502020204030204" pitchFamily="34" charset="0"/>
              </a:endParaRPr>
            </a:p>
          </p:txBody>
        </p:sp>
      </p:grpSp>
      <p:pic>
        <p:nvPicPr>
          <p:cNvPr id="2" name="Picture 1" descr="A large building&#10;&#10;Description automatically generated">
            <a:extLst>
              <a:ext uri="{FF2B5EF4-FFF2-40B4-BE49-F238E27FC236}">
                <a16:creationId xmlns:a16="http://schemas.microsoft.com/office/drawing/2014/main" id="{1BE88E98-9230-6E4A-BDBE-20D690CA8D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2499" y="1335640"/>
            <a:ext cx="3002251" cy="2053664"/>
          </a:xfrm>
          <a:prstGeom prst="rect">
            <a:avLst/>
          </a:prstGeom>
        </p:spPr>
      </p:pic>
      <p:pic>
        <p:nvPicPr>
          <p:cNvPr id="11" name="Picture 10">
            <a:extLst>
              <a:ext uri="{FF2B5EF4-FFF2-40B4-BE49-F238E27FC236}">
                <a16:creationId xmlns:a16="http://schemas.microsoft.com/office/drawing/2014/main" id="{318ED5E4-B19F-8C90-5883-257400BD45C8}"/>
              </a:ext>
            </a:extLst>
          </p:cNvPr>
          <p:cNvPicPr>
            <a:picLocks noChangeAspect="1"/>
          </p:cNvPicPr>
          <p:nvPr/>
        </p:nvPicPr>
        <p:blipFill rotWithShape="1">
          <a:blip r:embed="rId5">
            <a:extLst>
              <a:ext uri="{28A0092B-C50C-407E-A947-70E740481C1C}">
                <a14:useLocalDpi xmlns:a14="http://schemas.microsoft.com/office/drawing/2010/main" val="0"/>
              </a:ext>
            </a:extLst>
          </a:blip>
          <a:srcRect l="67824" t="-18500"/>
          <a:stretch/>
        </p:blipFill>
        <p:spPr>
          <a:xfrm>
            <a:off x="8542553" y="3570993"/>
            <a:ext cx="3002251" cy="2626039"/>
          </a:xfrm>
          <a:prstGeom prst="rect">
            <a:avLst/>
          </a:prstGeom>
        </p:spPr>
      </p:pic>
    </p:spTree>
    <p:extLst>
      <p:ext uri="{BB962C8B-B14F-4D97-AF65-F5344CB8AC3E}">
        <p14:creationId xmlns:p14="http://schemas.microsoft.com/office/powerpoint/2010/main" val="361069491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19787-FD79-18A3-715D-452B53D509F5}"/>
              </a:ext>
            </a:extLst>
          </p:cNvPr>
          <p:cNvSpPr>
            <a:spLocks noGrp="1"/>
          </p:cNvSpPr>
          <p:nvPr>
            <p:ph type="ctrTitle"/>
          </p:nvPr>
        </p:nvSpPr>
        <p:spPr/>
        <p:txBody>
          <a:bodyPr/>
          <a:lstStyle/>
          <a:p>
            <a:r>
              <a:rPr lang="en-US" dirty="0"/>
              <a:t>Setting the scene: renewable energy trends and applications</a:t>
            </a:r>
          </a:p>
        </p:txBody>
      </p:sp>
    </p:spTree>
    <p:extLst>
      <p:ext uri="{BB962C8B-B14F-4D97-AF65-F5344CB8AC3E}">
        <p14:creationId xmlns:p14="http://schemas.microsoft.com/office/powerpoint/2010/main" val="3159827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5515E9F9-83D1-AF3D-F463-13E01CB4240C}"/>
              </a:ext>
            </a:extLst>
          </p:cNvPr>
          <p:cNvSpPr txBox="1">
            <a:spLocks/>
          </p:cNvSpPr>
          <p:nvPr/>
        </p:nvSpPr>
        <p:spPr>
          <a:xfrm>
            <a:off x="315087" y="49200"/>
            <a:ext cx="9073008" cy="778098"/>
          </a:xfrm>
          <a:prstGeom prst="rect">
            <a:avLst/>
          </a:prstGeom>
        </p:spPr>
        <p:txBody>
          <a:bodyPr/>
          <a:lstStyle>
            <a:defPPr marR="0" lvl="0" algn="l" rtl="0">
              <a:lnSpc>
                <a:spcPct val="100000"/>
              </a:lnSpc>
              <a:spcBef>
                <a:spcPts val="0"/>
              </a:spcBef>
              <a:spcAft>
                <a:spcPts val="0"/>
              </a:spcAft>
            </a:defPPr>
            <a:lvl1pPr>
              <a:defRPr sz="2400" b="1">
                <a:solidFill>
                  <a:srgbClr val="0872A6"/>
                </a:solidFill>
                <a:latin typeface="Poppins" panose="00000500000000000000" pitchFamily="2" charset="0"/>
                <a:cs typeface="Poppins" panose="000005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872A6"/>
                </a:solidFill>
                <a:effectLst/>
                <a:uLnTx/>
                <a:uFillTx/>
                <a:latin typeface="Calibri" panose="020F0502020204030204"/>
                <a:ea typeface="+mn-ea"/>
                <a:cs typeface="Poppins" panose="00000500000000000000" pitchFamily="2" charset="0"/>
              </a:rPr>
              <a:t>Renewable power becomes the most important energy carrier in climate target-aligned pathways towards 2050.</a:t>
            </a:r>
            <a:endParaRPr kumimoji="0" lang="en-GB" sz="2400" b="1" i="0" u="none" strike="noStrike" kern="1200" cap="none" spc="0" normalizeH="0" baseline="0" noProof="0">
              <a:ln>
                <a:noFill/>
              </a:ln>
              <a:solidFill>
                <a:srgbClr val="0872A6"/>
              </a:solidFill>
              <a:effectLst/>
              <a:uLnTx/>
              <a:uFillTx/>
              <a:latin typeface="Calibri" panose="020F0502020204030204"/>
              <a:ea typeface="+mn-ea"/>
              <a:cs typeface="Poppins" panose="00000500000000000000" pitchFamily="2" charset="0"/>
            </a:endParaRPr>
          </a:p>
        </p:txBody>
      </p:sp>
      <p:sp>
        <p:nvSpPr>
          <p:cNvPr id="2" name="TextBox 1">
            <a:extLst>
              <a:ext uri="{FF2B5EF4-FFF2-40B4-BE49-F238E27FC236}">
                <a16:creationId xmlns:a16="http://schemas.microsoft.com/office/drawing/2014/main" id="{E0BA0440-3D4C-B229-C3C3-9A208E35A0ED}"/>
              </a:ext>
            </a:extLst>
          </p:cNvPr>
          <p:cNvSpPr txBox="1"/>
          <p:nvPr/>
        </p:nvSpPr>
        <p:spPr>
          <a:xfrm>
            <a:off x="86758" y="6537663"/>
            <a:ext cx="6831493"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Light" panose="020F0302020204030204"/>
                <a:ea typeface="+mn-ea"/>
                <a:cs typeface="+mn-cs"/>
              </a:rPr>
              <a:t>Source:  IRENA (2026), Transitioning away from fossil fuels: A roadmap powered by renewables, electrification and grid enhancement.</a:t>
            </a:r>
            <a:endParaRPr kumimoji="0" lang="en-GB" sz="9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grpSp>
        <p:nvGrpSpPr>
          <p:cNvPr id="3" name="Group 2">
            <a:extLst>
              <a:ext uri="{FF2B5EF4-FFF2-40B4-BE49-F238E27FC236}">
                <a16:creationId xmlns:a16="http://schemas.microsoft.com/office/drawing/2014/main" id="{3CE8CC1C-742B-A81A-4D27-91753650A4D9}"/>
              </a:ext>
            </a:extLst>
          </p:cNvPr>
          <p:cNvGrpSpPr/>
          <p:nvPr/>
        </p:nvGrpSpPr>
        <p:grpSpPr>
          <a:xfrm>
            <a:off x="1918470" y="1626509"/>
            <a:ext cx="8355060" cy="4493796"/>
            <a:chOff x="1484946" y="1133856"/>
            <a:chExt cx="8526031" cy="5138928"/>
          </a:xfrm>
        </p:grpSpPr>
        <p:pic>
          <p:nvPicPr>
            <p:cNvPr id="7" name="Picture 6">
              <a:extLst>
                <a:ext uri="{FF2B5EF4-FFF2-40B4-BE49-F238E27FC236}">
                  <a16:creationId xmlns:a16="http://schemas.microsoft.com/office/drawing/2014/main" id="{04B4BCF9-3A9C-837F-1A80-3B0E5592AC6F}"/>
                </a:ext>
              </a:extLst>
            </p:cNvPr>
            <p:cNvPicPr>
              <a:picLocks noChangeAspect="1"/>
            </p:cNvPicPr>
            <p:nvPr/>
          </p:nvPicPr>
          <p:blipFill>
            <a:blip r:embed="rId3"/>
            <a:srcRect l="7570" t="6470"/>
            <a:stretch>
              <a:fillRect/>
            </a:stretch>
          </p:blipFill>
          <p:spPr>
            <a:xfrm>
              <a:off x="1484946" y="1133856"/>
              <a:ext cx="4398716" cy="5138928"/>
            </a:xfrm>
            <a:prstGeom prst="rect">
              <a:avLst/>
            </a:prstGeom>
          </p:spPr>
        </p:pic>
        <p:pic>
          <p:nvPicPr>
            <p:cNvPr id="8" name="Picture 7">
              <a:extLst>
                <a:ext uri="{FF2B5EF4-FFF2-40B4-BE49-F238E27FC236}">
                  <a16:creationId xmlns:a16="http://schemas.microsoft.com/office/drawing/2014/main" id="{999DFF00-CFA5-8A5C-5C96-DC41564CFE93}"/>
                </a:ext>
              </a:extLst>
            </p:cNvPr>
            <p:cNvPicPr>
              <a:picLocks noChangeAspect="1"/>
            </p:cNvPicPr>
            <p:nvPr/>
          </p:nvPicPr>
          <p:blipFill>
            <a:blip r:embed="rId4"/>
            <a:srcRect l="4297" t="2677" r="5264"/>
            <a:stretch>
              <a:fillRect/>
            </a:stretch>
          </p:blipFill>
          <p:spPr>
            <a:xfrm>
              <a:off x="5669279" y="1133856"/>
              <a:ext cx="4341698" cy="4945783"/>
            </a:xfrm>
            <a:prstGeom prst="rect">
              <a:avLst/>
            </a:prstGeom>
          </p:spPr>
        </p:pic>
      </p:grpSp>
      <p:sp>
        <p:nvSpPr>
          <p:cNvPr id="9" name="TextBox 8">
            <a:extLst>
              <a:ext uri="{FF2B5EF4-FFF2-40B4-BE49-F238E27FC236}">
                <a16:creationId xmlns:a16="http://schemas.microsoft.com/office/drawing/2014/main" id="{0FF44771-DE52-FEFC-F2BC-104129455995}"/>
              </a:ext>
            </a:extLst>
          </p:cNvPr>
          <p:cNvSpPr txBox="1"/>
          <p:nvPr/>
        </p:nvSpPr>
        <p:spPr>
          <a:xfrm>
            <a:off x="2027190" y="1349510"/>
            <a:ext cx="799311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Light" panose="020F0302020204030204"/>
                <a:ea typeface="+mn-ea"/>
                <a:cs typeface="+mn-cs"/>
              </a:rPr>
              <a:t>Evolution of global final energy consumption under the revised 1.5˚C Scenario, by carrier, 2023 and 2050:</a:t>
            </a:r>
            <a:endParaRPr kumimoji="0" lang="en-GB" sz="12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679893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FA02A8-A9A7-7B65-7E46-B801DC7566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a:t>
            </a:fld>
            <a:endParaRPr lang="en-US"/>
          </a:p>
        </p:txBody>
      </p:sp>
      <p:sp>
        <p:nvSpPr>
          <p:cNvPr id="3" name="Title 1">
            <a:extLst>
              <a:ext uri="{FF2B5EF4-FFF2-40B4-BE49-F238E27FC236}">
                <a16:creationId xmlns:a16="http://schemas.microsoft.com/office/drawing/2014/main" id="{05C0648E-6A4B-EEDD-92F2-834D3A27D07C}"/>
              </a:ext>
            </a:extLst>
          </p:cNvPr>
          <p:cNvSpPr txBox="1">
            <a:spLocks/>
          </p:cNvSpPr>
          <p:nvPr/>
        </p:nvSpPr>
        <p:spPr>
          <a:xfrm>
            <a:off x="315087" y="49200"/>
            <a:ext cx="9073008" cy="778098"/>
          </a:xfrm>
          <a:prstGeom prst="rect">
            <a:avLst/>
          </a:prstGeom>
        </p:spPr>
        <p:txBody>
          <a:bodyPr/>
          <a:lstStyle>
            <a:defPPr marR="0" lvl="0" algn="l" rtl="0">
              <a:lnSpc>
                <a:spcPct val="100000"/>
              </a:lnSpc>
              <a:spcBef>
                <a:spcPts val="0"/>
              </a:spcBef>
              <a:spcAft>
                <a:spcPts val="0"/>
              </a:spcAft>
            </a:defPPr>
            <a:lvl1pPr>
              <a:defRPr sz="2400" b="1">
                <a:solidFill>
                  <a:srgbClr val="0872A6"/>
                </a:solidFill>
                <a:latin typeface="Poppins" panose="00000500000000000000" pitchFamily="2" charset="0"/>
                <a:cs typeface="Poppins" panose="000005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latin typeface="+mn-lt"/>
              </a:rPr>
              <a:t>The total installed cost of flagship renewable power generation technologies continues to trend downwards.</a:t>
            </a:r>
            <a:endParaRPr lang="en-GB" dirty="0">
              <a:latin typeface="+mn-lt"/>
            </a:endParaRPr>
          </a:p>
        </p:txBody>
      </p:sp>
      <p:grpSp>
        <p:nvGrpSpPr>
          <p:cNvPr id="6" name="Group 5">
            <a:extLst>
              <a:ext uri="{FF2B5EF4-FFF2-40B4-BE49-F238E27FC236}">
                <a16:creationId xmlns:a16="http://schemas.microsoft.com/office/drawing/2014/main" id="{87D9D0BC-6AB6-B690-1F9F-84400424BBC6}"/>
              </a:ext>
            </a:extLst>
          </p:cNvPr>
          <p:cNvGrpSpPr/>
          <p:nvPr/>
        </p:nvGrpSpPr>
        <p:grpSpPr>
          <a:xfrm>
            <a:off x="2019047" y="998366"/>
            <a:ext cx="8153906" cy="5464899"/>
            <a:chOff x="481030" y="1127287"/>
            <a:chExt cx="6742054" cy="5252248"/>
          </a:xfrm>
        </p:grpSpPr>
        <p:pic>
          <p:nvPicPr>
            <p:cNvPr id="2050" name="Picture 2">
              <a:extLst>
                <a:ext uri="{FF2B5EF4-FFF2-40B4-BE49-F238E27FC236}">
                  <a16:creationId xmlns:a16="http://schemas.microsoft.com/office/drawing/2014/main" id="{61D8F216-2978-0AD0-AA61-8C0ADED058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030" y="1562986"/>
              <a:ext cx="6742054" cy="48165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E954B28-668C-ABFF-B7D8-EA359035AC02}"/>
                </a:ext>
              </a:extLst>
            </p:cNvPr>
            <p:cNvSpPr txBox="1"/>
            <p:nvPr/>
          </p:nvSpPr>
          <p:spPr>
            <a:xfrm>
              <a:off x="481030" y="1127287"/>
              <a:ext cx="6531141" cy="338554"/>
            </a:xfrm>
            <a:prstGeom prst="rect">
              <a:avLst/>
            </a:prstGeom>
            <a:noFill/>
          </p:spPr>
          <p:txBody>
            <a:bodyPr wrap="square" rtlCol="0">
              <a:spAutoFit/>
            </a:bodyPr>
            <a:lstStyle/>
            <a:p>
              <a:r>
                <a:rPr lang="en-US" sz="1600" b="1"/>
                <a:t>Historical and projected global total installed cost (TIC) values, 2010-2029</a:t>
              </a:r>
              <a:r>
                <a:rPr lang="en-US" sz="1600"/>
                <a:t>.</a:t>
              </a:r>
              <a:endParaRPr lang="en-GB" sz="1600" b="1">
                <a:solidFill>
                  <a:schemeClr val="tx1">
                    <a:lumMod val="50000"/>
                    <a:lumOff val="50000"/>
                  </a:schemeClr>
                </a:solidFill>
                <a:cs typeface="Poppins" panose="00000500000000000000" pitchFamily="2" charset="0"/>
              </a:endParaRPr>
            </a:p>
          </p:txBody>
        </p:sp>
      </p:grpSp>
      <p:sp>
        <p:nvSpPr>
          <p:cNvPr id="5" name="TextBox 4">
            <a:extLst>
              <a:ext uri="{FF2B5EF4-FFF2-40B4-BE49-F238E27FC236}">
                <a16:creationId xmlns:a16="http://schemas.microsoft.com/office/drawing/2014/main" id="{348F05EF-BFC6-1A9A-7AC9-1FD68E3D8CEB}"/>
              </a:ext>
            </a:extLst>
          </p:cNvPr>
          <p:cNvSpPr txBox="1"/>
          <p:nvPr/>
        </p:nvSpPr>
        <p:spPr>
          <a:xfrm rot="10800000" flipV="1">
            <a:off x="69806" y="6634333"/>
            <a:ext cx="10397676"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prstClr val="white">
                    <a:lumMod val="50000"/>
                  </a:prstClr>
                </a:solidFill>
                <a:effectLst/>
                <a:uLnTx/>
                <a:uFillTx/>
                <a:latin typeface="Gotham Narrow Medium"/>
                <a:cs typeface="Arial"/>
                <a:sym typeface="Arial"/>
              </a:rPr>
              <a:t>Source: IRENA, 202</a:t>
            </a:r>
            <a:r>
              <a:rPr lang="en-US" sz="800" kern="0" dirty="0">
                <a:solidFill>
                  <a:prstClr val="white">
                    <a:lumMod val="50000"/>
                  </a:prstClr>
                </a:solidFill>
                <a:latin typeface="Gotham Narrow Medium"/>
                <a:cs typeface="Arial"/>
                <a:sym typeface="Arial"/>
              </a:rPr>
              <a:t>5</a:t>
            </a:r>
            <a:r>
              <a:rPr kumimoji="0" lang="en-US" sz="800" b="0" i="0" u="none" strike="noStrike" kern="0" cap="none" spc="0" normalizeH="0" baseline="0" noProof="0" dirty="0">
                <a:ln>
                  <a:noFill/>
                </a:ln>
                <a:solidFill>
                  <a:prstClr val="white">
                    <a:lumMod val="50000"/>
                  </a:prstClr>
                </a:solidFill>
                <a:effectLst/>
                <a:uLnTx/>
                <a:uFillTx/>
                <a:latin typeface="Gotham Narrow Medium"/>
                <a:cs typeface="Arial"/>
                <a:sym typeface="Arial"/>
              </a:rPr>
              <a:t>: Renewable Power Generation Costs in 2024.</a:t>
            </a:r>
          </a:p>
        </p:txBody>
      </p:sp>
    </p:spTree>
    <p:extLst>
      <p:ext uri="{BB962C8B-B14F-4D97-AF65-F5344CB8AC3E}">
        <p14:creationId xmlns:p14="http://schemas.microsoft.com/office/powerpoint/2010/main" val="788635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1EC35-9527-6575-C24D-036AF64BAF03}"/>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C2CB868-2E6D-D987-2B55-EA826F2F012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5" name="think-cell data - do not delete" hidden="1">
                        <a:extLst>
                          <a:ext uri="{FF2B5EF4-FFF2-40B4-BE49-F238E27FC236}">
                            <a16:creationId xmlns:a16="http://schemas.microsoft.com/office/drawing/2014/main" id="{6C2CB868-2E6D-D987-2B55-EA826F2F012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8571C3A-E934-5CD5-7FA2-7E8A784D17A1}"/>
              </a:ext>
            </a:extLst>
          </p:cNvPr>
          <p:cNvSpPr>
            <a:spLocks noGrp="1"/>
          </p:cNvSpPr>
          <p:nvPr>
            <p:ph type="title"/>
          </p:nvPr>
        </p:nvSpPr>
        <p:spPr>
          <a:xfrm>
            <a:off x="202926" y="190803"/>
            <a:ext cx="8778382" cy="647287"/>
          </a:xfrm>
        </p:spPr>
        <p:txBody>
          <a:bodyPr vert="horz" rIns="91440">
            <a:normAutofit fontScale="90000"/>
          </a:bodyPr>
          <a:lstStyle/>
          <a:p>
            <a:r>
              <a:rPr lang="en-US" sz="2400" dirty="0"/>
              <a:t>Supply chain resilience requires more diversified investment to build global industrial capacities.</a:t>
            </a:r>
            <a:endParaRPr lang="en-US" sz="2400" kern="1200" dirty="0"/>
          </a:p>
        </p:txBody>
      </p:sp>
      <p:sp>
        <p:nvSpPr>
          <p:cNvPr id="12" name="Slide Number Placeholder 6">
            <a:extLst>
              <a:ext uri="{FF2B5EF4-FFF2-40B4-BE49-F238E27FC236}">
                <a16:creationId xmlns:a16="http://schemas.microsoft.com/office/drawing/2014/main" id="{2B8E8BD0-639D-1903-4F56-34EB83BAC0B7}"/>
              </a:ext>
            </a:extLst>
          </p:cNvPr>
          <p:cNvSpPr txBox="1">
            <a:spLocks/>
          </p:cNvSpPr>
          <p:nvPr/>
        </p:nvSpPr>
        <p:spPr>
          <a:xfrm>
            <a:off x="11437955" y="6202455"/>
            <a:ext cx="446525" cy="406091"/>
          </a:xfrm>
          <a:prstGeom prst="rect">
            <a:avLst/>
          </a:prstGeom>
        </p:spPr>
        <p:txBody>
          <a:bodyPr/>
          <a:lstStyle>
            <a:defPPr>
              <a:defRPr lang="de-DE"/>
            </a:defPPr>
            <a:lvl1pPr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1pPr>
            <a:lvl2pPr marL="511175" indent="-53975"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2pPr>
            <a:lvl3pPr marL="1022350" indent="-107950"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3pPr>
            <a:lvl4pPr marL="1535113" indent="-163513"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4pPr>
            <a:lvl5pPr marL="2046288" indent="-217488"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9pPr>
          </a:lstStyle>
          <a:p>
            <a:fld id="{791285CE-A5A9-44B5-9112-F58DED0FC01B}" type="slidenum">
              <a:rPr lang="en-GB" smtClean="0">
                <a:latin typeface="+mj-lt"/>
              </a:rPr>
              <a:pPr/>
              <a:t>6</a:t>
            </a:fld>
            <a:endParaRPr lang="en-GB">
              <a:latin typeface="+mj-lt"/>
            </a:endParaRPr>
          </a:p>
        </p:txBody>
      </p:sp>
      <p:sp>
        <p:nvSpPr>
          <p:cNvPr id="4" name="TextBox 3">
            <a:extLst>
              <a:ext uri="{FF2B5EF4-FFF2-40B4-BE49-F238E27FC236}">
                <a16:creationId xmlns:a16="http://schemas.microsoft.com/office/drawing/2014/main" id="{AA31EF27-8C27-F77E-8EED-473BF8E4E37A}"/>
              </a:ext>
            </a:extLst>
          </p:cNvPr>
          <p:cNvSpPr txBox="1"/>
          <p:nvPr/>
        </p:nvSpPr>
        <p:spPr>
          <a:xfrm>
            <a:off x="395218" y="5472554"/>
            <a:ext cx="11796782" cy="830997"/>
          </a:xfrm>
          <a:prstGeom prst="rect">
            <a:avLst/>
          </a:prstGeom>
          <a:noFill/>
        </p:spPr>
        <p:txBody>
          <a:bodyPr wrap="square">
            <a:spAutoFit/>
          </a:bodyPr>
          <a:lstStyle/>
          <a:p>
            <a:pPr marL="285750" indent="-285750">
              <a:buFont typeface="Arial" panose="020B0604020202020204" pitchFamily="34" charset="0"/>
              <a:buChar char="•"/>
            </a:pPr>
            <a:r>
              <a:rPr lang="en-US" dirty="0">
                <a:latin typeface="+mj-lt"/>
              </a:rPr>
              <a:t>The challenge is not only where resources are located, but where investment is flowing.</a:t>
            </a:r>
          </a:p>
          <a:p>
            <a:pPr marL="285750" indent="-285750">
              <a:buFont typeface="Arial" panose="020B0604020202020204" pitchFamily="34" charset="0"/>
              <a:buChar char="•"/>
            </a:pPr>
            <a:r>
              <a:rPr lang="en-US" dirty="0">
                <a:latin typeface="+mj-lt"/>
              </a:rPr>
              <a:t>Supply-chain investment remains concentrated in a limited number of economies.</a:t>
            </a:r>
          </a:p>
          <a:p>
            <a:pPr marL="285750" indent="-285750">
              <a:buFont typeface="Arial" panose="020B0604020202020204" pitchFamily="34" charset="0"/>
              <a:buChar char="•"/>
            </a:pPr>
            <a:r>
              <a:rPr lang="en-US" dirty="0">
                <a:latin typeface="+mj-lt"/>
              </a:rPr>
              <a:t>Broader investment is needed to build industrial capabilities, value creation and resilience across regions.</a:t>
            </a:r>
          </a:p>
        </p:txBody>
      </p:sp>
      <p:sp>
        <p:nvSpPr>
          <p:cNvPr id="6" name="TextBox 5">
            <a:extLst>
              <a:ext uri="{FF2B5EF4-FFF2-40B4-BE49-F238E27FC236}">
                <a16:creationId xmlns:a16="http://schemas.microsoft.com/office/drawing/2014/main" id="{4E564E36-1F3A-C125-E144-4BF866AB0E1B}"/>
              </a:ext>
            </a:extLst>
          </p:cNvPr>
          <p:cNvSpPr txBox="1"/>
          <p:nvPr/>
        </p:nvSpPr>
        <p:spPr>
          <a:xfrm>
            <a:off x="5972783" y="4864180"/>
            <a:ext cx="6143016" cy="215444"/>
          </a:xfrm>
          <a:prstGeom prst="rect">
            <a:avLst/>
          </a:prstGeom>
          <a:noFill/>
        </p:spPr>
        <p:txBody>
          <a:bodyPr wrap="square">
            <a:spAutoFit/>
          </a:bodyPr>
          <a:lstStyle/>
          <a:p>
            <a:r>
              <a:rPr lang="en-US" sz="800" dirty="0"/>
              <a:t>Source: IRENA and CPI (2025), Global landscape of energy transition finance 2025.</a:t>
            </a:r>
            <a:endParaRPr lang="en-GB" sz="800" dirty="0"/>
          </a:p>
        </p:txBody>
      </p:sp>
      <p:sp>
        <p:nvSpPr>
          <p:cNvPr id="10" name="TextBox 9">
            <a:extLst>
              <a:ext uri="{FF2B5EF4-FFF2-40B4-BE49-F238E27FC236}">
                <a16:creationId xmlns:a16="http://schemas.microsoft.com/office/drawing/2014/main" id="{6AB0401A-D692-C421-B987-FEE792198A66}"/>
              </a:ext>
            </a:extLst>
          </p:cNvPr>
          <p:cNvSpPr txBox="1"/>
          <p:nvPr/>
        </p:nvSpPr>
        <p:spPr>
          <a:xfrm>
            <a:off x="5977835" y="1152063"/>
            <a:ext cx="6143016" cy="276999"/>
          </a:xfrm>
          <a:prstGeom prst="rect">
            <a:avLst/>
          </a:prstGeom>
          <a:noFill/>
        </p:spPr>
        <p:txBody>
          <a:bodyPr wrap="square">
            <a:spAutoFit/>
          </a:bodyPr>
          <a:lstStyle/>
          <a:p>
            <a:r>
              <a:rPr lang="en-US" sz="1200" dirty="0">
                <a:latin typeface="+mj-lt"/>
              </a:rPr>
              <a:t>Regional breakdown of supply chain investment (2024):</a:t>
            </a:r>
            <a:endParaRPr lang="en-GB" sz="1200" dirty="0">
              <a:latin typeface="+mj-lt"/>
            </a:endParaRPr>
          </a:p>
        </p:txBody>
      </p:sp>
      <p:grpSp>
        <p:nvGrpSpPr>
          <p:cNvPr id="13" name="Group 12">
            <a:extLst>
              <a:ext uri="{FF2B5EF4-FFF2-40B4-BE49-F238E27FC236}">
                <a16:creationId xmlns:a16="http://schemas.microsoft.com/office/drawing/2014/main" id="{B92CA195-72D7-B80E-23E9-BA5614F5C52F}"/>
              </a:ext>
            </a:extLst>
          </p:cNvPr>
          <p:cNvGrpSpPr/>
          <p:nvPr/>
        </p:nvGrpSpPr>
        <p:grpSpPr>
          <a:xfrm>
            <a:off x="5473953" y="1664076"/>
            <a:ext cx="6495288" cy="3180534"/>
            <a:chOff x="5473953" y="1664076"/>
            <a:chExt cx="6495288" cy="3180534"/>
          </a:xfrm>
        </p:grpSpPr>
        <p:pic>
          <p:nvPicPr>
            <p:cNvPr id="7" name="Picture 6">
              <a:extLst>
                <a:ext uri="{FF2B5EF4-FFF2-40B4-BE49-F238E27FC236}">
                  <a16:creationId xmlns:a16="http://schemas.microsoft.com/office/drawing/2014/main" id="{7972105D-85B5-8C76-5AC9-D909F0CE1933}"/>
                </a:ext>
              </a:extLst>
            </p:cNvPr>
            <p:cNvPicPr>
              <a:picLocks noChangeAspect="1"/>
            </p:cNvPicPr>
            <p:nvPr/>
          </p:nvPicPr>
          <p:blipFill>
            <a:blip r:embed="rId6"/>
            <a:srcRect r="2228" b="21177"/>
            <a:stretch>
              <a:fillRect/>
            </a:stretch>
          </p:blipFill>
          <p:spPr>
            <a:xfrm>
              <a:off x="5473953" y="1664076"/>
              <a:ext cx="6495288" cy="3180534"/>
            </a:xfrm>
            <a:prstGeom prst="rect">
              <a:avLst/>
            </a:prstGeom>
          </p:spPr>
        </p:pic>
        <p:sp>
          <p:nvSpPr>
            <p:cNvPr id="11" name="Rectangle 10">
              <a:extLst>
                <a:ext uri="{FF2B5EF4-FFF2-40B4-BE49-F238E27FC236}">
                  <a16:creationId xmlns:a16="http://schemas.microsoft.com/office/drawing/2014/main" id="{8915EF7D-CD07-D8D6-3BB1-FB3E9D35C636}"/>
                </a:ext>
              </a:extLst>
            </p:cNvPr>
            <p:cNvSpPr/>
            <p:nvPr/>
          </p:nvSpPr>
          <p:spPr>
            <a:xfrm>
              <a:off x="5972783" y="1664076"/>
              <a:ext cx="1750979" cy="8748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a:extLst>
              <a:ext uri="{FF2B5EF4-FFF2-40B4-BE49-F238E27FC236}">
                <a16:creationId xmlns:a16="http://schemas.microsoft.com/office/drawing/2014/main" id="{9F82D412-6DA5-5419-3FAF-620745C9FA6A}"/>
              </a:ext>
            </a:extLst>
          </p:cNvPr>
          <p:cNvSpPr txBox="1"/>
          <p:nvPr/>
        </p:nvSpPr>
        <p:spPr>
          <a:xfrm>
            <a:off x="705256" y="1152063"/>
            <a:ext cx="4392038" cy="461665"/>
          </a:xfrm>
          <a:prstGeom prst="rect">
            <a:avLst/>
          </a:prstGeom>
          <a:noFill/>
        </p:spPr>
        <p:txBody>
          <a:bodyPr wrap="square">
            <a:spAutoFit/>
          </a:bodyPr>
          <a:lstStyle/>
          <a:p>
            <a:r>
              <a:rPr lang="en-US" sz="1200" dirty="0">
                <a:latin typeface="+mj-lt"/>
              </a:rPr>
              <a:t>Investments in solar, wind, battery and hydrogen technology manufacturing 2018-2026:</a:t>
            </a:r>
            <a:endParaRPr lang="en-GB" sz="1200" dirty="0">
              <a:latin typeface="+mj-lt"/>
            </a:endParaRPr>
          </a:p>
        </p:txBody>
      </p:sp>
      <p:sp>
        <p:nvSpPr>
          <p:cNvPr id="16" name="TextBox 15">
            <a:extLst>
              <a:ext uri="{FF2B5EF4-FFF2-40B4-BE49-F238E27FC236}">
                <a16:creationId xmlns:a16="http://schemas.microsoft.com/office/drawing/2014/main" id="{62FE1360-3B04-2E97-FE6C-E1CB44272336}"/>
              </a:ext>
            </a:extLst>
          </p:cNvPr>
          <p:cNvSpPr txBox="1"/>
          <p:nvPr/>
        </p:nvSpPr>
        <p:spPr>
          <a:xfrm>
            <a:off x="614030" y="4898985"/>
            <a:ext cx="6143016" cy="338554"/>
          </a:xfrm>
          <a:prstGeom prst="rect">
            <a:avLst/>
          </a:prstGeom>
          <a:noFill/>
        </p:spPr>
        <p:txBody>
          <a:bodyPr wrap="square">
            <a:spAutoFit/>
          </a:bodyPr>
          <a:lstStyle/>
          <a:p>
            <a:r>
              <a:rPr lang="en-US" sz="800" dirty="0"/>
              <a:t>Source: IRENA, COP30 and GRA (2025), Delivering on the UAE Consensus: Tracking progress toward </a:t>
            </a:r>
          </a:p>
          <a:p>
            <a:r>
              <a:rPr lang="en-US" sz="800" dirty="0"/>
              <a:t>tripling renewable energy capacity and doubling energy efficiency by 2030</a:t>
            </a:r>
            <a:endParaRPr lang="en-GB" sz="800" dirty="0"/>
          </a:p>
        </p:txBody>
      </p:sp>
      <p:pic>
        <p:nvPicPr>
          <p:cNvPr id="8" name="Picture 7">
            <a:extLst>
              <a:ext uri="{FF2B5EF4-FFF2-40B4-BE49-F238E27FC236}">
                <a16:creationId xmlns:a16="http://schemas.microsoft.com/office/drawing/2014/main" id="{3CF3A5F1-3D81-DC6C-CF25-1583D683CC31}"/>
              </a:ext>
            </a:extLst>
          </p:cNvPr>
          <p:cNvPicPr>
            <a:picLocks noChangeAspect="1"/>
          </p:cNvPicPr>
          <p:nvPr/>
        </p:nvPicPr>
        <p:blipFill>
          <a:blip r:embed="rId7"/>
          <a:srcRect t="11158" b="18923"/>
          <a:stretch>
            <a:fillRect/>
          </a:stretch>
        </p:blipFill>
        <p:spPr>
          <a:xfrm>
            <a:off x="388144" y="1741250"/>
            <a:ext cx="5879365" cy="3103359"/>
          </a:xfrm>
          <a:prstGeom prst="rect">
            <a:avLst/>
          </a:prstGeom>
        </p:spPr>
      </p:pic>
    </p:spTree>
    <p:extLst>
      <p:ext uri="{BB962C8B-B14F-4D97-AF65-F5344CB8AC3E}">
        <p14:creationId xmlns:p14="http://schemas.microsoft.com/office/powerpoint/2010/main" val="3269717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549ACA-2E83-E379-B22A-7ADADA379F18}"/>
              </a:ext>
            </a:extLst>
          </p:cNvPr>
          <p:cNvSpPr>
            <a:spLocks noGrp="1"/>
          </p:cNvSpPr>
          <p:nvPr>
            <p:ph type="sldNum" sz="quarter" idx="10"/>
          </p:nvPr>
        </p:nvSpPr>
        <p:spPr/>
        <p:txBody>
          <a:bodyPr/>
          <a:lstStyle/>
          <a:p>
            <a:pPr>
              <a:defRPr/>
            </a:pPr>
            <a:fld id="{E4BB0624-6639-458D-8CE2-B3EAE64DF08E}" type="slidenum">
              <a:rPr lang="de-DE" altLang="en-US" smtClean="0"/>
              <a:pPr>
                <a:defRPr/>
              </a:pPr>
              <a:t>7</a:t>
            </a:fld>
            <a:endParaRPr lang="de-DE" altLang="en-US"/>
          </a:p>
        </p:txBody>
      </p:sp>
      <p:pic>
        <p:nvPicPr>
          <p:cNvPr id="6" name="Picture 5">
            <a:extLst>
              <a:ext uri="{FF2B5EF4-FFF2-40B4-BE49-F238E27FC236}">
                <a16:creationId xmlns:a16="http://schemas.microsoft.com/office/drawing/2014/main" id="{DF1B7C9A-ADCE-6EF3-0ABC-FE2C21726E35}"/>
              </a:ext>
            </a:extLst>
          </p:cNvPr>
          <p:cNvPicPr>
            <a:picLocks noChangeAspect="1"/>
          </p:cNvPicPr>
          <p:nvPr/>
        </p:nvPicPr>
        <p:blipFill>
          <a:blip r:embed="rId2"/>
          <a:stretch>
            <a:fillRect/>
          </a:stretch>
        </p:blipFill>
        <p:spPr>
          <a:xfrm>
            <a:off x="2764465" y="897772"/>
            <a:ext cx="7006856" cy="5844283"/>
          </a:xfrm>
          <a:prstGeom prst="rect">
            <a:avLst/>
          </a:prstGeom>
        </p:spPr>
      </p:pic>
      <p:sp>
        <p:nvSpPr>
          <p:cNvPr id="3" name="TextBox 2">
            <a:extLst>
              <a:ext uri="{FF2B5EF4-FFF2-40B4-BE49-F238E27FC236}">
                <a16:creationId xmlns:a16="http://schemas.microsoft.com/office/drawing/2014/main" id="{8B2A74ED-18CB-38F1-EA9E-C2F1CF0C8115}"/>
              </a:ext>
            </a:extLst>
          </p:cNvPr>
          <p:cNvSpPr txBox="1"/>
          <p:nvPr/>
        </p:nvSpPr>
        <p:spPr>
          <a:xfrm rot="10800000" flipV="1">
            <a:off x="69806" y="6634333"/>
            <a:ext cx="10397676"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prstClr val="white">
                    <a:lumMod val="50000"/>
                  </a:prstClr>
                </a:solidFill>
                <a:effectLst/>
                <a:uLnTx/>
                <a:uFillTx/>
                <a:latin typeface="Gotham Narrow Medium"/>
                <a:cs typeface="Arial"/>
                <a:sym typeface="Arial"/>
              </a:rPr>
              <a:t>Source: IRENA and NUPI (2024). Constructing a ranking of critical materials for the global energy transition.</a:t>
            </a:r>
          </a:p>
        </p:txBody>
      </p:sp>
      <p:sp>
        <p:nvSpPr>
          <p:cNvPr id="5" name="Title 1">
            <a:extLst>
              <a:ext uri="{FF2B5EF4-FFF2-40B4-BE49-F238E27FC236}">
                <a16:creationId xmlns:a16="http://schemas.microsoft.com/office/drawing/2014/main" id="{803C8FF8-8705-C032-BFA1-FAF646846754}"/>
              </a:ext>
            </a:extLst>
          </p:cNvPr>
          <p:cNvSpPr>
            <a:spLocks noGrp="1"/>
          </p:cNvSpPr>
          <p:nvPr>
            <p:ph type="title"/>
          </p:nvPr>
        </p:nvSpPr>
        <p:spPr>
          <a:xfrm>
            <a:off x="202926" y="115945"/>
            <a:ext cx="8778382" cy="647287"/>
          </a:xfrm>
        </p:spPr>
        <p:txBody>
          <a:bodyPr vert="horz" rIns="91440">
            <a:normAutofit fontScale="90000"/>
          </a:bodyPr>
          <a:lstStyle/>
          <a:p>
            <a:r>
              <a:rPr lang="en-US" sz="2400" dirty="0"/>
              <a:t>A diverse selection of materials are considered critical – though not equally so. Ranking these can guide </a:t>
            </a:r>
            <a:r>
              <a:rPr lang="en-US" sz="2400" dirty="0" err="1"/>
              <a:t>prioritisation</a:t>
            </a:r>
            <a:r>
              <a:rPr lang="en-US" sz="2400" dirty="0"/>
              <a:t>.</a:t>
            </a:r>
            <a:endParaRPr lang="en-US" sz="2400" kern="1200" dirty="0"/>
          </a:p>
        </p:txBody>
      </p:sp>
    </p:spTree>
    <p:extLst>
      <p:ext uri="{BB962C8B-B14F-4D97-AF65-F5344CB8AC3E}">
        <p14:creationId xmlns:p14="http://schemas.microsoft.com/office/powerpoint/2010/main" val="467868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44422-224C-8233-C13D-93F824C8DB6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E09572C-5CBB-5013-1E92-D07C867827A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5" name="think-cell data - do not delete" hidden="1">
                        <a:extLst>
                          <a:ext uri="{FF2B5EF4-FFF2-40B4-BE49-F238E27FC236}">
                            <a16:creationId xmlns:a16="http://schemas.microsoft.com/office/drawing/2014/main" id="{6E09572C-5CBB-5013-1E92-D07C867827A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Slide Number Placeholder 6">
            <a:extLst>
              <a:ext uri="{FF2B5EF4-FFF2-40B4-BE49-F238E27FC236}">
                <a16:creationId xmlns:a16="http://schemas.microsoft.com/office/drawing/2014/main" id="{D8421897-4DC0-AB29-C1DF-474C4B8E6E83}"/>
              </a:ext>
            </a:extLst>
          </p:cNvPr>
          <p:cNvSpPr txBox="1">
            <a:spLocks/>
          </p:cNvSpPr>
          <p:nvPr/>
        </p:nvSpPr>
        <p:spPr>
          <a:xfrm>
            <a:off x="11437955" y="6202455"/>
            <a:ext cx="446525" cy="406091"/>
          </a:xfrm>
          <a:prstGeom prst="rect">
            <a:avLst/>
          </a:prstGeom>
        </p:spPr>
        <p:txBody>
          <a:bodyPr/>
          <a:lstStyle>
            <a:defPPr>
              <a:defRPr lang="de-DE"/>
            </a:defPPr>
            <a:lvl1pPr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1pPr>
            <a:lvl2pPr marL="511175" indent="-53975"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2pPr>
            <a:lvl3pPr marL="1022350" indent="-107950"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3pPr>
            <a:lvl4pPr marL="1535113" indent="-163513"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4pPr>
            <a:lvl5pPr marL="2046288" indent="-217488" algn="l" rtl="0" eaLnBrk="0" fontAlgn="base" hangingPunct="0">
              <a:spcBef>
                <a:spcPct val="0"/>
              </a:spcBef>
              <a:spcAft>
                <a:spcPct val="0"/>
              </a:spcAft>
              <a:defRPr sz="16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600" kern="1200">
                <a:solidFill>
                  <a:schemeClr val="tx1"/>
                </a:solidFill>
                <a:latin typeface="Arial" panose="020B0604020202020204" pitchFamily="34" charset="0"/>
                <a:ea typeface="MS PGothic" panose="020B0600070205080204" pitchFamily="34" charset="-128"/>
                <a:cs typeface="+mn-cs"/>
              </a:defRPr>
            </a:lvl9pPr>
          </a:lstStyle>
          <a:p>
            <a:fld id="{791285CE-A5A9-44B5-9112-F58DED0FC01B}" type="slidenum">
              <a:rPr lang="en-GB" smtClean="0">
                <a:latin typeface="+mj-lt"/>
              </a:rPr>
              <a:pPr/>
              <a:t>8</a:t>
            </a:fld>
            <a:endParaRPr lang="en-GB">
              <a:latin typeface="+mj-lt"/>
            </a:endParaRPr>
          </a:p>
        </p:txBody>
      </p:sp>
      <p:pic>
        <p:nvPicPr>
          <p:cNvPr id="4" name="Picture 3">
            <a:extLst>
              <a:ext uri="{FF2B5EF4-FFF2-40B4-BE49-F238E27FC236}">
                <a16:creationId xmlns:a16="http://schemas.microsoft.com/office/drawing/2014/main" id="{F4FDA4F7-E4FA-9923-DC80-20D8DC2506BA}"/>
              </a:ext>
            </a:extLst>
          </p:cNvPr>
          <p:cNvPicPr>
            <a:picLocks noChangeAspect="1"/>
          </p:cNvPicPr>
          <p:nvPr/>
        </p:nvPicPr>
        <p:blipFill>
          <a:blip r:embed="rId6"/>
          <a:srcRect l="2954" r="2232"/>
          <a:stretch>
            <a:fillRect/>
          </a:stretch>
        </p:blipFill>
        <p:spPr>
          <a:xfrm>
            <a:off x="1970567" y="1561295"/>
            <a:ext cx="8250865" cy="4641160"/>
          </a:xfrm>
          <a:prstGeom prst="rect">
            <a:avLst/>
          </a:prstGeom>
        </p:spPr>
      </p:pic>
      <p:sp>
        <p:nvSpPr>
          <p:cNvPr id="6" name="TextBox 5">
            <a:extLst>
              <a:ext uri="{FF2B5EF4-FFF2-40B4-BE49-F238E27FC236}">
                <a16:creationId xmlns:a16="http://schemas.microsoft.com/office/drawing/2014/main" id="{A57420EB-6F52-68CC-22EE-01CD38D7E26F}"/>
              </a:ext>
            </a:extLst>
          </p:cNvPr>
          <p:cNvSpPr txBox="1"/>
          <p:nvPr/>
        </p:nvSpPr>
        <p:spPr>
          <a:xfrm>
            <a:off x="2135901" y="1580869"/>
            <a:ext cx="6112932" cy="276999"/>
          </a:xfrm>
          <a:prstGeom prst="rect">
            <a:avLst/>
          </a:prstGeom>
          <a:noFill/>
        </p:spPr>
        <p:txBody>
          <a:bodyPr wrap="square">
            <a:spAutoFit/>
          </a:bodyPr>
          <a:lstStyle/>
          <a:p>
            <a:r>
              <a:rPr lang="en-US" sz="1200" dirty="0">
                <a:latin typeface="+mj-lt"/>
              </a:rPr>
              <a:t> Schematic representation of a mineral- or metal-dependent value chain:</a:t>
            </a:r>
            <a:endParaRPr lang="en-GB" sz="1200" dirty="0">
              <a:latin typeface="+mj-lt"/>
            </a:endParaRPr>
          </a:p>
        </p:txBody>
      </p:sp>
      <p:sp>
        <p:nvSpPr>
          <p:cNvPr id="8" name="Title 1">
            <a:extLst>
              <a:ext uri="{FF2B5EF4-FFF2-40B4-BE49-F238E27FC236}">
                <a16:creationId xmlns:a16="http://schemas.microsoft.com/office/drawing/2014/main" id="{BD08CD55-BBC0-FAA5-D022-B2DACE4EC9C2}"/>
              </a:ext>
            </a:extLst>
          </p:cNvPr>
          <p:cNvSpPr txBox="1">
            <a:spLocks/>
          </p:cNvSpPr>
          <p:nvPr/>
        </p:nvSpPr>
        <p:spPr>
          <a:xfrm>
            <a:off x="143736" y="93813"/>
            <a:ext cx="9574423" cy="484303"/>
          </a:xfrm>
          <a:prstGeom prst="rect">
            <a:avLst/>
          </a:prstGeom>
        </p:spPr>
        <p:txBody>
          <a:bodyPr/>
          <a:lstStyle>
            <a:lvl1pPr algn="l" defTabSz="914400" rtl="0" eaLnBrk="1" latinLnBrk="0" hangingPunct="1">
              <a:lnSpc>
                <a:spcPct val="90000"/>
              </a:lnSpc>
              <a:spcBef>
                <a:spcPct val="0"/>
              </a:spcBef>
              <a:buNone/>
              <a:defRPr sz="2800" b="1" kern="1200">
                <a:solidFill>
                  <a:srgbClr val="006192"/>
                </a:solidFill>
                <a:latin typeface="+mn-lt"/>
                <a:ea typeface="+mj-ea"/>
                <a:cs typeface="+mj-cs"/>
              </a:defRPr>
            </a:lvl1pPr>
          </a:lstStyle>
          <a:p>
            <a:pPr lvl="0"/>
            <a:r>
              <a:rPr lang="en-US" sz="2400" dirty="0"/>
              <a:t>Resilience in supply chains – and critical material supply especially </a:t>
            </a:r>
            <a:r>
              <a:rPr lang="en-US" sz="2400"/>
              <a:t>- depends </a:t>
            </a:r>
            <a:r>
              <a:rPr lang="en-US" sz="2400" dirty="0"/>
              <a:t>on capabilities across the full value chain.</a:t>
            </a:r>
            <a:endParaRPr kumimoji="0" lang="en-US" sz="2400" b="1" i="0" u="none" strike="noStrike" kern="1200" cap="none" spc="0" normalizeH="0" baseline="0" noProof="0" dirty="0">
              <a:ln>
                <a:noFill/>
              </a:ln>
              <a:solidFill>
                <a:srgbClr val="006192"/>
              </a:solidFill>
              <a:effectLst/>
              <a:uLnTx/>
              <a:uFillTx/>
              <a:latin typeface="Calibri"/>
              <a:ea typeface="+mj-ea"/>
              <a:cs typeface="+mj-cs"/>
            </a:endParaRPr>
          </a:p>
        </p:txBody>
      </p:sp>
      <p:sp>
        <p:nvSpPr>
          <p:cNvPr id="9" name="TextBox 8">
            <a:extLst>
              <a:ext uri="{FF2B5EF4-FFF2-40B4-BE49-F238E27FC236}">
                <a16:creationId xmlns:a16="http://schemas.microsoft.com/office/drawing/2014/main" id="{507BC32B-52EF-6A43-9FA2-1761F9FB9BD2}"/>
              </a:ext>
            </a:extLst>
          </p:cNvPr>
          <p:cNvSpPr txBox="1"/>
          <p:nvPr/>
        </p:nvSpPr>
        <p:spPr>
          <a:xfrm rot="10800000" flipV="1">
            <a:off x="69806" y="6634333"/>
            <a:ext cx="10397676"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prstClr val="white">
                    <a:lumMod val="50000"/>
                  </a:prstClr>
                </a:solidFill>
                <a:effectLst/>
                <a:uLnTx/>
                <a:uFillTx/>
                <a:latin typeface="Gotham Narrow Medium"/>
                <a:cs typeface="Arial"/>
                <a:sym typeface="Arial"/>
              </a:rPr>
              <a:t>Source: IRENA, 2023: Geopolitics of the Energy Transition: Critical Materials.</a:t>
            </a:r>
          </a:p>
        </p:txBody>
      </p:sp>
    </p:spTree>
    <p:extLst>
      <p:ext uri="{BB962C8B-B14F-4D97-AF65-F5344CB8AC3E}">
        <p14:creationId xmlns:p14="http://schemas.microsoft.com/office/powerpoint/2010/main" val="4283124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52B5F-6299-1933-BD4E-3997C979564A}"/>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FB44DE8-549B-40DB-5C23-9023B70A1483}"/>
              </a:ext>
            </a:extLst>
          </p:cNvPr>
          <p:cNvSpPr>
            <a:spLocks noGrp="1"/>
          </p:cNvSpPr>
          <p:nvPr>
            <p:ph type="sldNum" idx="12"/>
          </p:nvPr>
        </p:nvSpPr>
        <p:spPr/>
        <p:txBody>
          <a:bodyPr/>
          <a:lstStyle/>
          <a:p>
            <a:pPr marL="0" marR="0" lvl="0" indent="0" algn="r" defTabSz="914396" rtl="0" eaLnBrk="1" fontAlgn="auto" latinLnBrk="0" hangingPunct="1">
              <a:lnSpc>
                <a:spcPct val="100000"/>
              </a:lnSpc>
              <a:spcBef>
                <a:spcPts val="0"/>
              </a:spcBef>
              <a:spcAft>
                <a:spcPts val="0"/>
              </a:spcAft>
              <a:buClrTx/>
              <a:buSzTx/>
              <a:buFontTx/>
              <a:buNone/>
              <a:tabLst/>
              <a:defRPr/>
            </a:pPr>
            <a:fld id="{73A86F1D-9C78-4039-9943-6488727D1F8D}" type="slidenum">
              <a:rPr kumimoji="0" lang="de-DE" altLang="en-US" sz="1020" b="0" i="0" u="none" strike="noStrike" kern="1200" cap="none" spc="0" normalizeH="0" baseline="0" noProof="0">
                <a:ln>
                  <a:noFill/>
                </a:ln>
                <a:solidFill>
                  <a:srgbClr val="FFFFFF"/>
                </a:solidFill>
                <a:effectLst/>
                <a:uLnTx/>
                <a:uFillTx/>
                <a:latin typeface="Arial" panose="020B0604020202020204" pitchFamily="34" charset="0"/>
                <a:ea typeface="MS PGothic" panose="020B0600070205080204" pitchFamily="34" charset="-128"/>
                <a:cs typeface="Arial"/>
              </a:rPr>
              <a:pPr marL="0" marR="0" lvl="0" indent="0" algn="r" defTabSz="914396" rtl="0" eaLnBrk="1" fontAlgn="auto" latinLnBrk="0" hangingPunct="1">
                <a:lnSpc>
                  <a:spcPct val="100000"/>
                </a:lnSpc>
                <a:spcBef>
                  <a:spcPts val="0"/>
                </a:spcBef>
                <a:spcAft>
                  <a:spcPts val="0"/>
                </a:spcAft>
                <a:buClrTx/>
                <a:buSzTx/>
                <a:buFontTx/>
                <a:buNone/>
                <a:tabLst/>
                <a:defRPr/>
              </a:pPr>
              <a:t>9</a:t>
            </a:fld>
            <a:endParaRPr kumimoji="0" lang="de-DE" altLang="en-US" sz="1020" b="0" i="0" u="none" strike="noStrike" kern="1200" cap="none" spc="0" normalizeH="0" baseline="0" noProof="0">
              <a:ln>
                <a:noFill/>
              </a:ln>
              <a:solidFill>
                <a:srgbClr val="FFFFFF"/>
              </a:solidFill>
              <a:effectLst/>
              <a:uLnTx/>
              <a:uFillTx/>
              <a:latin typeface="Arial" panose="020B0604020202020204" pitchFamily="34" charset="0"/>
              <a:ea typeface="MS PGothic" panose="020B0600070205080204" pitchFamily="34" charset="-128"/>
              <a:cs typeface="Arial"/>
            </a:endParaRPr>
          </a:p>
        </p:txBody>
      </p:sp>
      <p:sp>
        <p:nvSpPr>
          <p:cNvPr id="8" name="Title 1">
            <a:extLst>
              <a:ext uri="{FF2B5EF4-FFF2-40B4-BE49-F238E27FC236}">
                <a16:creationId xmlns:a16="http://schemas.microsoft.com/office/drawing/2014/main" id="{8A969A14-FBA7-07B6-222B-AA0678C123EA}"/>
              </a:ext>
            </a:extLst>
          </p:cNvPr>
          <p:cNvSpPr>
            <a:spLocks noGrp="1"/>
          </p:cNvSpPr>
          <p:nvPr>
            <p:ph type="title" idx="4294967295"/>
          </p:nvPr>
        </p:nvSpPr>
        <p:spPr>
          <a:xfrm>
            <a:off x="133103" y="136343"/>
            <a:ext cx="8622809" cy="484303"/>
          </a:xfrm>
          <a:prstGeom prst="rect">
            <a:avLst/>
          </a:prstGeom>
        </p:spPr>
        <p:txBody>
          <a:bodyPr/>
          <a:lstStyle/>
          <a:p>
            <a:r>
              <a:rPr lang="en-US" sz="2400" dirty="0"/>
              <a:t>Strong supply chains require multiple strategies. Data transparency and good governance underpin many of these.</a:t>
            </a:r>
          </a:p>
        </p:txBody>
      </p:sp>
      <p:grpSp>
        <p:nvGrpSpPr>
          <p:cNvPr id="6" name="Group 5">
            <a:extLst>
              <a:ext uri="{FF2B5EF4-FFF2-40B4-BE49-F238E27FC236}">
                <a16:creationId xmlns:a16="http://schemas.microsoft.com/office/drawing/2014/main" id="{1A98FD04-A783-A0AF-309E-B67FE6733C70}"/>
              </a:ext>
            </a:extLst>
          </p:cNvPr>
          <p:cNvGrpSpPr/>
          <p:nvPr/>
        </p:nvGrpSpPr>
        <p:grpSpPr>
          <a:xfrm>
            <a:off x="481970" y="1593014"/>
            <a:ext cx="10457522" cy="792000"/>
            <a:chOff x="569772" y="2326058"/>
            <a:chExt cx="10457522" cy="792000"/>
          </a:xfrm>
        </p:grpSpPr>
        <p:grpSp>
          <p:nvGrpSpPr>
            <p:cNvPr id="9" name="Group 8">
              <a:extLst>
                <a:ext uri="{FF2B5EF4-FFF2-40B4-BE49-F238E27FC236}">
                  <a16:creationId xmlns:a16="http://schemas.microsoft.com/office/drawing/2014/main" id="{E97C5F70-701F-1EC1-38FD-A253F85A8B63}"/>
                </a:ext>
              </a:extLst>
            </p:cNvPr>
            <p:cNvGrpSpPr/>
            <p:nvPr/>
          </p:nvGrpSpPr>
          <p:grpSpPr>
            <a:xfrm>
              <a:off x="569772" y="2326058"/>
              <a:ext cx="10457522" cy="792000"/>
              <a:chOff x="487818" y="1497219"/>
              <a:chExt cx="10457522" cy="792000"/>
            </a:xfrm>
          </p:grpSpPr>
          <p:sp>
            <p:nvSpPr>
              <p:cNvPr id="25" name="Rectangle 24">
                <a:extLst>
                  <a:ext uri="{FF2B5EF4-FFF2-40B4-BE49-F238E27FC236}">
                    <a16:creationId xmlns:a16="http://schemas.microsoft.com/office/drawing/2014/main" id="{1BBD6840-8DA5-CD42-4BCC-AD1C478F6DDE}"/>
                  </a:ext>
                </a:extLst>
              </p:cNvPr>
              <p:cNvSpPr/>
              <p:nvPr/>
            </p:nvSpPr>
            <p:spPr>
              <a:xfrm>
                <a:off x="865340" y="1497219"/>
                <a:ext cx="10080000" cy="792000"/>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Arial"/>
                </a:endParaRPr>
              </a:p>
            </p:txBody>
          </p:sp>
          <p:sp>
            <p:nvSpPr>
              <p:cNvPr id="2" name="Oval 1">
                <a:extLst>
                  <a:ext uri="{FF2B5EF4-FFF2-40B4-BE49-F238E27FC236}">
                    <a16:creationId xmlns:a16="http://schemas.microsoft.com/office/drawing/2014/main" id="{4FDEE56E-0B70-39BC-1A66-803C26812329}"/>
                  </a:ext>
                </a:extLst>
              </p:cNvPr>
              <p:cNvSpPr/>
              <p:nvPr/>
            </p:nvSpPr>
            <p:spPr>
              <a:xfrm>
                <a:off x="487818" y="1533022"/>
                <a:ext cx="620451" cy="557097"/>
              </a:xfrm>
              <a:prstGeom prst="ellipse">
                <a:avLst/>
              </a:prstGeom>
              <a:solidFill>
                <a:schemeClr val="accent1">
                  <a:lumMod val="75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Arial"/>
                </a:endParaRPr>
              </a:p>
            </p:txBody>
          </p:sp>
          <p:sp>
            <p:nvSpPr>
              <p:cNvPr id="19" name="TextBox 18">
                <a:extLst>
                  <a:ext uri="{FF2B5EF4-FFF2-40B4-BE49-F238E27FC236}">
                    <a16:creationId xmlns:a16="http://schemas.microsoft.com/office/drawing/2014/main" id="{40D0A055-E64F-A7B0-F327-D1CE73DF59B4}"/>
                  </a:ext>
                </a:extLst>
              </p:cNvPr>
              <p:cNvSpPr txBox="1"/>
              <p:nvPr/>
            </p:nvSpPr>
            <p:spPr>
              <a:xfrm>
                <a:off x="1199069" y="1604185"/>
                <a:ext cx="9499146" cy="338554"/>
              </a:xfrm>
              <a:prstGeom prst="rect">
                <a:avLst/>
              </a:prstGeom>
              <a:noFill/>
            </p:spPr>
            <p:txBody>
              <a:bodyPr wrap="square">
                <a:spAutoFit/>
              </a:bodyPr>
              <a:lstStyle/>
              <a:p>
                <a:pPr marL="0" marR="0" lvl="0" indent="0" algn="l" defTabSz="914396"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872A6"/>
                    </a:solidFill>
                    <a:effectLst/>
                    <a:uLnTx/>
                    <a:uFillTx/>
                    <a:latin typeface="Calibri"/>
                    <a:ea typeface="MS PGothic" panose="020B0600070205080204" pitchFamily="34" charset="-128"/>
                    <a:cs typeface="Helvetica" panose="020B0604020202020204" pitchFamily="34" charset="0"/>
                  </a:rPr>
                  <a:t>Accelerate innovation </a:t>
                </a:r>
                <a:r>
                  <a:rPr lang="en-GB" sz="1600" b="1" dirty="0">
                    <a:solidFill>
                      <a:srgbClr val="0872A6"/>
                    </a:solidFill>
                    <a:latin typeface="Calibri"/>
                    <a:ea typeface="MS PGothic" panose="020B0600070205080204" pitchFamily="34" charset="-128"/>
                    <a:cs typeface="Helvetica" panose="020B0604020202020204" pitchFamily="34" charset="0"/>
                  </a:rPr>
                  <a:t>to </a:t>
                </a:r>
                <a:r>
                  <a:rPr kumimoji="0" lang="en-GB" sz="1600" b="1" i="0" u="none" strike="noStrike" kern="1200" cap="none" spc="0" normalizeH="0" baseline="0" noProof="0" dirty="0">
                    <a:ln>
                      <a:noFill/>
                    </a:ln>
                    <a:solidFill>
                      <a:srgbClr val="0872A6"/>
                    </a:solidFill>
                    <a:effectLst/>
                    <a:uLnTx/>
                    <a:uFillTx/>
                    <a:latin typeface="Calibri"/>
                    <a:ea typeface="MS PGothic" panose="020B0600070205080204" pitchFamily="34" charset="-128"/>
                    <a:cs typeface="Helvetica" panose="020B0604020202020204" pitchFamily="34" charset="0"/>
                  </a:rPr>
                  <a:t>reduce, substitute or eliminate the use of critical materials </a:t>
                </a:r>
              </a:p>
            </p:txBody>
          </p:sp>
        </p:grpSp>
        <p:pic>
          <p:nvPicPr>
            <p:cNvPr id="3" name="Picture 2">
              <a:extLst>
                <a:ext uri="{FF2B5EF4-FFF2-40B4-BE49-F238E27FC236}">
                  <a16:creationId xmlns:a16="http://schemas.microsoft.com/office/drawing/2014/main" id="{85665AE9-C6BF-0487-2A82-AC19E551DDC2}"/>
                </a:ext>
              </a:extLst>
            </p:cNvPr>
            <p:cNvPicPr>
              <a:picLocks noChangeAspect="1"/>
            </p:cNvPicPr>
            <p:nvPr/>
          </p:nvPicPr>
          <p:blipFill>
            <a:blip r:embed="rId3"/>
            <a:stretch>
              <a:fillRect/>
            </a:stretch>
          </p:blipFill>
          <p:spPr>
            <a:xfrm>
              <a:off x="710595" y="2490741"/>
              <a:ext cx="363390" cy="363390"/>
            </a:xfrm>
            <a:prstGeom prst="rect">
              <a:avLst/>
            </a:prstGeom>
          </p:spPr>
        </p:pic>
      </p:grpSp>
      <p:grpSp>
        <p:nvGrpSpPr>
          <p:cNvPr id="10" name="Group 9">
            <a:extLst>
              <a:ext uri="{FF2B5EF4-FFF2-40B4-BE49-F238E27FC236}">
                <a16:creationId xmlns:a16="http://schemas.microsoft.com/office/drawing/2014/main" id="{4A42C0C4-3963-67FB-38FA-8783DB295BD9}"/>
              </a:ext>
            </a:extLst>
          </p:cNvPr>
          <p:cNvGrpSpPr/>
          <p:nvPr/>
        </p:nvGrpSpPr>
        <p:grpSpPr>
          <a:xfrm>
            <a:off x="481970" y="2715857"/>
            <a:ext cx="10440562" cy="792000"/>
            <a:chOff x="5981195" y="1498657"/>
            <a:chExt cx="10440562" cy="792000"/>
          </a:xfrm>
        </p:grpSpPr>
        <p:sp>
          <p:nvSpPr>
            <p:cNvPr id="24" name="Rectangle 23">
              <a:extLst>
                <a:ext uri="{FF2B5EF4-FFF2-40B4-BE49-F238E27FC236}">
                  <a16:creationId xmlns:a16="http://schemas.microsoft.com/office/drawing/2014/main" id="{6C8DA7B4-D4F3-8452-AF14-78174D23DD83}"/>
                </a:ext>
              </a:extLst>
            </p:cNvPr>
            <p:cNvSpPr/>
            <p:nvPr/>
          </p:nvSpPr>
          <p:spPr>
            <a:xfrm>
              <a:off x="6341757" y="1498657"/>
              <a:ext cx="10080000" cy="792000"/>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Arial"/>
              </a:endParaRPr>
            </a:p>
          </p:txBody>
        </p:sp>
        <p:sp>
          <p:nvSpPr>
            <p:cNvPr id="4" name="Oval 3">
              <a:extLst>
                <a:ext uri="{FF2B5EF4-FFF2-40B4-BE49-F238E27FC236}">
                  <a16:creationId xmlns:a16="http://schemas.microsoft.com/office/drawing/2014/main" id="{BB37DA98-9106-05D6-32A7-64AD3DB3201F}"/>
                </a:ext>
              </a:extLst>
            </p:cNvPr>
            <p:cNvSpPr/>
            <p:nvPr/>
          </p:nvSpPr>
          <p:spPr>
            <a:xfrm>
              <a:off x="5981195" y="1535227"/>
              <a:ext cx="620451" cy="557097"/>
            </a:xfrm>
            <a:prstGeom prst="ellipse">
              <a:avLst/>
            </a:prstGeom>
            <a:solidFill>
              <a:srgbClr val="FBD1A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Arial"/>
              </a:endParaRPr>
            </a:p>
          </p:txBody>
        </p:sp>
        <p:pic>
          <p:nvPicPr>
            <p:cNvPr id="14" name="Picture 13">
              <a:extLst>
                <a:ext uri="{FF2B5EF4-FFF2-40B4-BE49-F238E27FC236}">
                  <a16:creationId xmlns:a16="http://schemas.microsoft.com/office/drawing/2014/main" id="{19A8308E-2DAF-44D3-0D95-FD9FEE6FE8FB}"/>
                </a:ext>
              </a:extLst>
            </p:cNvPr>
            <p:cNvPicPr>
              <a:picLocks noChangeAspect="1"/>
            </p:cNvPicPr>
            <p:nvPr/>
          </p:nvPicPr>
          <p:blipFill>
            <a:blip r:embed="rId4"/>
            <a:stretch>
              <a:fillRect/>
            </a:stretch>
          </p:blipFill>
          <p:spPr>
            <a:xfrm>
              <a:off x="6111104" y="1617323"/>
              <a:ext cx="360632" cy="360632"/>
            </a:xfrm>
            <a:prstGeom prst="rect">
              <a:avLst/>
            </a:prstGeom>
          </p:spPr>
        </p:pic>
        <p:sp>
          <p:nvSpPr>
            <p:cNvPr id="20" name="TextBox 19">
              <a:extLst>
                <a:ext uri="{FF2B5EF4-FFF2-40B4-BE49-F238E27FC236}">
                  <a16:creationId xmlns:a16="http://schemas.microsoft.com/office/drawing/2014/main" id="{49E25BBC-B2D8-79FC-B7B0-B2EDA90D14A9}"/>
                </a:ext>
              </a:extLst>
            </p:cNvPr>
            <p:cNvSpPr txBox="1"/>
            <p:nvPr/>
          </p:nvSpPr>
          <p:spPr>
            <a:xfrm>
              <a:off x="6634868" y="1576185"/>
              <a:ext cx="9657727" cy="338554"/>
            </a:xfrm>
            <a:prstGeom prst="rect">
              <a:avLst/>
            </a:prstGeom>
            <a:noFill/>
          </p:spPr>
          <p:txBody>
            <a:bodyPr wrap="square">
              <a:spAutoFit/>
            </a:bodyPr>
            <a:lstStyle>
              <a:defPPr>
                <a:defRPr lang="en-US"/>
              </a:defPPr>
              <a:lvl1pPr>
                <a:defRPr sz="1200">
                  <a:solidFill>
                    <a:srgbClr val="006460"/>
                  </a:solidFill>
                  <a:effectLst/>
                  <a:latin typeface="Century Gothic" panose="020B0502020202020204" pitchFamily="34" charset="0"/>
                </a:defRPr>
              </a:lvl1pPr>
            </a:lstStyle>
            <a:p>
              <a:pPr marL="0" marR="0" lvl="0" indent="0" algn="l" defTabSz="914396"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872A6"/>
                  </a:solidFill>
                  <a:effectLst/>
                  <a:uLnTx/>
                  <a:uFillTx/>
                  <a:latin typeface="Calibri"/>
                  <a:ea typeface="MS PGothic" panose="020B0600070205080204" pitchFamily="34" charset="-128"/>
                  <a:cs typeface="Helvetica" panose="020B0604020202020204" pitchFamily="34" charset="0"/>
                </a:rPr>
                <a:t>Facilitate the rapid expansion of material mining and processing while adhering to the highest ESG standards</a:t>
              </a:r>
            </a:p>
          </p:txBody>
        </p:sp>
      </p:grpSp>
      <p:grpSp>
        <p:nvGrpSpPr>
          <p:cNvPr id="7" name="Group 6">
            <a:extLst>
              <a:ext uri="{FF2B5EF4-FFF2-40B4-BE49-F238E27FC236}">
                <a16:creationId xmlns:a16="http://schemas.microsoft.com/office/drawing/2014/main" id="{71AEB8FA-A966-5862-BF9F-C427CD0EB3D2}"/>
              </a:ext>
            </a:extLst>
          </p:cNvPr>
          <p:cNvGrpSpPr/>
          <p:nvPr/>
        </p:nvGrpSpPr>
        <p:grpSpPr>
          <a:xfrm>
            <a:off x="481970" y="5027985"/>
            <a:ext cx="10448697" cy="792000"/>
            <a:chOff x="477921" y="4323968"/>
            <a:chExt cx="10448697" cy="675406"/>
          </a:xfrm>
        </p:grpSpPr>
        <p:sp>
          <p:nvSpPr>
            <p:cNvPr id="26" name="Rectangle 25">
              <a:extLst>
                <a:ext uri="{FF2B5EF4-FFF2-40B4-BE49-F238E27FC236}">
                  <a16:creationId xmlns:a16="http://schemas.microsoft.com/office/drawing/2014/main" id="{E54D9A24-19B0-1128-253B-5014A1A7DF1B}"/>
                </a:ext>
              </a:extLst>
            </p:cNvPr>
            <p:cNvSpPr/>
            <p:nvPr/>
          </p:nvSpPr>
          <p:spPr>
            <a:xfrm>
              <a:off x="846618" y="4323968"/>
              <a:ext cx="10080000" cy="675406"/>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Arial"/>
              </a:endParaRPr>
            </a:p>
          </p:txBody>
        </p:sp>
        <p:sp>
          <p:nvSpPr>
            <p:cNvPr id="15" name="Oval 14">
              <a:extLst>
                <a:ext uri="{FF2B5EF4-FFF2-40B4-BE49-F238E27FC236}">
                  <a16:creationId xmlns:a16="http://schemas.microsoft.com/office/drawing/2014/main" id="{68EC74C1-85B3-4C84-7826-3DEDF99581DF}"/>
                </a:ext>
              </a:extLst>
            </p:cNvPr>
            <p:cNvSpPr/>
            <p:nvPr/>
          </p:nvSpPr>
          <p:spPr>
            <a:xfrm>
              <a:off x="477921" y="4326824"/>
              <a:ext cx="620451" cy="557097"/>
            </a:xfrm>
            <a:prstGeom prst="ellipse">
              <a:avLst/>
            </a:prstGeom>
            <a:solidFill>
              <a:srgbClr val="FEC3A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Arial"/>
              </a:endParaRPr>
            </a:p>
          </p:txBody>
        </p:sp>
        <p:pic>
          <p:nvPicPr>
            <p:cNvPr id="17" name="Picture 16">
              <a:extLst>
                <a:ext uri="{FF2B5EF4-FFF2-40B4-BE49-F238E27FC236}">
                  <a16:creationId xmlns:a16="http://schemas.microsoft.com/office/drawing/2014/main" id="{86BB83E7-3DC0-4F56-1BBA-824EC9C8BFD9}"/>
                </a:ext>
              </a:extLst>
            </p:cNvPr>
            <p:cNvPicPr>
              <a:picLocks noChangeAspect="1"/>
            </p:cNvPicPr>
            <p:nvPr/>
          </p:nvPicPr>
          <p:blipFill>
            <a:blip r:embed="rId5"/>
            <a:stretch>
              <a:fillRect/>
            </a:stretch>
          </p:blipFill>
          <p:spPr>
            <a:xfrm>
              <a:off x="581298" y="4393560"/>
              <a:ext cx="423626" cy="423626"/>
            </a:xfrm>
            <a:prstGeom prst="rect">
              <a:avLst/>
            </a:prstGeom>
          </p:spPr>
        </p:pic>
        <p:sp>
          <p:nvSpPr>
            <p:cNvPr id="21" name="TextBox 20">
              <a:extLst>
                <a:ext uri="{FF2B5EF4-FFF2-40B4-BE49-F238E27FC236}">
                  <a16:creationId xmlns:a16="http://schemas.microsoft.com/office/drawing/2014/main" id="{B8339F75-B60B-D230-8BB3-321922B7A725}"/>
                </a:ext>
              </a:extLst>
            </p:cNvPr>
            <p:cNvSpPr txBox="1"/>
            <p:nvPr/>
          </p:nvSpPr>
          <p:spPr>
            <a:xfrm>
              <a:off x="1190874" y="4411689"/>
              <a:ext cx="9643241" cy="498688"/>
            </a:xfrm>
            <a:prstGeom prst="rect">
              <a:avLst/>
            </a:prstGeom>
            <a:noFill/>
          </p:spPr>
          <p:txBody>
            <a:bodyPr wrap="square">
              <a:spAutoFit/>
            </a:bodyPr>
            <a:lstStyle>
              <a:defPPr>
                <a:defRPr lang="en-US"/>
              </a:defPPr>
              <a:lvl1pPr>
                <a:defRPr sz="1200">
                  <a:solidFill>
                    <a:srgbClr val="006460"/>
                  </a:solidFill>
                  <a:effectLst/>
                  <a:latin typeface="Century Gothic" panose="020B0502020202020204" pitchFamily="34" charset="0"/>
                </a:defRPr>
              </a:lvl1pPr>
            </a:lstStyle>
            <a:p>
              <a:pPr marL="0" marR="0" lvl="0" indent="0" algn="l" defTabSz="914396"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872A6"/>
                  </a:solidFill>
                  <a:effectLst/>
                  <a:uLnTx/>
                  <a:uFillTx/>
                  <a:latin typeface="Calibri"/>
                  <a:ea typeface="MS PGothic" panose="020B0600070205080204" pitchFamily="34" charset="-128"/>
                  <a:cs typeface="Helvetica" panose="020B0604020202020204" pitchFamily="34" charset="0"/>
                </a:rPr>
                <a:t>Strengthen international co-operation and partnerships to leverage each country’s strengths, acknowledging that no single country possesses all the materials and knowledge required</a:t>
              </a:r>
            </a:p>
          </p:txBody>
        </p:sp>
      </p:grpSp>
      <p:grpSp>
        <p:nvGrpSpPr>
          <p:cNvPr id="12" name="Group 11">
            <a:extLst>
              <a:ext uri="{FF2B5EF4-FFF2-40B4-BE49-F238E27FC236}">
                <a16:creationId xmlns:a16="http://schemas.microsoft.com/office/drawing/2014/main" id="{DDDEAC1C-6E4D-9065-672C-772A183A4892}"/>
              </a:ext>
            </a:extLst>
          </p:cNvPr>
          <p:cNvGrpSpPr/>
          <p:nvPr/>
        </p:nvGrpSpPr>
        <p:grpSpPr>
          <a:xfrm>
            <a:off x="435216" y="3871921"/>
            <a:ext cx="10487316" cy="792000"/>
            <a:chOff x="312942" y="3472876"/>
            <a:chExt cx="10487316" cy="792000"/>
          </a:xfrm>
        </p:grpSpPr>
        <p:sp>
          <p:nvSpPr>
            <p:cNvPr id="27" name="Rectangle 26">
              <a:extLst>
                <a:ext uri="{FF2B5EF4-FFF2-40B4-BE49-F238E27FC236}">
                  <a16:creationId xmlns:a16="http://schemas.microsoft.com/office/drawing/2014/main" id="{B7F65341-C15D-0D1F-AD72-2F32BFC5F2FA}"/>
                </a:ext>
              </a:extLst>
            </p:cNvPr>
            <p:cNvSpPr/>
            <p:nvPr/>
          </p:nvSpPr>
          <p:spPr>
            <a:xfrm>
              <a:off x="720258" y="3472876"/>
              <a:ext cx="10080000" cy="792000"/>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Arial"/>
              </a:endParaRPr>
            </a:p>
          </p:txBody>
        </p:sp>
        <p:grpSp>
          <p:nvGrpSpPr>
            <p:cNvPr id="11" name="Group 10">
              <a:extLst>
                <a:ext uri="{FF2B5EF4-FFF2-40B4-BE49-F238E27FC236}">
                  <a16:creationId xmlns:a16="http://schemas.microsoft.com/office/drawing/2014/main" id="{B7E1A44C-D763-8921-4E95-8EA3831194FB}"/>
                </a:ext>
              </a:extLst>
            </p:cNvPr>
            <p:cNvGrpSpPr/>
            <p:nvPr/>
          </p:nvGrpSpPr>
          <p:grpSpPr>
            <a:xfrm>
              <a:off x="312942" y="3537957"/>
              <a:ext cx="10388728" cy="584775"/>
              <a:chOff x="5939548" y="4323970"/>
              <a:chExt cx="10388728" cy="613492"/>
            </a:xfrm>
          </p:grpSpPr>
          <p:sp>
            <p:nvSpPr>
              <p:cNvPr id="16" name="Oval 15">
                <a:extLst>
                  <a:ext uri="{FF2B5EF4-FFF2-40B4-BE49-F238E27FC236}">
                    <a16:creationId xmlns:a16="http://schemas.microsoft.com/office/drawing/2014/main" id="{AEA06C91-140D-26F4-DEA6-32B318092F8E}"/>
                  </a:ext>
                </a:extLst>
              </p:cNvPr>
              <p:cNvSpPr/>
              <p:nvPr/>
            </p:nvSpPr>
            <p:spPr>
              <a:xfrm>
                <a:off x="5939548" y="4333559"/>
                <a:ext cx="620451" cy="557097"/>
              </a:xfrm>
              <a:prstGeom prst="ellipse">
                <a:avLst/>
              </a:prstGeom>
              <a:solidFill>
                <a:srgbClr val="BDD9BF"/>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96"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Arial"/>
                </a:endParaRPr>
              </a:p>
            </p:txBody>
          </p:sp>
          <p:pic>
            <p:nvPicPr>
              <p:cNvPr id="18" name="Picture 17">
                <a:extLst>
                  <a:ext uri="{FF2B5EF4-FFF2-40B4-BE49-F238E27FC236}">
                    <a16:creationId xmlns:a16="http://schemas.microsoft.com/office/drawing/2014/main" id="{58266264-7606-3FE2-F11B-07A3D34428DA}"/>
                  </a:ext>
                </a:extLst>
              </p:cNvPr>
              <p:cNvPicPr>
                <a:picLocks noChangeAspect="1"/>
              </p:cNvPicPr>
              <p:nvPr/>
            </p:nvPicPr>
            <p:blipFill>
              <a:blip r:embed="rId6"/>
              <a:stretch>
                <a:fillRect/>
              </a:stretch>
            </p:blipFill>
            <p:spPr>
              <a:xfrm>
                <a:off x="6060142" y="4424345"/>
                <a:ext cx="374032" cy="374032"/>
              </a:xfrm>
              <a:prstGeom prst="rect">
                <a:avLst/>
              </a:prstGeom>
            </p:spPr>
          </p:pic>
          <p:sp>
            <p:nvSpPr>
              <p:cNvPr id="22" name="TextBox 21">
                <a:extLst>
                  <a:ext uri="{FF2B5EF4-FFF2-40B4-BE49-F238E27FC236}">
                    <a16:creationId xmlns:a16="http://schemas.microsoft.com/office/drawing/2014/main" id="{DFECD7E8-6114-958F-FB7E-BEBE6F8A4D54}"/>
                  </a:ext>
                </a:extLst>
              </p:cNvPr>
              <p:cNvSpPr txBox="1"/>
              <p:nvPr/>
            </p:nvSpPr>
            <p:spPr>
              <a:xfrm>
                <a:off x="6591057" y="4323970"/>
                <a:ext cx="9737219" cy="613492"/>
              </a:xfrm>
              <a:prstGeom prst="rect">
                <a:avLst/>
              </a:prstGeom>
              <a:noFill/>
            </p:spPr>
            <p:txBody>
              <a:bodyPr wrap="square">
                <a:spAutoFit/>
              </a:bodyPr>
              <a:lstStyle>
                <a:defPPr>
                  <a:defRPr lang="en-US"/>
                </a:defPPr>
                <a:lvl1pPr>
                  <a:defRPr sz="1200">
                    <a:solidFill>
                      <a:srgbClr val="006460"/>
                    </a:solidFill>
                    <a:effectLst/>
                    <a:latin typeface="Century Gothic" panose="020B0502020202020204" pitchFamily="34" charset="0"/>
                  </a:defRPr>
                </a:lvl1pPr>
              </a:lstStyle>
              <a:p>
                <a:pPr marL="0" marR="0" lvl="0" indent="0" algn="l" defTabSz="914396"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872A6"/>
                    </a:solidFill>
                    <a:effectLst/>
                    <a:uLnTx/>
                    <a:uFillTx/>
                    <a:latin typeface="Calibri"/>
                    <a:ea typeface="MS PGothic" panose="020B0600070205080204" pitchFamily="34" charset="-128"/>
                    <a:cs typeface="Helvetica" panose="020B0604020202020204" pitchFamily="34" charset="0"/>
                  </a:rPr>
                  <a:t>Maximise production from recyclable and scrap materials already in circulation and establish the </a:t>
                </a:r>
                <a:r>
                  <a:rPr lang="en-GB" sz="1600" b="1" dirty="0">
                    <a:solidFill>
                      <a:srgbClr val="0872A6"/>
                    </a:solidFill>
                    <a:latin typeface="Calibri"/>
                    <a:ea typeface="MS PGothic" panose="020B0600070205080204" pitchFamily="34" charset="-128"/>
                    <a:cs typeface="Helvetica" panose="020B0604020202020204" pitchFamily="34" charset="0"/>
                  </a:rPr>
                  <a:t>capabilities</a:t>
                </a:r>
                <a:r>
                  <a:rPr kumimoji="0" lang="en-GB" sz="1600" b="1" i="0" u="none" strike="noStrike" kern="1200" cap="none" spc="0" normalizeH="0" baseline="0" noProof="0" dirty="0">
                    <a:ln>
                      <a:noFill/>
                    </a:ln>
                    <a:solidFill>
                      <a:srgbClr val="0872A6"/>
                    </a:solidFill>
                    <a:effectLst/>
                    <a:uLnTx/>
                    <a:uFillTx/>
                    <a:latin typeface="Calibri"/>
                    <a:ea typeface="MS PGothic" panose="020B0600070205080204" pitchFamily="34" charset="-128"/>
                    <a:cs typeface="Helvetica" panose="020B0604020202020204" pitchFamily="34" charset="0"/>
                  </a:rPr>
                  <a:t> to enhance critical material recycling</a:t>
                </a:r>
              </a:p>
            </p:txBody>
          </p:sp>
        </p:grpSp>
      </p:grpSp>
    </p:spTree>
    <p:extLst>
      <p:ext uri="{BB962C8B-B14F-4D97-AF65-F5344CB8AC3E}">
        <p14:creationId xmlns:p14="http://schemas.microsoft.com/office/powerpoint/2010/main" val="17417586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1EHglSp4ROyo1_MT_3uUg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eeTRFcapSbS.1u6Fx4mQpA"/>
</p:tagLst>
</file>

<file path=ppt/tags/tag13.xml><?xml version="1.0" encoding="utf-8"?>
<p:tagLst xmlns:a="http://schemas.openxmlformats.org/drawingml/2006/main" xmlns:r="http://schemas.openxmlformats.org/officeDocument/2006/relationships" xmlns:p="http://schemas.openxmlformats.org/presentationml/2006/main">
  <p:tag name="NAME" val="Logo"/>
</p:tagLst>
</file>

<file path=ppt/tags/tag14.xml><?xml version="1.0" encoding="utf-8"?>
<p:tagLst xmlns:a="http://schemas.openxmlformats.org/drawingml/2006/main" xmlns:r="http://schemas.openxmlformats.org/officeDocument/2006/relationships" xmlns:p="http://schemas.openxmlformats.org/presentationml/2006/main">
  <p:tag name="NAME" val="Logo"/>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BH687A.tRxGjbYIad0Fpj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eeTRFcapSbS.1u6Fx4mQpA"/>
</p:tagLst>
</file>

<file path=ppt/tags/tag19.xml><?xml version="1.0" encoding="utf-8"?>
<p:tagLst xmlns:a="http://schemas.openxmlformats.org/drawingml/2006/main" xmlns:r="http://schemas.openxmlformats.org/officeDocument/2006/relationships" xmlns:p="http://schemas.openxmlformats.org/presentationml/2006/main">
  <p:tag name="NAME" val="Logo"/>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eeTRFcapSbS.1u6Fx4mQpA"/>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VyhGM0iuQ124qpvKOpucw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eeTRFcapSbS.1u6Fx4mQpA"/>
</p:tagLst>
</file>

<file path=ppt/tags/tag25.xml><?xml version="1.0" encoding="utf-8"?>
<p:tagLst xmlns:a="http://schemas.openxmlformats.org/drawingml/2006/main" xmlns:r="http://schemas.openxmlformats.org/officeDocument/2006/relationships" xmlns:p="http://schemas.openxmlformats.org/presentationml/2006/main">
  <p:tag name="NAME" val="Logo"/>
</p:tagLst>
</file>

<file path=ppt/tags/tag26.xml><?xml version="1.0" encoding="utf-8"?>
<p:tagLst xmlns:a="http://schemas.openxmlformats.org/drawingml/2006/main" xmlns:r="http://schemas.openxmlformats.org/officeDocument/2006/relationships" xmlns:p="http://schemas.openxmlformats.org/presentationml/2006/main">
  <p:tag name="NAME" val="Logo"/>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eeTRFcapSbS.1u6Fx4mQpA"/>
</p:tagLst>
</file>

<file path=ppt/tags/tag29.xml><?xml version="1.0" encoding="utf-8"?>
<p:tagLst xmlns:a="http://schemas.openxmlformats.org/drawingml/2006/main" xmlns:r="http://schemas.openxmlformats.org/officeDocument/2006/relationships" xmlns:p="http://schemas.openxmlformats.org/presentationml/2006/main">
  <p:tag name="NAME" val="Logo"/>
</p:tagLst>
</file>

<file path=ppt/tags/tag3.xml><?xml version="1.0" encoding="utf-8"?>
<p:tagLst xmlns:a="http://schemas.openxmlformats.org/drawingml/2006/main" xmlns:r="http://schemas.openxmlformats.org/officeDocument/2006/relationships" xmlns:p="http://schemas.openxmlformats.org/presentationml/2006/main">
  <p:tag name="NAME" val="Logo"/>
</p:tagLst>
</file>

<file path=ppt/tags/tag30.xml><?xml version="1.0" encoding="utf-8"?>
<p:tagLst xmlns:a="http://schemas.openxmlformats.org/drawingml/2006/main" xmlns:r="http://schemas.openxmlformats.org/officeDocument/2006/relationships" xmlns:p="http://schemas.openxmlformats.org/presentationml/2006/main">
  <p:tag name="NAME" val="Logo"/>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94x1_xeTQOCfO97HQt4R4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NAME" val="Logo"/>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94x1_xeTQOCfO97HQt4R4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2.pW5ZaFSpaIoiBng_.Ai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IITC - Master">
  <a:themeElements>
    <a:clrScheme name="IRENA Color">
      <a:dk1>
        <a:srgbClr val="000000"/>
      </a:dk1>
      <a:lt1>
        <a:srgbClr val="FFFFFF"/>
      </a:lt1>
      <a:dk2>
        <a:srgbClr val="0073A7"/>
      </a:dk2>
      <a:lt2>
        <a:srgbClr val="FFFFFF"/>
      </a:lt2>
      <a:accent1>
        <a:srgbClr val="328FBB"/>
      </a:accent1>
      <a:accent2>
        <a:srgbClr val="F7B03E"/>
      </a:accent2>
      <a:accent3>
        <a:srgbClr val="ACACAD"/>
      </a:accent3>
      <a:accent4>
        <a:srgbClr val="76C26A"/>
      </a:accent4>
      <a:accent5>
        <a:srgbClr val="31B9BC"/>
      </a:accent5>
      <a:accent6>
        <a:srgbClr val="CCE3EE"/>
      </a:accent6>
      <a:hlink>
        <a:srgbClr val="0066CC"/>
      </a:hlink>
      <a:folHlink>
        <a:srgbClr val="002960"/>
      </a:folHlink>
    </a:clrScheme>
    <a:fontScheme name="Personnalisé 5">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E8E5B769F1837948A7CB9B4A2520CD12" ma:contentTypeVersion="14" ma:contentTypeDescription="Crie um novo documento." ma:contentTypeScope="" ma:versionID="7e5f333444d7c936c618daba067c6ee9">
  <xsd:schema xmlns:xsd="http://www.w3.org/2001/XMLSchema" xmlns:xs="http://www.w3.org/2001/XMLSchema" xmlns:p="http://schemas.microsoft.com/office/2006/metadata/properties" xmlns:ns2="6d76e2e4-eeb4-4170-9e7c-98394b1c5e02" xmlns:ns3="3540e4c0-8285-40e1-81c1-d907a126b4be" targetNamespace="http://schemas.microsoft.com/office/2006/metadata/properties" ma:root="true" ma:fieldsID="7220a6e0274228989d409a7de508563c" ns2:_="" ns3:_="">
    <xsd:import namespace="6d76e2e4-eeb4-4170-9e7c-98394b1c5e02"/>
    <xsd:import namespace="3540e4c0-8285-40e1-81c1-d907a126b4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76e2e4-eeb4-4170-9e7c-98394b1c5e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Marcações de imagem" ma:readOnly="false" ma:fieldId="{5cf76f15-5ced-4ddc-b409-7134ff3c332f}" ma:taxonomyMulti="true" ma:sspId="167cb4b0-d69b-4455-a2ce-c5ad0eb209e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40e4c0-8285-40e1-81c1-d907a126b4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9fbca91-ba74-4665-b73a-71f827903a0e}" ma:internalName="TaxCatchAll" ma:showField="CatchAllData" ma:web="3540e4c0-8285-40e1-81c1-d907a126b4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hes de Com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540e4c0-8285-40e1-81c1-d907a126b4be" xsi:nil="true"/>
    <lcf76f155ced4ddcb4097134ff3c332f xmlns="6d76e2e4-eeb4-4170-9e7c-98394b1c5e02">
      <Terms xmlns="http://schemas.microsoft.com/office/infopath/2007/PartnerControls"/>
    </lcf76f155ced4ddcb4097134ff3c332f>
    <SharedWithUsers xmlns="3540e4c0-8285-40e1-81c1-d907a126b4be">
      <UserInfo>
        <DisplayName>Gayathri Prakash</DisplayName>
        <AccountId>52</AccountId>
        <AccountType/>
      </UserInfo>
      <UserInfo>
        <DisplayName>Luis Janeiro</DisplayName>
        <AccountId>174</AccountId>
        <AccountType/>
      </UserInfo>
      <UserInfo>
        <DisplayName>Karan Kochhar</DisplayName>
        <AccountId>317</AccountId>
        <AccountType/>
      </UserInfo>
      <UserInfo>
        <DisplayName>Carlos Ruiz</DisplayName>
        <AccountId>19</AccountId>
        <AccountType/>
      </UserInfo>
      <UserInfo>
        <DisplayName>Francisco Boshell</DisplayName>
        <AccountId>75</AccountId>
        <AccountType/>
      </UserInfo>
    </SharedWithUsers>
  </documentManagement>
</p:properties>
</file>

<file path=customXml/itemProps1.xml><?xml version="1.0" encoding="utf-8"?>
<ds:datastoreItem xmlns:ds="http://schemas.openxmlformats.org/officeDocument/2006/customXml" ds:itemID="{1645A9CF-4305-4B29-9416-7F6F17632389}">
  <ds:schemaRefs>
    <ds:schemaRef ds:uri="http://schemas.microsoft.com/sharepoint/v3/contenttype/forms"/>
  </ds:schemaRefs>
</ds:datastoreItem>
</file>

<file path=customXml/itemProps2.xml><?xml version="1.0" encoding="utf-8"?>
<ds:datastoreItem xmlns:ds="http://schemas.openxmlformats.org/officeDocument/2006/customXml" ds:itemID="{96C6C583-C3BB-43B5-8522-07DEBA6FD0C9}"/>
</file>

<file path=customXml/itemProps3.xml><?xml version="1.0" encoding="utf-8"?>
<ds:datastoreItem xmlns:ds="http://schemas.openxmlformats.org/officeDocument/2006/customXml" ds:itemID="{C1DF8725-0007-4334-913F-DF86957EB63F}">
  <ds:schemaRefs>
    <ds:schemaRef ds:uri="http://schemas.microsoft.com/office/2006/metadata/properties"/>
    <ds:schemaRef ds:uri="http://purl.org/dc/elements/1.1/"/>
    <ds:schemaRef ds:uri="http://www.w3.org/XML/1998/namespace"/>
    <ds:schemaRef ds:uri="http://purl.org/dc/dcmitype/"/>
    <ds:schemaRef ds:uri="http://schemas.microsoft.com/office/2006/documentManagement/types"/>
    <ds:schemaRef ds:uri="http://purl.org/dc/terms/"/>
    <ds:schemaRef ds:uri="509ec8a7-f454-443f-a1f4-95a75711add4"/>
    <ds:schemaRef ds:uri="http://schemas.microsoft.com/office/infopath/2007/PartnerControls"/>
    <ds:schemaRef ds:uri="http://schemas.openxmlformats.org/package/2006/metadata/core-properties"/>
    <ds:schemaRef ds:uri="10e54bfd-172e-438e-9951-dd7d1cfa413b"/>
  </ds:schemaRefs>
</ds:datastoreItem>
</file>

<file path=docProps/app.xml><?xml version="1.0" encoding="utf-8"?>
<Properties xmlns="http://schemas.openxmlformats.org/officeDocument/2006/extended-properties" xmlns:vt="http://schemas.openxmlformats.org/officeDocument/2006/docPropsVTypes">
  <TotalTime>508</TotalTime>
  <Words>912</Words>
  <Application>Microsoft Office PowerPoint</Application>
  <PresentationFormat>Widescreen</PresentationFormat>
  <Paragraphs>75</Paragraphs>
  <Slides>10</Slides>
  <Notes>7</Notes>
  <HiddenSlides>0</HiddenSlides>
  <MMClips>0</MMClips>
  <ScaleCrop>false</ScaleCrop>
  <HeadingPairs>
    <vt:vector size="8" baseType="variant">
      <vt:variant>
        <vt:lpstr>Fonts Used</vt:lpstr>
      </vt:variant>
      <vt:variant>
        <vt:i4>9</vt:i4>
      </vt:variant>
      <vt:variant>
        <vt:lpstr>Theme</vt:lpstr>
      </vt:variant>
      <vt:variant>
        <vt:i4>5</vt:i4>
      </vt:variant>
      <vt:variant>
        <vt:lpstr>Embedded OLE Servers</vt:lpstr>
      </vt:variant>
      <vt:variant>
        <vt:i4>1</vt:i4>
      </vt:variant>
      <vt:variant>
        <vt:lpstr>Slide Titles</vt:lpstr>
      </vt:variant>
      <vt:variant>
        <vt:i4>10</vt:i4>
      </vt:variant>
    </vt:vector>
  </HeadingPairs>
  <TitlesOfParts>
    <vt:vector size="25" baseType="lpstr">
      <vt:lpstr>Arial</vt:lpstr>
      <vt:lpstr>Calibri</vt:lpstr>
      <vt:lpstr>Calibri Light</vt:lpstr>
      <vt:lpstr>Gotham Narrow Medium</vt:lpstr>
      <vt:lpstr>ITC Avant Garde Gothic</vt:lpstr>
      <vt:lpstr>Lato Light</vt:lpstr>
      <vt:lpstr>Lato Regular</vt:lpstr>
      <vt:lpstr>Poppins</vt:lpstr>
      <vt:lpstr>Symbol</vt:lpstr>
      <vt:lpstr>3_Office Theme</vt:lpstr>
      <vt:lpstr>1_Office Theme</vt:lpstr>
      <vt:lpstr>Custom Design</vt:lpstr>
      <vt:lpstr>1_Custom Design</vt:lpstr>
      <vt:lpstr>1_IITC - Master</vt:lpstr>
      <vt:lpstr>think-cell Slide</vt:lpstr>
      <vt:lpstr>Auditing critical materials: a (renewable) energy transition perspective  Dr James Walker, Team Lead – Systemic Innovation, IRENA</vt:lpstr>
      <vt:lpstr>PowerPoint Presentation</vt:lpstr>
      <vt:lpstr>Setting the scene: renewable energy trends and applications</vt:lpstr>
      <vt:lpstr>PowerPoint Presentation</vt:lpstr>
      <vt:lpstr>PowerPoint Presentation</vt:lpstr>
      <vt:lpstr>Supply chain resilience requires more diversified investment to build global industrial capacities.</vt:lpstr>
      <vt:lpstr>A diverse selection of materials are considered critical – though not equally so. Ranking these can guide prioritisation.</vt:lpstr>
      <vt:lpstr>PowerPoint Presentation</vt:lpstr>
      <vt:lpstr>Strong supply chains require multiple strategies. Data transparency and good governance underpin many of these.</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Carlos Ruiz</dc:creator>
  <cp:lastModifiedBy>James Walker</cp:lastModifiedBy>
  <cp:revision>4</cp:revision>
  <dcterms:created xsi:type="dcterms:W3CDTF">2019-12-15T06:25:28Z</dcterms:created>
  <dcterms:modified xsi:type="dcterms:W3CDTF">2026-06-15T21:25:14Z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0x010100E8E5B769F1837948A7CB9B4A2520CD12</vt:lpwstr>
  </property>
  <property fmtid="{D5CDD505-2E9C-101B-9397-08002B2CF9AE}" pid="3" name="MediaServiceImageTags">
    <vt:lpwstr/>
  </property>
</Properties>
</file>