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98" r:id="rId3"/>
    <p:sldId id="290" r:id="rId4"/>
    <p:sldId id="271" r:id="rId5"/>
    <p:sldId id="306" r:id="rId6"/>
    <p:sldId id="303" r:id="rId7"/>
    <p:sldId id="308" r:id="rId8"/>
    <p:sldId id="300" r:id="rId9"/>
    <p:sldId id="301" r:id="rId10"/>
    <p:sldId id="307" r:id="rId11"/>
    <p:sldId id="302" r:id="rId12"/>
    <p:sldId id="304" r:id="rId13"/>
    <p:sldId id="283" r:id="rId14"/>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E2FE9B-327F-40DF-A496-D1F553DB06BA}" v="2" dt="2025-07-08T06:12:51.273"/>
  </p1510:revLst>
</p1510:revInfo>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3979" autoAdjust="0"/>
  </p:normalViewPr>
  <p:slideViewPr>
    <p:cSldViewPr snapToGrid="0">
      <p:cViewPr varScale="1">
        <p:scale>
          <a:sx n="65" d="100"/>
          <a:sy n="65" d="100"/>
        </p:scale>
        <p:origin x="608" y="40"/>
      </p:cViewPr>
      <p:guideLst/>
    </p:cSldViewPr>
  </p:slideViewPr>
  <p:notesTextViewPr>
    <p:cViewPr>
      <p:scale>
        <a:sx n="1" d="1"/>
        <a:sy n="1" d="1"/>
      </p:scale>
      <p:origin x="0" y="0"/>
    </p:cViewPr>
  </p:notesTextViewPr>
  <p:sorterViewPr>
    <p:cViewPr>
      <p:scale>
        <a:sx n="100" d="100"/>
        <a:sy n="100" d="100"/>
      </p:scale>
      <p:origin x="0" y="-14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114D1A-868A-CAF5-ADA9-0AF736B73AE0}"/>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3" name="Date Placeholder 2">
            <a:extLst>
              <a:ext uri="{FF2B5EF4-FFF2-40B4-BE49-F238E27FC236}">
                <a16:creationId xmlns:a16="http://schemas.microsoft.com/office/drawing/2014/main" id="{CF0310C6-E2BD-D936-E1A7-06C4F8B1DCEC}"/>
              </a:ext>
            </a:extLst>
          </p:cNvPr>
          <p:cNvSpPr txBox="1">
            <a:spLocks noGrp="1"/>
          </p:cNvSpPr>
          <p:nvPr>
            <p:ph type="dt" sz="quarter"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C41543D-C53A-4DB8-842E-1C7311E46D64}" type="datetime1">
              <a:rPr lang="en-US"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7/17/2025</a:t>
            </a:fld>
            <a:endParaRPr lang="en-US" sz="1200" b="0" i="0" u="none" strike="noStrike" kern="1200" cap="none" spc="0" baseline="0">
              <a:solidFill>
                <a:srgbClr val="000000"/>
              </a:solidFill>
              <a:uFillTx/>
              <a:latin typeface="Calibri"/>
            </a:endParaRPr>
          </a:p>
        </p:txBody>
      </p:sp>
      <p:sp>
        <p:nvSpPr>
          <p:cNvPr id="4" name="Footer Placeholder 3">
            <a:extLst>
              <a:ext uri="{FF2B5EF4-FFF2-40B4-BE49-F238E27FC236}">
                <a16:creationId xmlns:a16="http://schemas.microsoft.com/office/drawing/2014/main" id="{589207C9-31C1-EFE1-E10A-3DA043233EA3}"/>
              </a:ext>
            </a:extLst>
          </p:cNvPr>
          <p:cNvSpPr txBox="1">
            <a:spLocks noGrp="1"/>
          </p:cNvSpPr>
          <p:nvPr>
            <p:ph type="ftr" sz="quarter" idx="2"/>
          </p:nvPr>
        </p:nvSpPr>
        <p:spPr>
          <a:xfrm>
            <a:off x="0"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Calibri"/>
            </a:endParaRPr>
          </a:p>
        </p:txBody>
      </p:sp>
      <p:sp>
        <p:nvSpPr>
          <p:cNvPr id="5" name="Slide Number Placeholder 4">
            <a:extLst>
              <a:ext uri="{FF2B5EF4-FFF2-40B4-BE49-F238E27FC236}">
                <a16:creationId xmlns:a16="http://schemas.microsoft.com/office/drawing/2014/main" id="{6DD12FE9-1FA1-3D3A-B58A-584CF79E9D6D}"/>
              </a:ext>
            </a:extLst>
          </p:cNvPr>
          <p:cNvSpPr txBox="1">
            <a:spLocks noGrp="1"/>
          </p:cNvSpPr>
          <p:nvPr>
            <p:ph type="sldNum" sz="quarter" idx="3"/>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8E34B4F-3F07-48F3-BCBF-9351C18D0FD0}" type="slidenum">
              <a:t>‹#›</a:t>
            </a:fld>
            <a:endParaRPr lang="en-US"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358301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CAE23A-8F7A-120F-86AC-FD3F16BBEC39}"/>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3" name="Date Placeholder 2">
            <a:extLst>
              <a:ext uri="{FF2B5EF4-FFF2-40B4-BE49-F238E27FC236}">
                <a16:creationId xmlns:a16="http://schemas.microsoft.com/office/drawing/2014/main" id="{B231562A-9CC6-0A06-C8A3-32AE09A35118}"/>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62A72A96-9B91-40CA-86A5-756D0DA80855}" type="datetime1">
              <a:rPr lang="en-GB"/>
              <a:pPr lvl="0"/>
              <a:t>17/07/2025</a:t>
            </a:fld>
            <a:endParaRPr lang="en-GB"/>
          </a:p>
        </p:txBody>
      </p:sp>
      <p:sp>
        <p:nvSpPr>
          <p:cNvPr id="4" name="Slide Image Placeholder 3">
            <a:extLst>
              <a:ext uri="{FF2B5EF4-FFF2-40B4-BE49-F238E27FC236}">
                <a16:creationId xmlns:a16="http://schemas.microsoft.com/office/drawing/2014/main" id="{ED2162D7-B6D0-F21D-E208-86741FD774F2}"/>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7D66FDC1-1D18-B1D9-6C36-F3F047318C5F}"/>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17D7FCCA-25BE-C766-488B-08C2D7AD1EF9}"/>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7" name="Slide Number Placeholder 6">
            <a:extLst>
              <a:ext uri="{FF2B5EF4-FFF2-40B4-BE49-F238E27FC236}">
                <a16:creationId xmlns:a16="http://schemas.microsoft.com/office/drawing/2014/main" id="{F0219D3B-6955-207F-A2B8-546F2BD00C8B}"/>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D91F1B19-5AF1-44C1-8BB8-021C5174BE5D}" type="slidenum">
              <a:t>‹#›</a:t>
            </a:fld>
            <a:endParaRPr lang="en-GB"/>
          </a:p>
        </p:txBody>
      </p:sp>
    </p:spTree>
    <p:extLst>
      <p:ext uri="{BB962C8B-B14F-4D97-AF65-F5344CB8AC3E}">
        <p14:creationId xmlns:p14="http://schemas.microsoft.com/office/powerpoint/2010/main" val="1156825087"/>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84B3C3-AE5C-C821-4188-160DC57A94BA}"/>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521D472-A429-DEEE-018C-7C71B5400D3C}"/>
              </a:ext>
            </a:extLst>
          </p:cNvPr>
          <p:cNvSpPr txBox="1">
            <a:spLocks noGrp="1"/>
          </p:cNvSpPr>
          <p:nvPr>
            <p:ph type="body" sz="quarter" idx="1"/>
          </p:nvPr>
        </p:nvSpPr>
        <p:spPr/>
        <p:txBody>
          <a:bodyPr/>
          <a:lstStyle/>
          <a:p>
            <a:endParaRPr 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685800" y="1143000"/>
            <a:ext cx="5486400" cy="3086100"/>
          </a:xfrm>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pPr lvl="0"/>
            <a:fld id="{D91F1B19-5AF1-44C1-8BB8-021C5174BE5D}" type="slidenum">
              <a:rPr lang="nb-NO" smtClean="0"/>
              <a:t>2</a:t>
            </a:fld>
            <a:endParaRPr lang="nb-NO"/>
          </a:p>
        </p:txBody>
      </p:sp>
    </p:spTree>
    <p:extLst>
      <p:ext uri="{BB962C8B-B14F-4D97-AF65-F5344CB8AC3E}">
        <p14:creationId xmlns:p14="http://schemas.microsoft.com/office/powerpoint/2010/main" val="298864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78E69-0502-BD7E-4824-5AE8141BB86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7340F85-E313-F5A8-BC50-243B9C404F53}"/>
              </a:ext>
            </a:extLst>
          </p:cNvPr>
          <p:cNvSpPr txBox="1">
            <a:spLocks noGrp="1"/>
          </p:cNvSpPr>
          <p:nvPr>
            <p:ph type="body" sz="quarter" idx="1"/>
          </p:nvPr>
        </p:nvSpPr>
        <p:spPr/>
        <p:txBody>
          <a:bodyPr/>
          <a:lstStyle/>
          <a:p>
            <a:r>
              <a:rPr lang="nb-NO" dirty="0"/>
              <a:t>This is </a:t>
            </a:r>
            <a:r>
              <a:rPr lang="nb-NO" dirty="0" err="1"/>
              <a:t>the</a:t>
            </a:r>
            <a:r>
              <a:rPr lang="nb-NO" dirty="0"/>
              <a:t> </a:t>
            </a:r>
            <a:r>
              <a:rPr lang="nb-NO" dirty="0" err="1"/>
              <a:t>presentation</a:t>
            </a:r>
            <a:r>
              <a:rPr lang="nb-NO" dirty="0"/>
              <a:t> for Activity 4 </a:t>
            </a:r>
            <a:r>
              <a:rPr lang="nb-NO" dirty="0" err="1"/>
              <a:t>on</a:t>
            </a:r>
            <a:r>
              <a:rPr lang="nb-NO" dirty="0"/>
              <a:t> Networking </a:t>
            </a:r>
            <a:r>
              <a:rPr lang="nb-NO" dirty="0" err="1"/>
              <a:t>with</a:t>
            </a:r>
            <a:r>
              <a:rPr lang="nb-NO" dirty="0"/>
              <a:t> </a:t>
            </a:r>
            <a:r>
              <a:rPr lang="en-US" sz="1200" b="0" i="0" u="none" strike="noStrike" kern="1200" cap="none" spc="0" baseline="0" dirty="0">
                <a:solidFill>
                  <a:srgbClr val="404040"/>
                </a:solidFill>
                <a:uFillTx/>
                <a:latin typeface="Calibri"/>
              </a:rPr>
              <a:t>Key external stakeholders. </a:t>
            </a:r>
            <a:r>
              <a:rPr lang="en-US" sz="1200" b="0" i="0" u="none" strike="noStrike" kern="1200" cap="none" spc="0" baseline="0" dirty="0" smtClean="0">
                <a:solidFill>
                  <a:srgbClr val="404040"/>
                </a:solidFill>
                <a:uFillTx/>
                <a:latin typeface="Calibri"/>
              </a:rPr>
              <a:t>I will present on behalf of Ingvald, who was not able to travel. </a:t>
            </a:r>
          </a:p>
          <a:p>
            <a:r>
              <a:rPr lang="en-US" sz="1200" b="0" i="0" u="none" strike="noStrike" kern="1200" cap="none" spc="0" baseline="0" dirty="0" smtClean="0">
                <a:solidFill>
                  <a:srgbClr val="404040"/>
                </a:solidFill>
                <a:uFillTx/>
                <a:latin typeface="Calibri"/>
              </a:rPr>
              <a:t>Members in this group </a:t>
            </a:r>
            <a:r>
              <a:rPr lang="en-US" sz="1200" b="0" i="0" u="none" strike="noStrike" kern="1200" cap="none" spc="0" baseline="0" dirty="0">
                <a:solidFill>
                  <a:srgbClr val="404040"/>
                </a:solidFill>
                <a:uFillTx/>
                <a:latin typeface="Calibri"/>
              </a:rPr>
              <a:t>include </a:t>
            </a:r>
          </a:p>
          <a:p>
            <a:r>
              <a:rPr lang="en-US" sz="1200" b="0" i="0" u="none" strike="noStrike" kern="1200" cap="none" spc="0" baseline="0" dirty="0">
                <a:solidFill>
                  <a:srgbClr val="404040"/>
                </a:solidFill>
                <a:uFillTx/>
                <a:latin typeface="Calibri"/>
              </a:rPr>
              <a:t> in addition to </a:t>
            </a:r>
            <a:r>
              <a:rPr lang="en-US" sz="1200" b="0" i="0" u="none" strike="noStrike" kern="1200" cap="none" spc="0" baseline="0" dirty="0" smtClean="0">
                <a:solidFill>
                  <a:srgbClr val="404040"/>
                </a:solidFill>
                <a:uFillTx/>
                <a:latin typeface="Calibri"/>
              </a:rPr>
              <a:t>NAO Norway: </a:t>
            </a:r>
            <a:r>
              <a:rPr lang="en-US" sz="1200" b="0" i="0" u="none" strike="noStrike" kern="1200" cap="none" spc="0" baseline="0" dirty="0" err="1">
                <a:solidFill>
                  <a:srgbClr val="404040"/>
                </a:solidFill>
                <a:uFillTx/>
                <a:latin typeface="Calibri"/>
              </a:rPr>
              <a:t>usa</a:t>
            </a:r>
            <a:r>
              <a:rPr lang="en-US" sz="1200" b="0" i="0" u="none" strike="noStrike" kern="1200" cap="none" spc="0" baseline="0" dirty="0">
                <a:solidFill>
                  <a:srgbClr val="404040"/>
                </a:solidFill>
                <a:uFillTx/>
                <a:latin typeface="Calibri"/>
              </a:rPr>
              <a:t>, brasil, Indonesia. </a:t>
            </a:r>
          </a:p>
          <a:p>
            <a:r>
              <a:rPr lang="en-US" sz="1200" b="0" i="0" u="none" strike="noStrike" kern="1200" cap="none" spc="0" baseline="0" dirty="0">
                <a:solidFill>
                  <a:srgbClr val="404040"/>
                </a:solidFill>
                <a:uFillTx/>
                <a:latin typeface="Calibri"/>
              </a:rPr>
              <a:t>In the presentation, </a:t>
            </a:r>
            <a:r>
              <a:rPr lang="en-US" sz="1200" b="0" i="0" u="none" strike="noStrike" kern="1200" cap="none" spc="0" baseline="0" dirty="0" smtClean="0">
                <a:solidFill>
                  <a:srgbClr val="404040"/>
                </a:solidFill>
                <a:uFillTx/>
                <a:latin typeface="Calibri"/>
              </a:rPr>
              <a:t>I will share what has been done since the last meeting.</a:t>
            </a:r>
            <a:endParaRPr lang="en-US" sz="1200" b="0" i="0" u="none" strike="noStrike" kern="1200" cap="none" spc="0" baseline="0" dirty="0">
              <a:solidFill>
                <a:srgbClr val="404040"/>
              </a:solidFill>
              <a:uFillTx/>
              <a:latin typeface="Calibri"/>
            </a:endParaRPr>
          </a:p>
          <a:p>
            <a:endParaRPr lang="nb-NO"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8ADA97-A9E4-55DE-8533-377CE28B6FE7}"/>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023A1B0D-BBBE-CF94-1EB3-0450022A2D66}"/>
              </a:ext>
            </a:extLst>
          </p:cNvPr>
          <p:cNvSpPr txBox="1">
            <a:spLocks noGrp="1"/>
          </p:cNvSpPr>
          <p:nvPr>
            <p:ph type="body" sz="quarter" idx="1"/>
          </p:nvPr>
        </p:nvSpPr>
        <p:spPr/>
        <p:txBody>
          <a:bodyPr/>
          <a:lstStyle/>
          <a:p>
            <a:pPr lvl="0"/>
            <a:r>
              <a:rPr lang="en-US" dirty="0"/>
              <a:t>This is what the activity plan for this activity looks like. – </a:t>
            </a:r>
            <a:r>
              <a:rPr lang="en-US" dirty="0" smtClean="0"/>
              <a:t>I will go </a:t>
            </a:r>
            <a:r>
              <a:rPr lang="en-US" dirty="0"/>
              <a:t>through what has been done </a:t>
            </a:r>
            <a:r>
              <a:rPr lang="en-US" dirty="0" smtClean="0"/>
              <a:t>for </a:t>
            </a:r>
            <a:r>
              <a:rPr lang="en-US" dirty="0"/>
              <a:t>each of these. </a:t>
            </a:r>
            <a:r>
              <a:rPr lang="en-US" dirty="0" smtClean="0"/>
              <a:t>Something</a:t>
            </a:r>
            <a:r>
              <a:rPr lang="en-US" baseline="0" dirty="0" smtClean="0"/>
              <a:t> has been done by </a:t>
            </a:r>
            <a:r>
              <a:rPr lang="en-US" dirty="0" smtClean="0"/>
              <a:t>NAO </a:t>
            </a:r>
            <a:r>
              <a:rPr lang="en-US" dirty="0"/>
              <a:t>Norway, </a:t>
            </a:r>
            <a:r>
              <a:rPr lang="en-US" dirty="0" smtClean="0"/>
              <a:t>some by Brazil and also some by the US</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685800" y="1143000"/>
            <a:ext cx="5486400" cy="3086100"/>
          </a:xfrm>
        </p:spPr>
      </p:sp>
      <p:sp>
        <p:nvSpPr>
          <p:cNvPr id="3" name="Plassholder for notater 2"/>
          <p:cNvSpPr>
            <a:spLocks noGrp="1"/>
          </p:cNvSpPr>
          <p:nvPr>
            <p:ph type="body" idx="1"/>
          </p:nvPr>
        </p:nvSpPr>
        <p:spPr/>
        <p:txBody>
          <a:bodyPr/>
          <a:lstStyle/>
          <a:p>
            <a:pPr marL="0" lvl="0" indent="0">
              <a:lnSpc>
                <a:spcPct val="115000"/>
              </a:lnSpc>
              <a:spcAft>
                <a:spcPts val="1000"/>
              </a:spcAft>
              <a:buFont typeface="Symbol" panose="05050102010706020507" pitchFamily="18" charset="2"/>
              <a:buNone/>
            </a:pPr>
            <a:r>
              <a:rPr lang="en-GB" sz="1800" dirty="0">
                <a:effectLst/>
                <a:latin typeface="Tahoma" panose="020B0604030504040204" pitchFamily="34" charset="0"/>
                <a:ea typeface="Calibri" panose="020F0502020204030204" pitchFamily="34" charset="0"/>
              </a:rPr>
              <a:t>Key External Stakeholder (external to the SAI community) networking and outreach based on the WGEI Stakeholder Strategy </a:t>
            </a:r>
            <a:endParaRPr lang="en-GB" sz="1800" dirty="0">
              <a:effectLst/>
              <a:latin typeface="Tahoma" panose="020B060403050404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en-GB" sz="1800" dirty="0">
                <a:effectLst/>
                <a:latin typeface="Tahoma" panose="020B0604030504040204" pitchFamily="34" charset="0"/>
                <a:ea typeface="Calibri" panose="020F0502020204030204" pitchFamily="34" charset="0"/>
                <a:cs typeface="Times New Roman" panose="02020603050405020304" pitchFamily="18" charset="0"/>
              </a:rPr>
              <a:t>Continuous dialogue and follow-up with key External Stakeholders </a:t>
            </a:r>
            <a:endParaRPr lang="nb-NO"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pPr>
            <a:r>
              <a:rPr lang="en-GB" sz="1800" dirty="0">
                <a:effectLst/>
                <a:latin typeface="Tahoma" panose="020B0604030504040204" pitchFamily="34" charset="0"/>
                <a:ea typeface="Calibri" panose="020F0502020204030204" pitchFamily="34" charset="0"/>
                <a:cs typeface="Times New Roman" panose="02020603050405020304" pitchFamily="18" charset="0"/>
              </a:rPr>
              <a:t>Identify areas of cooperation between WGEI and External Stakeholders</a:t>
            </a:r>
            <a:endParaRPr lang="nb-NO"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pPr>
            <a:r>
              <a:rPr lang="en-GB" sz="1800" dirty="0">
                <a:effectLst/>
                <a:latin typeface="Tahoma" panose="020B0604030504040204" pitchFamily="34" charset="0"/>
                <a:ea typeface="Calibri" panose="020F0502020204030204" pitchFamily="34" charset="0"/>
                <a:cs typeface="Times New Roman" panose="02020603050405020304" pitchFamily="18" charset="0"/>
              </a:rPr>
              <a:t>Participate in relevant External Stakeholder activities</a:t>
            </a:r>
            <a:endParaRPr lang="nb-NO"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nb-NO" dirty="0"/>
          </a:p>
        </p:txBody>
      </p:sp>
      <p:sp>
        <p:nvSpPr>
          <p:cNvPr id="4" name="Plassholder for lysbildenummer 3"/>
          <p:cNvSpPr>
            <a:spLocks noGrp="1"/>
          </p:cNvSpPr>
          <p:nvPr>
            <p:ph type="sldNum" sz="quarter" idx="5"/>
          </p:nvPr>
        </p:nvSpPr>
        <p:spPr/>
        <p:txBody>
          <a:bodyPr/>
          <a:lstStyle/>
          <a:p>
            <a:pPr lvl="0"/>
            <a:fld id="{D91F1B19-5AF1-44C1-8BB8-021C5174BE5D}" type="slidenum">
              <a:rPr lang="nb-NO" smtClean="0"/>
              <a:t>5</a:t>
            </a:fld>
            <a:endParaRPr lang="nb-NO"/>
          </a:p>
        </p:txBody>
      </p:sp>
    </p:spTree>
    <p:extLst>
      <p:ext uri="{BB962C8B-B14F-4D97-AF65-F5344CB8AC3E}">
        <p14:creationId xmlns:p14="http://schemas.microsoft.com/office/powerpoint/2010/main" val="3907925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685800" y="1143000"/>
            <a:ext cx="5486400" cy="3086100"/>
          </a:xfrm>
        </p:spPr>
      </p:sp>
      <p:sp>
        <p:nvSpPr>
          <p:cNvPr id="3" name="Plassholder for notater 2"/>
          <p:cNvSpPr>
            <a:spLocks noGrp="1"/>
          </p:cNvSpPr>
          <p:nvPr>
            <p:ph type="body" idx="1"/>
          </p:nvPr>
        </p:nvSpPr>
        <p:spPr/>
        <p:txBody>
          <a:bodyPr/>
          <a:lstStyle/>
          <a:p>
            <a:r>
              <a:rPr lang="nb-NO" dirty="0"/>
              <a:t>1: As </a:t>
            </a:r>
            <a:r>
              <a:rPr lang="nb-NO" dirty="0" err="1"/>
              <a:t>we</a:t>
            </a:r>
            <a:r>
              <a:rPr lang="nb-NO" dirty="0"/>
              <a:t> </a:t>
            </a:r>
            <a:r>
              <a:rPr lang="nb-NO" dirty="0" err="1" smtClean="0"/>
              <a:t>already</a:t>
            </a:r>
            <a:r>
              <a:rPr lang="nb-NO" dirty="0" smtClean="0"/>
              <a:t> </a:t>
            </a:r>
            <a:r>
              <a:rPr lang="nb-NO" dirty="0" err="1" smtClean="0"/>
              <a:t>know</a:t>
            </a:r>
            <a:r>
              <a:rPr lang="nb-NO" dirty="0"/>
              <a:t>, </a:t>
            </a:r>
            <a:r>
              <a:rPr lang="nb-NO" dirty="0" err="1"/>
              <a:t>this</a:t>
            </a:r>
            <a:r>
              <a:rPr lang="nb-NO" dirty="0"/>
              <a:t> </a:t>
            </a:r>
            <a:r>
              <a:rPr lang="nb-NO" dirty="0" err="1"/>
              <a:t>year</a:t>
            </a:r>
            <a:r>
              <a:rPr lang="nb-NO" dirty="0"/>
              <a:t> </a:t>
            </a:r>
            <a:r>
              <a:rPr lang="nb-NO" dirty="0" err="1"/>
              <a:t>the</a:t>
            </a:r>
            <a:r>
              <a:rPr lang="nb-NO" dirty="0"/>
              <a:t> </a:t>
            </a:r>
            <a:r>
              <a:rPr lang="nb-NO" dirty="0" err="1"/>
              <a:t>annual</a:t>
            </a:r>
            <a:r>
              <a:rPr lang="nb-NO" dirty="0"/>
              <a:t>  AFROSAI-E EI workshop is </a:t>
            </a:r>
            <a:r>
              <a:rPr lang="nb-NO" dirty="0" err="1"/>
              <a:t>carried</a:t>
            </a:r>
            <a:r>
              <a:rPr lang="nb-NO" dirty="0"/>
              <a:t> </a:t>
            </a:r>
            <a:r>
              <a:rPr lang="nb-NO" dirty="0" err="1"/>
              <a:t>out</a:t>
            </a:r>
            <a:r>
              <a:rPr lang="nb-NO" dirty="0"/>
              <a:t> </a:t>
            </a:r>
            <a:r>
              <a:rPr lang="nb-NO" dirty="0" err="1"/>
              <a:t>jointly</a:t>
            </a:r>
            <a:r>
              <a:rPr lang="nb-NO" dirty="0"/>
              <a:t> </a:t>
            </a:r>
            <a:r>
              <a:rPr lang="nb-NO" dirty="0" err="1"/>
              <a:t>with</a:t>
            </a:r>
            <a:r>
              <a:rPr lang="nb-NO" dirty="0"/>
              <a:t> </a:t>
            </a:r>
            <a:r>
              <a:rPr lang="nb-NO" dirty="0" err="1"/>
              <a:t>the</a:t>
            </a:r>
            <a:r>
              <a:rPr lang="nb-NO" dirty="0"/>
              <a:t> WGEI SC</a:t>
            </a:r>
          </a:p>
          <a:p>
            <a:r>
              <a:rPr lang="nb-NO" dirty="0"/>
              <a:t>2: </a:t>
            </a:r>
            <a:r>
              <a:rPr lang="nb-NO" dirty="0" err="1" smtClean="0"/>
              <a:t>There</a:t>
            </a:r>
            <a:r>
              <a:rPr lang="nb-NO" dirty="0" smtClean="0"/>
              <a:t> has </a:t>
            </a:r>
            <a:r>
              <a:rPr lang="nb-NO" dirty="0" err="1" smtClean="0"/>
              <a:t>been</a:t>
            </a:r>
            <a:r>
              <a:rPr lang="nb-NO" dirty="0" smtClean="0"/>
              <a:t> </a:t>
            </a:r>
            <a:r>
              <a:rPr lang="nb-NO" dirty="0" err="1" smtClean="0"/>
              <a:t>collaboration</a:t>
            </a:r>
            <a:r>
              <a:rPr lang="nb-NO" dirty="0" smtClean="0"/>
              <a:t> </a:t>
            </a:r>
            <a:r>
              <a:rPr lang="nb-NO" dirty="0" err="1" smtClean="0"/>
              <a:t>with</a:t>
            </a:r>
            <a:r>
              <a:rPr lang="nb-NO" dirty="0" smtClean="0"/>
              <a:t> AFROSAI-E </a:t>
            </a:r>
            <a:r>
              <a:rPr lang="nb-NO" dirty="0" err="1" smtClean="0"/>
              <a:t>on</a:t>
            </a:r>
            <a:r>
              <a:rPr lang="nb-NO" dirty="0" smtClean="0"/>
              <a:t> support to </a:t>
            </a:r>
            <a:r>
              <a:rPr lang="nb-NO" dirty="0" err="1" smtClean="0"/>
              <a:t>the</a:t>
            </a:r>
            <a:r>
              <a:rPr lang="nb-NO" dirty="0" smtClean="0"/>
              <a:t> SAIs </a:t>
            </a:r>
            <a:r>
              <a:rPr lang="nb-NO" dirty="0" err="1" smtClean="0"/>
              <a:t>of</a:t>
            </a:r>
            <a:r>
              <a:rPr lang="nb-NO" dirty="0" smtClean="0"/>
              <a:t> Namibia and Uganda </a:t>
            </a:r>
            <a:r>
              <a:rPr lang="nb-NO" dirty="0" err="1" smtClean="0"/>
              <a:t>related</a:t>
            </a:r>
            <a:r>
              <a:rPr lang="nb-NO" dirty="0" smtClean="0"/>
              <a:t> to EI </a:t>
            </a:r>
            <a:r>
              <a:rPr lang="nb-NO" dirty="0" err="1" smtClean="0"/>
              <a:t>audits</a:t>
            </a:r>
            <a:endParaRPr lang="nb-NO" dirty="0"/>
          </a:p>
          <a:p>
            <a:r>
              <a:rPr lang="nb-NO" dirty="0"/>
              <a:t>3: </a:t>
            </a:r>
            <a:r>
              <a:rPr lang="nb-NO" dirty="0" err="1"/>
              <a:t>there</a:t>
            </a:r>
            <a:r>
              <a:rPr lang="nb-NO" dirty="0"/>
              <a:t> has </a:t>
            </a:r>
            <a:r>
              <a:rPr lang="nb-NO" dirty="0" err="1"/>
              <a:t>been</a:t>
            </a:r>
            <a:r>
              <a:rPr lang="nb-NO" dirty="0"/>
              <a:t> </a:t>
            </a:r>
            <a:r>
              <a:rPr lang="nb-NO" dirty="0" err="1"/>
              <a:t>collaboration</a:t>
            </a:r>
            <a:r>
              <a:rPr lang="nb-NO" dirty="0"/>
              <a:t> </a:t>
            </a:r>
            <a:r>
              <a:rPr lang="nb-NO" dirty="0" err="1"/>
              <a:t>with</a:t>
            </a:r>
            <a:r>
              <a:rPr lang="nb-NO" dirty="0"/>
              <a:t> AFROSAI-E </a:t>
            </a:r>
            <a:r>
              <a:rPr lang="nb-NO" dirty="0" err="1"/>
              <a:t>on</a:t>
            </a:r>
            <a:r>
              <a:rPr lang="nb-NO" dirty="0"/>
              <a:t> IGF training – </a:t>
            </a:r>
            <a:r>
              <a:rPr lang="nb-NO" dirty="0" err="1"/>
              <a:t>which</a:t>
            </a:r>
            <a:r>
              <a:rPr lang="nb-NO" dirty="0"/>
              <a:t> is </a:t>
            </a:r>
            <a:r>
              <a:rPr lang="nb-NO" dirty="0" err="1"/>
              <a:t>the</a:t>
            </a:r>
            <a:r>
              <a:rPr lang="nb-NO" dirty="0"/>
              <a:t> </a:t>
            </a:r>
            <a:r>
              <a:rPr lang="nb-NO" dirty="0" err="1"/>
              <a:t>Intergovernmental</a:t>
            </a:r>
            <a:r>
              <a:rPr lang="nb-NO" dirty="0"/>
              <a:t> forum </a:t>
            </a:r>
            <a:r>
              <a:rPr lang="nb-NO" dirty="0" err="1"/>
              <a:t>on</a:t>
            </a:r>
            <a:r>
              <a:rPr lang="nb-NO" dirty="0"/>
              <a:t> Mining, minerals, metals and </a:t>
            </a:r>
            <a:r>
              <a:rPr lang="nb-NO" dirty="0" err="1"/>
              <a:t>sustainable</a:t>
            </a:r>
            <a:r>
              <a:rPr lang="nb-NO" dirty="0"/>
              <a:t> </a:t>
            </a:r>
            <a:r>
              <a:rPr lang="nb-NO" dirty="0" err="1"/>
              <a:t>development</a:t>
            </a:r>
            <a:r>
              <a:rPr lang="nb-NO" dirty="0" smtClean="0"/>
              <a:t>:</a:t>
            </a:r>
            <a:r>
              <a:rPr lang="en-US" b="0" i="0" dirty="0" smtClean="0">
                <a:solidFill>
                  <a:srgbClr val="FFFFFF"/>
                </a:solidFill>
                <a:effectLst/>
                <a:latin typeface="campton"/>
              </a:rPr>
              <a:t>. A </a:t>
            </a:r>
            <a:r>
              <a:rPr lang="en-US" b="0" i="0" dirty="0">
                <a:solidFill>
                  <a:srgbClr val="FFFFFF"/>
                </a:solidFill>
                <a:effectLst/>
                <a:latin typeface="campton"/>
              </a:rPr>
              <a:t>ToR </a:t>
            </a:r>
            <a:r>
              <a:rPr lang="en-US" b="0" i="0" dirty="0" smtClean="0">
                <a:solidFill>
                  <a:srgbClr val="FFFFFF"/>
                </a:solidFill>
                <a:effectLst/>
                <a:latin typeface="campton"/>
              </a:rPr>
              <a:t>has been developed</a:t>
            </a:r>
            <a:r>
              <a:rPr lang="en-US" b="0" i="0" dirty="0">
                <a:solidFill>
                  <a:srgbClr val="FFFFFF"/>
                </a:solidFill>
                <a:effectLst/>
                <a:latin typeface="campton"/>
              </a:rPr>
              <a:t>, </a:t>
            </a:r>
            <a:r>
              <a:rPr lang="en-US" b="0" i="0" dirty="0" smtClean="0">
                <a:solidFill>
                  <a:srgbClr val="FFFFFF"/>
                </a:solidFill>
                <a:effectLst/>
                <a:latin typeface="campton"/>
              </a:rPr>
              <a:t>and invitation</a:t>
            </a:r>
            <a:r>
              <a:rPr lang="en-US" b="0" i="0" baseline="0" dirty="0" smtClean="0">
                <a:solidFill>
                  <a:srgbClr val="FFFFFF"/>
                </a:solidFill>
                <a:effectLst/>
                <a:latin typeface="campton"/>
              </a:rPr>
              <a:t>s has been sent out to SAIs in the region for the training. Esther talked about this on Tuesday</a:t>
            </a:r>
            <a:r>
              <a:rPr lang="en-US" b="0" i="0" dirty="0" smtClean="0">
                <a:solidFill>
                  <a:srgbClr val="FFFFFF"/>
                </a:solidFill>
                <a:effectLst/>
                <a:latin typeface="campton"/>
              </a:rPr>
              <a:t> </a:t>
            </a:r>
            <a:endParaRPr lang="en-US" b="0" i="0" dirty="0">
              <a:solidFill>
                <a:srgbClr val="FFFFFF"/>
              </a:solidFill>
              <a:effectLst/>
              <a:latin typeface="campton"/>
            </a:endParaRPr>
          </a:p>
          <a:p>
            <a:r>
              <a:rPr lang="en-US" b="0" i="0" dirty="0">
                <a:solidFill>
                  <a:srgbClr val="FFFFFF"/>
                </a:solidFill>
                <a:effectLst/>
                <a:latin typeface="campton"/>
              </a:rPr>
              <a:t>4:There has been implemented IGF training in selected SAIs in the ASOSAI region, carried out in the </a:t>
            </a:r>
            <a:r>
              <a:rPr lang="en-US" b="0" i="0" dirty="0" err="1">
                <a:solidFill>
                  <a:srgbClr val="FFFFFF"/>
                </a:solidFill>
                <a:effectLst/>
                <a:latin typeface="campton"/>
              </a:rPr>
              <a:t>Pillipines</a:t>
            </a:r>
            <a:r>
              <a:rPr lang="en-US" b="0" i="0" dirty="0">
                <a:solidFill>
                  <a:srgbClr val="FFFFFF"/>
                </a:solidFill>
                <a:effectLst/>
                <a:latin typeface="campton"/>
              </a:rPr>
              <a:t>. </a:t>
            </a:r>
            <a:endParaRPr lang="nb-NO" dirty="0"/>
          </a:p>
        </p:txBody>
      </p:sp>
      <p:sp>
        <p:nvSpPr>
          <p:cNvPr id="4" name="Plassholder for lysbildenummer 3"/>
          <p:cNvSpPr>
            <a:spLocks noGrp="1"/>
          </p:cNvSpPr>
          <p:nvPr>
            <p:ph type="sldNum" sz="quarter" idx="5"/>
          </p:nvPr>
        </p:nvSpPr>
        <p:spPr/>
        <p:txBody>
          <a:bodyPr/>
          <a:lstStyle/>
          <a:p>
            <a:pPr lvl="0"/>
            <a:fld id="{D91F1B19-5AF1-44C1-8BB8-021C5174BE5D}" type="slidenum">
              <a:rPr lang="nb-NO" smtClean="0"/>
              <a:t>6</a:t>
            </a:fld>
            <a:endParaRPr lang="nb-NO"/>
          </a:p>
        </p:txBody>
      </p:sp>
    </p:spTree>
    <p:extLst>
      <p:ext uri="{BB962C8B-B14F-4D97-AF65-F5344CB8AC3E}">
        <p14:creationId xmlns:p14="http://schemas.microsoft.com/office/powerpoint/2010/main" val="1119142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685800" y="1143000"/>
            <a:ext cx="5486400" cy="3086100"/>
          </a:xfrm>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dirty="0"/>
              <a:t>- </a:t>
            </a:r>
            <a:r>
              <a:rPr lang="nb-NO" dirty="0" err="1"/>
              <a:t>We</a:t>
            </a:r>
            <a:r>
              <a:rPr lang="nb-NO" dirty="0"/>
              <a:t> </a:t>
            </a:r>
            <a:r>
              <a:rPr lang="nb-NO" dirty="0" err="1"/>
              <a:t>participated</a:t>
            </a:r>
            <a:r>
              <a:rPr lang="nb-NO" dirty="0"/>
              <a:t> at </a:t>
            </a:r>
            <a:r>
              <a:rPr lang="nb-NO" dirty="0" err="1"/>
              <a:t>the</a:t>
            </a:r>
            <a:r>
              <a:rPr lang="nb-NO" dirty="0"/>
              <a:t> </a:t>
            </a:r>
            <a:r>
              <a:rPr lang="en-US" dirty="0"/>
              <a:t>IGF annual meeting in Geneva November 2024. As mentioned, planning SAI inclusion in tax trainings.</a:t>
            </a:r>
          </a:p>
          <a:p>
            <a:pPr marL="171450" indent="-171450">
              <a:buFontTx/>
              <a:buChar char="-"/>
            </a:pPr>
            <a:r>
              <a:rPr lang="nb-NO" dirty="0" err="1"/>
              <a:t>There</a:t>
            </a:r>
            <a:r>
              <a:rPr lang="nb-NO" dirty="0"/>
              <a:t> has </a:t>
            </a:r>
            <a:r>
              <a:rPr lang="nb-NO" dirty="0" err="1"/>
              <a:t>been</a:t>
            </a:r>
            <a:r>
              <a:rPr lang="nb-NO" dirty="0"/>
              <a:t> </a:t>
            </a:r>
            <a:r>
              <a:rPr lang="nb-NO" dirty="0" err="1"/>
              <a:t>meetings</a:t>
            </a:r>
            <a:r>
              <a:rPr lang="nb-NO" dirty="0"/>
              <a:t> </a:t>
            </a:r>
            <a:r>
              <a:rPr lang="nb-NO" dirty="0" err="1"/>
              <a:t>with</a:t>
            </a:r>
            <a:r>
              <a:rPr lang="nb-NO" dirty="0"/>
              <a:t> NRGI, </a:t>
            </a:r>
            <a:r>
              <a:rPr lang="nb-NO" dirty="0" err="1"/>
              <a:t>which</a:t>
            </a:r>
            <a:r>
              <a:rPr lang="nb-NO" dirty="0"/>
              <a:t> </a:t>
            </a:r>
            <a:r>
              <a:rPr lang="nb-NO" dirty="0" err="1"/>
              <a:t>took</a:t>
            </a:r>
            <a:r>
              <a:rPr lang="nb-NO" dirty="0"/>
              <a:t> </a:t>
            </a:r>
            <a:r>
              <a:rPr lang="nb-NO" dirty="0" err="1"/>
              <a:t>place</a:t>
            </a:r>
            <a:r>
              <a:rPr lang="nb-NO" dirty="0"/>
              <a:t> at </a:t>
            </a:r>
            <a:r>
              <a:rPr lang="nb-NO" dirty="0" err="1"/>
              <a:t>the</a:t>
            </a:r>
            <a:r>
              <a:rPr lang="nb-NO" dirty="0"/>
              <a:t> IGF </a:t>
            </a:r>
            <a:r>
              <a:rPr lang="nb-NO" dirty="0" err="1"/>
              <a:t>meeting</a:t>
            </a:r>
            <a:r>
              <a:rPr lang="nb-NO" dirty="0"/>
              <a:t>. </a:t>
            </a:r>
            <a:r>
              <a:rPr lang="en-US" dirty="0" smtClean="0"/>
              <a:t>Possibilities </a:t>
            </a:r>
            <a:r>
              <a:rPr lang="en-US" dirty="0"/>
              <a:t>for inclusion in </a:t>
            </a:r>
            <a:r>
              <a:rPr lang="en-US" dirty="0" smtClean="0"/>
              <a:t>webinars</a:t>
            </a:r>
            <a:r>
              <a:rPr lang="en-US" baseline="0" dirty="0" smtClean="0"/>
              <a:t> and other </a:t>
            </a:r>
            <a:r>
              <a:rPr lang="en-US" dirty="0" smtClean="0"/>
              <a:t>events</a:t>
            </a:r>
            <a:r>
              <a:rPr lang="en-US" baseline="0" dirty="0" smtClean="0"/>
              <a:t> were discussed</a:t>
            </a:r>
            <a:endParaRPr lang="en-US" dirty="0"/>
          </a:p>
          <a:p>
            <a:pPr marL="171450" indent="-171450">
              <a:buFontTx/>
              <a:buChar char="-"/>
            </a:pPr>
            <a:r>
              <a:rPr lang="en-US" dirty="0"/>
              <a:t>Also, there has been contact with EITI about conducting webinars for WGEI members on the EITI </a:t>
            </a:r>
            <a:r>
              <a:rPr lang="en-US" dirty="0" smtClean="0"/>
              <a:t>process.</a:t>
            </a:r>
            <a:r>
              <a:rPr lang="en-US" baseline="0" dirty="0" smtClean="0"/>
              <a:t> They are aware that SAIs need more support to carry out their roles.</a:t>
            </a:r>
            <a:endParaRPr lang="en-US" dirty="0"/>
          </a:p>
          <a:p>
            <a:pPr marL="171450" indent="-171450">
              <a:buFontTx/>
              <a:buChar char="-"/>
            </a:pPr>
            <a:r>
              <a:rPr lang="en-US" dirty="0"/>
              <a:t>There have been several informal discussions with IDI. Easy as we are </a:t>
            </a:r>
            <a:r>
              <a:rPr lang="en-US" dirty="0" smtClean="0"/>
              <a:t>both co-located </a:t>
            </a:r>
            <a:r>
              <a:rPr lang="en-US" dirty="0"/>
              <a:t>in Oslo, we meet occasionally</a:t>
            </a:r>
            <a:endParaRPr lang="nb-NO" dirty="0"/>
          </a:p>
        </p:txBody>
      </p:sp>
      <p:sp>
        <p:nvSpPr>
          <p:cNvPr id="4" name="Plassholder for lysbildenummer 3"/>
          <p:cNvSpPr>
            <a:spLocks noGrp="1"/>
          </p:cNvSpPr>
          <p:nvPr>
            <p:ph type="sldNum" sz="quarter" idx="5"/>
          </p:nvPr>
        </p:nvSpPr>
        <p:spPr/>
        <p:txBody>
          <a:bodyPr/>
          <a:lstStyle/>
          <a:p>
            <a:pPr lvl="0"/>
            <a:fld id="{D91F1B19-5AF1-44C1-8BB8-021C5174BE5D}" type="slidenum">
              <a:rPr lang="nb-NO" smtClean="0"/>
              <a:t>9</a:t>
            </a:fld>
            <a:endParaRPr lang="nb-NO"/>
          </a:p>
        </p:txBody>
      </p:sp>
    </p:spTree>
    <p:extLst>
      <p:ext uri="{BB962C8B-B14F-4D97-AF65-F5344CB8AC3E}">
        <p14:creationId xmlns:p14="http://schemas.microsoft.com/office/powerpoint/2010/main" val="925299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a:xfrm>
            <a:off x="685800" y="1143000"/>
            <a:ext cx="5486400" cy="3086100"/>
          </a:xfrm>
        </p:spPr>
      </p:sp>
      <p:sp>
        <p:nvSpPr>
          <p:cNvPr id="3" name="Plassholder for notater 2"/>
          <p:cNvSpPr>
            <a:spLocks noGrp="1"/>
          </p:cNvSpPr>
          <p:nvPr>
            <p:ph type="body" idx="1"/>
          </p:nvPr>
        </p:nvSpPr>
        <p:spPr/>
        <p:txBody>
          <a:bodyPr/>
          <a:lstStyle/>
          <a:p>
            <a:pPr marL="0" lvl="0" indent="0">
              <a:buNone/>
            </a:pPr>
            <a:r>
              <a:rPr lang="en-US" dirty="0"/>
              <a:t>The Briefing Note was </a:t>
            </a:r>
            <a:r>
              <a:rPr lang="en-US" dirty="0" smtClean="0"/>
              <a:t>adopted </a:t>
            </a:r>
            <a:r>
              <a:rPr lang="en-US" dirty="0"/>
              <a:t>at WGEI SC meeting2024. It was validated at KSC meeting October 2024. </a:t>
            </a:r>
            <a:endParaRPr lang="nb-NO" dirty="0"/>
          </a:p>
          <a:p>
            <a:endParaRPr lang="nb-NO" dirty="0"/>
          </a:p>
        </p:txBody>
      </p:sp>
      <p:sp>
        <p:nvSpPr>
          <p:cNvPr id="4" name="Plassholder for lysbildenummer 3"/>
          <p:cNvSpPr>
            <a:spLocks noGrp="1"/>
          </p:cNvSpPr>
          <p:nvPr>
            <p:ph type="sldNum" sz="quarter" idx="5"/>
          </p:nvPr>
        </p:nvSpPr>
        <p:spPr/>
        <p:txBody>
          <a:bodyPr/>
          <a:lstStyle/>
          <a:p>
            <a:pPr lvl="0"/>
            <a:fld id="{D91F1B19-5AF1-44C1-8BB8-021C5174BE5D}" type="slidenum">
              <a:rPr lang="nb-NO" smtClean="0"/>
              <a:t>12</a:t>
            </a:fld>
            <a:endParaRPr lang="nb-NO"/>
          </a:p>
        </p:txBody>
      </p:sp>
    </p:spTree>
    <p:extLst>
      <p:ext uri="{BB962C8B-B14F-4D97-AF65-F5344CB8AC3E}">
        <p14:creationId xmlns:p14="http://schemas.microsoft.com/office/powerpoint/2010/main" val="4043557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9A195-73C4-5BF0-7352-D1286858CDA0}"/>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90185BFB-46FB-5848-1508-1512B5EC8CB9}"/>
              </a:ext>
            </a:extLst>
          </p:cNvPr>
          <p:cNvSpPr txBox="1">
            <a:spLocks noGrp="1"/>
          </p:cNvSpPr>
          <p:nvPr>
            <p:ph type="body" sz="quarter" idx="1"/>
          </p:nvPr>
        </p:nvSpPr>
        <p:spPr/>
        <p:txBody>
          <a:bodyPr/>
          <a:lstStyle/>
          <a:p>
            <a:endParaRPr lang="nb-NO"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emf"/><Relationship Id="rId4" Type="http://schemas.openxmlformats.org/officeDocument/2006/relationships/image" Target="../media/image7.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9.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E2A05947-E21D-2390-A618-BCAF32C438C9}"/>
              </a:ext>
            </a:extLst>
          </p:cNvPr>
          <p:cNvPicPr>
            <a:picLocks noChangeAspect="1"/>
          </p:cNvPicPr>
          <p:nvPr/>
        </p:nvPicPr>
        <p:blipFill>
          <a:blip r:embed="rId2"/>
          <a:stretch>
            <a:fillRect/>
          </a:stretch>
        </p:blipFill>
        <p:spPr>
          <a:xfrm>
            <a:off x="0" y="2862940"/>
            <a:ext cx="12192006" cy="3507025"/>
          </a:xfrm>
          <a:prstGeom prst="rect">
            <a:avLst/>
          </a:prstGeom>
          <a:noFill/>
          <a:ln cap="flat">
            <a:noFill/>
          </a:ln>
        </p:spPr>
      </p:pic>
      <p:sp>
        <p:nvSpPr>
          <p:cNvPr id="3" name="Date Placeholder 3">
            <a:extLst>
              <a:ext uri="{FF2B5EF4-FFF2-40B4-BE49-F238E27FC236}">
                <a16:creationId xmlns:a16="http://schemas.microsoft.com/office/drawing/2014/main" id="{82F10A66-BBC7-7526-0F5F-1ECB3A025431}"/>
              </a:ext>
            </a:extLst>
          </p:cNvPr>
          <p:cNvSpPr txBox="1">
            <a:spLocks noGrp="1"/>
          </p:cNvSpPr>
          <p:nvPr>
            <p:ph type="dt" sz="quarter" idx="7"/>
          </p:nvPr>
        </p:nvSpPr>
        <p:spPr>
          <a:xfrm>
            <a:off x="522515" y="6493053"/>
            <a:ext cx="1210491" cy="276487"/>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200" b="1" i="0" u="none" strike="noStrike" kern="1200" cap="none" spc="0" baseline="0">
                <a:solidFill>
                  <a:srgbClr val="000000"/>
                </a:solidFill>
                <a:uFillTx/>
                <a:latin typeface="Karla"/>
              </a:defRPr>
            </a:lvl1pPr>
          </a:lstStyle>
          <a:p>
            <a:pPr lvl="0"/>
            <a:endParaRPr lang="en-GB"/>
          </a:p>
        </p:txBody>
      </p:sp>
      <p:sp>
        <p:nvSpPr>
          <p:cNvPr id="4" name="TextBox 10">
            <a:extLst>
              <a:ext uri="{FF2B5EF4-FFF2-40B4-BE49-F238E27FC236}">
                <a16:creationId xmlns:a16="http://schemas.microsoft.com/office/drawing/2014/main" id="{B81B7B58-8962-6458-1ACC-6537F1CF2C23}"/>
              </a:ext>
            </a:extLst>
          </p:cNvPr>
          <p:cNvSpPr txBox="1"/>
          <p:nvPr/>
        </p:nvSpPr>
        <p:spPr>
          <a:xfrm>
            <a:off x="1953103" y="6461753"/>
            <a:ext cx="4415244"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400" b="0" i="1" u="none" strike="noStrike" kern="1200" cap="none" spc="0" baseline="0">
                <a:solidFill>
                  <a:srgbClr val="FFFFFF"/>
                </a:solidFill>
                <a:uFillTx/>
                <a:latin typeface="Calibri"/>
              </a:rPr>
              <a:t>To promote the audit of extractive industries</a:t>
            </a:r>
          </a:p>
        </p:txBody>
      </p:sp>
      <p:sp>
        <p:nvSpPr>
          <p:cNvPr id="5" name="Picture Placeholder 16">
            <a:extLst>
              <a:ext uri="{FF2B5EF4-FFF2-40B4-BE49-F238E27FC236}">
                <a16:creationId xmlns:a16="http://schemas.microsoft.com/office/drawing/2014/main" id="{70C40D3C-7E98-BF07-69F7-CB4A4E910BE7}"/>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0462F1BC-A3AF-AC63-407B-7F6CCA03B8E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27D4AE30-5AA8-2A6D-26AB-63AFF9140B4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8" name="Picture 28">
            <a:extLst>
              <a:ext uri="{FF2B5EF4-FFF2-40B4-BE49-F238E27FC236}">
                <a16:creationId xmlns:a16="http://schemas.microsoft.com/office/drawing/2014/main" id="{E81009BF-72D1-AB50-4235-3C331F647E49}"/>
              </a:ext>
            </a:extLst>
          </p:cNvPr>
          <p:cNvPicPr>
            <a:picLocks noChangeAspect="1"/>
          </p:cNvPicPr>
          <p:nvPr/>
        </p:nvPicPr>
        <p:blipFill>
          <a:blip r:embed="rId3"/>
          <a:stretch>
            <a:fillRect/>
          </a:stretch>
        </p:blipFill>
        <p:spPr>
          <a:xfrm>
            <a:off x="5099279" y="1800023"/>
            <a:ext cx="2712302" cy="1638229"/>
          </a:xfrm>
          <a:prstGeom prst="rect">
            <a:avLst/>
          </a:prstGeom>
          <a:noFill/>
          <a:ln cap="flat">
            <a:noFill/>
          </a:ln>
        </p:spPr>
      </p:pic>
    </p:spTree>
    <p:extLst>
      <p:ext uri="{BB962C8B-B14F-4D97-AF65-F5344CB8AC3E}">
        <p14:creationId xmlns:p14="http://schemas.microsoft.com/office/powerpoint/2010/main" val="38502778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Picture Placeholder 22">
            <a:extLst>
              <a:ext uri="{FF2B5EF4-FFF2-40B4-BE49-F238E27FC236}">
                <a16:creationId xmlns:a16="http://schemas.microsoft.com/office/drawing/2014/main" id="{50DB8494-5ADE-A68B-63E1-8D040E3CD3C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3" name="Rectangle 5">
            <a:extLst>
              <a:ext uri="{FF2B5EF4-FFF2-40B4-BE49-F238E27FC236}">
                <a16:creationId xmlns:a16="http://schemas.microsoft.com/office/drawing/2014/main" id="{29DFC74D-3133-4AE6-CFA3-B36B4D8057C2}"/>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Text Placeholder 13">
            <a:extLst>
              <a:ext uri="{FF2B5EF4-FFF2-40B4-BE49-F238E27FC236}">
                <a16:creationId xmlns:a16="http://schemas.microsoft.com/office/drawing/2014/main" id="{B88B5C63-D7A5-0F99-24F8-A81D8B20E754}"/>
              </a:ext>
            </a:extLst>
          </p:cNvPr>
          <p:cNvSpPr txBox="1">
            <a:spLocks noGrp="1"/>
          </p:cNvSpPr>
          <p:nvPr>
            <p:ph type="body" idx="4294967295"/>
          </p:nvPr>
        </p:nvSpPr>
        <p:spPr>
          <a:xfrm>
            <a:off x="2207626" y="915414"/>
            <a:ext cx="7776752" cy="502197"/>
          </a:xfrm>
        </p:spPr>
        <p:txBody>
          <a:bodyPr>
            <a:noAutofit/>
          </a:bodyPr>
          <a:lstStyle>
            <a:lvl1pPr marL="0" indent="0">
              <a:buNone/>
              <a:defRPr sz="1800" b="1"/>
            </a:lvl1pPr>
          </a:lstStyle>
          <a:p>
            <a:pPr lvl="0"/>
            <a:r>
              <a:rPr lang="en-US"/>
              <a:t>Insert sentence heading.</a:t>
            </a:r>
          </a:p>
        </p:txBody>
      </p:sp>
    </p:spTree>
    <p:extLst>
      <p:ext uri="{BB962C8B-B14F-4D97-AF65-F5344CB8AC3E}">
        <p14:creationId xmlns:p14="http://schemas.microsoft.com/office/powerpoint/2010/main" val="110335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BBCB110-6B0B-9354-E146-27E12ED1BD2F}"/>
              </a:ext>
            </a:extLst>
          </p:cNvPr>
          <p:cNvSpPr txBox="1">
            <a:spLocks noGrp="1"/>
          </p:cNvSpPr>
          <p:nvPr>
            <p:ph idx="4294967295"/>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ext Placeholder 3">
            <a:extLst>
              <a:ext uri="{FF2B5EF4-FFF2-40B4-BE49-F238E27FC236}">
                <a16:creationId xmlns:a16="http://schemas.microsoft.com/office/drawing/2014/main" id="{F1863B22-9675-314C-DE3B-09ADF5948342}"/>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A2015039-C597-807D-E194-C50BD552146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6D1F2DB-5EDC-C548-EC7E-8B8EAC11DC9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5AEBF84-8969-8F77-EB42-D4864FEEECBB}"/>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713033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9522DE6E-0FC0-B920-CDB4-9D0ACC03C1B8}"/>
              </a:ext>
            </a:extLst>
          </p:cNvPr>
          <p:cNvSpPr txBox="1">
            <a:spLocks noGrp="1"/>
          </p:cNvSpPr>
          <p:nvPr>
            <p:ph type="pic" idx="4294967295"/>
          </p:nvPr>
        </p:nvSpPr>
        <p:spPr>
          <a:xfrm>
            <a:off x="5183184" y="987423"/>
            <a:ext cx="6172200" cy="4873623"/>
          </a:xfrm>
        </p:spPr>
        <p:txBody>
          <a:bodyPr/>
          <a:lstStyle>
            <a:lvl1pPr marL="0" indent="0">
              <a:buNone/>
              <a:defRPr sz="3200"/>
            </a:lvl1pPr>
          </a:lstStyle>
          <a:p>
            <a:pPr lvl="0"/>
            <a:r>
              <a:rPr lang="en-US"/>
              <a:t>Click icon to add picture</a:t>
            </a:r>
            <a:endParaRPr lang="en-GB"/>
          </a:p>
        </p:txBody>
      </p:sp>
      <p:sp>
        <p:nvSpPr>
          <p:cNvPr id="3" name="Text Placeholder 3">
            <a:extLst>
              <a:ext uri="{FF2B5EF4-FFF2-40B4-BE49-F238E27FC236}">
                <a16:creationId xmlns:a16="http://schemas.microsoft.com/office/drawing/2014/main" id="{BDF04108-6686-43CD-AC0B-BA3D4AFB0473}"/>
              </a:ext>
            </a:extLst>
          </p:cNvPr>
          <p:cNvSpPr txBox="1">
            <a:spLocks noGrp="1"/>
          </p:cNvSpPr>
          <p:nvPr>
            <p:ph type="body" idx="4294967295"/>
          </p:nvPr>
        </p:nvSpPr>
        <p:spPr>
          <a:xfrm>
            <a:off x="839784" y="2057400"/>
            <a:ext cx="3932240" cy="3811584"/>
          </a:xfrm>
        </p:spPr>
        <p:txBody>
          <a:bodyPr/>
          <a:lstStyle>
            <a:lvl1pPr marL="0" indent="0">
              <a:buNone/>
              <a:defRPr sz="1600"/>
            </a:lvl1pPr>
          </a:lstStyle>
          <a:p>
            <a:pPr lvl="0"/>
            <a:r>
              <a:rPr lang="en-US"/>
              <a:t>Edit Master text styles</a:t>
            </a:r>
          </a:p>
        </p:txBody>
      </p:sp>
      <p:sp>
        <p:nvSpPr>
          <p:cNvPr id="4" name="Picture Placeholder 16">
            <a:extLst>
              <a:ext uri="{FF2B5EF4-FFF2-40B4-BE49-F238E27FC236}">
                <a16:creationId xmlns:a16="http://schemas.microsoft.com/office/drawing/2014/main" id="{42966E89-0B06-A43A-72AB-6D48D7FDE03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83BEA806-9F5B-9EB4-FDC5-6FEA7538B12D}"/>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31CE9791-B6A0-2031-846A-2FAE85F95D6F}"/>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945372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57150D46-A75F-947D-D156-EE4377E0980F}"/>
              </a:ext>
            </a:extLst>
          </p:cNvPr>
          <p:cNvSpPr txBox="1">
            <a:spLocks noGrp="1"/>
          </p:cNvSpPr>
          <p:nvPr>
            <p:ph type="body" idx="4294967295"/>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99810215-CA1A-4510-7A64-4CF30F9C0B75}"/>
              </a:ext>
            </a:extLst>
          </p:cNvPr>
          <p:cNvSpPr txBox="1">
            <a:spLocks noGrp="1"/>
          </p:cNvSpPr>
          <p:nvPr>
            <p:ph type="pic" idx="4294967295"/>
          </p:nvPr>
        </p:nvSpPr>
        <p:spPr>
          <a:xfrm>
            <a:off x="7049036" y="6197602"/>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D31D4454-495C-FAD0-9055-B3BE2BEA253A}"/>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A1580FF5-B55B-2D51-3ED9-DB28F5099AA5}"/>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4095183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Овал 14">
            <a:extLst>
              <a:ext uri="{FF2B5EF4-FFF2-40B4-BE49-F238E27FC236}">
                <a16:creationId xmlns:a16="http://schemas.microsoft.com/office/drawing/2014/main" id="{278DEAB2-C4B5-14C6-A50A-5DFD46BB9C8E}"/>
              </a:ext>
            </a:extLst>
          </p:cNvPr>
          <p:cNvSpPr/>
          <p:nvPr/>
        </p:nvSpPr>
        <p:spPr>
          <a:xfrm>
            <a:off x="5618823" y="180486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69C9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3" name="Овал 31">
            <a:extLst>
              <a:ext uri="{FF2B5EF4-FFF2-40B4-BE49-F238E27FC236}">
                <a16:creationId xmlns:a16="http://schemas.microsoft.com/office/drawing/2014/main" id="{05C72C78-252C-616F-348F-D0C6C30D2E07}"/>
              </a:ext>
            </a:extLst>
          </p:cNvPr>
          <p:cNvSpPr/>
          <p:nvPr/>
        </p:nvSpPr>
        <p:spPr>
          <a:xfrm>
            <a:off x="5617241" y="4575246"/>
            <a:ext cx="604839"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5A7D79"/>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4" name="Date Placeholder 18">
            <a:extLst>
              <a:ext uri="{FF2B5EF4-FFF2-40B4-BE49-F238E27FC236}">
                <a16:creationId xmlns:a16="http://schemas.microsoft.com/office/drawing/2014/main" id="{9CBD0433-A4D7-8B26-195D-9B085D4938A7}"/>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5" name="Footer Placeholder 19">
            <a:extLst>
              <a:ext uri="{FF2B5EF4-FFF2-40B4-BE49-F238E27FC236}">
                <a16:creationId xmlns:a16="http://schemas.microsoft.com/office/drawing/2014/main" id="{70015D7F-B6BA-5368-9339-14569E3BC0C7}"/>
              </a:ext>
            </a:extLst>
          </p:cNvPr>
          <p:cNvSpPr txBox="1">
            <a:spLocks noGrp="1"/>
          </p:cNvSpPr>
          <p:nvPr>
            <p:ph type="ftr" sz="quarter" idx="9"/>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endParaRPr lang="en-GB"/>
          </a:p>
        </p:txBody>
      </p:sp>
      <p:sp>
        <p:nvSpPr>
          <p:cNvPr id="6" name="Slide Number Placeholder 20">
            <a:extLst>
              <a:ext uri="{FF2B5EF4-FFF2-40B4-BE49-F238E27FC236}">
                <a16:creationId xmlns:a16="http://schemas.microsoft.com/office/drawing/2014/main" id="{B1409ECB-E916-5C24-A055-3C658E10E7AF}"/>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GB" sz="1800" b="0" i="0" u="none" strike="noStrike" kern="1200" cap="none" spc="0" baseline="0">
                <a:solidFill>
                  <a:srgbClr val="000000"/>
                </a:solidFill>
                <a:uFillTx/>
                <a:latin typeface="Calibri"/>
              </a:defRPr>
            </a:lvl1pPr>
          </a:lstStyle>
          <a:p>
            <a:pPr lvl="0"/>
            <a:fld id="{A7F91840-992C-45D3-A963-4B76B4E3EDFD}" type="slidenum">
              <a:t>‹#›</a:t>
            </a:fld>
            <a:endParaRPr lang="en-GB"/>
          </a:p>
        </p:txBody>
      </p:sp>
      <p:sp>
        <p:nvSpPr>
          <p:cNvPr id="7" name="Picture Placeholder 16">
            <a:extLst>
              <a:ext uri="{FF2B5EF4-FFF2-40B4-BE49-F238E27FC236}">
                <a16:creationId xmlns:a16="http://schemas.microsoft.com/office/drawing/2014/main" id="{AB869A90-7FD5-FF30-D4C9-72E0129E784B}"/>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8" name="Picture Placeholder 18">
            <a:extLst>
              <a:ext uri="{FF2B5EF4-FFF2-40B4-BE49-F238E27FC236}">
                <a16:creationId xmlns:a16="http://schemas.microsoft.com/office/drawing/2014/main" id="{58B28045-A108-E062-9158-8FADE0CC549F}"/>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9" name="Picture Placeholder 22">
            <a:extLst>
              <a:ext uri="{FF2B5EF4-FFF2-40B4-BE49-F238E27FC236}">
                <a16:creationId xmlns:a16="http://schemas.microsoft.com/office/drawing/2014/main" id="{EFF388A9-7311-0742-0A5D-E3FA03ABE464}"/>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10" name="Text Placeholder 13">
            <a:extLst>
              <a:ext uri="{FF2B5EF4-FFF2-40B4-BE49-F238E27FC236}">
                <a16:creationId xmlns:a16="http://schemas.microsoft.com/office/drawing/2014/main" id="{3173E819-1693-CB28-8324-4DCFAFDC016E}"/>
              </a:ext>
            </a:extLst>
          </p:cNvPr>
          <p:cNvSpPr txBox="1">
            <a:spLocks noGrp="1"/>
          </p:cNvSpPr>
          <p:nvPr>
            <p:ph type="body" idx="4294967295"/>
          </p:nvPr>
        </p:nvSpPr>
        <p:spPr>
          <a:xfrm>
            <a:off x="2959080" y="424702"/>
            <a:ext cx="3144200" cy="502197"/>
          </a:xfrm>
        </p:spPr>
        <p:txBody>
          <a:bodyPr>
            <a:noAutofit/>
          </a:bodyPr>
          <a:lstStyle>
            <a:lvl1pPr marL="0" indent="0">
              <a:buNone/>
              <a:defRPr sz="3200" b="1">
                <a:solidFill>
                  <a:srgbClr val="4C4C4C"/>
                </a:solidFill>
              </a:defRPr>
            </a:lvl1pPr>
          </a:lstStyle>
          <a:p>
            <a:pPr lvl="0"/>
            <a:r>
              <a:rPr lang="en-US"/>
              <a:t>COMPARISON OF</a:t>
            </a:r>
          </a:p>
        </p:txBody>
      </p:sp>
      <p:sp>
        <p:nvSpPr>
          <p:cNvPr id="11" name="Text Placeholder 13">
            <a:extLst>
              <a:ext uri="{FF2B5EF4-FFF2-40B4-BE49-F238E27FC236}">
                <a16:creationId xmlns:a16="http://schemas.microsoft.com/office/drawing/2014/main" id="{01D9E5EC-E947-9CF7-BA17-09466444DDBB}"/>
              </a:ext>
            </a:extLst>
          </p:cNvPr>
          <p:cNvSpPr txBox="1">
            <a:spLocks noGrp="1"/>
          </p:cNvSpPr>
          <p:nvPr>
            <p:ph type="body" idx="4294967295"/>
          </p:nvPr>
        </p:nvSpPr>
        <p:spPr>
          <a:xfrm>
            <a:off x="6184050" y="424144"/>
            <a:ext cx="2575343" cy="502197"/>
          </a:xfrm>
        </p:spPr>
        <p:txBody>
          <a:bodyPr>
            <a:noAutofit/>
          </a:bodyPr>
          <a:lstStyle>
            <a:lvl1pPr marL="0" indent="0">
              <a:buNone/>
              <a:defRPr sz="3200" b="1">
                <a:solidFill>
                  <a:srgbClr val="F47920"/>
                </a:solidFill>
              </a:defRPr>
            </a:lvl1pPr>
          </a:lstStyle>
          <a:p>
            <a:pPr lvl="0"/>
            <a:r>
              <a:rPr lang="en-US"/>
              <a:t>X AND Y</a:t>
            </a:r>
          </a:p>
        </p:txBody>
      </p:sp>
      <p:sp>
        <p:nvSpPr>
          <p:cNvPr id="12" name="Text Placeholder 13">
            <a:extLst>
              <a:ext uri="{FF2B5EF4-FFF2-40B4-BE49-F238E27FC236}">
                <a16:creationId xmlns:a16="http://schemas.microsoft.com/office/drawing/2014/main" id="{E944C3C7-EA21-A82F-8E7D-62C7EA9D4AC5}"/>
              </a:ext>
            </a:extLst>
          </p:cNvPr>
          <p:cNvSpPr txBox="1">
            <a:spLocks noGrp="1"/>
          </p:cNvSpPr>
          <p:nvPr>
            <p:ph type="body" idx="4294967295"/>
          </p:nvPr>
        </p:nvSpPr>
        <p:spPr>
          <a:xfrm>
            <a:off x="453176" y="1136041"/>
            <a:ext cx="4885181" cy="502197"/>
          </a:xfrm>
          <a:solidFill>
            <a:srgbClr val="5A7D79"/>
          </a:solidFill>
        </p:spPr>
        <p:txBody>
          <a:bodyPr anchorCtr="1">
            <a:noAutofit/>
          </a:bodyPr>
          <a:lstStyle>
            <a:lvl1pPr marL="0" indent="0" algn="ctr">
              <a:buNone/>
              <a:defRPr sz="3200" b="1">
                <a:solidFill>
                  <a:srgbClr val="FFFFFF"/>
                </a:solidFill>
              </a:defRPr>
            </a:lvl1pPr>
          </a:lstStyle>
          <a:p>
            <a:pPr lvl="0"/>
            <a:r>
              <a:rPr lang="en-US"/>
              <a:t>X</a:t>
            </a:r>
          </a:p>
        </p:txBody>
      </p:sp>
      <p:sp>
        <p:nvSpPr>
          <p:cNvPr id="13" name="Text Placeholder 13">
            <a:extLst>
              <a:ext uri="{FF2B5EF4-FFF2-40B4-BE49-F238E27FC236}">
                <a16:creationId xmlns:a16="http://schemas.microsoft.com/office/drawing/2014/main" id="{39A966A3-4ED4-9423-BB7E-E000F35FBD09}"/>
              </a:ext>
            </a:extLst>
          </p:cNvPr>
          <p:cNvSpPr txBox="1">
            <a:spLocks noGrp="1"/>
          </p:cNvSpPr>
          <p:nvPr>
            <p:ph type="body" idx="4294967295"/>
          </p:nvPr>
        </p:nvSpPr>
        <p:spPr>
          <a:xfrm>
            <a:off x="6589001" y="1136041"/>
            <a:ext cx="5045650" cy="502197"/>
          </a:xfrm>
          <a:solidFill>
            <a:srgbClr val="F47920"/>
          </a:solidFill>
        </p:spPr>
        <p:txBody>
          <a:bodyPr anchorCtr="1">
            <a:noAutofit/>
          </a:bodyPr>
          <a:lstStyle>
            <a:lvl1pPr marL="0" indent="0" algn="ctr">
              <a:buNone/>
              <a:defRPr sz="3200" b="1">
                <a:solidFill>
                  <a:srgbClr val="FFFFFF"/>
                </a:solidFill>
              </a:defRPr>
            </a:lvl1pPr>
          </a:lstStyle>
          <a:p>
            <a:pPr lvl="0"/>
            <a:r>
              <a:rPr lang="en-US"/>
              <a:t>Y</a:t>
            </a:r>
          </a:p>
        </p:txBody>
      </p:sp>
    </p:spTree>
    <p:extLst>
      <p:ext uri="{BB962C8B-B14F-4D97-AF65-F5344CB8AC3E}">
        <p14:creationId xmlns:p14="http://schemas.microsoft.com/office/powerpoint/2010/main" val="2404364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2" name="Vertical Text Placeholder 2">
            <a:extLst>
              <a:ext uri="{FF2B5EF4-FFF2-40B4-BE49-F238E27FC236}">
                <a16:creationId xmlns:a16="http://schemas.microsoft.com/office/drawing/2014/main" id="{9395315D-ABE1-A80C-8249-627716A903AB}"/>
              </a:ext>
            </a:extLst>
          </p:cNvPr>
          <p:cNvSpPr txBox="1">
            <a:spLocks noGrp="1"/>
          </p:cNvSpPr>
          <p:nvPr>
            <p:ph type="body" idx="4294967295"/>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Picture Placeholder 16">
            <a:extLst>
              <a:ext uri="{FF2B5EF4-FFF2-40B4-BE49-F238E27FC236}">
                <a16:creationId xmlns:a16="http://schemas.microsoft.com/office/drawing/2014/main" id="{7A8D9379-7B9E-48A8-8EB9-AE5E2D7778DE}"/>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26E7955F-36C7-6A64-2027-CD186EAC68D8}"/>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23AA8E64-9A3B-AF26-0069-FD97FDFDD5B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352744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am Slide">
    <p:spTree>
      <p:nvGrpSpPr>
        <p:cNvPr id="1" name=""/>
        <p:cNvGrpSpPr/>
        <p:nvPr/>
      </p:nvGrpSpPr>
      <p:grpSpPr>
        <a:xfrm>
          <a:off x="0" y="0"/>
          <a:ext cx="0" cy="0"/>
          <a:chOff x="0" y="0"/>
          <a:chExt cx="0" cy="0"/>
        </a:xfrm>
      </p:grpSpPr>
      <p:sp>
        <p:nvSpPr>
          <p:cNvPr id="2" name="Рисунок 12">
            <a:extLst>
              <a:ext uri="{FF2B5EF4-FFF2-40B4-BE49-F238E27FC236}">
                <a16:creationId xmlns:a16="http://schemas.microsoft.com/office/drawing/2014/main" id="{225BB7E2-A392-B7B5-613E-15E75B02C5F4}"/>
              </a:ext>
            </a:extLst>
          </p:cNvPr>
          <p:cNvSpPr txBox="1">
            <a:spLocks noGrp="1"/>
          </p:cNvSpPr>
          <p:nvPr>
            <p:ph type="pic" idx="4294967295"/>
          </p:nvPr>
        </p:nvSpPr>
        <p:spPr>
          <a:xfrm>
            <a:off x="3866503" y="2538749"/>
            <a:ext cx="1989469" cy="2478426"/>
          </a:xfrm>
        </p:spPr>
        <p:txBody>
          <a:bodyPr/>
          <a:lstStyle>
            <a:lvl1pPr>
              <a:defRPr/>
            </a:lvl1pPr>
          </a:lstStyle>
          <a:p>
            <a:pPr lvl="0"/>
            <a:r>
              <a:rPr lang="en-US"/>
              <a:t>Click icon to add picture</a:t>
            </a:r>
            <a:endParaRPr lang="ru-RU"/>
          </a:p>
        </p:txBody>
      </p:sp>
      <p:sp>
        <p:nvSpPr>
          <p:cNvPr id="3" name="Рисунок 12">
            <a:extLst>
              <a:ext uri="{FF2B5EF4-FFF2-40B4-BE49-F238E27FC236}">
                <a16:creationId xmlns:a16="http://schemas.microsoft.com/office/drawing/2014/main" id="{B1E0D2D1-677F-65BA-65DF-0819994B9F4A}"/>
              </a:ext>
            </a:extLst>
          </p:cNvPr>
          <p:cNvSpPr txBox="1">
            <a:spLocks noGrp="1"/>
          </p:cNvSpPr>
          <p:nvPr>
            <p:ph type="pic" idx="4294967295"/>
          </p:nvPr>
        </p:nvSpPr>
        <p:spPr>
          <a:xfrm>
            <a:off x="6345012" y="2538749"/>
            <a:ext cx="1989469" cy="2478426"/>
          </a:xfrm>
        </p:spPr>
        <p:txBody>
          <a:bodyPr/>
          <a:lstStyle>
            <a:lvl1pPr>
              <a:defRPr/>
            </a:lvl1pPr>
          </a:lstStyle>
          <a:p>
            <a:pPr lvl="0"/>
            <a:r>
              <a:rPr lang="en-US"/>
              <a:t>Click icon to add picture</a:t>
            </a:r>
            <a:endParaRPr lang="ru-RU"/>
          </a:p>
        </p:txBody>
      </p:sp>
      <p:sp>
        <p:nvSpPr>
          <p:cNvPr id="4" name="Рисунок 12">
            <a:extLst>
              <a:ext uri="{FF2B5EF4-FFF2-40B4-BE49-F238E27FC236}">
                <a16:creationId xmlns:a16="http://schemas.microsoft.com/office/drawing/2014/main" id="{224B9F4D-5EE1-BC64-CA8B-1378BD6DFC0E}"/>
              </a:ext>
            </a:extLst>
          </p:cNvPr>
          <p:cNvSpPr txBox="1">
            <a:spLocks noGrp="1"/>
          </p:cNvSpPr>
          <p:nvPr>
            <p:ph type="pic" idx="4294967295"/>
          </p:nvPr>
        </p:nvSpPr>
        <p:spPr>
          <a:xfrm>
            <a:off x="8823521" y="2538749"/>
            <a:ext cx="1989469" cy="2478426"/>
          </a:xfrm>
        </p:spPr>
        <p:txBody>
          <a:bodyPr/>
          <a:lstStyle>
            <a:lvl1pPr>
              <a:defRPr/>
            </a:lvl1pPr>
          </a:lstStyle>
          <a:p>
            <a:pPr lvl="0"/>
            <a:r>
              <a:rPr lang="en-US"/>
              <a:t>Click icon to add picture</a:t>
            </a:r>
            <a:endParaRPr lang="ru-RU"/>
          </a:p>
        </p:txBody>
      </p:sp>
      <p:sp>
        <p:nvSpPr>
          <p:cNvPr id="5" name="Picture Placeholder 16">
            <a:extLst>
              <a:ext uri="{FF2B5EF4-FFF2-40B4-BE49-F238E27FC236}">
                <a16:creationId xmlns:a16="http://schemas.microsoft.com/office/drawing/2014/main" id="{CEF8AC30-4162-9AE4-DD0E-8A1597139BC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6" name="Picture Placeholder 18">
            <a:extLst>
              <a:ext uri="{FF2B5EF4-FFF2-40B4-BE49-F238E27FC236}">
                <a16:creationId xmlns:a16="http://schemas.microsoft.com/office/drawing/2014/main" id="{7E706DD9-4E8D-472B-ECE8-F32E5EA8279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7" name="Picture Placeholder 22">
            <a:extLst>
              <a:ext uri="{FF2B5EF4-FFF2-40B4-BE49-F238E27FC236}">
                <a16:creationId xmlns:a16="http://schemas.microsoft.com/office/drawing/2014/main" id="{5D72CA9C-30D5-ED71-FAE8-47F483F4BEB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8" name="Text Placeholder 13">
            <a:extLst>
              <a:ext uri="{FF2B5EF4-FFF2-40B4-BE49-F238E27FC236}">
                <a16:creationId xmlns:a16="http://schemas.microsoft.com/office/drawing/2014/main" id="{1F018356-71E7-2D45-EDB2-CDB5B47BCCBB}"/>
              </a:ext>
            </a:extLst>
          </p:cNvPr>
          <p:cNvSpPr txBox="1">
            <a:spLocks noGrp="1"/>
          </p:cNvSpPr>
          <p:nvPr>
            <p:ph type="body" idx="4294967295"/>
          </p:nvPr>
        </p:nvSpPr>
        <p:spPr>
          <a:xfrm>
            <a:off x="4484912" y="904734"/>
            <a:ext cx="1611081" cy="502197"/>
          </a:xfrm>
        </p:spPr>
        <p:txBody>
          <a:bodyPr>
            <a:noAutofit/>
          </a:bodyPr>
          <a:lstStyle>
            <a:lvl1pPr marL="0" indent="0">
              <a:buNone/>
              <a:defRPr sz="4400" b="1"/>
            </a:lvl1pPr>
          </a:lstStyle>
          <a:p>
            <a:pPr lvl="0"/>
            <a:r>
              <a:rPr lang="en-US"/>
              <a:t>TEAM</a:t>
            </a:r>
          </a:p>
        </p:txBody>
      </p:sp>
      <p:sp>
        <p:nvSpPr>
          <p:cNvPr id="9" name="Text Placeholder 13">
            <a:extLst>
              <a:ext uri="{FF2B5EF4-FFF2-40B4-BE49-F238E27FC236}">
                <a16:creationId xmlns:a16="http://schemas.microsoft.com/office/drawing/2014/main" id="{C3FDD4A1-1A07-0DEE-EC49-469793D00D9A}"/>
              </a:ext>
            </a:extLst>
          </p:cNvPr>
          <p:cNvSpPr txBox="1">
            <a:spLocks noGrp="1"/>
          </p:cNvSpPr>
          <p:nvPr>
            <p:ph type="body" idx="4294967295"/>
          </p:nvPr>
        </p:nvSpPr>
        <p:spPr>
          <a:xfrm>
            <a:off x="6176772" y="906947"/>
            <a:ext cx="1565141" cy="502197"/>
          </a:xfrm>
        </p:spPr>
        <p:txBody>
          <a:bodyPr>
            <a:noAutofit/>
          </a:bodyPr>
          <a:lstStyle>
            <a:lvl1pPr marL="0" indent="0">
              <a:buNone/>
              <a:defRPr sz="4400" b="1">
                <a:solidFill>
                  <a:srgbClr val="F47920"/>
                </a:solidFill>
              </a:defRPr>
            </a:lvl1pPr>
          </a:lstStyle>
          <a:p>
            <a:pPr lvl="0"/>
            <a:r>
              <a:rPr lang="en-US"/>
              <a:t>SLIDE</a:t>
            </a:r>
          </a:p>
        </p:txBody>
      </p:sp>
      <p:sp>
        <p:nvSpPr>
          <p:cNvPr id="10" name="Text Placeholder 13">
            <a:extLst>
              <a:ext uri="{FF2B5EF4-FFF2-40B4-BE49-F238E27FC236}">
                <a16:creationId xmlns:a16="http://schemas.microsoft.com/office/drawing/2014/main" id="{E7A83DCE-B216-0145-3342-56FB4A1E13FB}"/>
              </a:ext>
            </a:extLst>
          </p:cNvPr>
          <p:cNvSpPr txBox="1">
            <a:spLocks noGrp="1"/>
          </p:cNvSpPr>
          <p:nvPr>
            <p:ph type="body" idx="4294967295"/>
          </p:nvPr>
        </p:nvSpPr>
        <p:spPr>
          <a:xfrm>
            <a:off x="2044580" y="1609572"/>
            <a:ext cx="8600855" cy="654655"/>
          </a:xfrm>
        </p:spPr>
        <p:txBody>
          <a:bodyPr>
            <a:noAutofit/>
          </a:bodyPr>
          <a:lstStyle>
            <a:lvl1pPr marL="0" indent="0">
              <a:lnSpc>
                <a:spcPct val="150000"/>
              </a:lnSpc>
              <a:spcBef>
                <a:spcPts val="0"/>
              </a:spcBef>
              <a:buNone/>
              <a:defRPr sz="1100" kern="0">
                <a:solidFill>
                  <a:srgbClr val="4C4C4C"/>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 dui congue, semper quam vitae, luctus. Donec ut tortor sed purus tincidunt lacinia. </a:t>
            </a:r>
          </a:p>
        </p:txBody>
      </p:sp>
      <p:sp>
        <p:nvSpPr>
          <p:cNvPr id="11" name="Text Placeholder 13">
            <a:extLst>
              <a:ext uri="{FF2B5EF4-FFF2-40B4-BE49-F238E27FC236}">
                <a16:creationId xmlns:a16="http://schemas.microsoft.com/office/drawing/2014/main" id="{BBFA29A6-EE6E-D7CB-4A05-1E1BFB5691FC}"/>
              </a:ext>
            </a:extLst>
          </p:cNvPr>
          <p:cNvSpPr txBox="1">
            <a:spLocks noGrp="1"/>
          </p:cNvSpPr>
          <p:nvPr>
            <p:ph type="body" idx="4294967295"/>
          </p:nvPr>
        </p:nvSpPr>
        <p:spPr>
          <a:xfrm>
            <a:off x="1388004" y="5162537"/>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2" name="Text Placeholder 13">
            <a:extLst>
              <a:ext uri="{FF2B5EF4-FFF2-40B4-BE49-F238E27FC236}">
                <a16:creationId xmlns:a16="http://schemas.microsoft.com/office/drawing/2014/main" id="{122832EE-B0A4-BCBF-1CAD-7433C3475636}"/>
              </a:ext>
            </a:extLst>
          </p:cNvPr>
          <p:cNvSpPr txBox="1">
            <a:spLocks noGrp="1"/>
          </p:cNvSpPr>
          <p:nvPr>
            <p:ph type="body" idx="4294967295"/>
          </p:nvPr>
        </p:nvSpPr>
        <p:spPr>
          <a:xfrm>
            <a:off x="3866503" y="5158020"/>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3" name="Text Placeholder 13">
            <a:extLst>
              <a:ext uri="{FF2B5EF4-FFF2-40B4-BE49-F238E27FC236}">
                <a16:creationId xmlns:a16="http://schemas.microsoft.com/office/drawing/2014/main" id="{D2A416FA-F89C-0286-0286-2EED93EF7C18}"/>
              </a:ext>
            </a:extLst>
          </p:cNvPr>
          <p:cNvSpPr txBox="1">
            <a:spLocks noGrp="1"/>
          </p:cNvSpPr>
          <p:nvPr>
            <p:ph type="body" idx="4294967295"/>
          </p:nvPr>
        </p:nvSpPr>
        <p:spPr>
          <a:xfrm>
            <a:off x="6345012" y="5153082"/>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
        <p:nvSpPr>
          <p:cNvPr id="14" name="Text Placeholder 13">
            <a:extLst>
              <a:ext uri="{FF2B5EF4-FFF2-40B4-BE49-F238E27FC236}">
                <a16:creationId xmlns:a16="http://schemas.microsoft.com/office/drawing/2014/main" id="{564F6F69-37D4-B483-EDB6-FB878EA1797F}"/>
              </a:ext>
            </a:extLst>
          </p:cNvPr>
          <p:cNvSpPr txBox="1">
            <a:spLocks noGrp="1"/>
          </p:cNvSpPr>
          <p:nvPr>
            <p:ph type="body" idx="4294967295"/>
          </p:nvPr>
        </p:nvSpPr>
        <p:spPr>
          <a:xfrm>
            <a:off x="8823521" y="5148145"/>
            <a:ext cx="1989469" cy="608569"/>
          </a:xfrm>
        </p:spPr>
        <p:txBody>
          <a:bodyPr>
            <a:noAutofit/>
          </a:bodyPr>
          <a:lstStyle>
            <a:lvl1pPr marL="0" indent="0">
              <a:lnSpc>
                <a:spcPct val="150000"/>
              </a:lnSpc>
              <a:spcBef>
                <a:spcPts val="0"/>
              </a:spcBef>
              <a:buNone/>
              <a:defRPr sz="1100" b="1" kern="0">
                <a:solidFill>
                  <a:srgbClr val="4C4C4C"/>
                </a:solidFill>
                <a:latin typeface="Karla" pitchFamily="2"/>
                <a:ea typeface="Karla" pitchFamily="2"/>
                <a:cs typeface="Poppins" pitchFamily="2"/>
              </a:defRPr>
            </a:lvl1pPr>
          </a:lstStyle>
          <a:p>
            <a:pPr lvl="0"/>
            <a:r>
              <a:rPr lang="en-US"/>
              <a:t>Etiam vitae dui congue, semper</a:t>
            </a:r>
          </a:p>
        </p:txBody>
      </p:sp>
    </p:spTree>
    <p:extLst>
      <p:ext uri="{BB962C8B-B14F-4D97-AF65-F5344CB8AC3E}">
        <p14:creationId xmlns:p14="http://schemas.microsoft.com/office/powerpoint/2010/main" val="42650156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watermark">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1481D8A-8124-5FB6-C657-2BEDEB756A69}"/>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6B8DED03-AEF3-2AD7-CE41-92AEECC93F56}"/>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266D92C6-5D66-BA2F-43E0-EC9C8ACFE6A3}"/>
              </a:ext>
            </a:extLst>
          </p:cNvPr>
          <p:cNvSpPr txBox="1">
            <a:spLocks noGrp="1"/>
          </p:cNvSpPr>
          <p:nvPr>
            <p:ph type="body" idx="4294967295"/>
          </p:nvPr>
        </p:nvSpPr>
        <p:spPr>
          <a:xfrm>
            <a:off x="4183462" y="723829"/>
            <a:ext cx="1538066" cy="502197"/>
          </a:xfrm>
        </p:spPr>
        <p:txBody>
          <a:bodyPr>
            <a:noAutofit/>
          </a:bodyPr>
          <a:lstStyle>
            <a:lvl1pPr marL="0" indent="0">
              <a:buNone/>
              <a:defRPr sz="4400" b="1"/>
            </a:lvl1pPr>
          </a:lstStyle>
          <a:p>
            <a:pPr lvl="0"/>
            <a:r>
              <a:rPr lang="en-US"/>
              <a:t>OUR</a:t>
            </a:r>
          </a:p>
        </p:txBody>
      </p:sp>
      <p:sp>
        <p:nvSpPr>
          <p:cNvPr id="5" name="Text Placeholder 13">
            <a:extLst>
              <a:ext uri="{FF2B5EF4-FFF2-40B4-BE49-F238E27FC236}">
                <a16:creationId xmlns:a16="http://schemas.microsoft.com/office/drawing/2014/main" id="{FBE01D61-07C5-1AA0-B5CE-F4178D7831B6}"/>
              </a:ext>
            </a:extLst>
          </p:cNvPr>
          <p:cNvSpPr txBox="1">
            <a:spLocks noGrp="1"/>
          </p:cNvSpPr>
          <p:nvPr>
            <p:ph type="body" idx="4294967295"/>
          </p:nvPr>
        </p:nvSpPr>
        <p:spPr>
          <a:xfrm>
            <a:off x="5886395" y="723829"/>
            <a:ext cx="2674126" cy="502197"/>
          </a:xfrm>
        </p:spPr>
        <p:txBody>
          <a:bodyPr>
            <a:noAutofit/>
          </a:bodyPr>
          <a:lstStyle>
            <a:lvl1pPr marL="0" indent="0">
              <a:buNone/>
              <a:defRPr sz="4400" b="1">
                <a:solidFill>
                  <a:srgbClr val="F47920"/>
                </a:solidFill>
              </a:defRPr>
            </a:lvl1pPr>
          </a:lstStyle>
          <a:p>
            <a:pPr lvl="0"/>
            <a:r>
              <a:rPr lang="en-US"/>
              <a:t>STRATEGY</a:t>
            </a:r>
          </a:p>
        </p:txBody>
      </p:sp>
      <p:pic>
        <p:nvPicPr>
          <p:cNvPr id="6" name="Picture 13">
            <a:extLst>
              <a:ext uri="{FF2B5EF4-FFF2-40B4-BE49-F238E27FC236}">
                <a16:creationId xmlns:a16="http://schemas.microsoft.com/office/drawing/2014/main" id="{5EDBD00F-F5E6-7E6B-D0F0-A7494DA3A3FE}"/>
              </a:ext>
            </a:extLst>
          </p:cNvPr>
          <p:cNvPicPr>
            <a:picLocks noChangeAspect="1"/>
          </p:cNvPicPr>
          <p:nvPr/>
        </p:nvPicPr>
        <p:blipFill>
          <a:blip r:embed="rId2"/>
          <a:srcRect l="-82" t="5299" r="82" b="42602"/>
          <a:stretch>
            <a:fillRect/>
          </a:stretch>
        </p:blipFill>
        <p:spPr>
          <a:xfrm>
            <a:off x="0" y="1618451"/>
            <a:ext cx="12191996" cy="2823584"/>
          </a:xfrm>
          <a:prstGeom prst="rect">
            <a:avLst/>
          </a:prstGeom>
          <a:noFill/>
          <a:ln cap="flat">
            <a:noFill/>
          </a:ln>
        </p:spPr>
      </p:pic>
      <p:sp>
        <p:nvSpPr>
          <p:cNvPr id="7" name="Прямоугольник 8">
            <a:extLst>
              <a:ext uri="{FF2B5EF4-FFF2-40B4-BE49-F238E27FC236}">
                <a16:creationId xmlns:a16="http://schemas.microsoft.com/office/drawing/2014/main" id="{47B72779-5CAA-FB81-E59A-5F0E670516CC}"/>
              </a:ext>
            </a:extLst>
          </p:cNvPr>
          <p:cNvSpPr/>
          <p:nvPr/>
        </p:nvSpPr>
        <p:spPr>
          <a:xfrm>
            <a:off x="4114800" y="1618451"/>
            <a:ext cx="3962396" cy="2838453"/>
          </a:xfrm>
          <a:prstGeom prst="rect">
            <a:avLst/>
          </a:prstGeom>
          <a:solidFill>
            <a:srgbClr val="4C4C4C">
              <a:alpha val="83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591068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Full Image">
    <p:spTree>
      <p:nvGrpSpPr>
        <p:cNvPr id="1" name=""/>
        <p:cNvGrpSpPr/>
        <p:nvPr/>
      </p:nvGrpSpPr>
      <p:grpSpPr>
        <a:xfrm>
          <a:off x="0" y="0"/>
          <a:ext cx="0" cy="0"/>
          <a:chOff x="0" y="0"/>
          <a:chExt cx="0" cy="0"/>
        </a:xfrm>
      </p:grpSpPr>
      <p:sp>
        <p:nvSpPr>
          <p:cNvPr id="2" name="Picture Placeholder 16">
            <a:extLst>
              <a:ext uri="{FF2B5EF4-FFF2-40B4-BE49-F238E27FC236}">
                <a16:creationId xmlns:a16="http://schemas.microsoft.com/office/drawing/2014/main" id="{47DB336F-77B5-7490-5244-30095B490A2C}"/>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3" name="Picture Placeholder 18">
            <a:extLst>
              <a:ext uri="{FF2B5EF4-FFF2-40B4-BE49-F238E27FC236}">
                <a16:creationId xmlns:a16="http://schemas.microsoft.com/office/drawing/2014/main" id="{27CF7287-105E-F29C-77FB-5B2EBEF6B1E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4" name="Picture Placeholder 22">
            <a:extLst>
              <a:ext uri="{FF2B5EF4-FFF2-40B4-BE49-F238E27FC236}">
                <a16:creationId xmlns:a16="http://schemas.microsoft.com/office/drawing/2014/main" id="{C5B79A7A-728A-3890-69F7-1E6B6133DEAA}"/>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881523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Collage">
    <p:spTree>
      <p:nvGrpSpPr>
        <p:cNvPr id="1" name=""/>
        <p:cNvGrpSpPr/>
        <p:nvPr/>
      </p:nvGrpSpPr>
      <p:grpSpPr>
        <a:xfrm>
          <a:off x="0" y="0"/>
          <a:ext cx="0" cy="0"/>
          <a:chOff x="0" y="0"/>
          <a:chExt cx="0" cy="0"/>
        </a:xfrm>
      </p:grpSpPr>
      <p:sp>
        <p:nvSpPr>
          <p:cNvPr id="2" name="Рисунок 8">
            <a:extLst>
              <a:ext uri="{FF2B5EF4-FFF2-40B4-BE49-F238E27FC236}">
                <a16:creationId xmlns:a16="http://schemas.microsoft.com/office/drawing/2014/main" id="{3DACE715-D75F-741E-8239-2E10BA0162AC}"/>
              </a:ext>
            </a:extLst>
          </p:cNvPr>
          <p:cNvSpPr txBox="1">
            <a:spLocks noGrp="1"/>
          </p:cNvSpPr>
          <p:nvPr>
            <p:ph type="pic" idx="4294967295"/>
          </p:nvPr>
        </p:nvSpPr>
        <p:spPr>
          <a:xfrm>
            <a:off x="9230739" y="554345"/>
            <a:ext cx="2194505" cy="1423912"/>
          </a:xfrm>
        </p:spPr>
        <p:txBody>
          <a:bodyPr/>
          <a:lstStyle>
            <a:lvl1pPr>
              <a:defRPr/>
            </a:lvl1pPr>
          </a:lstStyle>
          <a:p>
            <a:pPr lvl="0"/>
            <a:r>
              <a:rPr lang="en-US"/>
              <a:t>Click icon to add picture</a:t>
            </a:r>
            <a:endParaRPr lang="ru-RU"/>
          </a:p>
        </p:txBody>
      </p:sp>
      <p:sp>
        <p:nvSpPr>
          <p:cNvPr id="3" name="Рисунок 8">
            <a:extLst>
              <a:ext uri="{FF2B5EF4-FFF2-40B4-BE49-F238E27FC236}">
                <a16:creationId xmlns:a16="http://schemas.microsoft.com/office/drawing/2014/main" id="{11E87FB5-17FF-0211-31C3-5AC36631EFCE}"/>
              </a:ext>
            </a:extLst>
          </p:cNvPr>
          <p:cNvSpPr txBox="1">
            <a:spLocks noGrp="1"/>
          </p:cNvSpPr>
          <p:nvPr>
            <p:ph type="pic" idx="4294967295"/>
          </p:nvPr>
        </p:nvSpPr>
        <p:spPr>
          <a:xfrm>
            <a:off x="9230739" y="2194358"/>
            <a:ext cx="2194505" cy="2991139"/>
          </a:xfrm>
        </p:spPr>
        <p:txBody>
          <a:bodyPr/>
          <a:lstStyle>
            <a:lvl1pPr>
              <a:defRPr/>
            </a:lvl1pPr>
          </a:lstStyle>
          <a:p>
            <a:pPr lvl="0"/>
            <a:r>
              <a:rPr lang="en-US"/>
              <a:t>Click icon to add picture</a:t>
            </a:r>
            <a:endParaRPr lang="ru-RU"/>
          </a:p>
        </p:txBody>
      </p:sp>
      <p:sp>
        <p:nvSpPr>
          <p:cNvPr id="4" name="Рисунок 8">
            <a:extLst>
              <a:ext uri="{FF2B5EF4-FFF2-40B4-BE49-F238E27FC236}">
                <a16:creationId xmlns:a16="http://schemas.microsoft.com/office/drawing/2014/main" id="{062506D7-4809-385F-7BB0-32E96DEF5C06}"/>
              </a:ext>
            </a:extLst>
          </p:cNvPr>
          <p:cNvSpPr txBox="1">
            <a:spLocks noGrp="1"/>
          </p:cNvSpPr>
          <p:nvPr>
            <p:ph type="pic" idx="4294967295"/>
          </p:nvPr>
        </p:nvSpPr>
        <p:spPr>
          <a:xfrm>
            <a:off x="5445453" y="3368064"/>
            <a:ext cx="1703399" cy="1817424"/>
          </a:xfrm>
        </p:spPr>
        <p:txBody>
          <a:bodyPr/>
          <a:lstStyle>
            <a:lvl1pPr>
              <a:defRPr/>
            </a:lvl1pPr>
          </a:lstStyle>
          <a:p>
            <a:pPr lvl="0"/>
            <a:r>
              <a:rPr lang="en-US"/>
              <a:t>Click icon to add picture</a:t>
            </a:r>
            <a:endParaRPr lang="ru-RU"/>
          </a:p>
        </p:txBody>
      </p:sp>
      <p:sp>
        <p:nvSpPr>
          <p:cNvPr id="5" name="Рисунок 8">
            <a:extLst>
              <a:ext uri="{FF2B5EF4-FFF2-40B4-BE49-F238E27FC236}">
                <a16:creationId xmlns:a16="http://schemas.microsoft.com/office/drawing/2014/main" id="{7A8813B6-BBB1-2E9D-DF54-86E5C0B3BDBE}"/>
              </a:ext>
            </a:extLst>
          </p:cNvPr>
          <p:cNvSpPr txBox="1">
            <a:spLocks noGrp="1"/>
          </p:cNvSpPr>
          <p:nvPr>
            <p:ph type="pic" idx="4294967295"/>
          </p:nvPr>
        </p:nvSpPr>
        <p:spPr>
          <a:xfrm>
            <a:off x="7358414" y="3368064"/>
            <a:ext cx="1653957" cy="1817424"/>
          </a:xfrm>
        </p:spPr>
        <p:txBody>
          <a:bodyPr/>
          <a:lstStyle>
            <a:lvl1pPr>
              <a:defRPr/>
            </a:lvl1pPr>
          </a:lstStyle>
          <a:p>
            <a:pPr lvl="0"/>
            <a:r>
              <a:rPr lang="en-US"/>
              <a:t>Click icon to add picture</a:t>
            </a:r>
            <a:endParaRPr lang="ru-RU"/>
          </a:p>
        </p:txBody>
      </p:sp>
      <p:sp>
        <p:nvSpPr>
          <p:cNvPr id="6" name="Picture Placeholder 16">
            <a:extLst>
              <a:ext uri="{FF2B5EF4-FFF2-40B4-BE49-F238E27FC236}">
                <a16:creationId xmlns:a16="http://schemas.microsoft.com/office/drawing/2014/main" id="{519E0C8D-1D25-AF23-2A1D-89EA911C1AC3}"/>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2171B98D-CA9C-6C4C-A833-9E70934CBFF3}"/>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74BE4B9-5AB4-1CBF-585D-80D22788DFBE}"/>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9" name="Picture Placeholder 15">
            <a:extLst>
              <a:ext uri="{FF2B5EF4-FFF2-40B4-BE49-F238E27FC236}">
                <a16:creationId xmlns:a16="http://schemas.microsoft.com/office/drawing/2014/main" id="{56A77A8E-CAD6-608E-86F5-617A5FB49914}"/>
              </a:ext>
            </a:extLst>
          </p:cNvPr>
          <p:cNvPicPr>
            <a:picLocks noChangeAspect="1"/>
          </p:cNvPicPr>
          <p:nvPr/>
        </p:nvPicPr>
        <p:blipFill>
          <a:blip r:embed="rId2"/>
          <a:srcRect l="4658" r="4658"/>
          <a:stretch>
            <a:fillRect/>
          </a:stretch>
        </p:blipFill>
        <p:spPr>
          <a:xfrm>
            <a:off x="5446705" y="554345"/>
            <a:ext cx="3575715" cy="2624922"/>
          </a:xfrm>
          <a:prstGeom prst="rect">
            <a:avLst/>
          </a:prstGeom>
          <a:solidFill>
            <a:srgbClr val="E7E6E6"/>
          </a:solidFill>
          <a:ln cap="flat">
            <a:noFill/>
          </a:ln>
        </p:spPr>
      </p:pic>
      <p:sp>
        <p:nvSpPr>
          <p:cNvPr id="10" name="Text Placeholder 13">
            <a:extLst>
              <a:ext uri="{FF2B5EF4-FFF2-40B4-BE49-F238E27FC236}">
                <a16:creationId xmlns:a16="http://schemas.microsoft.com/office/drawing/2014/main" id="{3575DAE6-51E5-35EF-1FD1-EF671C232D9A}"/>
              </a:ext>
            </a:extLst>
          </p:cNvPr>
          <p:cNvSpPr txBox="1">
            <a:spLocks noGrp="1"/>
          </p:cNvSpPr>
          <p:nvPr>
            <p:ph type="body" idx="4294967295"/>
          </p:nvPr>
        </p:nvSpPr>
        <p:spPr>
          <a:xfrm>
            <a:off x="451923" y="1476070"/>
            <a:ext cx="3144713" cy="502197"/>
          </a:xfrm>
        </p:spPr>
        <p:txBody>
          <a:bodyPr>
            <a:noAutofit/>
          </a:bodyPr>
          <a:lstStyle>
            <a:lvl1pPr marL="0" indent="0">
              <a:buNone/>
              <a:defRPr sz="4400" b="1"/>
            </a:lvl1pPr>
          </a:lstStyle>
          <a:p>
            <a:pPr lvl="0"/>
            <a:r>
              <a:rPr lang="en-US"/>
              <a:t>OUR LATEST</a:t>
            </a:r>
          </a:p>
        </p:txBody>
      </p:sp>
      <p:sp>
        <p:nvSpPr>
          <p:cNvPr id="11" name="Text Placeholder 13">
            <a:extLst>
              <a:ext uri="{FF2B5EF4-FFF2-40B4-BE49-F238E27FC236}">
                <a16:creationId xmlns:a16="http://schemas.microsoft.com/office/drawing/2014/main" id="{6AB54401-B258-9350-A84B-D986DB00727B}"/>
              </a:ext>
            </a:extLst>
          </p:cNvPr>
          <p:cNvSpPr txBox="1">
            <a:spLocks noGrp="1"/>
          </p:cNvSpPr>
          <p:nvPr>
            <p:ph type="body" idx="4294967295"/>
          </p:nvPr>
        </p:nvSpPr>
        <p:spPr>
          <a:xfrm>
            <a:off x="462988" y="2194358"/>
            <a:ext cx="1836069" cy="502197"/>
          </a:xfrm>
        </p:spPr>
        <p:txBody>
          <a:bodyPr>
            <a:noAutofit/>
          </a:bodyPr>
          <a:lstStyle>
            <a:lvl1pPr marL="0" indent="0">
              <a:buNone/>
              <a:defRPr sz="4400" b="1">
                <a:solidFill>
                  <a:srgbClr val="F47920"/>
                </a:solidFill>
              </a:defRPr>
            </a:lvl1pPr>
          </a:lstStyle>
          <a:p>
            <a:pPr lvl="0"/>
            <a:r>
              <a:rPr lang="en-US"/>
              <a:t>WORK</a:t>
            </a:r>
          </a:p>
        </p:txBody>
      </p:sp>
    </p:spTree>
    <p:extLst>
      <p:ext uri="{BB962C8B-B14F-4D97-AF65-F5344CB8AC3E}">
        <p14:creationId xmlns:p14="http://schemas.microsoft.com/office/powerpoint/2010/main" val="2629795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tangle 27">
            <a:extLst>
              <a:ext uri="{FF2B5EF4-FFF2-40B4-BE49-F238E27FC236}">
                <a16:creationId xmlns:a16="http://schemas.microsoft.com/office/drawing/2014/main" id="{09D406F3-62D0-753E-1636-480E88EFA25B}"/>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9">
            <a:extLst>
              <a:ext uri="{FF2B5EF4-FFF2-40B4-BE49-F238E27FC236}">
                <a16:creationId xmlns:a16="http://schemas.microsoft.com/office/drawing/2014/main" id="{60E25DBD-7B3E-FA96-6953-C0DCA612C938}"/>
              </a:ext>
            </a:extLst>
          </p:cNvPr>
          <p:cNvSpPr/>
          <p:nvPr/>
        </p:nvSpPr>
        <p:spPr>
          <a:xfrm>
            <a:off x="182880" y="269967"/>
            <a:ext cx="1636090" cy="75764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0893DE4D-F5CC-A13C-D4EB-709E4EDB0F5A}"/>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12432D84-DA4B-3ED4-6DCF-56B3D5C579C5}"/>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422163B6-200C-29E1-7A07-128A513874F8}"/>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pic>
        <p:nvPicPr>
          <p:cNvPr id="7" name="Picture 13">
            <a:extLst>
              <a:ext uri="{FF2B5EF4-FFF2-40B4-BE49-F238E27FC236}">
                <a16:creationId xmlns:a16="http://schemas.microsoft.com/office/drawing/2014/main" id="{F0242F9D-2BFB-C391-6D05-61C726355982}"/>
              </a:ext>
            </a:extLst>
          </p:cNvPr>
          <p:cNvPicPr>
            <a:picLocks noChangeAspect="1"/>
          </p:cNvPicPr>
          <p:nvPr/>
        </p:nvPicPr>
        <p:blipFill>
          <a:blip r:embed="rId2"/>
          <a:stretch>
            <a:fillRect/>
          </a:stretch>
        </p:blipFill>
        <p:spPr>
          <a:xfrm>
            <a:off x="561725" y="288877"/>
            <a:ext cx="1148696" cy="693810"/>
          </a:xfrm>
          <a:prstGeom prst="rect">
            <a:avLst/>
          </a:prstGeom>
          <a:noFill/>
          <a:ln cap="flat">
            <a:noFill/>
          </a:ln>
        </p:spPr>
      </p:pic>
      <p:sp>
        <p:nvSpPr>
          <p:cNvPr id="8" name="Rectangle 14">
            <a:extLst>
              <a:ext uri="{FF2B5EF4-FFF2-40B4-BE49-F238E27FC236}">
                <a16:creationId xmlns:a16="http://schemas.microsoft.com/office/drawing/2014/main" id="{A9DB21B8-E3D8-BE03-E36B-B88EC700A2D4}"/>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304087916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Data Analysis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90C7B270-F3DD-BE38-E0C0-5830867F95DE}"/>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785E36A-1DF8-A19E-A557-AD22AC75323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0D94C3BC-5B7D-8642-8486-D6806659CE91}"/>
              </a:ext>
            </a:extLst>
          </p:cNvPr>
          <p:cNvSpPr txBox="1">
            <a:spLocks noGrp="1"/>
          </p:cNvSpPr>
          <p:nvPr>
            <p:ph type="body" idx="4294967295"/>
          </p:nvPr>
        </p:nvSpPr>
        <p:spPr>
          <a:xfrm>
            <a:off x="2472318" y="668883"/>
            <a:ext cx="3475643" cy="619688"/>
          </a:xfrm>
        </p:spPr>
        <p:txBody>
          <a:bodyPr>
            <a:noAutofit/>
          </a:bodyPr>
          <a:lstStyle>
            <a:lvl1pPr marL="0" indent="0">
              <a:buNone/>
              <a:defRPr sz="4800" b="1">
                <a:solidFill>
                  <a:srgbClr val="4C4C4C"/>
                </a:solidFill>
                <a:latin typeface="Karla" pitchFamily="2"/>
                <a:cs typeface="Karla" pitchFamily="2"/>
              </a:defRPr>
            </a:lvl1pPr>
          </a:lstStyle>
          <a:p>
            <a:pPr lvl="0"/>
            <a:r>
              <a:rPr lang="en-US"/>
              <a:t>PIE CHART</a:t>
            </a:r>
          </a:p>
        </p:txBody>
      </p:sp>
      <p:sp>
        <p:nvSpPr>
          <p:cNvPr id="5" name="Text Placeholder 13">
            <a:extLst>
              <a:ext uri="{FF2B5EF4-FFF2-40B4-BE49-F238E27FC236}">
                <a16:creationId xmlns:a16="http://schemas.microsoft.com/office/drawing/2014/main" id="{59D50DC1-DB7B-4B59-FBB1-B429C8C90CDF}"/>
              </a:ext>
            </a:extLst>
          </p:cNvPr>
          <p:cNvSpPr txBox="1">
            <a:spLocks noGrp="1"/>
          </p:cNvSpPr>
          <p:nvPr>
            <p:ph type="body" idx="4294967295"/>
          </p:nvPr>
        </p:nvSpPr>
        <p:spPr>
          <a:xfrm>
            <a:off x="6096003" y="649790"/>
            <a:ext cx="2081348" cy="647267"/>
          </a:xfrm>
        </p:spPr>
        <p:txBody>
          <a:bodyPr>
            <a:noAutofit/>
          </a:bodyPr>
          <a:lstStyle>
            <a:lvl1pPr marL="0" indent="0">
              <a:buNone/>
              <a:defRPr sz="4800" b="1">
                <a:solidFill>
                  <a:srgbClr val="F47920"/>
                </a:solidFill>
                <a:latin typeface="Karla" pitchFamily="2"/>
                <a:cs typeface="Karla" pitchFamily="2"/>
              </a:defRPr>
            </a:lvl1pPr>
          </a:lstStyle>
          <a:p>
            <a:pPr lvl="0"/>
            <a:r>
              <a:rPr lang="en-US"/>
              <a:t>SLIDE</a:t>
            </a:r>
          </a:p>
        </p:txBody>
      </p:sp>
      <p:cxnSp>
        <p:nvCxnSpPr>
          <p:cNvPr id="6" name="Прямая соединительная линия 17">
            <a:extLst>
              <a:ext uri="{FF2B5EF4-FFF2-40B4-BE49-F238E27FC236}">
                <a16:creationId xmlns:a16="http://schemas.microsoft.com/office/drawing/2014/main" id="{58686F1D-1623-E3C4-FBA5-1D61BBCC95BA}"/>
              </a:ext>
            </a:extLst>
          </p:cNvPr>
          <p:cNvCxnSpPr/>
          <p:nvPr/>
        </p:nvCxnSpPr>
        <p:spPr>
          <a:xfrm>
            <a:off x="7371965" y="2260908"/>
            <a:ext cx="0" cy="3675065"/>
          </a:xfrm>
          <a:prstGeom prst="straightConnector1">
            <a:avLst/>
          </a:prstGeom>
          <a:noFill/>
          <a:ln w="6345" cap="flat">
            <a:solidFill>
              <a:srgbClr val="BFBFBF"/>
            </a:solidFill>
            <a:prstDash val="solid"/>
            <a:miter/>
          </a:ln>
        </p:spPr>
      </p:cxnSp>
      <p:sp>
        <p:nvSpPr>
          <p:cNvPr id="7" name="TextBox 12">
            <a:extLst>
              <a:ext uri="{FF2B5EF4-FFF2-40B4-BE49-F238E27FC236}">
                <a16:creationId xmlns:a16="http://schemas.microsoft.com/office/drawing/2014/main" id="{B4C17BFB-8355-94AA-5F35-2FD5053A4300}"/>
              </a:ext>
            </a:extLst>
          </p:cNvPr>
          <p:cNvSpPr txBox="1"/>
          <p:nvPr/>
        </p:nvSpPr>
        <p:spPr>
          <a:xfrm>
            <a:off x="7631500" y="1844655"/>
            <a:ext cx="1902957"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KEY:</a:t>
            </a:r>
          </a:p>
        </p:txBody>
      </p:sp>
      <p:sp>
        <p:nvSpPr>
          <p:cNvPr id="8" name="Text Placeholder 14">
            <a:extLst>
              <a:ext uri="{FF2B5EF4-FFF2-40B4-BE49-F238E27FC236}">
                <a16:creationId xmlns:a16="http://schemas.microsoft.com/office/drawing/2014/main" id="{06999B45-6BFC-5442-0E51-8FFF6C45C3F3}"/>
              </a:ext>
            </a:extLst>
          </p:cNvPr>
          <p:cNvSpPr txBox="1">
            <a:spLocks noGrp="1"/>
          </p:cNvSpPr>
          <p:nvPr>
            <p:ph type="body" idx="4294967295"/>
          </p:nvPr>
        </p:nvSpPr>
        <p:spPr>
          <a:xfrm>
            <a:off x="2952295" y="1440115"/>
            <a:ext cx="5042175" cy="348980"/>
          </a:xfrm>
        </p:spPr>
        <p:txBody>
          <a:bodyPr/>
          <a:lstStyle>
            <a:lvl1pPr marL="0" indent="0">
              <a:buNone/>
              <a:defRPr sz="1600"/>
            </a:lvl1pPr>
          </a:lstStyle>
          <a:p>
            <a:pPr lvl="0"/>
            <a:r>
              <a:rPr lang="en-US"/>
              <a:t>The Pie Chart below demonstrates, the …………………..</a:t>
            </a:r>
          </a:p>
        </p:txBody>
      </p:sp>
    </p:spTree>
    <p:extLst>
      <p:ext uri="{BB962C8B-B14F-4D97-AF65-F5344CB8AC3E}">
        <p14:creationId xmlns:p14="http://schemas.microsoft.com/office/powerpoint/2010/main" val="37495151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reak Sl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E4070FF-7BF5-7436-0A03-52D9601FDCA6}"/>
              </a:ext>
            </a:extLst>
          </p:cNvPr>
          <p:cNvSpPr/>
          <p:nvPr/>
        </p:nvSpPr>
        <p:spPr>
          <a:xfrm rot="5399996" flipV="1">
            <a:off x="225299"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5">
            <a:extLst>
              <a:ext uri="{FF2B5EF4-FFF2-40B4-BE49-F238E27FC236}">
                <a16:creationId xmlns:a16="http://schemas.microsoft.com/office/drawing/2014/main" id="{D88BB97D-0C00-9BF5-6E0C-05570155D1B2}"/>
              </a:ext>
            </a:extLst>
          </p:cNvPr>
          <p:cNvSpPr/>
          <p:nvPr/>
        </p:nvSpPr>
        <p:spPr>
          <a:xfrm>
            <a:off x="453176" y="6371301"/>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Picture Placeholder 16">
            <a:extLst>
              <a:ext uri="{FF2B5EF4-FFF2-40B4-BE49-F238E27FC236}">
                <a16:creationId xmlns:a16="http://schemas.microsoft.com/office/drawing/2014/main" id="{9BE1BD3C-0A54-FFCE-865A-D248DF78B2C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58A55B28-8C90-40A6-DCD8-779DE1961CA1}"/>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B860179D-1823-A372-47EF-BEA335EEDE9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7" name="TextBox 10">
            <a:extLst>
              <a:ext uri="{FF2B5EF4-FFF2-40B4-BE49-F238E27FC236}">
                <a16:creationId xmlns:a16="http://schemas.microsoft.com/office/drawing/2014/main" id="{6BB812F0-50D9-19CB-44DB-1DC9C243F6FD}"/>
              </a:ext>
            </a:extLst>
          </p:cNvPr>
          <p:cNvSpPr txBox="1"/>
          <p:nvPr/>
        </p:nvSpPr>
        <p:spPr>
          <a:xfrm>
            <a:off x="3580634" y="1733592"/>
            <a:ext cx="6294885" cy="101566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FFFFF"/>
                </a:solidFill>
                <a:uFillTx/>
                <a:latin typeface="Karla" pitchFamily="2"/>
                <a:cs typeface="Karla" pitchFamily="2"/>
              </a:rPr>
              <a:t>LET’S HAVE A BREAK</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600" b="0" i="0" u="none" strike="noStrike" kern="1200" cap="none" spc="0" baseline="0">
              <a:solidFill>
                <a:srgbClr val="FFFFFF"/>
              </a:solidFill>
              <a:uFillTx/>
              <a:latin typeface="Raleway ExtraBold" pitchFamily="34"/>
            </a:endParaRPr>
          </a:p>
        </p:txBody>
      </p:sp>
      <p:sp>
        <p:nvSpPr>
          <p:cNvPr id="8" name="Text Placeholder 15">
            <a:extLst>
              <a:ext uri="{FF2B5EF4-FFF2-40B4-BE49-F238E27FC236}">
                <a16:creationId xmlns:a16="http://schemas.microsoft.com/office/drawing/2014/main" id="{97F2138E-AE7A-EA74-2EC8-BFAC6C31B7E4}"/>
              </a:ext>
            </a:extLst>
          </p:cNvPr>
          <p:cNvSpPr txBox="1">
            <a:spLocks noGrp="1"/>
          </p:cNvSpPr>
          <p:nvPr>
            <p:ph type="body" idx="4294967295"/>
          </p:nvPr>
        </p:nvSpPr>
        <p:spPr>
          <a:xfrm>
            <a:off x="4289093" y="3257696"/>
            <a:ext cx="4052776" cy="685306"/>
          </a:xfrm>
        </p:spPr>
        <p:txBody>
          <a:bodyPr>
            <a:noAutofit/>
          </a:bodyPr>
          <a:lstStyle>
            <a:lvl1pPr marL="0" indent="0">
              <a:buNone/>
              <a:defRPr sz="4800" b="1">
                <a:solidFill>
                  <a:srgbClr val="FFFFFF"/>
                </a:solidFill>
              </a:defRPr>
            </a:lvl1pPr>
          </a:lstStyle>
          <a:p>
            <a:pPr lvl="0"/>
            <a:r>
              <a:rPr lang="en-US"/>
              <a:t>10:30 – 11:00</a:t>
            </a:r>
          </a:p>
        </p:txBody>
      </p:sp>
      <p:sp>
        <p:nvSpPr>
          <p:cNvPr id="9" name="Text Placeholder 15">
            <a:extLst>
              <a:ext uri="{FF2B5EF4-FFF2-40B4-BE49-F238E27FC236}">
                <a16:creationId xmlns:a16="http://schemas.microsoft.com/office/drawing/2014/main" id="{19D1E3E4-67F3-2C2A-86D5-D93A6E020521}"/>
              </a:ext>
            </a:extLst>
          </p:cNvPr>
          <p:cNvSpPr txBox="1">
            <a:spLocks noGrp="1"/>
          </p:cNvSpPr>
          <p:nvPr>
            <p:ph type="body" idx="4294967295"/>
          </p:nvPr>
        </p:nvSpPr>
        <p:spPr>
          <a:xfrm>
            <a:off x="3862379" y="4449561"/>
            <a:ext cx="5053779" cy="1373127"/>
          </a:xfrm>
        </p:spPr>
        <p:txBody>
          <a:bodyPr>
            <a:noAutofit/>
          </a:bodyPr>
          <a:lstStyle>
            <a:lvl1pPr marL="0" indent="0">
              <a:lnSpc>
                <a:spcPct val="150000"/>
              </a:lnSpc>
              <a:spcBef>
                <a:spcPts val="0"/>
              </a:spcBef>
              <a:buNone/>
              <a:defRPr sz="1400" kern="0">
                <a:solidFill>
                  <a:srgbClr val="FFFFFF"/>
                </a:solidFill>
                <a:latin typeface="Karla" pitchFamily="2"/>
                <a:ea typeface="Karla" pitchFamily="2"/>
                <a:cs typeface="Poppins" pitchFamily="2"/>
              </a:defRPr>
            </a:lvl1pPr>
          </a:lstStyle>
          <a:p>
            <a:pPr lvl="0"/>
            <a:r>
              <a:rPr lang="en-US"/>
              <a:t>“Etiam vitae dui congue, semper quam vitae, luctus ligula. Sed posuere nunc in leo commod else cuprum less. Etiam vitae”</a:t>
            </a:r>
          </a:p>
        </p:txBody>
      </p:sp>
    </p:spTree>
    <p:extLst>
      <p:ext uri="{BB962C8B-B14F-4D97-AF65-F5344CB8AC3E}">
        <p14:creationId xmlns:p14="http://schemas.microsoft.com/office/powerpoint/2010/main" val="390624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resenter Contact Slide">
    <p:spTree>
      <p:nvGrpSpPr>
        <p:cNvPr id="1" name=""/>
        <p:cNvGrpSpPr/>
        <p:nvPr/>
      </p:nvGrpSpPr>
      <p:grpSpPr>
        <a:xfrm>
          <a:off x="0" y="0"/>
          <a:ext cx="0" cy="0"/>
          <a:chOff x="0" y="0"/>
          <a:chExt cx="0" cy="0"/>
        </a:xfrm>
      </p:grpSpPr>
      <p:pic>
        <p:nvPicPr>
          <p:cNvPr id="2" name="Picture 11">
            <a:extLst>
              <a:ext uri="{FF2B5EF4-FFF2-40B4-BE49-F238E27FC236}">
                <a16:creationId xmlns:a16="http://schemas.microsoft.com/office/drawing/2014/main" id="{8C2B54E9-B270-5F4B-FF51-6806D141FC71}"/>
              </a:ext>
            </a:extLst>
          </p:cNvPr>
          <p:cNvPicPr>
            <a:picLocks noChangeAspect="1"/>
          </p:cNvPicPr>
          <p:nvPr/>
        </p:nvPicPr>
        <p:blipFill>
          <a:blip r:embed="rId2"/>
          <a:stretch>
            <a:fillRect/>
          </a:stretch>
        </p:blipFill>
        <p:spPr>
          <a:xfrm>
            <a:off x="8292309" y="5063060"/>
            <a:ext cx="340293" cy="341171"/>
          </a:xfrm>
          <a:prstGeom prst="rect">
            <a:avLst/>
          </a:prstGeom>
          <a:noFill/>
          <a:ln cap="flat">
            <a:noFill/>
          </a:ln>
        </p:spPr>
      </p:pic>
      <p:pic>
        <p:nvPicPr>
          <p:cNvPr id="3" name="Picture 14">
            <a:extLst>
              <a:ext uri="{FF2B5EF4-FFF2-40B4-BE49-F238E27FC236}">
                <a16:creationId xmlns:a16="http://schemas.microsoft.com/office/drawing/2014/main" id="{820061DA-B335-5758-CBE1-8DE6E3CB2F2D}"/>
              </a:ext>
            </a:extLst>
          </p:cNvPr>
          <p:cNvPicPr>
            <a:picLocks noChangeAspect="1"/>
          </p:cNvPicPr>
          <p:nvPr/>
        </p:nvPicPr>
        <p:blipFill>
          <a:blip r:embed="rId3"/>
          <a:stretch>
            <a:fillRect/>
          </a:stretch>
        </p:blipFill>
        <p:spPr>
          <a:xfrm>
            <a:off x="8292309" y="3656548"/>
            <a:ext cx="314773" cy="358234"/>
          </a:xfrm>
          <a:prstGeom prst="rect">
            <a:avLst/>
          </a:prstGeom>
          <a:noFill/>
          <a:ln cap="flat">
            <a:noFill/>
          </a:ln>
        </p:spPr>
      </p:pic>
      <p:sp>
        <p:nvSpPr>
          <p:cNvPr id="4" name="Rectangle 19">
            <a:extLst>
              <a:ext uri="{FF2B5EF4-FFF2-40B4-BE49-F238E27FC236}">
                <a16:creationId xmlns:a16="http://schemas.microsoft.com/office/drawing/2014/main" id="{EB38C173-D05F-1B63-DB30-5A56DA61FD3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Rectangle 20">
            <a:extLst>
              <a:ext uri="{FF2B5EF4-FFF2-40B4-BE49-F238E27FC236}">
                <a16:creationId xmlns:a16="http://schemas.microsoft.com/office/drawing/2014/main" id="{C967F6F3-DF09-9165-AAFC-B998D6BD827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6" name="Picture 3">
            <a:extLst>
              <a:ext uri="{FF2B5EF4-FFF2-40B4-BE49-F238E27FC236}">
                <a16:creationId xmlns:a16="http://schemas.microsoft.com/office/drawing/2014/main" id="{588CB659-1023-B5C1-C39E-612C6D45EE07}"/>
              </a:ext>
            </a:extLst>
          </p:cNvPr>
          <p:cNvPicPr>
            <a:picLocks noChangeAspect="1"/>
          </p:cNvPicPr>
          <p:nvPr/>
        </p:nvPicPr>
        <p:blipFill>
          <a:blip r:embed="rId4"/>
          <a:stretch>
            <a:fillRect/>
          </a:stretch>
        </p:blipFill>
        <p:spPr>
          <a:xfrm>
            <a:off x="4729258" y="5063060"/>
            <a:ext cx="340293" cy="341171"/>
          </a:xfrm>
          <a:prstGeom prst="rect">
            <a:avLst/>
          </a:prstGeom>
          <a:noFill/>
          <a:ln cap="flat">
            <a:noFill/>
          </a:ln>
        </p:spPr>
      </p:pic>
      <p:pic>
        <p:nvPicPr>
          <p:cNvPr id="7" name="Picture 4">
            <a:extLst>
              <a:ext uri="{FF2B5EF4-FFF2-40B4-BE49-F238E27FC236}">
                <a16:creationId xmlns:a16="http://schemas.microsoft.com/office/drawing/2014/main" id="{16B722FA-9AB4-02F3-BD98-6317EA125FF2}"/>
              </a:ext>
            </a:extLst>
          </p:cNvPr>
          <p:cNvPicPr>
            <a:picLocks noChangeAspect="1"/>
          </p:cNvPicPr>
          <p:nvPr/>
        </p:nvPicPr>
        <p:blipFill>
          <a:blip r:embed="rId5"/>
          <a:stretch>
            <a:fillRect/>
          </a:stretch>
        </p:blipFill>
        <p:spPr>
          <a:xfrm>
            <a:off x="4778974" y="3671882"/>
            <a:ext cx="283217" cy="410977"/>
          </a:xfrm>
          <a:prstGeom prst="rect">
            <a:avLst/>
          </a:prstGeom>
          <a:noFill/>
          <a:ln cap="flat">
            <a:noFill/>
          </a:ln>
        </p:spPr>
      </p:pic>
      <p:pic>
        <p:nvPicPr>
          <p:cNvPr id="8" name="Picture 12">
            <a:extLst>
              <a:ext uri="{FF2B5EF4-FFF2-40B4-BE49-F238E27FC236}">
                <a16:creationId xmlns:a16="http://schemas.microsoft.com/office/drawing/2014/main" id="{6E1F4984-3303-5241-CB45-6440B8EB9ECB}"/>
              </a:ext>
            </a:extLst>
          </p:cNvPr>
          <p:cNvPicPr>
            <a:picLocks noChangeAspect="1"/>
          </p:cNvPicPr>
          <p:nvPr/>
        </p:nvPicPr>
        <p:blipFill>
          <a:blip r:embed="rId6"/>
          <a:stretch>
            <a:fillRect/>
          </a:stretch>
        </p:blipFill>
        <p:spPr>
          <a:xfrm>
            <a:off x="561725" y="288877"/>
            <a:ext cx="1148696" cy="693810"/>
          </a:xfrm>
          <a:prstGeom prst="rect">
            <a:avLst/>
          </a:prstGeom>
          <a:noFill/>
          <a:ln cap="flat">
            <a:noFill/>
          </a:ln>
        </p:spPr>
      </p:pic>
      <p:sp>
        <p:nvSpPr>
          <p:cNvPr id="9" name="Rectangle 13">
            <a:extLst>
              <a:ext uri="{FF2B5EF4-FFF2-40B4-BE49-F238E27FC236}">
                <a16:creationId xmlns:a16="http://schemas.microsoft.com/office/drawing/2014/main" id="{1A90DED1-94BB-7E6B-3E51-4BF1CA1504F7}"/>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0" name="Picture Placeholder 6">
            <a:extLst>
              <a:ext uri="{FF2B5EF4-FFF2-40B4-BE49-F238E27FC236}">
                <a16:creationId xmlns:a16="http://schemas.microsoft.com/office/drawing/2014/main" id="{781046BF-E8EF-9BE4-7169-1035E39DEEEF}"/>
              </a:ext>
            </a:extLst>
          </p:cNvPr>
          <p:cNvSpPr txBox="1">
            <a:spLocks noGrp="1"/>
          </p:cNvSpPr>
          <p:nvPr>
            <p:ph type="pic" idx="4294967295"/>
          </p:nvPr>
        </p:nvSpPr>
        <p:spPr>
          <a:xfrm>
            <a:off x="201168" y="3278261"/>
            <a:ext cx="4243739" cy="2088325"/>
          </a:xfrm>
        </p:spPr>
        <p:txBody>
          <a:bodyPr/>
          <a:lstStyle>
            <a:lvl1pPr>
              <a:defRPr/>
            </a:lvl1pPr>
          </a:lstStyle>
          <a:p>
            <a:pPr lvl="0"/>
            <a:r>
              <a:rPr lang="en-US"/>
              <a:t>Logo</a:t>
            </a:r>
          </a:p>
        </p:txBody>
      </p:sp>
      <p:sp>
        <p:nvSpPr>
          <p:cNvPr id="11" name="Text Placeholder 31">
            <a:extLst>
              <a:ext uri="{FF2B5EF4-FFF2-40B4-BE49-F238E27FC236}">
                <a16:creationId xmlns:a16="http://schemas.microsoft.com/office/drawing/2014/main" id="{AC6E4A73-BCCE-236A-162E-52034A57A4EF}"/>
              </a:ext>
            </a:extLst>
          </p:cNvPr>
          <p:cNvSpPr txBox="1">
            <a:spLocks noGrp="1"/>
          </p:cNvSpPr>
          <p:nvPr>
            <p:ph type="body" idx="4294967295"/>
          </p:nvPr>
        </p:nvSpPr>
        <p:spPr>
          <a:xfrm>
            <a:off x="5317940" y="3609630"/>
            <a:ext cx="2624949" cy="726637"/>
          </a:xfrm>
        </p:spPr>
        <p:txBody>
          <a:bodyPr/>
          <a:lstStyle>
            <a:lvl1pPr marL="0" indent="0">
              <a:buNone/>
              <a:defRPr sz="2000"/>
            </a:lvl1pPr>
          </a:lstStyle>
          <a:p>
            <a:pPr lvl="0"/>
            <a:r>
              <a:rPr lang="en-US"/>
              <a:t>Physical Address</a:t>
            </a:r>
          </a:p>
        </p:txBody>
      </p:sp>
      <p:sp>
        <p:nvSpPr>
          <p:cNvPr id="12" name="Text Placeholder 31">
            <a:extLst>
              <a:ext uri="{FF2B5EF4-FFF2-40B4-BE49-F238E27FC236}">
                <a16:creationId xmlns:a16="http://schemas.microsoft.com/office/drawing/2014/main" id="{E66ABD82-5234-6111-33D7-F42D4FD7E6C1}"/>
              </a:ext>
            </a:extLst>
          </p:cNvPr>
          <p:cNvSpPr txBox="1">
            <a:spLocks noGrp="1"/>
          </p:cNvSpPr>
          <p:nvPr>
            <p:ph type="body" idx="4294967295"/>
          </p:nvPr>
        </p:nvSpPr>
        <p:spPr>
          <a:xfrm>
            <a:off x="8862840" y="3605689"/>
            <a:ext cx="2624949" cy="726637"/>
          </a:xfrm>
        </p:spPr>
        <p:txBody>
          <a:bodyPr/>
          <a:lstStyle>
            <a:lvl1pPr marL="0" indent="0">
              <a:buNone/>
              <a:defRPr sz="2000"/>
            </a:lvl1pPr>
          </a:lstStyle>
          <a:p>
            <a:pPr lvl="0"/>
            <a:r>
              <a:rPr lang="en-US"/>
              <a:t>Email Address</a:t>
            </a:r>
          </a:p>
        </p:txBody>
      </p:sp>
      <p:sp>
        <p:nvSpPr>
          <p:cNvPr id="13" name="Text Placeholder 31">
            <a:extLst>
              <a:ext uri="{FF2B5EF4-FFF2-40B4-BE49-F238E27FC236}">
                <a16:creationId xmlns:a16="http://schemas.microsoft.com/office/drawing/2014/main" id="{4FF233AB-59B6-5B8D-FCD7-E1DE378D18D6}"/>
              </a:ext>
            </a:extLst>
          </p:cNvPr>
          <p:cNvSpPr txBox="1">
            <a:spLocks noGrp="1"/>
          </p:cNvSpPr>
          <p:nvPr>
            <p:ph type="body" idx="4294967295"/>
          </p:nvPr>
        </p:nvSpPr>
        <p:spPr>
          <a:xfrm>
            <a:off x="5317940" y="5003258"/>
            <a:ext cx="2624949" cy="726637"/>
          </a:xfrm>
        </p:spPr>
        <p:txBody>
          <a:bodyPr/>
          <a:lstStyle>
            <a:lvl1pPr marL="0" indent="0">
              <a:buNone/>
              <a:defRPr sz="2000"/>
            </a:lvl1pPr>
          </a:lstStyle>
          <a:p>
            <a:pPr lvl="0"/>
            <a:r>
              <a:rPr lang="en-US"/>
              <a:t>Telephone Number</a:t>
            </a:r>
          </a:p>
        </p:txBody>
      </p:sp>
      <p:sp>
        <p:nvSpPr>
          <p:cNvPr id="14" name="Text Placeholder 31">
            <a:extLst>
              <a:ext uri="{FF2B5EF4-FFF2-40B4-BE49-F238E27FC236}">
                <a16:creationId xmlns:a16="http://schemas.microsoft.com/office/drawing/2014/main" id="{8CBB2998-EEC7-2412-D0E7-9C971998E2E9}"/>
              </a:ext>
            </a:extLst>
          </p:cNvPr>
          <p:cNvSpPr txBox="1">
            <a:spLocks noGrp="1"/>
          </p:cNvSpPr>
          <p:nvPr>
            <p:ph type="body" idx="4294967295"/>
          </p:nvPr>
        </p:nvSpPr>
        <p:spPr>
          <a:xfrm>
            <a:off x="8862840" y="5040913"/>
            <a:ext cx="2624949" cy="726637"/>
          </a:xfrm>
        </p:spPr>
        <p:txBody>
          <a:bodyPr/>
          <a:lstStyle>
            <a:lvl1pPr marL="0" indent="0">
              <a:buNone/>
              <a:defRPr sz="2000"/>
            </a:lvl1pPr>
          </a:lstStyle>
          <a:p>
            <a:pPr lvl="0"/>
            <a:r>
              <a:rPr lang="en-US"/>
              <a:t>Website</a:t>
            </a:r>
          </a:p>
        </p:txBody>
      </p:sp>
    </p:spTree>
    <p:extLst>
      <p:ext uri="{BB962C8B-B14F-4D97-AF65-F5344CB8AC3E}">
        <p14:creationId xmlns:p14="http://schemas.microsoft.com/office/powerpoint/2010/main" val="11849410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WGEI Contact Slide">
    <p:spTree>
      <p:nvGrpSpPr>
        <p:cNvPr id="1" name=""/>
        <p:cNvGrpSpPr/>
        <p:nvPr/>
      </p:nvGrpSpPr>
      <p:grpSpPr>
        <a:xfrm>
          <a:off x="0" y="0"/>
          <a:ext cx="0" cy="0"/>
          <a:chOff x="0" y="0"/>
          <a:chExt cx="0" cy="0"/>
        </a:xfrm>
      </p:grpSpPr>
      <p:sp>
        <p:nvSpPr>
          <p:cNvPr id="2" name="Подзаголовок 2">
            <a:extLst>
              <a:ext uri="{FF2B5EF4-FFF2-40B4-BE49-F238E27FC236}">
                <a16:creationId xmlns:a16="http://schemas.microsoft.com/office/drawing/2014/main" id="{638C0BF6-3426-5DCF-9F68-93C0C50D01D0}"/>
              </a:ext>
            </a:extLst>
          </p:cNvPr>
          <p:cNvSpPr txBox="1"/>
          <p:nvPr/>
        </p:nvSpPr>
        <p:spPr>
          <a:xfrm>
            <a:off x="2560054" y="3828711"/>
            <a:ext cx="7546588" cy="632618"/>
          </a:xfrm>
          <a:prstGeom prst="rect">
            <a:avLst/>
          </a:prstGeom>
          <a:noFill/>
          <a:ln cap="flat">
            <a:noFill/>
          </a:ln>
        </p:spPr>
        <p:txBody>
          <a:bodyPr vert="horz" wrap="square" lIns="91440" tIns="45720" rIns="91440" bIns="45720" anchor="t" anchorCtr="1" compatLnSpc="1">
            <a:noAutofit/>
          </a:bodyPr>
          <a:lstStyle/>
          <a:p>
            <a:pPr marL="0" marR="0" lvl="0" indent="0" algn="ctr"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3200" b="0" i="0" u="none" strike="noStrike" kern="0" cap="none" spc="0" baseline="0">
                <a:solidFill>
                  <a:srgbClr val="FFFFFF"/>
                </a:solidFill>
                <a:uFillTx/>
                <a:latin typeface="Arial  "/>
                <a:ea typeface="Karla" pitchFamily="2"/>
                <a:cs typeface="Poppins" pitchFamily="2"/>
              </a:rPr>
              <a:t>https://www.intosaicommunity.net/wgei/</a:t>
            </a:r>
            <a:endParaRPr lang="en-US" sz="3200" b="0" i="0" u="none" strike="noStrike" kern="1200" cap="none" spc="0" baseline="0">
              <a:solidFill>
                <a:srgbClr val="FFFFFF"/>
              </a:solidFill>
              <a:uFillTx/>
              <a:latin typeface="Arial  "/>
              <a:ea typeface="Karla" pitchFamily="2"/>
              <a:cs typeface="Poppins" pitchFamily="2"/>
            </a:endParaRPr>
          </a:p>
        </p:txBody>
      </p:sp>
      <p:grpSp>
        <p:nvGrpSpPr>
          <p:cNvPr id="3" name="Group 10">
            <a:extLst>
              <a:ext uri="{FF2B5EF4-FFF2-40B4-BE49-F238E27FC236}">
                <a16:creationId xmlns:a16="http://schemas.microsoft.com/office/drawing/2014/main" id="{9A90E886-C027-DFB9-D278-C42797C614BE}"/>
              </a:ext>
            </a:extLst>
          </p:cNvPr>
          <p:cNvGrpSpPr/>
          <p:nvPr/>
        </p:nvGrpSpPr>
        <p:grpSpPr>
          <a:xfrm>
            <a:off x="2103302" y="2460933"/>
            <a:ext cx="2316294" cy="1096978"/>
            <a:chOff x="2103302" y="2460933"/>
            <a:chExt cx="2316294" cy="1096978"/>
          </a:xfrm>
        </p:grpSpPr>
        <p:pic>
          <p:nvPicPr>
            <p:cNvPr id="4" name="Picture 11">
              <a:extLst>
                <a:ext uri="{FF2B5EF4-FFF2-40B4-BE49-F238E27FC236}">
                  <a16:creationId xmlns:a16="http://schemas.microsoft.com/office/drawing/2014/main" id="{D4DC2B03-AEDE-1DC4-4872-10A9ED876A45}"/>
                </a:ext>
              </a:extLst>
            </p:cNvPr>
            <p:cNvPicPr>
              <a:picLocks noChangeAspect="1"/>
            </p:cNvPicPr>
            <p:nvPr/>
          </p:nvPicPr>
          <p:blipFill>
            <a:blip r:embed="rId2"/>
            <a:stretch>
              <a:fillRect/>
            </a:stretch>
          </p:blipFill>
          <p:spPr>
            <a:xfrm>
              <a:off x="2856192" y="2460933"/>
              <a:ext cx="544241" cy="545649"/>
            </a:xfrm>
            <a:prstGeom prst="rect">
              <a:avLst/>
            </a:prstGeom>
            <a:noFill/>
            <a:ln cap="flat">
              <a:noFill/>
            </a:ln>
          </p:spPr>
        </p:pic>
        <p:sp>
          <p:nvSpPr>
            <p:cNvPr id="5" name="TextBox 12">
              <a:extLst>
                <a:ext uri="{FF2B5EF4-FFF2-40B4-BE49-F238E27FC236}">
                  <a16:creationId xmlns:a16="http://schemas.microsoft.com/office/drawing/2014/main" id="{ECE5A4CF-DDD5-09AE-BCD1-9F6067409628}"/>
                </a:ext>
              </a:extLst>
            </p:cNvPr>
            <p:cNvSpPr txBox="1"/>
            <p:nvPr/>
          </p:nvSpPr>
          <p:spPr>
            <a:xfrm>
              <a:off x="2103302" y="3096249"/>
              <a:ext cx="231629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Arial  "/>
                  <a:ea typeface="Karla" pitchFamily="2"/>
                  <a:cs typeface="Poppins" pitchFamily="2"/>
                </a:rPr>
                <a:t> </a:t>
              </a:r>
              <a:r>
                <a:rPr lang="en-GB" sz="2400" b="0" i="0" u="none" strike="noStrike" kern="1200" cap="none" spc="0" baseline="0">
                  <a:solidFill>
                    <a:srgbClr val="FFFFFF"/>
                  </a:solidFill>
                  <a:uFillTx/>
                  <a:latin typeface="Arial  "/>
                </a:rPr>
                <a:t>www.wgei.org</a:t>
              </a:r>
              <a:r>
                <a:rPr lang="en-US" sz="2400" b="0" i="0" u="none" strike="noStrike" kern="1200" cap="none" spc="0" baseline="0">
                  <a:solidFill>
                    <a:srgbClr val="FFFFFF"/>
                  </a:solidFill>
                  <a:uFillTx/>
                  <a:latin typeface="Arial  "/>
                  <a:ea typeface="Karla" pitchFamily="2"/>
                  <a:cs typeface="Poppins" pitchFamily="2"/>
                </a:rPr>
                <a:t> </a:t>
              </a:r>
              <a:endParaRPr lang="en-GB" sz="2400" b="0" i="0" u="none" strike="noStrike" kern="1200" cap="none" spc="0" baseline="0">
                <a:solidFill>
                  <a:srgbClr val="000000"/>
                </a:solidFill>
                <a:uFillTx/>
                <a:latin typeface="Arial  "/>
              </a:endParaRPr>
            </a:p>
          </p:txBody>
        </p:sp>
      </p:grpSp>
      <p:grpSp>
        <p:nvGrpSpPr>
          <p:cNvPr id="6" name="Group 13">
            <a:extLst>
              <a:ext uri="{FF2B5EF4-FFF2-40B4-BE49-F238E27FC236}">
                <a16:creationId xmlns:a16="http://schemas.microsoft.com/office/drawing/2014/main" id="{71167321-5D33-A22F-9300-5D59E41FEF66}"/>
              </a:ext>
            </a:extLst>
          </p:cNvPr>
          <p:cNvGrpSpPr/>
          <p:nvPr/>
        </p:nvGrpSpPr>
        <p:grpSpPr>
          <a:xfrm>
            <a:off x="5060170" y="2411199"/>
            <a:ext cx="2534433" cy="1139342"/>
            <a:chOff x="5060170" y="2411199"/>
            <a:chExt cx="2534433" cy="1139342"/>
          </a:xfrm>
        </p:grpSpPr>
        <p:pic>
          <p:nvPicPr>
            <p:cNvPr id="7" name="Picture 14">
              <a:extLst>
                <a:ext uri="{FF2B5EF4-FFF2-40B4-BE49-F238E27FC236}">
                  <a16:creationId xmlns:a16="http://schemas.microsoft.com/office/drawing/2014/main" id="{E0F4C02A-05CF-C19C-ABFC-0CC5C783CEC0}"/>
                </a:ext>
              </a:extLst>
            </p:cNvPr>
            <p:cNvPicPr>
              <a:picLocks noChangeAspect="1"/>
            </p:cNvPicPr>
            <p:nvPr/>
          </p:nvPicPr>
          <p:blipFill>
            <a:blip r:embed="rId3"/>
            <a:stretch>
              <a:fillRect/>
            </a:stretch>
          </p:blipFill>
          <p:spPr>
            <a:xfrm>
              <a:off x="5916862" y="2411199"/>
              <a:ext cx="503422" cy="572935"/>
            </a:xfrm>
            <a:prstGeom prst="rect">
              <a:avLst/>
            </a:prstGeom>
            <a:noFill/>
            <a:ln cap="flat">
              <a:noFill/>
            </a:ln>
          </p:spPr>
        </p:pic>
        <p:sp>
          <p:nvSpPr>
            <p:cNvPr id="8" name="TextBox 15">
              <a:extLst>
                <a:ext uri="{FF2B5EF4-FFF2-40B4-BE49-F238E27FC236}">
                  <a16:creationId xmlns:a16="http://schemas.microsoft.com/office/drawing/2014/main" id="{DCC659E4-DC79-3706-718A-200ED0C4EC6F}"/>
                </a:ext>
              </a:extLst>
            </p:cNvPr>
            <p:cNvSpPr txBox="1"/>
            <p:nvPr/>
          </p:nvSpPr>
          <p:spPr>
            <a:xfrm>
              <a:off x="5060170" y="3088879"/>
              <a:ext cx="2534433"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0" i="0" u="none" strike="noStrike" kern="1200" cap="none" spc="0" baseline="0">
                  <a:solidFill>
                    <a:srgbClr val="FFFFFF"/>
                  </a:solidFill>
                  <a:uFillTx/>
                  <a:latin typeface="Arial  "/>
                </a:rPr>
                <a:t>wgei@oag.go.ug</a:t>
              </a:r>
              <a:endParaRPr lang="en-GB" sz="2400" b="0" i="0" u="none" strike="noStrike" kern="1200" cap="none" spc="0" baseline="0">
                <a:solidFill>
                  <a:srgbClr val="000000"/>
                </a:solidFill>
                <a:uFillTx/>
                <a:latin typeface="Arial  "/>
              </a:endParaRPr>
            </a:p>
          </p:txBody>
        </p:sp>
      </p:grpSp>
      <p:grpSp>
        <p:nvGrpSpPr>
          <p:cNvPr id="9" name="Group 16">
            <a:extLst>
              <a:ext uri="{FF2B5EF4-FFF2-40B4-BE49-F238E27FC236}">
                <a16:creationId xmlns:a16="http://schemas.microsoft.com/office/drawing/2014/main" id="{7714E90E-AFEF-1F66-9242-1D9ECBCD374A}"/>
              </a:ext>
            </a:extLst>
          </p:cNvPr>
          <p:cNvGrpSpPr/>
          <p:nvPr/>
        </p:nvGrpSpPr>
        <p:grpSpPr>
          <a:xfrm>
            <a:off x="8183834" y="2478874"/>
            <a:ext cx="2661964" cy="1061106"/>
            <a:chOff x="8183834" y="2478874"/>
            <a:chExt cx="2661964" cy="1061106"/>
          </a:xfrm>
        </p:grpSpPr>
        <p:pic>
          <p:nvPicPr>
            <p:cNvPr id="10" name="Picture 17">
              <a:extLst>
                <a:ext uri="{FF2B5EF4-FFF2-40B4-BE49-F238E27FC236}">
                  <a16:creationId xmlns:a16="http://schemas.microsoft.com/office/drawing/2014/main" id="{0F220608-A1AB-C402-F4A4-09D9DBFAD636}"/>
                </a:ext>
              </a:extLst>
            </p:cNvPr>
            <p:cNvPicPr>
              <a:picLocks noChangeAspect="1"/>
            </p:cNvPicPr>
            <p:nvPr/>
          </p:nvPicPr>
          <p:blipFill>
            <a:blip r:embed="rId4"/>
            <a:stretch>
              <a:fillRect/>
            </a:stretch>
          </p:blipFill>
          <p:spPr>
            <a:xfrm>
              <a:off x="8951089" y="2478874"/>
              <a:ext cx="517029" cy="518364"/>
            </a:xfrm>
            <a:prstGeom prst="rect">
              <a:avLst/>
            </a:prstGeom>
            <a:noFill/>
            <a:ln cap="flat">
              <a:noFill/>
            </a:ln>
          </p:spPr>
        </p:pic>
        <p:sp>
          <p:nvSpPr>
            <p:cNvPr id="11" name="TextBox 18">
              <a:extLst>
                <a:ext uri="{FF2B5EF4-FFF2-40B4-BE49-F238E27FC236}">
                  <a16:creationId xmlns:a16="http://schemas.microsoft.com/office/drawing/2014/main" id="{DFE6BC33-0A33-1804-AADC-5CABBC41AEF5}"/>
                </a:ext>
              </a:extLst>
            </p:cNvPr>
            <p:cNvSpPr txBox="1"/>
            <p:nvPr/>
          </p:nvSpPr>
          <p:spPr>
            <a:xfrm>
              <a:off x="8183834" y="3078318"/>
              <a:ext cx="2661964"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0" baseline="0">
                  <a:solidFill>
                    <a:srgbClr val="FFFFFF"/>
                  </a:solidFill>
                  <a:uFillTx/>
                  <a:latin typeface="Pe-icon-7-stroke" pitchFamily="2"/>
                </a:rPr>
                <a:t> </a:t>
              </a:r>
              <a:r>
                <a:rPr lang="en-GB" sz="2400" b="0" i="0" u="none" strike="noStrike" kern="1200" cap="none" spc="0" baseline="0">
                  <a:solidFill>
                    <a:srgbClr val="FFFFFF"/>
                  </a:solidFill>
                  <a:uFillTx/>
                  <a:latin typeface="Arial  "/>
                </a:rPr>
                <a:t>@IntosaiWgei</a:t>
              </a:r>
              <a:endParaRPr lang="en-GB" sz="2400" b="0" i="0" u="none" strike="noStrike" kern="1200" cap="none" spc="0" baseline="0">
                <a:solidFill>
                  <a:srgbClr val="000000"/>
                </a:solidFill>
                <a:uFillTx/>
                <a:latin typeface="Calibri"/>
              </a:endParaRPr>
            </a:p>
          </p:txBody>
        </p:sp>
      </p:grpSp>
      <p:sp>
        <p:nvSpPr>
          <p:cNvPr id="12" name="Rectangle 19">
            <a:extLst>
              <a:ext uri="{FF2B5EF4-FFF2-40B4-BE49-F238E27FC236}">
                <a16:creationId xmlns:a16="http://schemas.microsoft.com/office/drawing/2014/main" id="{E93CD891-22D4-AF47-1B4A-B66E2EC53B04}"/>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13" name="Rectangle 20">
            <a:extLst>
              <a:ext uri="{FF2B5EF4-FFF2-40B4-BE49-F238E27FC236}">
                <a16:creationId xmlns:a16="http://schemas.microsoft.com/office/drawing/2014/main" id="{CD3E5EEE-C487-9AD7-C4A0-69262A6E0A46}"/>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pic>
        <p:nvPicPr>
          <p:cNvPr id="14" name="Picture 7">
            <a:extLst>
              <a:ext uri="{FF2B5EF4-FFF2-40B4-BE49-F238E27FC236}">
                <a16:creationId xmlns:a16="http://schemas.microsoft.com/office/drawing/2014/main" id="{17A95C36-7815-BA44-8B3F-8E8D9DC72F2D}"/>
              </a:ext>
            </a:extLst>
          </p:cNvPr>
          <p:cNvPicPr>
            <a:picLocks noChangeAspect="1"/>
          </p:cNvPicPr>
          <p:nvPr/>
        </p:nvPicPr>
        <p:blipFill>
          <a:blip r:embed="rId5"/>
          <a:stretch>
            <a:fillRect/>
          </a:stretch>
        </p:blipFill>
        <p:spPr>
          <a:xfrm>
            <a:off x="5259080" y="4738375"/>
            <a:ext cx="2148538" cy="1297716"/>
          </a:xfrm>
          <a:prstGeom prst="rect">
            <a:avLst/>
          </a:prstGeom>
          <a:noFill/>
          <a:ln cap="flat">
            <a:noFill/>
          </a:ln>
        </p:spPr>
      </p:pic>
      <p:sp>
        <p:nvSpPr>
          <p:cNvPr id="15" name="Rectangle 2">
            <a:extLst>
              <a:ext uri="{FF2B5EF4-FFF2-40B4-BE49-F238E27FC236}">
                <a16:creationId xmlns:a16="http://schemas.microsoft.com/office/drawing/2014/main" id="{8B7ED12A-99E5-E713-30A9-DE1B8A03BCE3}"/>
              </a:ext>
            </a:extLst>
          </p:cNvPr>
          <p:cNvSpPr/>
          <p:nvPr/>
        </p:nvSpPr>
        <p:spPr>
          <a:xfrm>
            <a:off x="958373" y="1209723"/>
            <a:ext cx="177695" cy="4949775"/>
          </a:xfrm>
          <a:prstGeom prst="rect">
            <a:avLst/>
          </a:prstGeom>
          <a:solidFill>
            <a:srgbClr val="F69C93">
              <a:alpha val="87059"/>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Tree>
    <p:extLst>
      <p:ext uri="{BB962C8B-B14F-4D97-AF65-F5344CB8AC3E}">
        <p14:creationId xmlns:p14="http://schemas.microsoft.com/office/powerpoint/2010/main" val="1077813263"/>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Guide Lines 2">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6C284AE9-7711-42AD-3C42-92E14B219A0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2C07C180-27FB-8F9F-C4F9-184561312AA1}"/>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A1E20FA6-C792-B305-886B-5E1AE110E0E6}"/>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5" name="Text Placeholder 13">
            <a:extLst>
              <a:ext uri="{FF2B5EF4-FFF2-40B4-BE49-F238E27FC236}">
                <a16:creationId xmlns:a16="http://schemas.microsoft.com/office/drawing/2014/main" id="{AEE0E0F6-9304-01C5-22FD-1BD667E689E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sp>
        <p:nvSpPr>
          <p:cNvPr id="6" name="TextBox 9">
            <a:extLst>
              <a:ext uri="{FF2B5EF4-FFF2-40B4-BE49-F238E27FC236}">
                <a16:creationId xmlns:a16="http://schemas.microsoft.com/office/drawing/2014/main" id="{E36E2A66-9770-B2D0-BFB8-873EE2EF67A4}"/>
              </a:ext>
            </a:extLst>
          </p:cNvPr>
          <p:cNvSpPr txBox="1"/>
          <p:nvPr/>
        </p:nvSpPr>
        <p:spPr>
          <a:xfrm>
            <a:off x="668746" y="1184852"/>
            <a:ext cx="7064681" cy="563231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ADD PRESENTER’S LOGOS</a:t>
            </a: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-&gt; </a:t>
            </a:r>
            <a:r>
              <a:rPr lang="en-GB" sz="2000" b="0" i="0" u="none" strike="noStrike" kern="1200" cap="none" spc="0" baseline="0">
                <a:solidFill>
                  <a:srgbClr val="000000"/>
                </a:solidFill>
                <a:uFillTx/>
                <a:latin typeface="Calibri"/>
              </a:rPr>
              <a:t>To add a Logo, just click on the Logo icon on each Slide and Browse to the folder Containing your Logos.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If the Logo Icon is accidentally deleted, Right Click on the Slide and Click ‘Reset Slide’ </a:t>
            </a:r>
            <a:br>
              <a:rPr lang="en-GB" sz="2000" b="0" i="1" u="none" strike="noStrike" kern="1200" cap="none" spc="0" baseline="0">
                <a:solidFill>
                  <a:srgbClr val="000000"/>
                </a:solidFill>
                <a:uFillTx/>
                <a:latin typeface="Calibri"/>
              </a:rPr>
            </a:br>
            <a:r>
              <a:rPr lang="en-GB" sz="2000" b="1" i="1" u="none" strike="noStrike" kern="1200" cap="none" spc="0" baseline="0">
                <a:solidFill>
                  <a:srgbClr val="000000"/>
                </a:solidFill>
                <a:uFillTx/>
                <a:latin typeface="Calibri"/>
              </a:rPr>
              <a:t>-&gt;</a:t>
            </a:r>
            <a:r>
              <a:rPr lang="en-GB" sz="2000" b="0" i="1" u="none" strike="noStrike" kern="1200" cap="none" spc="0" baseline="0">
                <a:solidFill>
                  <a:srgbClr val="000000"/>
                </a:solidFill>
                <a:uFillTx/>
                <a:latin typeface="Calibri"/>
              </a:rPr>
              <a:t> Select and Delete extra logo icons.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1"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LAYOUTS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If you wish to use a different layout for your existing slide,. Simply</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 Right click on the slide and select ‘Layout’</a:t>
            </a:r>
          </a:p>
          <a:p>
            <a:pPr marL="857250" marR="0" lvl="1" indent="-400050" algn="l" defTabSz="914400" rtl="0" fontAlgn="auto" hangingPunct="1">
              <a:lnSpc>
                <a:spcPct val="100000"/>
              </a:lnSpc>
              <a:spcBef>
                <a:spcPts val="0"/>
              </a:spcBef>
              <a:spcAft>
                <a:spcPts val="0"/>
              </a:spcAft>
              <a:buSzPct val="100000"/>
              <a:buFont typeface="Calibri Light"/>
              <a:buAutoNum type="romanLcPeriod"/>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Choose a New Layout from the gallery.</a:t>
            </a:r>
          </a:p>
          <a:p>
            <a:pPr marL="457200" marR="0" lvl="1"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1" i="0" u="none" strike="noStrike" kern="1200" cap="none" spc="0" baseline="0">
                <a:solidFill>
                  <a:srgbClr val="000000"/>
                </a:solidFill>
                <a:uFillTx/>
                <a:latin typeface="Calibri"/>
              </a:rPr>
              <a:t>SLIDE BY SLIDE INSTRUCTIONS</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00" b="0" i="0" u="none" strike="noStrike" kern="1200" cap="none" spc="0" baseline="0">
                <a:solidFill>
                  <a:srgbClr val="000000"/>
                </a:solidFill>
                <a:uFillTx/>
                <a:latin typeface="Calibri"/>
              </a:rPr>
              <a:t>Find instructions for each slide by clicking on the </a:t>
            </a:r>
            <a:r>
              <a:rPr lang="en-GB" sz="2000" b="1" i="0" u="none" strike="noStrike" kern="1200" cap="none" spc="0" baseline="0">
                <a:solidFill>
                  <a:srgbClr val="000000"/>
                </a:solidFill>
                <a:uFillTx/>
                <a:latin typeface="Calibri"/>
              </a:rPr>
              <a:t>‘Notes’ </a:t>
            </a:r>
            <a:r>
              <a:rPr lang="en-GB" sz="2000" b="0" i="0" u="none" strike="noStrike" kern="1200" cap="none" spc="0" baseline="0">
                <a:solidFill>
                  <a:srgbClr val="000000"/>
                </a:solidFill>
                <a:uFillTx/>
                <a:latin typeface="Calibri"/>
              </a:rPr>
              <a:t>icon at the bottom of your screen.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0" i="0" u="none" strike="noStrike" kern="1200" cap="none" spc="0" baseline="0">
              <a:solidFill>
                <a:srgbClr val="000000"/>
              </a:solidFill>
              <a:uFillTx/>
              <a:latin typeface="Calibri"/>
            </a:endParaRPr>
          </a:p>
        </p:txBody>
      </p:sp>
      <p:pic>
        <p:nvPicPr>
          <p:cNvPr id="7" name="Picture 10">
            <a:extLst>
              <a:ext uri="{FF2B5EF4-FFF2-40B4-BE49-F238E27FC236}">
                <a16:creationId xmlns:a16="http://schemas.microsoft.com/office/drawing/2014/main" id="{91418045-9971-83A7-BE8E-12DF4492ECC1}"/>
              </a:ext>
            </a:extLst>
          </p:cNvPr>
          <p:cNvPicPr>
            <a:picLocks noChangeAspect="1"/>
          </p:cNvPicPr>
          <p:nvPr/>
        </p:nvPicPr>
        <p:blipFill>
          <a:blip r:embed="rId2"/>
          <a:stretch>
            <a:fillRect/>
          </a:stretch>
        </p:blipFill>
        <p:spPr>
          <a:xfrm>
            <a:off x="8127251" y="1579141"/>
            <a:ext cx="3130686" cy="901086"/>
          </a:xfrm>
          <a:prstGeom prst="rect">
            <a:avLst/>
          </a:prstGeom>
          <a:noFill/>
          <a:ln cap="flat">
            <a:noFill/>
          </a:ln>
        </p:spPr>
      </p:pic>
      <p:pic>
        <p:nvPicPr>
          <p:cNvPr id="8" name="Picture 11">
            <a:extLst>
              <a:ext uri="{FF2B5EF4-FFF2-40B4-BE49-F238E27FC236}">
                <a16:creationId xmlns:a16="http://schemas.microsoft.com/office/drawing/2014/main" id="{92666AB6-6F83-871E-7DDC-CEFE9AE079B8}"/>
              </a:ext>
            </a:extLst>
          </p:cNvPr>
          <p:cNvPicPr>
            <a:picLocks noChangeAspect="1"/>
          </p:cNvPicPr>
          <p:nvPr/>
        </p:nvPicPr>
        <p:blipFill>
          <a:blip r:embed="rId3"/>
          <a:stretch>
            <a:fillRect/>
          </a:stretch>
        </p:blipFill>
        <p:spPr>
          <a:xfrm>
            <a:off x="8320491" y="4957831"/>
            <a:ext cx="2744205" cy="965551"/>
          </a:xfrm>
          <a:prstGeom prst="rect">
            <a:avLst/>
          </a:prstGeom>
          <a:noFill/>
          <a:ln cap="flat">
            <a:noFill/>
          </a:ln>
        </p:spPr>
      </p:pic>
    </p:spTree>
    <p:extLst>
      <p:ext uri="{BB962C8B-B14F-4D97-AF65-F5344CB8AC3E}">
        <p14:creationId xmlns:p14="http://schemas.microsoft.com/office/powerpoint/2010/main" val="16931335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GuideLInes">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F3FA0F9C-A7DE-C87A-D0CC-74035FAB4264}"/>
              </a:ext>
            </a:extLst>
          </p:cNvPr>
          <p:cNvPicPr>
            <a:picLocks noChangeAspect="1"/>
          </p:cNvPicPr>
          <p:nvPr/>
        </p:nvPicPr>
        <p:blipFill>
          <a:blip r:embed="rId2"/>
          <a:stretch>
            <a:fillRect/>
          </a:stretch>
        </p:blipFill>
        <p:spPr>
          <a:xfrm>
            <a:off x="4120844" y="2104994"/>
            <a:ext cx="2795842" cy="1574825"/>
          </a:xfrm>
          <a:prstGeom prst="rect">
            <a:avLst/>
          </a:prstGeom>
          <a:noFill/>
          <a:ln cap="flat">
            <a:noFill/>
          </a:ln>
        </p:spPr>
      </p:pic>
      <p:pic>
        <p:nvPicPr>
          <p:cNvPr id="3" name="Picture 13">
            <a:extLst>
              <a:ext uri="{FF2B5EF4-FFF2-40B4-BE49-F238E27FC236}">
                <a16:creationId xmlns:a16="http://schemas.microsoft.com/office/drawing/2014/main" id="{078A9880-87C3-64FB-69F9-2C0ACF4EAC54}"/>
              </a:ext>
            </a:extLst>
          </p:cNvPr>
          <p:cNvPicPr>
            <a:picLocks noChangeAspect="1"/>
          </p:cNvPicPr>
          <p:nvPr/>
        </p:nvPicPr>
        <p:blipFill>
          <a:blip r:embed="rId3"/>
          <a:stretch>
            <a:fillRect/>
          </a:stretch>
        </p:blipFill>
        <p:spPr>
          <a:xfrm>
            <a:off x="7430487" y="2104994"/>
            <a:ext cx="2834420" cy="1590498"/>
          </a:xfrm>
          <a:prstGeom prst="rect">
            <a:avLst/>
          </a:prstGeom>
          <a:noFill/>
          <a:ln cap="flat">
            <a:noFill/>
          </a:ln>
        </p:spPr>
      </p:pic>
      <p:pic>
        <p:nvPicPr>
          <p:cNvPr id="4" name="Picture 14">
            <a:extLst>
              <a:ext uri="{FF2B5EF4-FFF2-40B4-BE49-F238E27FC236}">
                <a16:creationId xmlns:a16="http://schemas.microsoft.com/office/drawing/2014/main" id="{A9C3E870-DED2-5378-18AB-D257A17F793C}"/>
              </a:ext>
            </a:extLst>
          </p:cNvPr>
          <p:cNvPicPr>
            <a:picLocks noChangeAspect="1"/>
          </p:cNvPicPr>
          <p:nvPr/>
        </p:nvPicPr>
        <p:blipFill>
          <a:blip r:embed="rId4"/>
          <a:stretch>
            <a:fillRect/>
          </a:stretch>
        </p:blipFill>
        <p:spPr>
          <a:xfrm>
            <a:off x="890662" y="4551554"/>
            <a:ext cx="2716152" cy="1527029"/>
          </a:xfrm>
          <a:prstGeom prst="rect">
            <a:avLst/>
          </a:prstGeom>
          <a:noFill/>
          <a:ln cap="flat">
            <a:noFill/>
          </a:ln>
        </p:spPr>
      </p:pic>
      <p:pic>
        <p:nvPicPr>
          <p:cNvPr id="5" name="Picture 15">
            <a:extLst>
              <a:ext uri="{FF2B5EF4-FFF2-40B4-BE49-F238E27FC236}">
                <a16:creationId xmlns:a16="http://schemas.microsoft.com/office/drawing/2014/main" id="{597912FB-2CED-72FD-D620-1B3E5453DFE5}"/>
              </a:ext>
            </a:extLst>
          </p:cNvPr>
          <p:cNvPicPr>
            <a:picLocks noChangeAspect="1"/>
          </p:cNvPicPr>
          <p:nvPr/>
        </p:nvPicPr>
        <p:blipFill>
          <a:blip r:embed="rId5"/>
          <a:stretch>
            <a:fillRect/>
          </a:stretch>
        </p:blipFill>
        <p:spPr>
          <a:xfrm>
            <a:off x="3955374" y="4551554"/>
            <a:ext cx="2729986" cy="1527029"/>
          </a:xfrm>
          <a:prstGeom prst="rect">
            <a:avLst/>
          </a:prstGeom>
          <a:noFill/>
          <a:ln cap="flat">
            <a:noFill/>
          </a:ln>
        </p:spPr>
      </p:pic>
      <p:sp>
        <p:nvSpPr>
          <p:cNvPr id="6" name="TextBox 18">
            <a:extLst>
              <a:ext uri="{FF2B5EF4-FFF2-40B4-BE49-F238E27FC236}">
                <a16:creationId xmlns:a16="http://schemas.microsoft.com/office/drawing/2014/main" id="{9EF9451E-4B75-189C-1190-9F0533C948B4}"/>
              </a:ext>
            </a:extLst>
          </p:cNvPr>
          <p:cNvSpPr txBox="1"/>
          <p:nvPr/>
        </p:nvSpPr>
        <p:spPr>
          <a:xfrm>
            <a:off x="66090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1</a:t>
            </a:r>
          </a:p>
        </p:txBody>
      </p:sp>
      <p:sp>
        <p:nvSpPr>
          <p:cNvPr id="7" name="TextBox 19">
            <a:extLst>
              <a:ext uri="{FF2B5EF4-FFF2-40B4-BE49-F238E27FC236}">
                <a16:creationId xmlns:a16="http://schemas.microsoft.com/office/drawing/2014/main" id="{12AB4CA4-4DB4-B7D2-5032-193CB25D78A1}"/>
              </a:ext>
            </a:extLst>
          </p:cNvPr>
          <p:cNvSpPr txBox="1"/>
          <p:nvPr/>
        </p:nvSpPr>
        <p:spPr>
          <a:xfrm>
            <a:off x="3858630" y="2634432"/>
            <a:ext cx="247381"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p>
        </p:txBody>
      </p:sp>
      <p:sp>
        <p:nvSpPr>
          <p:cNvPr id="8" name="TextBox 20">
            <a:extLst>
              <a:ext uri="{FF2B5EF4-FFF2-40B4-BE49-F238E27FC236}">
                <a16:creationId xmlns:a16="http://schemas.microsoft.com/office/drawing/2014/main" id="{545A034E-F4F1-B657-5FEC-B47D19EEEC33}"/>
              </a:ext>
            </a:extLst>
          </p:cNvPr>
          <p:cNvSpPr txBox="1"/>
          <p:nvPr/>
        </p:nvSpPr>
        <p:spPr>
          <a:xfrm>
            <a:off x="7162284" y="2634432"/>
            <a:ext cx="208922"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3</a:t>
            </a:r>
          </a:p>
        </p:txBody>
      </p:sp>
      <p:sp>
        <p:nvSpPr>
          <p:cNvPr id="9" name="TextBox 21">
            <a:extLst>
              <a:ext uri="{FF2B5EF4-FFF2-40B4-BE49-F238E27FC236}">
                <a16:creationId xmlns:a16="http://schemas.microsoft.com/office/drawing/2014/main" id="{6C3F09A0-AF04-D23A-6C46-FC349AF7E5C1}"/>
              </a:ext>
            </a:extLst>
          </p:cNvPr>
          <p:cNvSpPr txBox="1"/>
          <p:nvPr/>
        </p:nvSpPr>
        <p:spPr>
          <a:xfrm>
            <a:off x="908273" y="3995525"/>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last two slides in the order:</a:t>
            </a:r>
          </a:p>
        </p:txBody>
      </p:sp>
      <p:sp>
        <p:nvSpPr>
          <p:cNvPr id="10" name="TextBox 22">
            <a:extLst>
              <a:ext uri="{FF2B5EF4-FFF2-40B4-BE49-F238E27FC236}">
                <a16:creationId xmlns:a16="http://schemas.microsoft.com/office/drawing/2014/main" id="{F9942556-5DE3-F7AA-35DE-9726A4A86F79}"/>
              </a:ext>
            </a:extLst>
          </p:cNvPr>
          <p:cNvSpPr txBox="1"/>
          <p:nvPr/>
        </p:nvSpPr>
        <p:spPr>
          <a:xfrm>
            <a:off x="954405" y="1566806"/>
            <a:ext cx="9374245"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Each presentation should have the first three slides in the order:</a:t>
            </a:r>
          </a:p>
        </p:txBody>
      </p:sp>
      <p:sp>
        <p:nvSpPr>
          <p:cNvPr id="11" name="TextBox 23">
            <a:extLst>
              <a:ext uri="{FF2B5EF4-FFF2-40B4-BE49-F238E27FC236}">
                <a16:creationId xmlns:a16="http://schemas.microsoft.com/office/drawing/2014/main" id="{87B7BBDD-359F-6160-9503-D1FA0B62C934}"/>
              </a:ext>
            </a:extLst>
          </p:cNvPr>
          <p:cNvSpPr txBox="1"/>
          <p:nvPr/>
        </p:nvSpPr>
        <p:spPr>
          <a:xfrm>
            <a:off x="1043065" y="6008833"/>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2</a:t>
            </a:r>
            <a:r>
              <a:rPr lang="en-US" sz="2000" b="1" i="0" u="none" strike="noStrike" kern="1200" cap="none" spc="0" baseline="30000">
                <a:solidFill>
                  <a:srgbClr val="000000"/>
                </a:solidFill>
                <a:uFillTx/>
                <a:latin typeface="Calibri"/>
              </a:rPr>
              <a:t>nd</a:t>
            </a:r>
            <a:r>
              <a:rPr lang="en-US" sz="2000" b="1" i="0" u="none" strike="noStrike" kern="1200" cap="none" spc="0" baseline="0">
                <a:solidFill>
                  <a:srgbClr val="000000"/>
                </a:solidFill>
                <a:uFillTx/>
                <a:latin typeface="Calibri"/>
              </a:rPr>
              <a:t> last</a:t>
            </a:r>
          </a:p>
        </p:txBody>
      </p:sp>
      <p:sp>
        <p:nvSpPr>
          <p:cNvPr id="12" name="TextBox 24">
            <a:extLst>
              <a:ext uri="{FF2B5EF4-FFF2-40B4-BE49-F238E27FC236}">
                <a16:creationId xmlns:a16="http://schemas.microsoft.com/office/drawing/2014/main" id="{1C21274C-A801-D416-AF37-AD362B860CA7}"/>
              </a:ext>
            </a:extLst>
          </p:cNvPr>
          <p:cNvSpPr txBox="1"/>
          <p:nvPr/>
        </p:nvSpPr>
        <p:spPr>
          <a:xfrm>
            <a:off x="3982321" y="6040279"/>
            <a:ext cx="2143563" cy="40011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last</a:t>
            </a:r>
          </a:p>
        </p:txBody>
      </p:sp>
      <p:sp>
        <p:nvSpPr>
          <p:cNvPr id="13" name="TextBox 25">
            <a:extLst>
              <a:ext uri="{FF2B5EF4-FFF2-40B4-BE49-F238E27FC236}">
                <a16:creationId xmlns:a16="http://schemas.microsoft.com/office/drawing/2014/main" id="{A70917C2-655D-A555-03A6-BD4AC8F0B135}"/>
              </a:ext>
            </a:extLst>
          </p:cNvPr>
          <p:cNvSpPr txBox="1"/>
          <p:nvPr/>
        </p:nvSpPr>
        <p:spPr>
          <a:xfrm>
            <a:off x="756044" y="1026770"/>
            <a:ext cx="3199330"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404040"/>
                </a:solidFill>
                <a:uFillTx/>
                <a:latin typeface="Calibri"/>
              </a:rPr>
              <a:t>MANDATORY SLIDES</a:t>
            </a:r>
          </a:p>
        </p:txBody>
      </p:sp>
      <p:sp>
        <p:nvSpPr>
          <p:cNvPr id="14" name="Text Placeholder 13">
            <a:extLst>
              <a:ext uri="{FF2B5EF4-FFF2-40B4-BE49-F238E27FC236}">
                <a16:creationId xmlns:a16="http://schemas.microsoft.com/office/drawing/2014/main" id="{19A2E882-1C7D-34BE-ACF2-556BF2C72E20}"/>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15" name="Text Placeholder 13">
            <a:extLst>
              <a:ext uri="{FF2B5EF4-FFF2-40B4-BE49-F238E27FC236}">
                <a16:creationId xmlns:a16="http://schemas.microsoft.com/office/drawing/2014/main" id="{396C1CEC-A439-0F16-8D80-9070B8122C21}"/>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16" name="Straight Connector 29">
            <a:extLst>
              <a:ext uri="{FF2B5EF4-FFF2-40B4-BE49-F238E27FC236}">
                <a16:creationId xmlns:a16="http://schemas.microsoft.com/office/drawing/2014/main" id="{0FC105FE-2EA8-E7E6-D843-303DAB054CA3}"/>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41533866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uideLIne 3">
    <p:spTree>
      <p:nvGrpSpPr>
        <p:cNvPr id="1" name=""/>
        <p:cNvGrpSpPr/>
        <p:nvPr/>
      </p:nvGrpSpPr>
      <p:grpSpPr>
        <a:xfrm>
          <a:off x="0" y="0"/>
          <a:ext cx="0" cy="0"/>
          <a:chOff x="0" y="0"/>
          <a:chExt cx="0" cy="0"/>
        </a:xfrm>
      </p:grpSpPr>
      <p:sp>
        <p:nvSpPr>
          <p:cNvPr id="2" name="TextBox 22">
            <a:extLst>
              <a:ext uri="{FF2B5EF4-FFF2-40B4-BE49-F238E27FC236}">
                <a16:creationId xmlns:a16="http://schemas.microsoft.com/office/drawing/2014/main" id="{444C49BA-6741-0FD5-2ABF-B266BE273497}"/>
              </a:ext>
            </a:extLst>
          </p:cNvPr>
          <p:cNvSpPr txBox="1"/>
          <p:nvPr/>
        </p:nvSpPr>
        <p:spPr>
          <a:xfrm>
            <a:off x="1043065" y="1598014"/>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Use all other slides based on your content and presentation flow.</a:t>
            </a:r>
          </a:p>
        </p:txBody>
      </p:sp>
      <p:sp>
        <p:nvSpPr>
          <p:cNvPr id="3" name="TextBox 25">
            <a:extLst>
              <a:ext uri="{FF2B5EF4-FFF2-40B4-BE49-F238E27FC236}">
                <a16:creationId xmlns:a16="http://schemas.microsoft.com/office/drawing/2014/main" id="{631DB0C7-6DDA-7D82-BDE6-E404458AA766}"/>
              </a:ext>
            </a:extLst>
          </p:cNvPr>
          <p:cNvSpPr txBox="1"/>
          <p:nvPr/>
        </p:nvSpPr>
        <p:spPr>
          <a:xfrm>
            <a:off x="1043065" y="2412178"/>
            <a:ext cx="9374245" cy="1015660"/>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Where content does not fit on a slide, simply</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-&gt;Select the slide.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 -&gt;right click and select duplicate from the drop down menu. </a:t>
            </a:r>
          </a:p>
        </p:txBody>
      </p:sp>
      <p:sp>
        <p:nvSpPr>
          <p:cNvPr id="4" name="TextBox 26">
            <a:extLst>
              <a:ext uri="{FF2B5EF4-FFF2-40B4-BE49-F238E27FC236}">
                <a16:creationId xmlns:a16="http://schemas.microsoft.com/office/drawing/2014/main" id="{7E23B6A7-A757-29CE-CA2F-3F9F44FCE58F}"/>
              </a:ext>
            </a:extLst>
          </p:cNvPr>
          <p:cNvSpPr txBox="1"/>
          <p:nvPr/>
        </p:nvSpPr>
        <p:spPr>
          <a:xfrm>
            <a:off x="1043065" y="3811118"/>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Extra slides that are not used should be DELETED.</a:t>
            </a:r>
          </a:p>
        </p:txBody>
      </p:sp>
      <p:sp>
        <p:nvSpPr>
          <p:cNvPr id="5" name="TextBox 27">
            <a:extLst>
              <a:ext uri="{FF2B5EF4-FFF2-40B4-BE49-F238E27FC236}">
                <a16:creationId xmlns:a16="http://schemas.microsoft.com/office/drawing/2014/main" id="{E5D48EF4-59BC-4E95-3BD0-6DC7A608A733}"/>
              </a:ext>
            </a:extLst>
          </p:cNvPr>
          <p:cNvSpPr txBox="1"/>
          <p:nvPr/>
        </p:nvSpPr>
        <p:spPr>
          <a:xfrm>
            <a:off x="1043065" y="4625282"/>
            <a:ext cx="9374245" cy="707882"/>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0" i="0" u="none" strike="noStrike" kern="1200" cap="none" spc="0" baseline="0">
                <a:solidFill>
                  <a:srgbClr val="000000"/>
                </a:solidFill>
                <a:uFillTx/>
                <a:latin typeface="Calibri"/>
              </a:rPr>
              <a:t>Ensure that you replace the Title Place Holder Text with  a title relevant to your content.</a:t>
            </a:r>
          </a:p>
        </p:txBody>
      </p:sp>
      <p:sp>
        <p:nvSpPr>
          <p:cNvPr id="6" name="TextBox 28">
            <a:extLst>
              <a:ext uri="{FF2B5EF4-FFF2-40B4-BE49-F238E27FC236}">
                <a16:creationId xmlns:a16="http://schemas.microsoft.com/office/drawing/2014/main" id="{15E99CFF-C2BF-013F-B028-FCF1FE8B707D}"/>
              </a:ext>
            </a:extLst>
          </p:cNvPr>
          <p:cNvSpPr txBox="1"/>
          <p:nvPr/>
        </p:nvSpPr>
        <p:spPr>
          <a:xfrm>
            <a:off x="1043065" y="5439445"/>
            <a:ext cx="9374245" cy="400114"/>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en-US" sz="2000" b="1" i="0" u="none" strike="noStrike" kern="1200" cap="none" spc="0" baseline="0">
                <a:solidFill>
                  <a:srgbClr val="000000"/>
                </a:solidFill>
                <a:uFillTx/>
                <a:latin typeface="Calibri"/>
              </a:rPr>
              <a:t>Delete all slides containing template guidelines before making your presentation.</a:t>
            </a:r>
          </a:p>
        </p:txBody>
      </p:sp>
      <p:sp>
        <p:nvSpPr>
          <p:cNvPr id="7" name="Text Placeholder 13">
            <a:extLst>
              <a:ext uri="{FF2B5EF4-FFF2-40B4-BE49-F238E27FC236}">
                <a16:creationId xmlns:a16="http://schemas.microsoft.com/office/drawing/2014/main" id="{8B6D7F16-315B-6088-9214-C1D0D7E126F2}"/>
              </a:ext>
            </a:extLst>
          </p:cNvPr>
          <p:cNvSpPr txBox="1">
            <a:spLocks noGrp="1"/>
          </p:cNvSpPr>
          <p:nvPr>
            <p:ph type="body" idx="4294967295"/>
          </p:nvPr>
        </p:nvSpPr>
        <p:spPr>
          <a:xfrm>
            <a:off x="2107472" y="251158"/>
            <a:ext cx="2908660" cy="619688"/>
          </a:xfrm>
        </p:spPr>
        <p:txBody>
          <a:bodyPr>
            <a:noAutofit/>
          </a:bodyPr>
          <a:lstStyle>
            <a:lvl1pPr marL="0" indent="0">
              <a:buNone/>
              <a:defRPr sz="4800" b="1"/>
            </a:lvl1pPr>
          </a:lstStyle>
          <a:p>
            <a:pPr lvl="0"/>
            <a:r>
              <a:rPr lang="en-US"/>
              <a:t>TEMPLATE</a:t>
            </a:r>
          </a:p>
        </p:txBody>
      </p:sp>
      <p:sp>
        <p:nvSpPr>
          <p:cNvPr id="8" name="Text Placeholder 13">
            <a:extLst>
              <a:ext uri="{FF2B5EF4-FFF2-40B4-BE49-F238E27FC236}">
                <a16:creationId xmlns:a16="http://schemas.microsoft.com/office/drawing/2014/main" id="{7DB1EC2C-CD65-0F74-E868-5A74259184FD}"/>
              </a:ext>
            </a:extLst>
          </p:cNvPr>
          <p:cNvSpPr txBox="1">
            <a:spLocks noGrp="1"/>
          </p:cNvSpPr>
          <p:nvPr>
            <p:ph type="body" idx="4294967295"/>
          </p:nvPr>
        </p:nvSpPr>
        <p:spPr>
          <a:xfrm>
            <a:off x="5159968" y="256434"/>
            <a:ext cx="3661815" cy="647267"/>
          </a:xfrm>
        </p:spPr>
        <p:txBody>
          <a:bodyPr>
            <a:noAutofit/>
          </a:bodyPr>
          <a:lstStyle>
            <a:lvl1pPr marL="0" indent="0">
              <a:buNone/>
              <a:defRPr sz="4800" b="1">
                <a:solidFill>
                  <a:srgbClr val="F47920"/>
                </a:solidFill>
              </a:defRPr>
            </a:lvl1pPr>
          </a:lstStyle>
          <a:p>
            <a:pPr lvl="0"/>
            <a:r>
              <a:rPr lang="en-US"/>
              <a:t>GUIDELINES</a:t>
            </a:r>
          </a:p>
        </p:txBody>
      </p:sp>
      <p:cxnSp>
        <p:nvCxnSpPr>
          <p:cNvPr id="9" name="Straight Connector 31">
            <a:extLst>
              <a:ext uri="{FF2B5EF4-FFF2-40B4-BE49-F238E27FC236}">
                <a16:creationId xmlns:a16="http://schemas.microsoft.com/office/drawing/2014/main" id="{449D6A95-4C69-F47D-91C4-ECFBFFCB91F4}"/>
              </a:ext>
            </a:extLst>
          </p:cNvPr>
          <p:cNvCxnSpPr/>
          <p:nvPr/>
        </p:nvCxnSpPr>
        <p:spPr>
          <a:xfrm>
            <a:off x="660900" y="1483915"/>
            <a:ext cx="7749678" cy="0"/>
          </a:xfrm>
          <a:prstGeom prst="straightConnector1">
            <a:avLst/>
          </a:prstGeom>
          <a:noFill/>
          <a:ln w="6345" cap="flat">
            <a:solidFill>
              <a:srgbClr val="ED7D31"/>
            </a:solidFill>
            <a:prstDash val="solid"/>
            <a:miter/>
          </a:ln>
        </p:spPr>
      </p:cxnSp>
    </p:spTree>
    <p:extLst>
      <p:ext uri="{BB962C8B-B14F-4D97-AF65-F5344CB8AC3E}">
        <p14:creationId xmlns:p14="http://schemas.microsoft.com/office/powerpoint/2010/main" val="2596013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6AADD95C-F94A-7190-5A3C-6E1DA02B12C8}"/>
              </a:ext>
            </a:extLst>
          </p:cNvPr>
          <p:cNvSpPr txBox="1">
            <a:spLocks noGrp="1"/>
          </p:cNvSpPr>
          <p:nvPr>
            <p:ph type="body" idx="4294967295"/>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3" name="Picture Placeholder 16">
            <a:extLst>
              <a:ext uri="{FF2B5EF4-FFF2-40B4-BE49-F238E27FC236}">
                <a16:creationId xmlns:a16="http://schemas.microsoft.com/office/drawing/2014/main" id="{24AC9E43-DF8E-A975-334F-666EF9B5FECD}"/>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5BB7C398-C721-D212-C03F-26AFAE15C846}"/>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DABBE74E-81AB-4D05-0A0B-5EE11059B6A2}"/>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245242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2" name="Rectangle 10">
            <a:extLst>
              <a:ext uri="{FF2B5EF4-FFF2-40B4-BE49-F238E27FC236}">
                <a16:creationId xmlns:a16="http://schemas.microsoft.com/office/drawing/2014/main" id="{B7E43BA2-FE76-4578-D0C9-788735994603}"/>
              </a:ext>
            </a:extLst>
          </p:cNvPr>
          <p:cNvSpPr/>
          <p:nvPr/>
        </p:nvSpPr>
        <p:spPr>
          <a:xfrm>
            <a:off x="4128314" y="3068104"/>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3" name="Rectangle 6">
            <a:extLst>
              <a:ext uri="{FF2B5EF4-FFF2-40B4-BE49-F238E27FC236}">
                <a16:creationId xmlns:a16="http://schemas.microsoft.com/office/drawing/2014/main" id="{48AA3E41-9DE0-0620-411B-0DF4355701E9}"/>
              </a:ext>
            </a:extLst>
          </p:cNvPr>
          <p:cNvSpPr/>
          <p:nvPr/>
        </p:nvSpPr>
        <p:spPr>
          <a:xfrm>
            <a:off x="0" y="6370633"/>
            <a:ext cx="12191996" cy="486698"/>
          </a:xfrm>
          <a:prstGeom prst="rect">
            <a:avLst/>
          </a:prstGeom>
          <a:solidFill>
            <a:srgbClr val="4C4C4C"/>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4" name="Rectangle 7">
            <a:extLst>
              <a:ext uri="{FF2B5EF4-FFF2-40B4-BE49-F238E27FC236}">
                <a16:creationId xmlns:a16="http://schemas.microsoft.com/office/drawing/2014/main" id="{516A8C3F-26C4-48F3-9E2A-CEAA8EDEED48}"/>
              </a:ext>
            </a:extLst>
          </p:cNvPr>
          <p:cNvSpPr/>
          <p:nvPr/>
        </p:nvSpPr>
        <p:spPr>
          <a:xfrm>
            <a:off x="453176" y="6370633"/>
            <a:ext cx="1365793" cy="486698"/>
          </a:xfrm>
          <a:prstGeom prst="rect">
            <a:avLst/>
          </a:prstGeom>
          <a:solidFill>
            <a:srgbClr val="F4792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5" name="Content Placeholder 2">
            <a:extLst>
              <a:ext uri="{FF2B5EF4-FFF2-40B4-BE49-F238E27FC236}">
                <a16:creationId xmlns:a16="http://schemas.microsoft.com/office/drawing/2014/main" id="{EC8E958F-50C6-0AEE-E1DD-42E19E0281EB}"/>
              </a:ext>
            </a:extLst>
          </p:cNvPr>
          <p:cNvSpPr txBox="1">
            <a:spLocks noGrp="1"/>
          </p:cNvSpPr>
          <p:nvPr>
            <p:ph idx="4294967295"/>
          </p:nvPr>
        </p:nvSpPr>
        <p:spPr>
          <a:xfrm>
            <a:off x="5722415" y="1672785"/>
            <a:ext cx="6277996" cy="3430435"/>
          </a:xfrm>
        </p:spPr>
        <p:txBody>
          <a:bodyPr/>
          <a:lstStyle>
            <a:lvl1pPr marL="0" indent="0">
              <a:buNone/>
              <a:defRPr lang="en-GB" b="1">
                <a:latin typeface="Open Sans" pitchFamily="34"/>
              </a:defRPr>
            </a:lvl1pPr>
          </a:lstStyle>
          <a:p>
            <a:pPr lvl="0"/>
            <a:r>
              <a:rPr lang="en-GB"/>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a:p>
        </p:txBody>
      </p:sp>
      <p:sp>
        <p:nvSpPr>
          <p:cNvPr id="6" name="Picture Placeholder 16">
            <a:extLst>
              <a:ext uri="{FF2B5EF4-FFF2-40B4-BE49-F238E27FC236}">
                <a16:creationId xmlns:a16="http://schemas.microsoft.com/office/drawing/2014/main" id="{D516F2EE-070B-C126-E4B5-F0A5CAEDABA5}"/>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44BDFBEB-5606-7231-B4EA-F80F1D608804}"/>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7DAF08E6-9207-268A-6ABF-AE4468AE9D10}"/>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9" name="Text Placeholder 15">
            <a:extLst>
              <a:ext uri="{FF2B5EF4-FFF2-40B4-BE49-F238E27FC236}">
                <a16:creationId xmlns:a16="http://schemas.microsoft.com/office/drawing/2014/main" id="{5A041005-BE5F-9726-A40D-DE7811DFC97D}"/>
              </a:ext>
            </a:extLst>
          </p:cNvPr>
          <p:cNvSpPr txBox="1">
            <a:spLocks noGrp="1"/>
          </p:cNvSpPr>
          <p:nvPr>
            <p:ph type="body" idx="4294967295"/>
          </p:nvPr>
        </p:nvSpPr>
        <p:spPr>
          <a:xfrm>
            <a:off x="479630" y="1689875"/>
            <a:ext cx="3420386" cy="879479"/>
          </a:xfrm>
        </p:spPr>
        <p:txBody>
          <a:bodyPr/>
          <a:lstStyle>
            <a:lvl1pPr marL="0" indent="0">
              <a:buNone/>
              <a:defRPr sz="4800" b="1">
                <a:solidFill>
                  <a:srgbClr val="FFFFFF"/>
                </a:solidFill>
              </a:defRPr>
            </a:lvl1pPr>
          </a:lstStyle>
          <a:p>
            <a:pPr lvl="0"/>
            <a:r>
              <a:rPr lang="en-US"/>
              <a:t>ENTER</a:t>
            </a:r>
          </a:p>
        </p:txBody>
      </p:sp>
      <p:sp>
        <p:nvSpPr>
          <p:cNvPr id="10" name="Text Placeholder 15">
            <a:extLst>
              <a:ext uri="{FF2B5EF4-FFF2-40B4-BE49-F238E27FC236}">
                <a16:creationId xmlns:a16="http://schemas.microsoft.com/office/drawing/2014/main" id="{C548DA45-007B-0703-BBEE-13CBD960DEC7}"/>
              </a:ext>
            </a:extLst>
          </p:cNvPr>
          <p:cNvSpPr txBox="1">
            <a:spLocks noGrp="1"/>
          </p:cNvSpPr>
          <p:nvPr>
            <p:ph type="body" idx="4294967295"/>
          </p:nvPr>
        </p:nvSpPr>
        <p:spPr>
          <a:xfrm>
            <a:off x="479630" y="2628360"/>
            <a:ext cx="3420386" cy="879479"/>
          </a:xfrm>
        </p:spPr>
        <p:txBody>
          <a:bodyPr/>
          <a:lstStyle>
            <a:lvl1pPr marL="0" indent="0">
              <a:buNone/>
              <a:defRPr sz="4800" b="1">
                <a:solidFill>
                  <a:srgbClr val="F47920"/>
                </a:solidFill>
              </a:defRPr>
            </a:lvl1pPr>
          </a:lstStyle>
          <a:p>
            <a:pPr lvl="0"/>
            <a:r>
              <a:rPr lang="en-US"/>
              <a:t>HEADING</a:t>
            </a:r>
          </a:p>
        </p:txBody>
      </p:sp>
    </p:spTree>
    <p:extLst>
      <p:ext uri="{BB962C8B-B14F-4D97-AF65-F5344CB8AC3E}">
        <p14:creationId xmlns:p14="http://schemas.microsoft.com/office/powerpoint/2010/main" val="2433226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E53F671-0127-06BC-569B-A379FDC1D2C7}"/>
              </a:ext>
            </a:extLst>
          </p:cNvPr>
          <p:cNvSpPr txBox="1">
            <a:spLocks noGrp="1"/>
          </p:cNvSpPr>
          <p:nvPr>
            <p:ph idx="4294967295"/>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Content Placeholder 3">
            <a:extLst>
              <a:ext uri="{FF2B5EF4-FFF2-40B4-BE49-F238E27FC236}">
                <a16:creationId xmlns:a16="http://schemas.microsoft.com/office/drawing/2014/main" id="{CC10686F-51AC-8BC2-9942-E9D07D6517EF}"/>
              </a:ext>
            </a:extLst>
          </p:cNvPr>
          <p:cNvSpPr txBox="1">
            <a:spLocks noGrp="1"/>
          </p:cNvSpPr>
          <p:nvPr>
            <p:ph idx="4294967295"/>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16">
            <a:extLst>
              <a:ext uri="{FF2B5EF4-FFF2-40B4-BE49-F238E27FC236}">
                <a16:creationId xmlns:a16="http://schemas.microsoft.com/office/drawing/2014/main" id="{5EFACB9E-5475-A660-E60E-A99FBEA91C0F}"/>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5" name="Picture Placeholder 18">
            <a:extLst>
              <a:ext uri="{FF2B5EF4-FFF2-40B4-BE49-F238E27FC236}">
                <a16:creationId xmlns:a16="http://schemas.microsoft.com/office/drawing/2014/main" id="{F23C6013-60D9-7B58-53B1-6AD1B2684CC7}"/>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6" name="Picture Placeholder 22">
            <a:extLst>
              <a:ext uri="{FF2B5EF4-FFF2-40B4-BE49-F238E27FC236}">
                <a16:creationId xmlns:a16="http://schemas.microsoft.com/office/drawing/2014/main" id="{0E820D3F-32D6-917F-31EF-10EB2E8A1EC3}"/>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301620966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23C6C73A-3449-2137-F4A1-795CEAB11382}"/>
              </a:ext>
            </a:extLst>
          </p:cNvPr>
          <p:cNvSpPr txBox="1">
            <a:spLocks noGrp="1"/>
          </p:cNvSpPr>
          <p:nvPr>
            <p:ph type="body" idx="4294967295"/>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3" name="Content Placeholder 3">
            <a:extLst>
              <a:ext uri="{FF2B5EF4-FFF2-40B4-BE49-F238E27FC236}">
                <a16:creationId xmlns:a16="http://schemas.microsoft.com/office/drawing/2014/main" id="{A8474162-1978-6FF3-1584-A4983B0BEE01}"/>
              </a:ext>
            </a:extLst>
          </p:cNvPr>
          <p:cNvSpPr txBox="1">
            <a:spLocks noGrp="1"/>
          </p:cNvSpPr>
          <p:nvPr>
            <p:ph idx="4294967295"/>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4">
            <a:extLst>
              <a:ext uri="{FF2B5EF4-FFF2-40B4-BE49-F238E27FC236}">
                <a16:creationId xmlns:a16="http://schemas.microsoft.com/office/drawing/2014/main" id="{E95C7DD1-E486-D6C6-48C4-B9951950F91E}"/>
              </a:ext>
            </a:extLst>
          </p:cNvPr>
          <p:cNvSpPr txBox="1">
            <a:spLocks noGrp="1"/>
          </p:cNvSpPr>
          <p:nvPr>
            <p:ph type="body" idx="4294967295"/>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5" name="Content Placeholder 5">
            <a:extLst>
              <a:ext uri="{FF2B5EF4-FFF2-40B4-BE49-F238E27FC236}">
                <a16:creationId xmlns:a16="http://schemas.microsoft.com/office/drawing/2014/main" id="{D16B6493-92F2-0650-8513-F38C02F87977}"/>
              </a:ext>
            </a:extLst>
          </p:cNvPr>
          <p:cNvSpPr txBox="1">
            <a:spLocks noGrp="1"/>
          </p:cNvSpPr>
          <p:nvPr>
            <p:ph idx="4294967295"/>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16">
            <a:extLst>
              <a:ext uri="{FF2B5EF4-FFF2-40B4-BE49-F238E27FC236}">
                <a16:creationId xmlns:a16="http://schemas.microsoft.com/office/drawing/2014/main" id="{F33C0236-629F-71F8-3772-DCC923E71D19}"/>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7" name="Picture Placeholder 18">
            <a:extLst>
              <a:ext uri="{FF2B5EF4-FFF2-40B4-BE49-F238E27FC236}">
                <a16:creationId xmlns:a16="http://schemas.microsoft.com/office/drawing/2014/main" id="{A3954360-B16F-2322-042B-E28F88A879D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8" name="Picture Placeholder 22">
            <a:extLst>
              <a:ext uri="{FF2B5EF4-FFF2-40B4-BE49-F238E27FC236}">
                <a16:creationId xmlns:a16="http://schemas.microsoft.com/office/drawing/2014/main" id="{D458F127-6A1C-01B9-A1DE-0B8D15D291C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Tree>
    <p:extLst>
      <p:ext uri="{BB962C8B-B14F-4D97-AF65-F5344CB8AC3E}">
        <p14:creationId xmlns:p14="http://schemas.microsoft.com/office/powerpoint/2010/main" val="128331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nstructions">
    <p:spTree>
      <p:nvGrpSpPr>
        <p:cNvPr id="1" name=""/>
        <p:cNvGrpSpPr/>
        <p:nvPr/>
      </p:nvGrpSpPr>
      <p:grpSpPr>
        <a:xfrm>
          <a:off x="0" y="0"/>
          <a:ext cx="0" cy="0"/>
          <a:chOff x="0" y="0"/>
          <a:chExt cx="0" cy="0"/>
        </a:xfrm>
      </p:grpSpPr>
      <p:sp>
        <p:nvSpPr>
          <p:cNvPr id="2" name="TextBox 30">
            <a:extLst>
              <a:ext uri="{FF2B5EF4-FFF2-40B4-BE49-F238E27FC236}">
                <a16:creationId xmlns:a16="http://schemas.microsoft.com/office/drawing/2014/main" id="{4ABC1202-EEAD-1937-F9A9-631EE1D17989}"/>
              </a:ext>
            </a:extLst>
          </p:cNvPr>
          <p:cNvSpPr txBox="1"/>
          <p:nvPr/>
        </p:nvSpPr>
        <p:spPr>
          <a:xfrm>
            <a:off x="6910788" y="591854"/>
            <a:ext cx="3509549" cy="76944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400" b="1" i="0" u="none" strike="noStrike" kern="1200" cap="none" spc="0" baseline="0">
                <a:solidFill>
                  <a:srgbClr val="F47920"/>
                </a:solidFill>
                <a:uFillTx/>
                <a:latin typeface="Karla" pitchFamily="2"/>
                <a:cs typeface="Karla" pitchFamily="2"/>
              </a:rPr>
              <a:t>Outline</a:t>
            </a:r>
          </a:p>
        </p:txBody>
      </p:sp>
      <p:sp>
        <p:nvSpPr>
          <p:cNvPr id="3" name="Picture Placeholder 16">
            <a:extLst>
              <a:ext uri="{FF2B5EF4-FFF2-40B4-BE49-F238E27FC236}">
                <a16:creationId xmlns:a16="http://schemas.microsoft.com/office/drawing/2014/main" id="{E91B44BE-4EEA-A945-9D96-2D7CFB4318A0}"/>
              </a:ext>
            </a:extLst>
          </p:cNvPr>
          <p:cNvSpPr txBox="1">
            <a:spLocks noGrp="1"/>
          </p:cNvSpPr>
          <p:nvPr>
            <p:ph type="pic" idx="4294967295"/>
          </p:nvPr>
        </p:nvSpPr>
        <p:spPr>
          <a:xfrm>
            <a:off x="7049036" y="6208885"/>
            <a:ext cx="1368765" cy="649114"/>
          </a:xfrm>
          <a:solidFill>
            <a:srgbClr val="F2F2F2">
              <a:alpha val="18824"/>
            </a:srgbClr>
          </a:solidFill>
        </p:spPr>
        <p:txBody>
          <a:bodyPr/>
          <a:lstStyle>
            <a:lvl1pPr>
              <a:defRPr lang="en-GB"/>
            </a:lvl1pPr>
          </a:lstStyle>
          <a:p>
            <a:pPr lvl="0"/>
            <a:r>
              <a:rPr lang="en-GB"/>
              <a:t>Logo</a:t>
            </a:r>
          </a:p>
        </p:txBody>
      </p:sp>
      <p:sp>
        <p:nvSpPr>
          <p:cNvPr id="4" name="Picture Placeholder 18">
            <a:extLst>
              <a:ext uri="{FF2B5EF4-FFF2-40B4-BE49-F238E27FC236}">
                <a16:creationId xmlns:a16="http://schemas.microsoft.com/office/drawing/2014/main" id="{9FFACAD7-E658-59FE-6144-548BB98698C2}"/>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5" name="Picture Placeholder 22">
            <a:extLst>
              <a:ext uri="{FF2B5EF4-FFF2-40B4-BE49-F238E27FC236}">
                <a16:creationId xmlns:a16="http://schemas.microsoft.com/office/drawing/2014/main" id="{E8A58448-D2B2-0EE7-5560-D36148F730BC}"/>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6" name="Text Placeholder 40">
            <a:extLst>
              <a:ext uri="{FF2B5EF4-FFF2-40B4-BE49-F238E27FC236}">
                <a16:creationId xmlns:a16="http://schemas.microsoft.com/office/drawing/2014/main" id="{AC8E81C9-7C26-C552-D489-8C81EACB8AC1}"/>
              </a:ext>
            </a:extLst>
          </p:cNvPr>
          <p:cNvSpPr txBox="1">
            <a:spLocks noGrp="1"/>
          </p:cNvSpPr>
          <p:nvPr>
            <p:ph type="body" idx="4294967295"/>
          </p:nvPr>
        </p:nvSpPr>
        <p:spPr>
          <a:xfrm>
            <a:off x="1589090" y="1690689"/>
            <a:ext cx="4306888" cy="605250"/>
          </a:xfrm>
        </p:spPr>
        <p:txBody>
          <a:bodyPr>
            <a:noAutofit/>
          </a:bodyPr>
          <a:lstStyle>
            <a:lvl1pPr marL="0" indent="0">
              <a:buNone/>
              <a:defRPr sz="2000" b="1"/>
            </a:lvl1pPr>
          </a:lstStyle>
          <a:p>
            <a:pPr lvl="0"/>
            <a:r>
              <a:rPr lang="en-US"/>
              <a:t>WORDS ABOUT THE COMPANY</a:t>
            </a:r>
          </a:p>
        </p:txBody>
      </p:sp>
      <p:sp>
        <p:nvSpPr>
          <p:cNvPr id="7" name="Text Placeholder 40">
            <a:extLst>
              <a:ext uri="{FF2B5EF4-FFF2-40B4-BE49-F238E27FC236}">
                <a16:creationId xmlns:a16="http://schemas.microsoft.com/office/drawing/2014/main" id="{AD014E6B-DF84-4A72-4B62-62BF0F69B75E}"/>
              </a:ext>
            </a:extLst>
          </p:cNvPr>
          <p:cNvSpPr txBox="1">
            <a:spLocks noGrp="1"/>
          </p:cNvSpPr>
          <p:nvPr>
            <p:ph type="body" idx="4294967295"/>
          </p:nvPr>
        </p:nvSpPr>
        <p:spPr>
          <a:xfrm>
            <a:off x="1588550" y="4096228"/>
            <a:ext cx="4306888" cy="605250"/>
          </a:xfrm>
        </p:spPr>
        <p:txBody>
          <a:bodyPr>
            <a:noAutofit/>
          </a:bodyPr>
          <a:lstStyle>
            <a:lvl1pPr marL="0" indent="0">
              <a:buNone/>
              <a:defRPr sz="2000" b="1"/>
            </a:lvl1pPr>
          </a:lstStyle>
          <a:p>
            <a:pPr lvl="0"/>
            <a:r>
              <a:rPr lang="en-US"/>
              <a:t>WHAT WE DO</a:t>
            </a:r>
          </a:p>
        </p:txBody>
      </p:sp>
      <p:sp>
        <p:nvSpPr>
          <p:cNvPr id="8" name="Text Placeholder 40">
            <a:extLst>
              <a:ext uri="{FF2B5EF4-FFF2-40B4-BE49-F238E27FC236}">
                <a16:creationId xmlns:a16="http://schemas.microsoft.com/office/drawing/2014/main" id="{E35BCBE5-5D97-A35A-18E9-855783FA4831}"/>
              </a:ext>
            </a:extLst>
          </p:cNvPr>
          <p:cNvSpPr txBox="1">
            <a:spLocks noGrp="1"/>
          </p:cNvSpPr>
          <p:nvPr>
            <p:ph type="body" idx="4294967295"/>
          </p:nvPr>
        </p:nvSpPr>
        <p:spPr>
          <a:xfrm>
            <a:off x="1611620" y="5248454"/>
            <a:ext cx="4306888" cy="605250"/>
          </a:xfrm>
        </p:spPr>
        <p:txBody>
          <a:bodyPr>
            <a:noAutofit/>
          </a:bodyPr>
          <a:lstStyle>
            <a:lvl1pPr marL="0" indent="0">
              <a:buNone/>
              <a:defRPr sz="2000" b="1"/>
            </a:lvl1pPr>
          </a:lstStyle>
          <a:p>
            <a:pPr lvl="0"/>
            <a:r>
              <a:rPr lang="en-US"/>
              <a:t>OUR STARTEGY</a:t>
            </a:r>
          </a:p>
        </p:txBody>
      </p:sp>
      <p:sp>
        <p:nvSpPr>
          <p:cNvPr id="9" name="Text Placeholder 40">
            <a:extLst>
              <a:ext uri="{FF2B5EF4-FFF2-40B4-BE49-F238E27FC236}">
                <a16:creationId xmlns:a16="http://schemas.microsoft.com/office/drawing/2014/main" id="{480774E0-75DA-A819-2930-2391D44B4CB6}"/>
              </a:ext>
            </a:extLst>
          </p:cNvPr>
          <p:cNvSpPr txBox="1">
            <a:spLocks noGrp="1"/>
          </p:cNvSpPr>
          <p:nvPr>
            <p:ph type="body" idx="4294967295"/>
          </p:nvPr>
        </p:nvSpPr>
        <p:spPr>
          <a:xfrm>
            <a:off x="1588550" y="2886513"/>
            <a:ext cx="4306888" cy="605250"/>
          </a:xfrm>
        </p:spPr>
        <p:txBody>
          <a:bodyPr>
            <a:noAutofit/>
          </a:bodyPr>
          <a:lstStyle>
            <a:lvl1pPr marL="0" indent="0">
              <a:buNone/>
              <a:defRPr sz="2000" b="1"/>
            </a:lvl1pPr>
          </a:lstStyle>
          <a:p>
            <a:pPr lvl="0"/>
            <a:r>
              <a:rPr lang="en-US"/>
              <a:t>TEAM SLIDE</a:t>
            </a:r>
          </a:p>
        </p:txBody>
      </p:sp>
      <p:sp>
        <p:nvSpPr>
          <p:cNvPr id="10" name="Text Placeholder 40">
            <a:extLst>
              <a:ext uri="{FF2B5EF4-FFF2-40B4-BE49-F238E27FC236}">
                <a16:creationId xmlns:a16="http://schemas.microsoft.com/office/drawing/2014/main" id="{BF10FF90-F831-8934-16AF-2C5ED681ADDD}"/>
              </a:ext>
            </a:extLst>
          </p:cNvPr>
          <p:cNvSpPr txBox="1">
            <a:spLocks noGrp="1"/>
          </p:cNvSpPr>
          <p:nvPr>
            <p:ph type="body" idx="4294967295"/>
          </p:nvPr>
        </p:nvSpPr>
        <p:spPr>
          <a:xfrm>
            <a:off x="7699814" y="1799850"/>
            <a:ext cx="4306888" cy="605250"/>
          </a:xfrm>
        </p:spPr>
        <p:txBody>
          <a:bodyPr>
            <a:noAutofit/>
          </a:bodyPr>
          <a:lstStyle>
            <a:lvl1pPr marL="0" indent="0">
              <a:buNone/>
              <a:defRPr sz="2000" b="1"/>
            </a:lvl1pPr>
          </a:lstStyle>
          <a:p>
            <a:pPr lvl="0"/>
            <a:r>
              <a:rPr lang="en-US"/>
              <a:t>OUR LATEST WORK</a:t>
            </a:r>
          </a:p>
        </p:txBody>
      </p:sp>
      <p:sp>
        <p:nvSpPr>
          <p:cNvPr id="11" name="Text Placeholder 40">
            <a:extLst>
              <a:ext uri="{FF2B5EF4-FFF2-40B4-BE49-F238E27FC236}">
                <a16:creationId xmlns:a16="http://schemas.microsoft.com/office/drawing/2014/main" id="{1365183F-533B-C7D2-C060-BFDC2F74004A}"/>
              </a:ext>
            </a:extLst>
          </p:cNvPr>
          <p:cNvSpPr txBox="1">
            <a:spLocks noGrp="1"/>
          </p:cNvSpPr>
          <p:nvPr>
            <p:ph type="body" idx="4294967295"/>
          </p:nvPr>
        </p:nvSpPr>
        <p:spPr>
          <a:xfrm>
            <a:off x="7699814" y="2891460"/>
            <a:ext cx="4306888" cy="605250"/>
          </a:xfrm>
        </p:spPr>
        <p:txBody>
          <a:bodyPr>
            <a:noAutofit/>
          </a:bodyPr>
          <a:lstStyle>
            <a:lvl1pPr marL="0" indent="0">
              <a:buNone/>
              <a:defRPr sz="2000" b="1"/>
            </a:lvl1pPr>
          </a:lstStyle>
          <a:p>
            <a:pPr lvl="0"/>
            <a:r>
              <a:rPr lang="en-US"/>
              <a:t>MAIN STEPS</a:t>
            </a:r>
          </a:p>
        </p:txBody>
      </p:sp>
      <p:sp>
        <p:nvSpPr>
          <p:cNvPr id="12" name="Text Placeholder 40">
            <a:extLst>
              <a:ext uri="{FF2B5EF4-FFF2-40B4-BE49-F238E27FC236}">
                <a16:creationId xmlns:a16="http://schemas.microsoft.com/office/drawing/2014/main" id="{DE8605EF-81AF-04D7-A3BD-3CB26278CBF4}"/>
              </a:ext>
            </a:extLst>
          </p:cNvPr>
          <p:cNvSpPr txBox="1">
            <a:spLocks noGrp="1"/>
          </p:cNvSpPr>
          <p:nvPr>
            <p:ph type="body" idx="4294967295"/>
          </p:nvPr>
        </p:nvSpPr>
        <p:spPr>
          <a:xfrm>
            <a:off x="7709443" y="5248454"/>
            <a:ext cx="4306888" cy="605250"/>
          </a:xfrm>
        </p:spPr>
        <p:txBody>
          <a:bodyPr>
            <a:noAutofit/>
          </a:bodyPr>
          <a:lstStyle>
            <a:lvl1pPr marL="0" indent="0">
              <a:buNone/>
              <a:defRPr sz="2000" b="1"/>
            </a:lvl1pPr>
          </a:lstStyle>
          <a:p>
            <a:pPr lvl="0"/>
            <a:r>
              <a:rPr lang="en-US"/>
              <a:t>CONCLUSION</a:t>
            </a:r>
          </a:p>
        </p:txBody>
      </p:sp>
      <p:sp>
        <p:nvSpPr>
          <p:cNvPr id="13" name="Text Placeholder 40">
            <a:extLst>
              <a:ext uri="{FF2B5EF4-FFF2-40B4-BE49-F238E27FC236}">
                <a16:creationId xmlns:a16="http://schemas.microsoft.com/office/drawing/2014/main" id="{B2C05ED4-FF21-4648-0B82-981AF0A831C6}"/>
              </a:ext>
            </a:extLst>
          </p:cNvPr>
          <p:cNvSpPr txBox="1">
            <a:spLocks noGrp="1"/>
          </p:cNvSpPr>
          <p:nvPr>
            <p:ph type="body" idx="4294967295"/>
          </p:nvPr>
        </p:nvSpPr>
        <p:spPr>
          <a:xfrm>
            <a:off x="7699814" y="4066071"/>
            <a:ext cx="4306888" cy="605250"/>
          </a:xfrm>
        </p:spPr>
        <p:txBody>
          <a:bodyPr>
            <a:noAutofit/>
          </a:bodyPr>
          <a:lstStyle>
            <a:lvl1pPr marL="0" indent="0">
              <a:buNone/>
              <a:defRPr sz="2000" b="1"/>
            </a:lvl1pPr>
          </a:lstStyle>
          <a:p>
            <a:pPr lvl="0"/>
            <a:r>
              <a:rPr lang="en-US"/>
              <a:t>ANALYSIS</a:t>
            </a:r>
          </a:p>
        </p:txBody>
      </p:sp>
    </p:spTree>
    <p:extLst>
      <p:ext uri="{BB962C8B-B14F-4D97-AF65-F5344CB8AC3E}">
        <p14:creationId xmlns:p14="http://schemas.microsoft.com/office/powerpoint/2010/main" val="4169523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Instructions">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844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ree Slide">
    <p:spTree>
      <p:nvGrpSpPr>
        <p:cNvPr id="1" name=""/>
        <p:cNvGrpSpPr/>
        <p:nvPr/>
      </p:nvGrpSpPr>
      <p:grpSpPr>
        <a:xfrm>
          <a:off x="0" y="0"/>
          <a:ext cx="0" cy="0"/>
          <a:chOff x="0" y="0"/>
          <a:chExt cx="0" cy="0"/>
        </a:xfrm>
      </p:grpSpPr>
      <p:sp>
        <p:nvSpPr>
          <p:cNvPr id="2" name="Picture Placeholder 18">
            <a:extLst>
              <a:ext uri="{FF2B5EF4-FFF2-40B4-BE49-F238E27FC236}">
                <a16:creationId xmlns:a16="http://schemas.microsoft.com/office/drawing/2014/main" id="{1579C46C-C830-0905-7B80-07C258D4294B}"/>
              </a:ext>
            </a:extLst>
          </p:cNvPr>
          <p:cNvSpPr txBox="1">
            <a:spLocks noGrp="1"/>
          </p:cNvSpPr>
          <p:nvPr>
            <p:ph type="pic" idx="4294967295"/>
          </p:nvPr>
        </p:nvSpPr>
        <p:spPr>
          <a:xfrm>
            <a:off x="8759394" y="6208885"/>
            <a:ext cx="1365683" cy="649114"/>
          </a:xfrm>
          <a:solidFill>
            <a:srgbClr val="F2F2F2">
              <a:alpha val="18824"/>
            </a:srgbClr>
          </a:solidFill>
        </p:spPr>
        <p:txBody>
          <a:bodyPr/>
          <a:lstStyle>
            <a:lvl1pPr>
              <a:defRPr lang="en-GB"/>
            </a:lvl1pPr>
          </a:lstStyle>
          <a:p>
            <a:pPr lvl="0"/>
            <a:r>
              <a:rPr lang="en-GB"/>
              <a:t>Logo</a:t>
            </a:r>
          </a:p>
        </p:txBody>
      </p:sp>
      <p:sp>
        <p:nvSpPr>
          <p:cNvPr id="3" name="Picture Placeholder 22">
            <a:extLst>
              <a:ext uri="{FF2B5EF4-FFF2-40B4-BE49-F238E27FC236}">
                <a16:creationId xmlns:a16="http://schemas.microsoft.com/office/drawing/2014/main" id="{4BA22948-0D74-4980-E187-BEC5810768AD}"/>
              </a:ext>
            </a:extLst>
          </p:cNvPr>
          <p:cNvSpPr txBox="1">
            <a:spLocks noGrp="1"/>
          </p:cNvSpPr>
          <p:nvPr>
            <p:ph type="pic" idx="4294967295"/>
          </p:nvPr>
        </p:nvSpPr>
        <p:spPr>
          <a:xfrm>
            <a:off x="10475915" y="6208885"/>
            <a:ext cx="1365254" cy="649114"/>
          </a:xfrm>
          <a:solidFill>
            <a:srgbClr val="F2F2F2">
              <a:alpha val="18824"/>
            </a:srgbClr>
          </a:solidFill>
        </p:spPr>
        <p:txBody>
          <a:bodyPr/>
          <a:lstStyle>
            <a:lvl1pPr>
              <a:defRPr lang="en-GB"/>
            </a:lvl1pPr>
          </a:lstStyle>
          <a:p>
            <a:pPr lvl="0"/>
            <a:r>
              <a:rPr lang="en-GB"/>
              <a:t>Logo</a:t>
            </a:r>
          </a:p>
        </p:txBody>
      </p:sp>
      <p:sp>
        <p:nvSpPr>
          <p:cNvPr id="4" name="Text Placeholder 13">
            <a:extLst>
              <a:ext uri="{FF2B5EF4-FFF2-40B4-BE49-F238E27FC236}">
                <a16:creationId xmlns:a16="http://schemas.microsoft.com/office/drawing/2014/main" id="{6F69032F-51D0-D6EA-E27C-E2D99DE9AB23}"/>
              </a:ext>
            </a:extLst>
          </p:cNvPr>
          <p:cNvSpPr txBox="1">
            <a:spLocks noGrp="1"/>
          </p:cNvSpPr>
          <p:nvPr>
            <p:ph type="body" idx="4294967295"/>
          </p:nvPr>
        </p:nvSpPr>
        <p:spPr>
          <a:xfrm>
            <a:off x="1950716" y="723829"/>
            <a:ext cx="4702631" cy="502197"/>
          </a:xfrm>
        </p:spPr>
        <p:txBody>
          <a:bodyPr>
            <a:noAutofit/>
          </a:bodyPr>
          <a:lstStyle>
            <a:lvl1pPr marL="0" indent="0">
              <a:buNone/>
              <a:defRPr sz="4400" b="1"/>
            </a:lvl1pPr>
          </a:lstStyle>
          <a:p>
            <a:pPr lvl="0"/>
            <a:r>
              <a:rPr lang="en-US"/>
              <a:t>INSERT</a:t>
            </a:r>
          </a:p>
        </p:txBody>
      </p:sp>
      <p:sp>
        <p:nvSpPr>
          <p:cNvPr id="5" name="Text Placeholder 13">
            <a:extLst>
              <a:ext uri="{FF2B5EF4-FFF2-40B4-BE49-F238E27FC236}">
                <a16:creationId xmlns:a16="http://schemas.microsoft.com/office/drawing/2014/main" id="{1414DFAE-38DA-BD36-D1B5-F156DB8311A0}"/>
              </a:ext>
            </a:extLst>
          </p:cNvPr>
          <p:cNvSpPr txBox="1">
            <a:spLocks noGrp="1"/>
          </p:cNvSpPr>
          <p:nvPr>
            <p:ph type="body" idx="4294967295"/>
          </p:nvPr>
        </p:nvSpPr>
        <p:spPr>
          <a:xfrm>
            <a:off x="6757260" y="724844"/>
            <a:ext cx="5164778" cy="502197"/>
          </a:xfrm>
        </p:spPr>
        <p:txBody>
          <a:bodyPr>
            <a:noAutofit/>
          </a:bodyPr>
          <a:lstStyle>
            <a:lvl1pPr marL="0" indent="0">
              <a:buNone/>
              <a:defRPr sz="4400" b="1">
                <a:solidFill>
                  <a:srgbClr val="F47920"/>
                </a:solidFill>
              </a:defRPr>
            </a:lvl1pPr>
          </a:lstStyle>
          <a:p>
            <a:pPr lvl="0"/>
            <a:r>
              <a:rPr lang="en-US"/>
              <a:t>HEADING</a:t>
            </a:r>
          </a:p>
        </p:txBody>
      </p:sp>
    </p:spTree>
    <p:extLst>
      <p:ext uri="{BB962C8B-B14F-4D97-AF65-F5344CB8AC3E}">
        <p14:creationId xmlns:p14="http://schemas.microsoft.com/office/powerpoint/2010/main" val="113033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F3E047-F678-0728-64C6-19C5DC915CA4}"/>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DECCDCAB-A0D6-7E6C-E779-32F6D11D7BD7}"/>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4" name="Picture 9">
            <a:extLst>
              <a:ext uri="{FF2B5EF4-FFF2-40B4-BE49-F238E27FC236}">
                <a16:creationId xmlns:a16="http://schemas.microsoft.com/office/drawing/2014/main" id="{824823C0-97FF-B131-32DD-315C0971E6A0}"/>
              </a:ext>
            </a:extLst>
          </p:cNvPr>
          <p:cNvPicPr>
            <a:picLocks noChangeAspect="1"/>
          </p:cNvPicPr>
          <p:nvPr/>
        </p:nvPicPr>
        <p:blipFill>
          <a:blip r:embed="rId28"/>
          <a:stretch>
            <a:fillRect/>
          </a:stretch>
        </p:blipFill>
        <p:spPr>
          <a:xfrm>
            <a:off x="561725" y="288877"/>
            <a:ext cx="1148696" cy="693810"/>
          </a:xfrm>
          <a:prstGeom prst="rect">
            <a:avLst/>
          </a:prstGeom>
          <a:noFill/>
          <a:ln cap="flat">
            <a:noFill/>
          </a:ln>
        </p:spPr>
      </p:pic>
      <p:sp>
        <p:nvSpPr>
          <p:cNvPr id="5" name="Rectangle 10">
            <a:extLst>
              <a:ext uri="{FF2B5EF4-FFF2-40B4-BE49-F238E27FC236}">
                <a16:creationId xmlns:a16="http://schemas.microsoft.com/office/drawing/2014/main" id="{97B42D81-DAA4-9D02-E335-775732E67CE2}"/>
              </a:ext>
            </a:extLst>
          </p:cNvPr>
          <p:cNvSpPr/>
          <p:nvPr/>
        </p:nvSpPr>
        <p:spPr>
          <a:xfrm rot="5399996" flipV="1">
            <a:off x="126443" y="587667"/>
            <a:ext cx="583469" cy="122246"/>
          </a:xfrm>
          <a:prstGeom prst="rect">
            <a:avLst/>
          </a:prstGeom>
          <a:solidFill>
            <a:srgbClr val="F69C9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6" name="Rectangle 8">
            <a:extLst>
              <a:ext uri="{FF2B5EF4-FFF2-40B4-BE49-F238E27FC236}">
                <a16:creationId xmlns:a16="http://schemas.microsoft.com/office/drawing/2014/main" id="{8B93A72D-581F-184F-4751-74FFC3F9F88F}"/>
              </a:ext>
            </a:extLst>
          </p:cNvPr>
          <p:cNvSpPr/>
          <p:nvPr/>
        </p:nvSpPr>
        <p:spPr>
          <a:xfrm>
            <a:off x="0" y="-3584"/>
            <a:ext cx="12191996" cy="144557"/>
          </a:xfrm>
          <a:prstGeom prst="rect">
            <a:avLst/>
          </a:prstGeom>
          <a:solidFill>
            <a:srgbClr val="5A7D7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solidFill>
          <a:srgbClr val="FFFFFF"/>
        </a:solid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4A33A-7183-511F-759F-F20950BEF9C7}"/>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3B7CE005-6648-2173-3FCF-40C5E6BF9C1C}"/>
              </a:ext>
            </a:extLst>
          </p:cNvPr>
          <p:cNvSpPr txBox="1">
            <a:spLocks noGrp="1"/>
          </p:cNvSpPr>
          <p:nvPr>
            <p:ph type="title"/>
          </p:nvPr>
        </p:nvSpPr>
        <p:spPr>
          <a:xfrm>
            <a:off x="1791236" y="646115"/>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rPr>
              <a:t>Activity 1.c. Key external stakeholder networking</a:t>
            </a:r>
            <a:br>
              <a:rPr lang="nb-NO">
                <a:solidFill>
                  <a:srgbClr val="2E75B6"/>
                </a:solidFill>
                <a:latin typeface="Arial Narrow" pitchFamily="34"/>
              </a:rPr>
            </a:br>
            <a:endParaRPr lang="nb-NO"/>
          </a:p>
        </p:txBody>
      </p:sp>
      <p:sp>
        <p:nvSpPr>
          <p:cNvPr id="3" name="Plassholder for innhold 7">
            <a:extLst>
              <a:ext uri="{FF2B5EF4-FFF2-40B4-BE49-F238E27FC236}">
                <a16:creationId xmlns:a16="http://schemas.microsoft.com/office/drawing/2014/main" id="{A2E13B63-DD0D-6DFA-1BE7-A436221737F8}"/>
              </a:ext>
            </a:extLst>
          </p:cNvPr>
          <p:cNvSpPr txBox="1">
            <a:spLocks noGrp="1"/>
          </p:cNvSpPr>
          <p:nvPr>
            <p:ph type="body" idx="4294967295"/>
          </p:nvPr>
        </p:nvSpPr>
        <p:spPr>
          <a:xfrm>
            <a:off x="838203" y="1825627"/>
            <a:ext cx="2726265" cy="4351336"/>
          </a:xfrm>
          <a:solidFill>
            <a:srgbClr val="F8CBAD"/>
          </a:solidFill>
        </p:spPr>
        <p:txBody>
          <a:bodyPr/>
          <a:lstStyle/>
          <a:p>
            <a:pPr marL="342900" lvl="0" indent="-342900">
              <a:lnSpc>
                <a:spcPct val="115000"/>
              </a:lnSpc>
              <a:spcAft>
                <a:spcPts val="1000"/>
              </a:spcAft>
              <a:buFont typeface="Symbol" pitchFamily="18"/>
              <a:buChar char=""/>
            </a:pPr>
            <a:r>
              <a:rPr lang="en-GB" sz="1800">
                <a:latin typeface="Tahoma" pitchFamily="34"/>
                <a:cs typeface="Times New Roman" pitchFamily="18"/>
              </a:rPr>
              <a:t>Continuous dialogue and follow-up with key External Stakeholders </a:t>
            </a:r>
            <a:endParaRPr lang="nb-NO" sz="1800">
              <a:latin typeface="Calibri" pitchFamily="34"/>
              <a:cs typeface="Times New Roman" pitchFamily="18"/>
            </a:endParaRPr>
          </a:p>
          <a:p>
            <a:pPr marL="342900" lvl="0" indent="-342900">
              <a:lnSpc>
                <a:spcPct val="115000"/>
              </a:lnSpc>
              <a:spcAft>
                <a:spcPts val="800"/>
              </a:spcAft>
              <a:buFont typeface="Symbol" pitchFamily="18"/>
              <a:buChar char=""/>
            </a:pPr>
            <a:r>
              <a:rPr lang="en-GB" sz="1800">
                <a:latin typeface="Tahoma" pitchFamily="34"/>
                <a:cs typeface="Times New Roman" pitchFamily="18"/>
              </a:rPr>
              <a:t>Identify areas of cooperation between WGEI and External Stakeholders</a:t>
            </a:r>
            <a:endParaRPr lang="nb-NO" sz="1800">
              <a:latin typeface="Calibri" pitchFamily="34"/>
              <a:cs typeface="Times New Roman" pitchFamily="18"/>
            </a:endParaRPr>
          </a:p>
          <a:p>
            <a:pPr marL="342900" lvl="0" indent="-342900">
              <a:lnSpc>
                <a:spcPct val="115000"/>
              </a:lnSpc>
              <a:spcAft>
                <a:spcPts val="800"/>
              </a:spcAft>
              <a:buFont typeface="Symbol" pitchFamily="18"/>
              <a:buChar char=""/>
            </a:pPr>
            <a:r>
              <a:rPr lang="en-GB" sz="1800">
                <a:latin typeface="Tahoma" pitchFamily="34"/>
                <a:cs typeface="Times New Roman" pitchFamily="18"/>
              </a:rPr>
              <a:t>Participate in relevant External Stakeholder activities</a:t>
            </a:r>
            <a:endParaRPr lang="nb-NO" sz="1800">
              <a:latin typeface="Calibri" pitchFamily="34"/>
              <a:cs typeface="Times New Roman" pitchFamily="18"/>
            </a:endParaRPr>
          </a:p>
          <a:p>
            <a:pPr marL="0" lvl="0" indent="0">
              <a:buNone/>
            </a:pPr>
            <a:endParaRPr lang="nb-NO">
              <a:solidFill>
                <a:srgbClr val="FF0000"/>
              </a:solidFill>
            </a:endParaRPr>
          </a:p>
        </p:txBody>
      </p:sp>
      <p:sp>
        <p:nvSpPr>
          <p:cNvPr id="4" name="Plassholder for innhold 8">
            <a:extLst>
              <a:ext uri="{FF2B5EF4-FFF2-40B4-BE49-F238E27FC236}">
                <a16:creationId xmlns:a16="http://schemas.microsoft.com/office/drawing/2014/main" id="{8B6DF26E-6F6C-B500-82B0-348CE79B004E}"/>
              </a:ext>
            </a:extLst>
          </p:cNvPr>
          <p:cNvSpPr txBox="1">
            <a:spLocks noGrp="1"/>
          </p:cNvSpPr>
          <p:nvPr>
            <p:ph type="body" idx="4294967295"/>
          </p:nvPr>
        </p:nvSpPr>
        <p:spPr>
          <a:xfrm>
            <a:off x="3793068" y="1825627"/>
            <a:ext cx="7560734" cy="4261908"/>
          </a:xfrm>
          <a:solidFill>
            <a:srgbClr val="FBE5D6"/>
          </a:solidFill>
        </p:spPr>
        <p:txBody>
          <a:bodyPr/>
          <a:lstStyle/>
          <a:p>
            <a:r>
              <a:rPr lang="nb-NO" dirty="0"/>
              <a:t>Meeting </a:t>
            </a:r>
            <a:r>
              <a:rPr lang="nb-NO" dirty="0" err="1"/>
              <a:t>between</a:t>
            </a:r>
            <a:r>
              <a:rPr lang="nb-NO" dirty="0"/>
              <a:t> </a:t>
            </a:r>
            <a:r>
              <a:rPr lang="nb-NO" dirty="0" smtClean="0"/>
              <a:t>SAI </a:t>
            </a:r>
            <a:r>
              <a:rPr lang="nb-NO" dirty="0" err="1"/>
              <a:t>Brazil’s</a:t>
            </a:r>
            <a:r>
              <a:rPr lang="nb-NO" dirty="0"/>
              <a:t> president (</a:t>
            </a:r>
            <a:r>
              <a:rPr lang="nb-NO" dirty="0" err="1"/>
              <a:t>current</a:t>
            </a:r>
            <a:r>
              <a:rPr lang="nb-NO" dirty="0"/>
              <a:t> </a:t>
            </a:r>
            <a:r>
              <a:rPr lang="nb-NO" dirty="0" smtClean="0"/>
              <a:t>INTOSAI </a:t>
            </a:r>
            <a:r>
              <a:rPr lang="nb-NO" dirty="0"/>
              <a:t>president) and </a:t>
            </a:r>
            <a:r>
              <a:rPr lang="nb-NO" dirty="0" err="1"/>
              <a:t>IEA’s</a:t>
            </a:r>
            <a:r>
              <a:rPr lang="nb-NO" dirty="0"/>
              <a:t> </a:t>
            </a:r>
            <a:r>
              <a:rPr lang="nb-NO" dirty="0" err="1"/>
              <a:t>Executive</a:t>
            </a:r>
            <a:r>
              <a:rPr lang="nb-NO" dirty="0"/>
              <a:t> </a:t>
            </a:r>
            <a:r>
              <a:rPr lang="nb-NO" dirty="0" err="1"/>
              <a:t>Director</a:t>
            </a:r>
            <a:r>
              <a:rPr lang="nb-NO" dirty="0"/>
              <a:t> Fatih </a:t>
            </a:r>
            <a:r>
              <a:rPr lang="nb-NO" dirty="0" err="1"/>
              <a:t>Birol</a:t>
            </a:r>
            <a:r>
              <a:rPr lang="nb-NO" dirty="0"/>
              <a:t>;</a:t>
            </a:r>
          </a:p>
          <a:p>
            <a:pPr lvl="1"/>
            <a:r>
              <a:rPr lang="nb-NO" dirty="0" err="1"/>
              <a:t>IEA’s</a:t>
            </a:r>
            <a:r>
              <a:rPr lang="nb-NO" dirty="0"/>
              <a:t> </a:t>
            </a:r>
            <a:r>
              <a:rPr lang="nb-NO" dirty="0" err="1"/>
              <a:t>participation</a:t>
            </a:r>
            <a:r>
              <a:rPr lang="nb-NO" dirty="0"/>
              <a:t> </a:t>
            </a:r>
            <a:r>
              <a:rPr lang="nb-NO" dirty="0" err="1"/>
              <a:t>on</a:t>
            </a:r>
            <a:r>
              <a:rPr lang="nb-NO" dirty="0"/>
              <a:t> </a:t>
            </a:r>
            <a:r>
              <a:rPr lang="nb-NO" dirty="0" err="1"/>
              <a:t>discussions</a:t>
            </a:r>
            <a:r>
              <a:rPr lang="nb-NO" dirty="0"/>
              <a:t> </a:t>
            </a:r>
            <a:r>
              <a:rPr lang="nb-NO" dirty="0" err="1"/>
              <a:t>involving</a:t>
            </a:r>
            <a:r>
              <a:rPr lang="nb-NO" dirty="0"/>
              <a:t> </a:t>
            </a:r>
            <a:r>
              <a:rPr lang="nb-NO" dirty="0" err="1"/>
              <a:t>the</a:t>
            </a:r>
            <a:r>
              <a:rPr lang="nb-NO" dirty="0"/>
              <a:t> Energy </a:t>
            </a:r>
            <a:r>
              <a:rPr lang="nb-NO" dirty="0" err="1"/>
              <a:t>Transition</a:t>
            </a:r>
            <a:r>
              <a:rPr lang="nb-NO" dirty="0"/>
              <a:t> Guide (Panel </a:t>
            </a:r>
            <a:r>
              <a:rPr lang="nb-NO" dirty="0" err="1"/>
              <a:t>on</a:t>
            </a:r>
            <a:r>
              <a:rPr lang="nb-NO" dirty="0"/>
              <a:t> Just and </a:t>
            </a:r>
            <a:r>
              <a:rPr lang="nb-NO" dirty="0" err="1"/>
              <a:t>Inclusive</a:t>
            </a:r>
            <a:r>
              <a:rPr lang="nb-NO" dirty="0"/>
              <a:t> </a:t>
            </a:r>
            <a:r>
              <a:rPr lang="nb-NO" dirty="0" err="1"/>
              <a:t>Transition</a:t>
            </a:r>
            <a:r>
              <a:rPr lang="nb-NO" dirty="0"/>
              <a:t> </a:t>
            </a:r>
            <a:r>
              <a:rPr lang="nb-NO" dirty="0" err="1"/>
              <a:t>within</a:t>
            </a:r>
            <a:r>
              <a:rPr lang="nb-NO" dirty="0"/>
              <a:t> OLACEFS </a:t>
            </a:r>
            <a:r>
              <a:rPr lang="nb-NO" dirty="0" err="1"/>
              <a:t>on</a:t>
            </a:r>
            <a:r>
              <a:rPr lang="nb-NO" dirty="0"/>
              <a:t> </a:t>
            </a:r>
            <a:r>
              <a:rPr lang="nb-NO" dirty="0" err="1"/>
              <a:t>July</a:t>
            </a:r>
            <a:r>
              <a:rPr lang="nb-NO" dirty="0"/>
              <a:t> 3rd)</a:t>
            </a:r>
          </a:p>
          <a:p>
            <a:pPr lvl="1"/>
            <a:r>
              <a:rPr lang="nb-NO" dirty="0" err="1"/>
              <a:t>IEA’s</a:t>
            </a:r>
            <a:r>
              <a:rPr lang="nb-NO" dirty="0"/>
              <a:t> </a:t>
            </a:r>
            <a:r>
              <a:rPr lang="nb-NO" dirty="0" err="1"/>
              <a:t>evaluation</a:t>
            </a:r>
            <a:r>
              <a:rPr lang="nb-NO" dirty="0"/>
              <a:t> and </a:t>
            </a:r>
            <a:r>
              <a:rPr lang="nb-NO" dirty="0" err="1"/>
              <a:t>endorsment</a:t>
            </a:r>
            <a:r>
              <a:rPr lang="nb-NO" dirty="0"/>
              <a:t> </a:t>
            </a:r>
            <a:r>
              <a:rPr lang="nb-NO" dirty="0" err="1"/>
              <a:t>of</a:t>
            </a:r>
            <a:r>
              <a:rPr lang="nb-NO" dirty="0"/>
              <a:t> </a:t>
            </a:r>
            <a:r>
              <a:rPr lang="nb-NO" dirty="0" err="1"/>
              <a:t>the</a:t>
            </a:r>
            <a:r>
              <a:rPr lang="nb-NO" dirty="0"/>
              <a:t> E.T. Guide. </a:t>
            </a:r>
          </a:p>
        </p:txBody>
      </p:sp>
    </p:spTree>
    <p:extLst>
      <p:ext uri="{BB962C8B-B14F-4D97-AF65-F5344CB8AC3E}">
        <p14:creationId xmlns:p14="http://schemas.microsoft.com/office/powerpoint/2010/main" val="4136904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47">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9261ADE-D11D-A42C-CBF9-74323FB15F99}"/>
              </a:ext>
            </a:extLst>
          </p:cNvPr>
          <p:cNvSpPr txBox="1">
            <a:spLocks noGrp="1"/>
          </p:cNvSpPr>
          <p:nvPr>
            <p:ph type="title"/>
          </p:nvPr>
        </p:nvSpPr>
        <p:spPr>
          <a:xfrm>
            <a:off x="1415143" y="1031287"/>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rPr>
              <a:t>Activity 1.d.  Academia and research organisations </a:t>
            </a:r>
            <a:br>
              <a:rPr lang="nb-NO">
                <a:solidFill>
                  <a:srgbClr val="2E75B6"/>
                </a:solidFill>
                <a:latin typeface="Arial Narrow" pitchFamily="34"/>
              </a:rPr>
            </a:br>
            <a:endParaRPr lang="nb-NO"/>
          </a:p>
        </p:txBody>
      </p:sp>
      <p:sp>
        <p:nvSpPr>
          <p:cNvPr id="3" name="Plassholder for innhold 8">
            <a:extLst>
              <a:ext uri="{FF2B5EF4-FFF2-40B4-BE49-F238E27FC236}">
                <a16:creationId xmlns:a16="http://schemas.microsoft.com/office/drawing/2014/main" id="{86A7CC52-80C8-D114-89F3-94EC91A4D861}"/>
              </a:ext>
            </a:extLst>
          </p:cNvPr>
          <p:cNvSpPr txBox="1">
            <a:spLocks noGrp="1"/>
          </p:cNvSpPr>
          <p:nvPr>
            <p:ph type="body" idx="4294967295"/>
          </p:nvPr>
        </p:nvSpPr>
        <p:spPr>
          <a:xfrm>
            <a:off x="838203" y="1825627"/>
            <a:ext cx="2131420" cy="4351336"/>
          </a:xfrm>
          <a:solidFill>
            <a:srgbClr val="F8CBAD"/>
          </a:solidFill>
        </p:spPr>
        <p:txBody>
          <a:bodyPr/>
          <a:lstStyle/>
          <a:p>
            <a:pPr marL="0" lvl="0" indent="0">
              <a:buNone/>
            </a:pPr>
            <a:r>
              <a:rPr lang="en-GB" sz="1800" u="sng"/>
              <a:t>Output/Target: </a:t>
            </a:r>
          </a:p>
          <a:p>
            <a:pPr lvl="0"/>
            <a:r>
              <a:rPr lang="en-GB" sz="1800">
                <a:latin typeface="Tahoma" pitchFamily="34"/>
              </a:rPr>
              <a:t>Academia and research organisations actively engaged in WGEI activities</a:t>
            </a:r>
            <a:endParaRPr lang="nb-NO"/>
          </a:p>
        </p:txBody>
      </p:sp>
      <p:sp>
        <p:nvSpPr>
          <p:cNvPr id="4" name="Plassholder for innhold 9">
            <a:extLst>
              <a:ext uri="{FF2B5EF4-FFF2-40B4-BE49-F238E27FC236}">
                <a16:creationId xmlns:a16="http://schemas.microsoft.com/office/drawing/2014/main" id="{C3B988E8-7547-CDA6-1C69-2EFEF6F1CD8F}"/>
              </a:ext>
            </a:extLst>
          </p:cNvPr>
          <p:cNvSpPr txBox="1">
            <a:spLocks noGrp="1"/>
          </p:cNvSpPr>
          <p:nvPr>
            <p:ph type="body" idx="4294967295"/>
          </p:nvPr>
        </p:nvSpPr>
        <p:spPr>
          <a:xfrm>
            <a:off x="3166530" y="1830921"/>
            <a:ext cx="8081586" cy="4351336"/>
          </a:xfrm>
          <a:solidFill>
            <a:srgbClr val="FBE5D6"/>
          </a:solidFill>
        </p:spPr>
        <p:txBody>
          <a:bodyPr/>
          <a:lstStyle/>
          <a:p>
            <a:endParaRPr lang="nb-NO"/>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49">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938F160B-E1CA-D799-4B4E-F0F4F3360252}"/>
              </a:ext>
            </a:extLst>
          </p:cNvPr>
          <p:cNvSpPr txBox="1">
            <a:spLocks noGrp="1"/>
          </p:cNvSpPr>
          <p:nvPr>
            <p:ph type="title"/>
          </p:nvPr>
        </p:nvSpPr>
        <p:spPr>
          <a:xfrm>
            <a:off x="1353147" y="1031287"/>
            <a:ext cx="10515600" cy="1325559"/>
          </a:xfrm>
          <a:prstGeom prst="rect">
            <a:avLst/>
          </a:prstGeom>
          <a:noFill/>
          <a:ln>
            <a:noFill/>
          </a:ln>
        </p:spPr>
        <p:txBody>
          <a:bodyPr vert="horz" wrap="square" lIns="91440" tIns="45720" rIns="91440" bIns="45720" anchor="ctr" anchorCtr="0" compatLnSpc="1">
            <a:normAutofit fontScale="90000"/>
          </a:bodyPr>
          <a:lstStyle/>
          <a:p>
            <a:pPr lvl="0"/>
            <a:r>
              <a:rPr lang="nb-NO" sz="4000" dirty="0">
                <a:solidFill>
                  <a:srgbClr val="2E75B6"/>
                </a:solidFill>
                <a:latin typeface="Arial Narrow" pitchFamily="34"/>
              </a:rPr>
              <a:t>Activity 2. </a:t>
            </a:r>
            <a:r>
              <a:rPr lang="en-GB" sz="4000" dirty="0">
                <a:solidFill>
                  <a:srgbClr val="4472C4"/>
                </a:solidFill>
                <a:latin typeface="Arial Narrow" pitchFamily="34"/>
              </a:rPr>
              <a:t>Revise and update the Briefing Note on the role of SAIs in EI</a:t>
            </a:r>
            <a:r>
              <a:rPr lang="nb-NO" dirty="0">
                <a:solidFill>
                  <a:srgbClr val="2E75B6"/>
                </a:solidFill>
                <a:latin typeface="Arial Narrow" pitchFamily="34"/>
              </a:rPr>
              <a:t/>
            </a:r>
            <a:br>
              <a:rPr lang="nb-NO" dirty="0">
                <a:solidFill>
                  <a:srgbClr val="2E75B6"/>
                </a:solidFill>
                <a:latin typeface="Arial Narrow" pitchFamily="34"/>
              </a:rPr>
            </a:br>
            <a:endParaRPr lang="nb-NO" dirty="0"/>
          </a:p>
        </p:txBody>
      </p:sp>
      <p:sp>
        <p:nvSpPr>
          <p:cNvPr id="3" name="Plassholder for innhold 8">
            <a:extLst>
              <a:ext uri="{FF2B5EF4-FFF2-40B4-BE49-F238E27FC236}">
                <a16:creationId xmlns:a16="http://schemas.microsoft.com/office/drawing/2014/main" id="{1EC443A7-6E1C-B814-CF78-3822D93FC473}"/>
              </a:ext>
            </a:extLst>
          </p:cNvPr>
          <p:cNvSpPr txBox="1">
            <a:spLocks noGrp="1"/>
          </p:cNvSpPr>
          <p:nvPr>
            <p:ph type="body" idx="4294967295"/>
          </p:nvPr>
        </p:nvSpPr>
        <p:spPr>
          <a:xfrm>
            <a:off x="1146877" y="2203219"/>
            <a:ext cx="1822746" cy="3973744"/>
          </a:xfrm>
          <a:solidFill>
            <a:srgbClr val="F8CBAD"/>
          </a:solidFill>
        </p:spPr>
        <p:txBody>
          <a:bodyPr/>
          <a:lstStyle/>
          <a:p>
            <a:pPr marL="0" lvl="0" indent="0">
              <a:buNone/>
            </a:pPr>
            <a:r>
              <a:rPr lang="en-GB" sz="1800" u="sng"/>
              <a:t>Output/Target: </a:t>
            </a:r>
          </a:p>
          <a:p>
            <a:pPr marL="0" lvl="0" indent="0">
              <a:buNone/>
            </a:pPr>
            <a:endParaRPr lang="en-GB" sz="1800" u="sng"/>
          </a:p>
          <a:p>
            <a:pPr marL="0" lvl="0" indent="0">
              <a:buNone/>
            </a:pPr>
            <a:r>
              <a:rPr lang="en-GB" sz="1800">
                <a:latin typeface="Tahoma" pitchFamily="34"/>
              </a:rPr>
              <a:t>Revise and update the Briefing Note on the role of SAIs in EI</a:t>
            </a:r>
            <a:endParaRPr lang="en-GB" sz="1800" u="sng"/>
          </a:p>
        </p:txBody>
      </p:sp>
      <p:sp>
        <p:nvSpPr>
          <p:cNvPr id="4" name="Plassholder for innhold 9">
            <a:extLst>
              <a:ext uri="{FF2B5EF4-FFF2-40B4-BE49-F238E27FC236}">
                <a16:creationId xmlns:a16="http://schemas.microsoft.com/office/drawing/2014/main" id="{4D536925-0FA6-D1CE-2D2A-CFE714E694FD}"/>
              </a:ext>
            </a:extLst>
          </p:cNvPr>
          <p:cNvSpPr txBox="1">
            <a:spLocks noGrp="1"/>
          </p:cNvSpPr>
          <p:nvPr>
            <p:ph type="body" idx="4294967295"/>
          </p:nvPr>
        </p:nvSpPr>
        <p:spPr>
          <a:xfrm>
            <a:off x="3316638" y="2208504"/>
            <a:ext cx="7931478" cy="3973744"/>
          </a:xfrm>
          <a:solidFill>
            <a:srgbClr val="FBE5D6"/>
          </a:solidFill>
        </p:spPr>
        <p:txBody>
          <a:bodyPr/>
          <a:lstStyle/>
          <a:p>
            <a:pPr marL="0" lvl="0" indent="0">
              <a:buNone/>
            </a:pPr>
            <a:r>
              <a:rPr lang="en-US" dirty="0"/>
              <a:t>Briefing Note updated at WGEI SC meeting2024. Validated at KSC meeting October 2024. </a:t>
            </a:r>
            <a:endParaRPr lang="nb-NO"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6CEDB-E2E3-FDB7-5583-F6A1168CC21E}"/>
              </a:ext>
            </a:extLst>
          </p:cNvPr>
          <p:cNvSpPr txBox="1">
            <a:spLocks noGrp="1"/>
          </p:cNvSpPr>
          <p:nvPr>
            <p:ph type="title"/>
          </p:nvPr>
        </p:nvSpPr>
        <p:spPr>
          <a:xfrm>
            <a:off x="1305165" y="1724145"/>
            <a:ext cx="9448796" cy="2387598"/>
          </a:xfrm>
          <a:prstGeom prst="rect">
            <a:avLst/>
          </a:prstGeom>
          <a:noFill/>
          <a:ln>
            <a:noFill/>
          </a:ln>
        </p:spPr>
        <p:txBody>
          <a:bodyPr vert="horz" wrap="square" lIns="91440" tIns="45720" rIns="91440" bIns="45720" anchor="b" anchorCtr="1" compatLnSpc="1">
            <a:normAutofit fontScale="90000"/>
          </a:bodyPr>
          <a:lstStyle/>
          <a:p>
            <a:pPr lvl="0" algn="ctr"/>
            <a:r>
              <a:rPr lang="en-US" sz="6000" dirty="0">
                <a:latin typeface="Karla"/>
              </a:rPr>
              <a:t>Activity 4:</a:t>
            </a:r>
            <a:br>
              <a:rPr lang="en-US" sz="6000" dirty="0">
                <a:latin typeface="Karla"/>
              </a:rPr>
            </a:br>
            <a:r>
              <a:rPr lang="en-GB" sz="6000" dirty="0">
                <a:latin typeface="Karla"/>
              </a:rPr>
              <a:t>Networking with Key external stakeholders</a:t>
            </a:r>
            <a:endParaRPr lang="en-US" sz="6000" dirty="0">
              <a:latin typeface="Karla"/>
            </a:endParaRPr>
          </a:p>
        </p:txBody>
      </p:sp>
      <p:sp>
        <p:nvSpPr>
          <p:cNvPr id="3" name="Subtitle 2">
            <a:extLst>
              <a:ext uri="{FF2B5EF4-FFF2-40B4-BE49-F238E27FC236}">
                <a16:creationId xmlns:a16="http://schemas.microsoft.com/office/drawing/2014/main" id="{9BE0AEC4-4F20-29D1-8476-53AB54833BD0}"/>
              </a:ext>
            </a:extLst>
          </p:cNvPr>
          <p:cNvSpPr txBox="1">
            <a:spLocks noGrp="1"/>
          </p:cNvSpPr>
          <p:nvPr>
            <p:ph type="subTitle" idx="4294967295"/>
          </p:nvPr>
        </p:nvSpPr>
        <p:spPr>
          <a:xfrm>
            <a:off x="182880" y="4868238"/>
            <a:ext cx="3857899" cy="643573"/>
          </a:xfrm>
        </p:spPr>
        <p:txBody>
          <a:bodyPr anchorCtr="1"/>
          <a:lstStyle/>
          <a:p>
            <a:pPr marL="0" lvl="0" indent="0" algn="ctr">
              <a:buNone/>
            </a:pPr>
            <a:r>
              <a:rPr lang="en-GB" sz="2400">
                <a:solidFill>
                  <a:srgbClr val="5A7D79"/>
                </a:solidFill>
                <a:latin typeface="Karla"/>
              </a:rPr>
              <a:t>Presented by:</a:t>
            </a:r>
          </a:p>
          <a:p>
            <a:pPr marL="0" lvl="0" indent="0" algn="ctr">
              <a:buNone/>
            </a:pPr>
            <a:endParaRPr lang="en-US" sz="2400">
              <a:solidFill>
                <a:srgbClr val="5A7D79"/>
              </a:solidFill>
              <a:latin typeface="Karl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2" name="Text Placeholder 22">
            <a:extLst>
              <a:ext uri="{FF2B5EF4-FFF2-40B4-BE49-F238E27FC236}">
                <a16:creationId xmlns:a16="http://schemas.microsoft.com/office/drawing/2014/main" id="{02F95791-60CB-1359-F15D-421BF6F31D32}"/>
              </a:ext>
            </a:extLst>
          </p:cNvPr>
          <p:cNvSpPr txBox="1">
            <a:spLocks noGrp="1"/>
          </p:cNvSpPr>
          <p:nvPr>
            <p:ph type="body" idx="4294967295"/>
          </p:nvPr>
        </p:nvSpPr>
        <p:spPr>
          <a:xfrm>
            <a:off x="1589090" y="1690689"/>
            <a:ext cx="4306888" cy="605250"/>
          </a:xfrm>
        </p:spPr>
        <p:txBody>
          <a:bodyPr>
            <a:noAutofit/>
          </a:bodyPr>
          <a:lstStyle/>
          <a:p>
            <a:pPr marL="0" lvl="0" indent="0">
              <a:buNone/>
            </a:pPr>
            <a:r>
              <a:rPr lang="en-US" sz="2000" b="1"/>
              <a:t>Introduction</a:t>
            </a:r>
          </a:p>
        </p:txBody>
      </p:sp>
      <p:sp>
        <p:nvSpPr>
          <p:cNvPr id="3" name="Text Placeholder 25">
            <a:extLst>
              <a:ext uri="{FF2B5EF4-FFF2-40B4-BE49-F238E27FC236}">
                <a16:creationId xmlns:a16="http://schemas.microsoft.com/office/drawing/2014/main" id="{68472181-888B-BBB5-AEB2-5CC737051BF3}"/>
              </a:ext>
            </a:extLst>
          </p:cNvPr>
          <p:cNvSpPr txBox="1">
            <a:spLocks noGrp="1"/>
          </p:cNvSpPr>
          <p:nvPr>
            <p:ph type="body" idx="4294967295"/>
          </p:nvPr>
        </p:nvSpPr>
        <p:spPr>
          <a:xfrm>
            <a:off x="1588550" y="2886513"/>
            <a:ext cx="4306888" cy="605250"/>
          </a:xfrm>
        </p:spPr>
        <p:txBody>
          <a:bodyPr>
            <a:noAutofit/>
          </a:bodyPr>
          <a:lstStyle/>
          <a:p>
            <a:pPr marL="0" lvl="0" indent="0">
              <a:buNone/>
            </a:pPr>
            <a:r>
              <a:rPr lang="en-US" sz="2000" b="1"/>
              <a:t>Activity report</a:t>
            </a:r>
          </a:p>
        </p:txBody>
      </p:sp>
      <p:sp>
        <p:nvSpPr>
          <p:cNvPr id="4" name="Овал 14">
            <a:extLst>
              <a:ext uri="{FF2B5EF4-FFF2-40B4-BE49-F238E27FC236}">
                <a16:creationId xmlns:a16="http://schemas.microsoft.com/office/drawing/2014/main" id="{6DEE8C87-49CF-4DE0-7E70-5BD1FD875859}"/>
              </a:ext>
            </a:extLst>
          </p:cNvPr>
          <p:cNvSpPr/>
          <p:nvPr/>
        </p:nvSpPr>
        <p:spPr>
          <a:xfrm>
            <a:off x="778931" y="2897431"/>
            <a:ext cx="603247" cy="60324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5" name="Овал 19">
            <a:extLst>
              <a:ext uri="{FF2B5EF4-FFF2-40B4-BE49-F238E27FC236}">
                <a16:creationId xmlns:a16="http://schemas.microsoft.com/office/drawing/2014/main" id="{C91DDB14-381A-FD03-8F08-0C5CE1DBDDE7}"/>
              </a:ext>
            </a:extLst>
          </p:cNvPr>
          <p:cNvSpPr/>
          <p:nvPr/>
        </p:nvSpPr>
        <p:spPr>
          <a:xfrm>
            <a:off x="778931" y="1691100"/>
            <a:ext cx="603247" cy="6048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C1CAC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800" b="0" i="0" u="none" strike="noStrike" kern="1200" cap="none" spc="0" baseline="0">
              <a:solidFill>
                <a:srgbClr val="FFFFFF"/>
              </a:solidFill>
              <a:uFillTx/>
              <a:latin typeface="Calibri"/>
            </a:endParaRPr>
          </a:p>
        </p:txBody>
      </p:sp>
      <p:sp>
        <p:nvSpPr>
          <p:cNvPr id="6" name="Text Placeholder 2">
            <a:extLst>
              <a:ext uri="{FF2B5EF4-FFF2-40B4-BE49-F238E27FC236}">
                <a16:creationId xmlns:a16="http://schemas.microsoft.com/office/drawing/2014/main" id="{BE0BFADD-C6A5-920D-FC34-988A6B7EF31F}"/>
              </a:ext>
            </a:extLst>
          </p:cNvPr>
          <p:cNvSpPr txBox="1"/>
          <p:nvPr/>
        </p:nvSpPr>
        <p:spPr>
          <a:xfrm>
            <a:off x="909242" y="1881158"/>
            <a:ext cx="365211" cy="300508"/>
          </a:xfrm>
          <a:prstGeom prst="rect">
            <a:avLst/>
          </a:prstGeom>
          <a:noFill/>
          <a:ln cap="flat">
            <a:noFill/>
          </a:ln>
        </p:spPr>
        <p:txBody>
          <a:bodyPr vert="horz" wrap="square" lIns="91440" tIns="45720" rIns="91440" bIns="45720" anchor="t" anchorCtr="0" compatLnSpc="1">
            <a:normAutofit fontScale="775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4C4C4C"/>
                </a:solidFill>
                <a:uFillTx/>
                <a:latin typeface="Karla"/>
              </a:rPr>
              <a:t>1</a:t>
            </a:r>
          </a:p>
        </p:txBody>
      </p:sp>
      <p:sp>
        <p:nvSpPr>
          <p:cNvPr id="7" name="Text Placeholder 2">
            <a:extLst>
              <a:ext uri="{FF2B5EF4-FFF2-40B4-BE49-F238E27FC236}">
                <a16:creationId xmlns:a16="http://schemas.microsoft.com/office/drawing/2014/main" id="{F7556968-EC93-9E3E-CFAE-F1A385F941F4}"/>
              </a:ext>
            </a:extLst>
          </p:cNvPr>
          <p:cNvSpPr txBox="1"/>
          <p:nvPr/>
        </p:nvSpPr>
        <p:spPr>
          <a:xfrm>
            <a:off x="919822" y="3082195"/>
            <a:ext cx="365211" cy="300508"/>
          </a:xfrm>
          <a:prstGeom prst="rect">
            <a:avLst/>
          </a:prstGeom>
          <a:noFill/>
          <a:ln cap="flat">
            <a:noFill/>
          </a:ln>
        </p:spPr>
        <p:txBody>
          <a:bodyPr vert="horz" wrap="square" lIns="91440" tIns="45720" rIns="91440" bIns="45720" anchor="t" anchorCtr="0" compatLnSpc="1">
            <a:normAutofit fontScale="775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4C4C4C"/>
                </a:solidFill>
                <a:uFillTx/>
                <a:latin typeface="Karla"/>
              </a:rPr>
              <a:t>2</a:t>
            </a:r>
          </a:p>
        </p:txBody>
      </p:sp>
      <p:sp>
        <p:nvSpPr>
          <p:cNvPr id="8" name="Text Placeholder 2">
            <a:extLst>
              <a:ext uri="{FF2B5EF4-FFF2-40B4-BE49-F238E27FC236}">
                <a16:creationId xmlns:a16="http://schemas.microsoft.com/office/drawing/2014/main" id="{A7FD4A74-BFAC-B23E-284D-203E6B018295}"/>
              </a:ext>
            </a:extLst>
          </p:cNvPr>
          <p:cNvSpPr txBox="1"/>
          <p:nvPr/>
        </p:nvSpPr>
        <p:spPr>
          <a:xfrm>
            <a:off x="6910788" y="3082195"/>
            <a:ext cx="365211" cy="300508"/>
          </a:xfrm>
          <a:prstGeom prst="rect">
            <a:avLst/>
          </a:prstGeom>
          <a:noFill/>
          <a:ln cap="flat">
            <a:noFill/>
          </a:ln>
        </p:spPr>
        <p:txBody>
          <a:bodyPr vert="horz" wrap="square" lIns="91440" tIns="45720" rIns="91440" bIns="45720" anchor="t" anchorCtr="0" compatLnSpc="1">
            <a:normAutofit fontScale="77500" lnSpcReduction="20000"/>
          </a:bodyPr>
          <a:lstStyle/>
          <a:p>
            <a:pPr marL="0" marR="0" lvl="0"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endParaRPr lang="en-GB" sz="2400" b="1" i="0" u="none" strike="noStrike" kern="1200" cap="none" spc="0" baseline="0">
              <a:solidFill>
                <a:srgbClr val="4C4C4C"/>
              </a:solidFill>
              <a:uFillTx/>
              <a:latin typeface="Karl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TekstSylinder 15">
            <a:extLst>
              <a:ext uri="{FF2B5EF4-FFF2-40B4-BE49-F238E27FC236}">
                <a16:creationId xmlns:a16="http://schemas.microsoft.com/office/drawing/2014/main" id="{07E85673-E7FA-5173-8DE8-3F9B77965E1E}"/>
              </a:ext>
            </a:extLst>
          </p:cNvPr>
          <p:cNvSpPr txBox="1"/>
          <p:nvPr/>
        </p:nvSpPr>
        <p:spPr>
          <a:xfrm>
            <a:off x="1907703" y="483516"/>
            <a:ext cx="6912772" cy="738661"/>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nb-NO" sz="2400" b="1" i="0" u="none" strike="noStrike" kern="1200" cap="none" spc="0" baseline="0" dirty="0">
                <a:solidFill>
                  <a:srgbClr val="404040"/>
                </a:solidFill>
                <a:uFillTx/>
                <a:latin typeface="Calibri"/>
              </a:rPr>
              <a:t>WGEI Activity Plan 2023 - 2025</a:t>
            </a:r>
            <a:r>
              <a:rPr lang="nb-NO" sz="2400" b="0" i="0" u="none" strike="noStrike" kern="1200" cap="none" spc="0" baseline="0" dirty="0">
                <a:solidFill>
                  <a:srgbClr val="404040"/>
                </a:solidFill>
                <a:uFillTx/>
                <a:latin typeface="Calibri"/>
              </a:rPr>
              <a:t>: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nb-NO" sz="1800" b="0" i="0" u="none" strike="noStrike" kern="1200" cap="none" spc="0" baseline="0" dirty="0">
                <a:solidFill>
                  <a:srgbClr val="404040"/>
                </a:solidFill>
                <a:uFillTx/>
                <a:latin typeface="Calibri"/>
              </a:rPr>
              <a:t>Activity 4 </a:t>
            </a:r>
            <a:r>
              <a:rPr lang="en-US" sz="1800" b="0" i="0" u="none" strike="noStrike" kern="1200" cap="none" spc="0" baseline="0" dirty="0">
                <a:solidFill>
                  <a:srgbClr val="404040"/>
                </a:solidFill>
                <a:uFillTx/>
                <a:latin typeface="Calibri"/>
              </a:rPr>
              <a:t>Networking with Key external stakeholders</a:t>
            </a:r>
            <a:endParaRPr lang="nb-NO" sz="1800" b="0" i="0" u="none" strike="noStrike" kern="1200" cap="none" spc="0" baseline="0" dirty="0">
              <a:solidFill>
                <a:srgbClr val="404040"/>
              </a:solidFill>
              <a:uFillTx/>
              <a:latin typeface="Calibri"/>
            </a:endParaRPr>
          </a:p>
        </p:txBody>
      </p:sp>
      <p:sp>
        <p:nvSpPr>
          <p:cNvPr id="4" name="TekstSylinder 1">
            <a:extLst>
              <a:ext uri="{FF2B5EF4-FFF2-40B4-BE49-F238E27FC236}">
                <a16:creationId xmlns:a16="http://schemas.microsoft.com/office/drawing/2014/main" id="{5E018B15-721F-9B62-2293-4C25596FBE5E}"/>
              </a:ext>
            </a:extLst>
          </p:cNvPr>
          <p:cNvSpPr txBox="1"/>
          <p:nvPr/>
        </p:nvSpPr>
        <p:spPr>
          <a:xfrm>
            <a:off x="2518477" y="4595244"/>
            <a:ext cx="7563176" cy="168931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nb-NO" sz="1800" b="0" i="0" u="none" strike="noStrike" kern="1200" cap="none" spc="0" baseline="0">
              <a:solidFill>
                <a:srgbClr val="000000"/>
              </a:solidFill>
              <a:uFillTx/>
              <a:latin typeface="Calibri"/>
            </a:endParaRPr>
          </a:p>
        </p:txBody>
      </p:sp>
      <p:pic>
        <p:nvPicPr>
          <p:cNvPr id="5" name="Bilde 4">
            <a:extLst>
              <a:ext uri="{FF2B5EF4-FFF2-40B4-BE49-F238E27FC236}">
                <a16:creationId xmlns:a16="http://schemas.microsoft.com/office/drawing/2014/main" id="{E0DD7507-D6BA-DEA0-FE50-D956ED96F0CB}"/>
              </a:ext>
            </a:extLst>
          </p:cNvPr>
          <p:cNvPicPr>
            <a:picLocks noChangeAspect="1"/>
          </p:cNvPicPr>
          <p:nvPr/>
        </p:nvPicPr>
        <p:blipFill>
          <a:blip r:embed="rId3"/>
          <a:stretch>
            <a:fillRect/>
          </a:stretch>
        </p:blipFill>
        <p:spPr>
          <a:xfrm>
            <a:off x="3042668" y="2191510"/>
            <a:ext cx="6106664" cy="2474979"/>
          </a:xfrm>
          <a:prstGeom prst="rect">
            <a:avLst/>
          </a:prstGeom>
          <a:noFill/>
          <a:ln cap="flat">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AFFC2-26FF-DB37-3B10-D748B62E13B5}"/>
            </a:ext>
          </a:extLst>
        </p:cNvPr>
        <p:cNvGrpSpPr/>
        <p:nvPr/>
      </p:nvGrpSpPr>
      <p:grpSpPr>
        <a:xfrm>
          <a:off x="0" y="0"/>
          <a:ext cx="0" cy="0"/>
          <a:chOff x="0" y="0"/>
          <a:chExt cx="0" cy="0"/>
        </a:xfrm>
      </p:grpSpPr>
      <p:sp>
        <p:nvSpPr>
          <p:cNvPr id="2" name="Tittel 5">
            <a:extLst>
              <a:ext uri="{FF2B5EF4-FFF2-40B4-BE49-F238E27FC236}">
                <a16:creationId xmlns:a16="http://schemas.microsoft.com/office/drawing/2014/main" id="{3571C994-603F-B8A9-3B7F-EBCDB1D92B4A}"/>
              </a:ext>
            </a:extLst>
          </p:cNvPr>
          <p:cNvSpPr txBox="1">
            <a:spLocks noGrp="1"/>
          </p:cNvSpPr>
          <p:nvPr>
            <p:ph type="title"/>
          </p:nvPr>
        </p:nvSpPr>
        <p:spPr>
          <a:xfrm>
            <a:off x="463545" y="947943"/>
            <a:ext cx="10515600" cy="1325559"/>
          </a:xfrm>
          <a:prstGeom prst="rect">
            <a:avLst/>
          </a:prstGeom>
          <a:noFill/>
          <a:ln>
            <a:noFill/>
          </a:ln>
        </p:spPr>
        <p:txBody>
          <a:bodyPr vert="horz" wrap="square" lIns="91440" tIns="45720" rIns="91440" bIns="45720" anchor="ctr" anchorCtr="0" compatLnSpc="1">
            <a:normAutofit/>
          </a:bodyPr>
          <a:lstStyle/>
          <a:p>
            <a:pPr lvl="0"/>
            <a:r>
              <a:rPr lang="nb-NO" dirty="0">
                <a:solidFill>
                  <a:srgbClr val="2E75B6"/>
                </a:solidFill>
                <a:latin typeface="Arial Narrow" pitchFamily="34"/>
                <a:cs typeface="Arial" pitchFamily="34"/>
              </a:rPr>
              <a:t>Activity 1. </a:t>
            </a:r>
            <a:r>
              <a:rPr lang="nb-NO" dirty="0" err="1">
                <a:solidFill>
                  <a:srgbClr val="2E75B6"/>
                </a:solidFill>
                <a:latin typeface="Arial Narrow" pitchFamily="34"/>
                <a:cs typeface="Arial" pitchFamily="34"/>
              </a:rPr>
              <a:t>Revise</a:t>
            </a:r>
            <a:r>
              <a:rPr lang="nb-NO" dirty="0">
                <a:solidFill>
                  <a:srgbClr val="2E75B6"/>
                </a:solidFill>
                <a:latin typeface="Arial Narrow" pitchFamily="34"/>
                <a:cs typeface="Arial" pitchFamily="34"/>
              </a:rPr>
              <a:t> and </a:t>
            </a:r>
            <a:r>
              <a:rPr lang="nb-NO" dirty="0" err="1">
                <a:solidFill>
                  <a:srgbClr val="2E75B6"/>
                </a:solidFill>
                <a:latin typeface="Arial Narrow" pitchFamily="34"/>
                <a:cs typeface="Arial" pitchFamily="34"/>
              </a:rPr>
              <a:t>update</a:t>
            </a:r>
            <a:r>
              <a:rPr lang="nb-NO" dirty="0">
                <a:solidFill>
                  <a:srgbClr val="2E75B6"/>
                </a:solidFill>
                <a:latin typeface="Arial Narrow" pitchFamily="34"/>
                <a:cs typeface="Arial" pitchFamily="34"/>
              </a:rPr>
              <a:t> stakeholder </a:t>
            </a:r>
            <a:r>
              <a:rPr lang="nb-NO" dirty="0" err="1">
                <a:solidFill>
                  <a:srgbClr val="2E75B6"/>
                </a:solidFill>
                <a:latin typeface="Arial Narrow" pitchFamily="34"/>
                <a:cs typeface="Arial" pitchFamily="34"/>
              </a:rPr>
              <a:t>strategy</a:t>
            </a:r>
            <a:r>
              <a:rPr lang="nb-NO" sz="2000" dirty="0">
                <a:solidFill>
                  <a:srgbClr val="2E75B6"/>
                </a:solidFill>
                <a:latin typeface="Arial Narrow" pitchFamily="34"/>
                <a:cs typeface="Arial" pitchFamily="34"/>
              </a:rPr>
              <a:t/>
            </a:r>
            <a:br>
              <a:rPr lang="nb-NO" sz="2000" dirty="0">
                <a:solidFill>
                  <a:srgbClr val="2E75B6"/>
                </a:solidFill>
                <a:latin typeface="Arial Narrow" pitchFamily="34"/>
                <a:cs typeface="Arial" pitchFamily="34"/>
              </a:rPr>
            </a:br>
            <a:endParaRPr lang="nb-NO" dirty="0"/>
          </a:p>
        </p:txBody>
      </p:sp>
      <p:sp>
        <p:nvSpPr>
          <p:cNvPr id="3" name="Plassholder for innhold 7">
            <a:extLst>
              <a:ext uri="{FF2B5EF4-FFF2-40B4-BE49-F238E27FC236}">
                <a16:creationId xmlns:a16="http://schemas.microsoft.com/office/drawing/2014/main" id="{9B42E335-C93C-5CA5-3A0E-5F06575635E1}"/>
              </a:ext>
            </a:extLst>
          </p:cNvPr>
          <p:cNvSpPr txBox="1">
            <a:spLocks noGrp="1"/>
          </p:cNvSpPr>
          <p:nvPr>
            <p:ph type="body" idx="4294967295"/>
          </p:nvPr>
        </p:nvSpPr>
        <p:spPr>
          <a:xfrm>
            <a:off x="448732" y="1825627"/>
            <a:ext cx="2773439" cy="4351336"/>
          </a:xfrm>
          <a:solidFill>
            <a:srgbClr val="F8CBAD"/>
          </a:solidFill>
        </p:spPr>
        <p:txBody>
          <a:bodyPr/>
          <a:lstStyle/>
          <a:p>
            <a:pPr marL="457200" lvl="1" indent="0">
              <a:buNone/>
            </a:pPr>
            <a:r>
              <a:rPr lang="en-GB" b="1" dirty="0"/>
              <a:t>Targets</a:t>
            </a:r>
          </a:p>
          <a:p>
            <a:pPr marL="342900" lvl="0" indent="-342900">
              <a:lnSpc>
                <a:spcPct val="115000"/>
              </a:lnSpc>
              <a:spcAft>
                <a:spcPts val="1000"/>
              </a:spcAft>
              <a:buFont typeface="Symbol" pitchFamily="18"/>
              <a:buChar char=""/>
            </a:pPr>
            <a:r>
              <a:rPr lang="nb-NO" sz="1800" dirty="0" err="1">
                <a:latin typeface="Tahoma" pitchFamily="34"/>
                <a:cs typeface="Times New Roman" pitchFamily="18"/>
              </a:rPr>
              <a:t>Updated</a:t>
            </a:r>
            <a:r>
              <a:rPr lang="nb-NO" sz="1800" dirty="0">
                <a:latin typeface="Tahoma" pitchFamily="34"/>
                <a:cs typeface="Times New Roman" pitchFamily="18"/>
              </a:rPr>
              <a:t> stakeholder </a:t>
            </a:r>
            <a:r>
              <a:rPr lang="nb-NO" sz="1800" dirty="0" err="1">
                <a:latin typeface="Tahoma" pitchFamily="34"/>
                <a:cs typeface="Times New Roman" pitchFamily="18"/>
              </a:rPr>
              <a:t>strategy</a:t>
            </a:r>
            <a:r>
              <a:rPr lang="nb-NO" sz="1800" dirty="0">
                <a:latin typeface="Tahoma" pitchFamily="34"/>
                <a:cs typeface="Times New Roman" pitchFamily="18"/>
              </a:rPr>
              <a:t> </a:t>
            </a:r>
            <a:r>
              <a:rPr lang="nb-NO" sz="1800" dirty="0" err="1">
                <a:latin typeface="Tahoma" pitchFamily="34"/>
                <a:cs typeface="Times New Roman" pitchFamily="18"/>
              </a:rPr>
              <a:t>every</a:t>
            </a:r>
            <a:r>
              <a:rPr lang="nb-NO" sz="1800" dirty="0">
                <a:latin typeface="Tahoma" pitchFamily="34"/>
                <a:cs typeface="Times New Roman" pitchFamily="18"/>
              </a:rPr>
              <a:t> 3 </a:t>
            </a:r>
            <a:r>
              <a:rPr lang="nb-NO" sz="1800" dirty="0" err="1">
                <a:latin typeface="Tahoma" pitchFamily="34"/>
                <a:cs typeface="Times New Roman" pitchFamily="18"/>
              </a:rPr>
              <a:t>years</a:t>
            </a:r>
            <a:endParaRPr lang="nb-NO" dirty="0"/>
          </a:p>
          <a:p>
            <a:pPr lvl="0"/>
            <a:endParaRPr lang="nb-NO" dirty="0"/>
          </a:p>
        </p:txBody>
      </p:sp>
      <p:sp>
        <p:nvSpPr>
          <p:cNvPr id="4" name="Plassholder for innhold 8">
            <a:extLst>
              <a:ext uri="{FF2B5EF4-FFF2-40B4-BE49-F238E27FC236}">
                <a16:creationId xmlns:a16="http://schemas.microsoft.com/office/drawing/2014/main" id="{78F042DF-4409-A93D-B73F-23FD47B7DA77}"/>
              </a:ext>
            </a:extLst>
          </p:cNvPr>
          <p:cNvSpPr txBox="1">
            <a:spLocks noGrp="1"/>
          </p:cNvSpPr>
          <p:nvPr>
            <p:ph type="body" idx="4294967295"/>
          </p:nvPr>
        </p:nvSpPr>
        <p:spPr>
          <a:xfrm>
            <a:off x="3386663" y="1825627"/>
            <a:ext cx="7967130" cy="4351336"/>
          </a:xfrm>
          <a:solidFill>
            <a:srgbClr val="FBE5D6"/>
          </a:solidFill>
        </p:spPr>
        <p:txBody>
          <a:bodyPr/>
          <a:lstStyle/>
          <a:p>
            <a:pPr marL="0" lvl="0" indent="0">
              <a:buNone/>
            </a:pPr>
            <a:r>
              <a:rPr lang="en-GB" b="1" dirty="0"/>
              <a:t>Achievements</a:t>
            </a:r>
          </a:p>
          <a:p>
            <a:r>
              <a:rPr lang="nb-NO" dirty="0" err="1">
                <a:cs typeface="Calibri"/>
              </a:rPr>
              <a:t>Strategy</a:t>
            </a:r>
            <a:r>
              <a:rPr lang="nb-NO" dirty="0">
                <a:cs typeface="Calibri"/>
              </a:rPr>
              <a:t> draft </a:t>
            </a:r>
            <a:r>
              <a:rPr lang="nb-NO" dirty="0" err="1">
                <a:cs typeface="Calibri"/>
              </a:rPr>
              <a:t>elaborated</a:t>
            </a:r>
            <a:r>
              <a:rPr lang="nb-NO" dirty="0">
                <a:cs typeface="Calibri"/>
              </a:rPr>
              <a:t> during online </a:t>
            </a:r>
            <a:r>
              <a:rPr lang="nb-NO" dirty="0" err="1">
                <a:cs typeface="Calibri"/>
              </a:rPr>
              <a:t>meetings</a:t>
            </a:r>
            <a:r>
              <a:rPr lang="nb-NO" dirty="0">
                <a:cs typeface="Calibri"/>
              </a:rPr>
              <a:t> during </a:t>
            </a:r>
            <a:r>
              <a:rPr lang="nb-NO" dirty="0" err="1">
                <a:cs typeface="Calibri"/>
              </a:rPr>
              <a:t>the</a:t>
            </a:r>
            <a:r>
              <a:rPr lang="nb-NO" dirty="0">
                <a:cs typeface="Calibri"/>
              </a:rPr>
              <a:t> </a:t>
            </a:r>
            <a:r>
              <a:rPr lang="nb-NO" dirty="0" err="1">
                <a:cs typeface="Calibri"/>
              </a:rPr>
              <a:t>year</a:t>
            </a:r>
            <a:r>
              <a:rPr lang="nb-NO" dirty="0">
                <a:cs typeface="Calibri"/>
              </a:rPr>
              <a:t>. </a:t>
            </a:r>
          </a:p>
          <a:p>
            <a:r>
              <a:rPr lang="nb-NO" dirty="0">
                <a:cs typeface="Calibri"/>
              </a:rPr>
              <a:t>Draft sent to </a:t>
            </a:r>
            <a:r>
              <a:rPr lang="nb-NO" dirty="0" err="1">
                <a:cs typeface="Calibri"/>
              </a:rPr>
              <a:t>secretariat</a:t>
            </a:r>
            <a:endParaRPr lang="nb-NO" dirty="0">
              <a:cs typeface="Calibri"/>
            </a:endParaRPr>
          </a:p>
          <a:p>
            <a:r>
              <a:rPr lang="nb-NO" dirty="0">
                <a:cs typeface="Calibri"/>
              </a:rPr>
              <a:t>Draft </a:t>
            </a:r>
            <a:r>
              <a:rPr lang="nb-NO" dirty="0" err="1">
                <a:cs typeface="Calibri"/>
              </a:rPr>
              <a:t>shared</a:t>
            </a:r>
            <a:r>
              <a:rPr lang="nb-NO" dirty="0">
                <a:cs typeface="Calibri"/>
              </a:rPr>
              <a:t> </a:t>
            </a:r>
            <a:r>
              <a:rPr lang="nb-NO" dirty="0" err="1">
                <a:cs typeface="Calibri"/>
              </a:rPr>
              <a:t>with</a:t>
            </a:r>
            <a:r>
              <a:rPr lang="nb-NO" dirty="0">
                <a:cs typeface="Calibri"/>
              </a:rPr>
              <a:t> </a:t>
            </a:r>
            <a:r>
              <a:rPr lang="nb-NO" dirty="0" err="1">
                <a:cs typeface="Calibri"/>
              </a:rPr>
              <a:t>members</a:t>
            </a:r>
            <a:r>
              <a:rPr lang="nb-NO" dirty="0">
                <a:cs typeface="Calibri"/>
              </a:rPr>
              <a:t> for </a:t>
            </a:r>
            <a:r>
              <a:rPr lang="nb-NO" dirty="0" err="1">
                <a:cs typeface="Calibri"/>
              </a:rPr>
              <a:t>comments</a:t>
            </a:r>
            <a:endParaRPr lang="nb-NO" dirty="0">
              <a:cs typeface="Calibri"/>
            </a:endParaRPr>
          </a:p>
          <a:p>
            <a:endParaRPr lang="nb-NO" dirty="0">
              <a:cs typeface="Calibri"/>
            </a:endParaRPr>
          </a:p>
          <a:p>
            <a:pPr marL="0" lvl="0" indent="0">
              <a:buNone/>
            </a:pPr>
            <a:endParaRPr lang="nb-NO" dirty="0">
              <a:cs typeface="Calibri"/>
            </a:endParaRPr>
          </a:p>
        </p:txBody>
      </p:sp>
    </p:spTree>
    <p:extLst>
      <p:ext uri="{BB962C8B-B14F-4D97-AF65-F5344CB8AC3E}">
        <p14:creationId xmlns:p14="http://schemas.microsoft.com/office/powerpoint/2010/main" val="1962725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48">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39EB4C1-DD35-C989-1743-85C0A9EF9AE3}"/>
              </a:ext>
            </a:extLst>
          </p:cNvPr>
          <p:cNvSpPr txBox="1">
            <a:spLocks noGrp="1"/>
          </p:cNvSpPr>
          <p:nvPr>
            <p:ph type="title"/>
          </p:nvPr>
        </p:nvSpPr>
        <p:spPr>
          <a:xfrm>
            <a:off x="1857100" y="743836"/>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cs typeface="Arial" pitchFamily="34"/>
              </a:rPr>
              <a:t>Activity 1.a. Cooperate with INTOSAI Regions </a:t>
            </a:r>
            <a:r>
              <a:rPr lang="nb-NO" sz="2000">
                <a:solidFill>
                  <a:srgbClr val="2E75B6"/>
                </a:solidFill>
                <a:latin typeface="Arial Narrow" pitchFamily="34"/>
                <a:cs typeface="Arial" pitchFamily="34"/>
              </a:rPr>
              <a:t/>
            </a:r>
            <a:br>
              <a:rPr lang="nb-NO" sz="2000">
                <a:solidFill>
                  <a:srgbClr val="2E75B6"/>
                </a:solidFill>
                <a:latin typeface="Arial Narrow" pitchFamily="34"/>
                <a:cs typeface="Arial" pitchFamily="34"/>
              </a:rPr>
            </a:br>
            <a:endParaRPr lang="nb-NO"/>
          </a:p>
        </p:txBody>
      </p:sp>
      <p:sp>
        <p:nvSpPr>
          <p:cNvPr id="3" name="Plassholder for innhold 7">
            <a:extLst>
              <a:ext uri="{FF2B5EF4-FFF2-40B4-BE49-F238E27FC236}">
                <a16:creationId xmlns:a16="http://schemas.microsoft.com/office/drawing/2014/main" id="{BA0DDFEA-1969-BB3B-6D08-B730AE4216FC}"/>
              </a:ext>
            </a:extLst>
          </p:cNvPr>
          <p:cNvSpPr txBox="1">
            <a:spLocks noGrp="1"/>
          </p:cNvSpPr>
          <p:nvPr>
            <p:ph type="body" idx="4294967295"/>
          </p:nvPr>
        </p:nvSpPr>
        <p:spPr>
          <a:xfrm>
            <a:off x="448732" y="1825627"/>
            <a:ext cx="2773439" cy="4351336"/>
          </a:xfrm>
          <a:solidFill>
            <a:srgbClr val="F8CBAD"/>
          </a:solidFill>
        </p:spPr>
        <p:txBody>
          <a:bodyPr/>
          <a:lstStyle/>
          <a:p>
            <a:pPr marL="457200" lvl="1" indent="0">
              <a:buNone/>
            </a:pPr>
            <a:r>
              <a:rPr lang="en-GB" b="1"/>
              <a:t>Targets</a:t>
            </a:r>
          </a:p>
          <a:p>
            <a:pPr marL="342900" lvl="0" indent="-342900">
              <a:lnSpc>
                <a:spcPct val="115000"/>
              </a:lnSpc>
              <a:spcAft>
                <a:spcPts val="1000"/>
              </a:spcAft>
              <a:buFont typeface="Symbol" pitchFamily="18"/>
              <a:buChar char=""/>
            </a:pPr>
            <a:r>
              <a:rPr lang="en-GB" sz="1800">
                <a:latin typeface="Tahoma" pitchFamily="34"/>
                <a:cs typeface="Times New Roman" pitchFamily="18"/>
              </a:rPr>
              <a:t>WGEI activities included within the workplans of the INTOSAI regions</a:t>
            </a:r>
            <a:endParaRPr lang="nb-NO" sz="1800">
              <a:latin typeface="Calibri" pitchFamily="34"/>
              <a:cs typeface="Times New Roman" pitchFamily="18"/>
            </a:endParaRPr>
          </a:p>
          <a:p>
            <a:pPr lvl="0"/>
            <a:r>
              <a:rPr lang="en-GB" sz="1800">
                <a:latin typeface="Tahoma" pitchFamily="34"/>
              </a:rPr>
              <a:t>Collaborative activities undertaken with INTOSAI regions </a:t>
            </a:r>
            <a:endParaRPr lang="nb-NO"/>
          </a:p>
          <a:p>
            <a:pPr lvl="0"/>
            <a:endParaRPr lang="nb-NO"/>
          </a:p>
        </p:txBody>
      </p:sp>
      <p:sp>
        <p:nvSpPr>
          <p:cNvPr id="4" name="Plassholder for innhold 8">
            <a:extLst>
              <a:ext uri="{FF2B5EF4-FFF2-40B4-BE49-F238E27FC236}">
                <a16:creationId xmlns:a16="http://schemas.microsoft.com/office/drawing/2014/main" id="{15D8F3B2-C327-A55F-03A0-8CBC13735DB0}"/>
              </a:ext>
            </a:extLst>
          </p:cNvPr>
          <p:cNvSpPr txBox="1">
            <a:spLocks noGrp="1"/>
          </p:cNvSpPr>
          <p:nvPr>
            <p:ph type="body" idx="4294967295"/>
          </p:nvPr>
        </p:nvSpPr>
        <p:spPr>
          <a:xfrm>
            <a:off x="3386663" y="1825627"/>
            <a:ext cx="7967130" cy="4351336"/>
          </a:xfrm>
          <a:solidFill>
            <a:srgbClr val="FBE5D6"/>
          </a:solidFill>
        </p:spPr>
        <p:txBody>
          <a:bodyPr>
            <a:normAutofit/>
          </a:bodyPr>
          <a:lstStyle/>
          <a:p>
            <a:pPr marL="0" lvl="0" indent="0">
              <a:buNone/>
            </a:pPr>
            <a:r>
              <a:rPr lang="en-GB" b="1" dirty="0"/>
              <a:t>Achievements</a:t>
            </a:r>
          </a:p>
          <a:p>
            <a:pPr lvl="0"/>
            <a:r>
              <a:rPr lang="en-US" dirty="0"/>
              <a:t>AFROSAI-E EI annual workshop joint with WGEI SC</a:t>
            </a:r>
          </a:p>
          <a:p>
            <a:pPr lvl="0"/>
            <a:r>
              <a:rPr lang="en-US" dirty="0"/>
              <a:t>Collaboration with AFROSAI-E on support to the SAIs of Namibia and Uganda related to EI audits. </a:t>
            </a:r>
          </a:p>
          <a:p>
            <a:pPr lvl="0"/>
            <a:r>
              <a:rPr lang="en-US" dirty="0">
                <a:cs typeface="Calibri"/>
              </a:rPr>
              <a:t>Collaboration with AFROSAI-E on IGF training. TOR developed.</a:t>
            </a:r>
          </a:p>
          <a:p>
            <a:pPr lvl="0"/>
            <a:r>
              <a:rPr lang="en-US" dirty="0">
                <a:cs typeface="Calibri"/>
              </a:rPr>
              <a:t>IGF training implemented in selected SAIs in the ASOSAI region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39EB4C1-DD35-C989-1743-85C0A9EF9AE3}"/>
              </a:ext>
            </a:extLst>
          </p:cNvPr>
          <p:cNvSpPr txBox="1">
            <a:spLocks noGrp="1"/>
          </p:cNvSpPr>
          <p:nvPr>
            <p:ph type="title"/>
          </p:nvPr>
        </p:nvSpPr>
        <p:spPr>
          <a:xfrm>
            <a:off x="1857100" y="743836"/>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cs typeface="Arial" pitchFamily="34"/>
              </a:rPr>
              <a:t>Activity 1.a. Cooperate with INTOSAI Regions </a:t>
            </a:r>
            <a:r>
              <a:rPr lang="nb-NO" sz="2000">
                <a:solidFill>
                  <a:srgbClr val="2E75B6"/>
                </a:solidFill>
                <a:latin typeface="Arial Narrow" pitchFamily="34"/>
                <a:cs typeface="Arial" pitchFamily="34"/>
              </a:rPr>
              <a:t/>
            </a:r>
            <a:br>
              <a:rPr lang="nb-NO" sz="2000">
                <a:solidFill>
                  <a:srgbClr val="2E75B6"/>
                </a:solidFill>
                <a:latin typeface="Arial Narrow" pitchFamily="34"/>
                <a:cs typeface="Arial" pitchFamily="34"/>
              </a:rPr>
            </a:br>
            <a:endParaRPr lang="nb-NO"/>
          </a:p>
        </p:txBody>
      </p:sp>
      <p:sp>
        <p:nvSpPr>
          <p:cNvPr id="3" name="Plassholder for innhold 7">
            <a:extLst>
              <a:ext uri="{FF2B5EF4-FFF2-40B4-BE49-F238E27FC236}">
                <a16:creationId xmlns:a16="http://schemas.microsoft.com/office/drawing/2014/main" id="{BA0DDFEA-1969-BB3B-6D08-B730AE4216FC}"/>
              </a:ext>
            </a:extLst>
          </p:cNvPr>
          <p:cNvSpPr txBox="1">
            <a:spLocks noGrp="1"/>
          </p:cNvSpPr>
          <p:nvPr>
            <p:ph type="body" idx="4294967295"/>
          </p:nvPr>
        </p:nvSpPr>
        <p:spPr>
          <a:xfrm>
            <a:off x="448732" y="1825627"/>
            <a:ext cx="2773439" cy="4351336"/>
          </a:xfrm>
          <a:solidFill>
            <a:srgbClr val="F8CBAD"/>
          </a:solidFill>
        </p:spPr>
        <p:txBody>
          <a:bodyPr/>
          <a:lstStyle/>
          <a:p>
            <a:pPr marL="457200" lvl="1" indent="0">
              <a:buNone/>
            </a:pPr>
            <a:r>
              <a:rPr lang="en-GB" b="1"/>
              <a:t>Targets</a:t>
            </a:r>
          </a:p>
          <a:p>
            <a:pPr marL="342900" lvl="0" indent="-342900">
              <a:lnSpc>
                <a:spcPct val="115000"/>
              </a:lnSpc>
              <a:spcAft>
                <a:spcPts val="1000"/>
              </a:spcAft>
              <a:buFont typeface="Symbol" pitchFamily="18"/>
              <a:buChar char=""/>
            </a:pPr>
            <a:r>
              <a:rPr lang="en-GB" sz="1800">
                <a:latin typeface="Tahoma" pitchFamily="34"/>
                <a:cs typeface="Times New Roman" pitchFamily="18"/>
              </a:rPr>
              <a:t>WGEI activities included within the workplans of the INTOSAI regions</a:t>
            </a:r>
            <a:endParaRPr lang="nb-NO" sz="1800">
              <a:latin typeface="Calibri" pitchFamily="34"/>
              <a:cs typeface="Times New Roman" pitchFamily="18"/>
            </a:endParaRPr>
          </a:p>
          <a:p>
            <a:pPr lvl="0"/>
            <a:r>
              <a:rPr lang="en-GB" sz="1800">
                <a:latin typeface="Tahoma" pitchFamily="34"/>
              </a:rPr>
              <a:t>Collaborative activities undertaken with INTOSAI regions </a:t>
            </a:r>
            <a:endParaRPr lang="nb-NO"/>
          </a:p>
          <a:p>
            <a:pPr lvl="0"/>
            <a:endParaRPr lang="nb-NO"/>
          </a:p>
        </p:txBody>
      </p:sp>
      <p:sp>
        <p:nvSpPr>
          <p:cNvPr id="4" name="Plassholder for innhold 8">
            <a:extLst>
              <a:ext uri="{FF2B5EF4-FFF2-40B4-BE49-F238E27FC236}">
                <a16:creationId xmlns:a16="http://schemas.microsoft.com/office/drawing/2014/main" id="{15D8F3B2-C327-A55F-03A0-8CBC13735DB0}"/>
              </a:ext>
            </a:extLst>
          </p:cNvPr>
          <p:cNvSpPr txBox="1">
            <a:spLocks noGrp="1"/>
          </p:cNvSpPr>
          <p:nvPr>
            <p:ph type="body" idx="4294967295"/>
          </p:nvPr>
        </p:nvSpPr>
        <p:spPr>
          <a:xfrm>
            <a:off x="3386663" y="1825627"/>
            <a:ext cx="7967130" cy="4351336"/>
          </a:xfrm>
          <a:solidFill>
            <a:srgbClr val="FBE5D6"/>
          </a:solidFill>
        </p:spPr>
        <p:txBody>
          <a:bodyPr/>
          <a:lstStyle/>
          <a:p>
            <a:pPr marL="0" lvl="0" indent="0">
              <a:buNone/>
            </a:pPr>
            <a:r>
              <a:rPr lang="en-GB" b="1" dirty="0"/>
              <a:t>Achievements</a:t>
            </a:r>
          </a:p>
          <a:p>
            <a:r>
              <a:rPr lang="nb-NO" dirty="0" err="1"/>
              <a:t>Comission</a:t>
            </a:r>
            <a:r>
              <a:rPr lang="nb-NO" dirty="0"/>
              <a:t> </a:t>
            </a:r>
            <a:r>
              <a:rPr lang="nb-NO" dirty="0" err="1"/>
              <a:t>within</a:t>
            </a:r>
            <a:r>
              <a:rPr lang="nb-NO" dirty="0"/>
              <a:t> OLACEFS led by SAI Brazil (</a:t>
            </a:r>
            <a:r>
              <a:rPr lang="nb-NO" dirty="0" err="1"/>
              <a:t>Infrastructure</a:t>
            </a:r>
            <a:r>
              <a:rPr lang="nb-NO" dirty="0"/>
              <a:t> and Energy </a:t>
            </a:r>
            <a:r>
              <a:rPr lang="nb-NO" dirty="0" err="1"/>
              <a:t>Transition</a:t>
            </a:r>
            <a:r>
              <a:rPr lang="nb-NO" dirty="0"/>
              <a:t>) to </a:t>
            </a:r>
            <a:r>
              <a:rPr lang="nb-NO" dirty="0" err="1"/>
              <a:t>adapt</a:t>
            </a:r>
            <a:r>
              <a:rPr lang="nb-NO" dirty="0"/>
              <a:t> </a:t>
            </a:r>
            <a:r>
              <a:rPr lang="nb-NO" dirty="0" err="1"/>
              <a:t>the</a:t>
            </a:r>
            <a:r>
              <a:rPr lang="nb-NO" dirty="0"/>
              <a:t> Energy </a:t>
            </a:r>
            <a:r>
              <a:rPr lang="nb-NO" dirty="0" err="1"/>
              <a:t>Transition</a:t>
            </a:r>
            <a:r>
              <a:rPr lang="nb-NO" dirty="0"/>
              <a:t> Guide to </a:t>
            </a:r>
            <a:r>
              <a:rPr lang="nb-NO" dirty="0" err="1"/>
              <a:t>the</a:t>
            </a:r>
            <a:r>
              <a:rPr lang="nb-NO" dirty="0"/>
              <a:t> regional </a:t>
            </a:r>
            <a:r>
              <a:rPr lang="nb-NO" dirty="0" err="1"/>
              <a:t>realities</a:t>
            </a:r>
            <a:r>
              <a:rPr lang="nb-NO" dirty="0"/>
              <a:t> </a:t>
            </a:r>
            <a:r>
              <a:rPr lang="nb-NO" dirty="0" err="1"/>
              <a:t>of</a:t>
            </a:r>
            <a:r>
              <a:rPr lang="nb-NO" dirty="0"/>
              <a:t> Latin American and </a:t>
            </a:r>
            <a:r>
              <a:rPr lang="nb-NO" dirty="0" err="1"/>
              <a:t>Caribean</a:t>
            </a:r>
            <a:r>
              <a:rPr lang="nb-NO" dirty="0"/>
              <a:t> SAIs </a:t>
            </a:r>
            <a:r>
              <a:rPr lang="nb-NO" dirty="0" err="1"/>
              <a:t>with</a:t>
            </a:r>
            <a:r>
              <a:rPr lang="nb-NO" dirty="0"/>
              <a:t> </a:t>
            </a:r>
            <a:r>
              <a:rPr lang="nb-NO" dirty="0" err="1"/>
              <a:t>the</a:t>
            </a:r>
            <a:r>
              <a:rPr lang="nb-NO" dirty="0"/>
              <a:t> </a:t>
            </a:r>
            <a:r>
              <a:rPr lang="nb-NO" dirty="0" err="1"/>
              <a:t>participation</a:t>
            </a:r>
            <a:r>
              <a:rPr lang="nb-NO" dirty="0"/>
              <a:t> </a:t>
            </a:r>
            <a:r>
              <a:rPr lang="nb-NO" dirty="0" err="1"/>
              <a:t>of</a:t>
            </a:r>
            <a:r>
              <a:rPr lang="nb-NO" dirty="0"/>
              <a:t> 12 SAIs. </a:t>
            </a:r>
          </a:p>
          <a:p>
            <a:pPr lvl="0"/>
            <a:endParaRPr lang="nb-NO" dirty="0">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45">
    <p:spTree>
      <p:nvGrpSpPr>
        <p:cNvPr id="1" name=""/>
        <p:cNvGrpSpPr/>
        <p:nvPr/>
      </p:nvGrpSpPr>
      <p:grpSpPr>
        <a:xfrm>
          <a:off x="0" y="0"/>
          <a:ext cx="0" cy="0"/>
          <a:chOff x="0" y="0"/>
          <a:chExt cx="0" cy="0"/>
        </a:xfrm>
      </p:grpSpPr>
      <p:sp>
        <p:nvSpPr>
          <p:cNvPr id="2" name="Tittel 7">
            <a:extLst>
              <a:ext uri="{FF2B5EF4-FFF2-40B4-BE49-F238E27FC236}">
                <a16:creationId xmlns:a16="http://schemas.microsoft.com/office/drawing/2014/main" id="{69DB3BA0-920D-39AE-D5D5-7A3CCE472A5F}"/>
              </a:ext>
            </a:extLst>
          </p:cNvPr>
          <p:cNvSpPr txBox="1">
            <a:spLocks noGrp="1"/>
          </p:cNvSpPr>
          <p:nvPr>
            <p:ph type="title"/>
          </p:nvPr>
        </p:nvSpPr>
        <p:spPr>
          <a:xfrm>
            <a:off x="1987731" y="600669"/>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rPr>
              <a:t>Activity 1.b. Engage INTOSAI bodies</a:t>
            </a:r>
            <a:br>
              <a:rPr lang="nb-NO">
                <a:solidFill>
                  <a:srgbClr val="2E75B6"/>
                </a:solidFill>
                <a:latin typeface="Arial Narrow" pitchFamily="34"/>
              </a:rPr>
            </a:br>
            <a:endParaRPr lang="nb-NO"/>
          </a:p>
        </p:txBody>
      </p:sp>
      <p:sp>
        <p:nvSpPr>
          <p:cNvPr id="3" name="Plassholder for innhold 8">
            <a:extLst>
              <a:ext uri="{FF2B5EF4-FFF2-40B4-BE49-F238E27FC236}">
                <a16:creationId xmlns:a16="http://schemas.microsoft.com/office/drawing/2014/main" id="{BDE03593-0D10-B315-5361-8255A838D299}"/>
              </a:ext>
            </a:extLst>
          </p:cNvPr>
          <p:cNvSpPr txBox="1">
            <a:spLocks noGrp="1"/>
          </p:cNvSpPr>
          <p:nvPr>
            <p:ph type="body" idx="4294967295"/>
          </p:nvPr>
        </p:nvSpPr>
        <p:spPr>
          <a:xfrm>
            <a:off x="869182" y="1715560"/>
            <a:ext cx="2847688" cy="4351336"/>
          </a:xfrm>
          <a:solidFill>
            <a:srgbClr val="F8CBAD"/>
          </a:solidFill>
        </p:spPr>
        <p:txBody>
          <a:bodyPr/>
          <a:lstStyle/>
          <a:p>
            <a:pPr marL="0" lvl="0" indent="0">
              <a:buNone/>
            </a:pPr>
            <a:r>
              <a:rPr lang="en-GB" sz="1800" u="sng" dirty="0"/>
              <a:t>Output</a:t>
            </a:r>
          </a:p>
          <a:p>
            <a:pPr marL="342900" lvl="0" indent="-342900">
              <a:lnSpc>
                <a:spcPct val="115000"/>
              </a:lnSpc>
              <a:spcAft>
                <a:spcPts val="1000"/>
              </a:spcAft>
              <a:buFont typeface="Symbol" pitchFamily="18"/>
              <a:buChar char=""/>
            </a:pPr>
            <a:r>
              <a:rPr lang="en-GB" sz="1800" dirty="0">
                <a:latin typeface="Tahoma" pitchFamily="34"/>
                <a:cs typeface="Times New Roman" pitchFamily="18"/>
              </a:rPr>
              <a:t>Participate in activities and events of INTOSAI bodies</a:t>
            </a:r>
            <a:endParaRPr lang="nb-NO" sz="1800" dirty="0">
              <a:latin typeface="Calibri" pitchFamily="34"/>
              <a:cs typeface="Times New Roman" pitchFamily="18"/>
            </a:endParaRPr>
          </a:p>
          <a:p>
            <a:pPr lvl="0"/>
            <a:r>
              <a:rPr lang="en-GB" sz="1800" dirty="0">
                <a:latin typeface="Tahoma" pitchFamily="34"/>
              </a:rPr>
              <a:t>Identify areas of cooperation between WGEI and INTOSAI bodies </a:t>
            </a:r>
            <a:endParaRPr lang="nb-NO" dirty="0"/>
          </a:p>
        </p:txBody>
      </p:sp>
      <p:sp>
        <p:nvSpPr>
          <p:cNvPr id="4" name="Plassholder for innhold 9">
            <a:extLst>
              <a:ext uri="{FF2B5EF4-FFF2-40B4-BE49-F238E27FC236}">
                <a16:creationId xmlns:a16="http://schemas.microsoft.com/office/drawing/2014/main" id="{BC12589A-CBA4-F857-9CC5-4FE72F374FB6}"/>
              </a:ext>
            </a:extLst>
          </p:cNvPr>
          <p:cNvSpPr txBox="1">
            <a:spLocks noGrp="1"/>
          </p:cNvSpPr>
          <p:nvPr>
            <p:ph type="body" idx="4294967295"/>
          </p:nvPr>
        </p:nvSpPr>
        <p:spPr>
          <a:xfrm>
            <a:off x="3953929" y="1715560"/>
            <a:ext cx="7555440" cy="4351336"/>
          </a:xfrm>
          <a:solidFill>
            <a:srgbClr val="FBE5D6"/>
          </a:solidFill>
        </p:spPr>
        <p:txBody>
          <a:bodyPr/>
          <a:lstStyle/>
          <a:p>
            <a:r>
              <a:rPr lang="nb-NO" dirty="0" err="1"/>
              <a:t>Article</a:t>
            </a:r>
            <a:r>
              <a:rPr lang="nb-NO" dirty="0"/>
              <a:t> </a:t>
            </a:r>
            <a:r>
              <a:rPr lang="nb-NO" dirty="0" err="1"/>
              <a:t>written</a:t>
            </a:r>
            <a:r>
              <a:rPr lang="nb-NO" dirty="0"/>
              <a:t> in </a:t>
            </a:r>
            <a:r>
              <a:rPr lang="nb-NO" dirty="0" err="1"/>
              <a:t>partnership</a:t>
            </a:r>
            <a:r>
              <a:rPr lang="nb-NO" dirty="0"/>
              <a:t> </a:t>
            </a:r>
            <a:r>
              <a:rPr lang="nb-NO" dirty="0" err="1"/>
              <a:t>with</a:t>
            </a:r>
            <a:r>
              <a:rPr lang="nb-NO" dirty="0"/>
              <a:t> WGEA </a:t>
            </a:r>
            <a:r>
              <a:rPr lang="nb-NO" dirty="0" err="1"/>
              <a:t>regarding</a:t>
            </a:r>
            <a:r>
              <a:rPr lang="nb-NO" dirty="0"/>
              <a:t> </a:t>
            </a:r>
            <a:r>
              <a:rPr lang="nb-NO" dirty="0" err="1"/>
              <a:t>the</a:t>
            </a:r>
            <a:r>
              <a:rPr lang="nb-NO" dirty="0"/>
              <a:t> Energy </a:t>
            </a:r>
            <a:r>
              <a:rPr lang="nb-NO" dirty="0" err="1"/>
              <a:t>Transition</a:t>
            </a:r>
            <a:r>
              <a:rPr lang="nb-NO" dirty="0"/>
              <a:t> Guide and </a:t>
            </a:r>
            <a:r>
              <a:rPr lang="nb-NO" dirty="0" err="1"/>
              <a:t>the</a:t>
            </a:r>
            <a:r>
              <a:rPr lang="nb-NO" dirty="0"/>
              <a:t> </a:t>
            </a:r>
            <a:r>
              <a:rPr lang="nb-NO" dirty="0" err="1"/>
              <a:t>critical</a:t>
            </a:r>
            <a:r>
              <a:rPr lang="nb-NO" dirty="0"/>
              <a:t> </a:t>
            </a:r>
            <a:r>
              <a:rPr lang="nb-NO" dirty="0" err="1"/>
              <a:t>role</a:t>
            </a:r>
            <a:r>
              <a:rPr lang="nb-NO" dirty="0"/>
              <a:t> </a:t>
            </a:r>
            <a:r>
              <a:rPr lang="nb-NO" dirty="0" err="1"/>
              <a:t>of</a:t>
            </a:r>
            <a:r>
              <a:rPr lang="nb-NO" dirty="0"/>
              <a:t> SAIs in </a:t>
            </a:r>
            <a:r>
              <a:rPr lang="nb-NO" dirty="0" err="1"/>
              <a:t>Climate</a:t>
            </a:r>
            <a:r>
              <a:rPr lang="nb-NO" dirty="0"/>
              <a:t> </a:t>
            </a:r>
            <a:r>
              <a:rPr lang="nb-NO" dirty="0" err="1"/>
              <a:t>Governance</a:t>
            </a:r>
            <a:r>
              <a:rPr lang="nb-NO" dirty="0"/>
              <a:t>. </a:t>
            </a:r>
          </a:p>
          <a:p>
            <a:endParaRPr lang="nb-NO"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46">
    <p:spTree>
      <p:nvGrpSpPr>
        <p:cNvPr id="1" name=""/>
        <p:cNvGrpSpPr/>
        <p:nvPr/>
      </p:nvGrpSpPr>
      <p:grpSpPr>
        <a:xfrm>
          <a:off x="0" y="0"/>
          <a:ext cx="0" cy="0"/>
          <a:chOff x="0" y="0"/>
          <a:chExt cx="0" cy="0"/>
        </a:xfrm>
      </p:grpSpPr>
      <p:sp>
        <p:nvSpPr>
          <p:cNvPr id="2" name="Tittel 5">
            <a:extLst>
              <a:ext uri="{FF2B5EF4-FFF2-40B4-BE49-F238E27FC236}">
                <a16:creationId xmlns:a16="http://schemas.microsoft.com/office/drawing/2014/main" id="{FA882B0D-BC9E-9FA4-E74D-1D8A9CB09424}"/>
              </a:ext>
            </a:extLst>
          </p:cNvPr>
          <p:cNvSpPr txBox="1">
            <a:spLocks noGrp="1"/>
          </p:cNvSpPr>
          <p:nvPr>
            <p:ph type="title"/>
          </p:nvPr>
        </p:nvSpPr>
        <p:spPr>
          <a:xfrm>
            <a:off x="1791236" y="646115"/>
            <a:ext cx="10515600" cy="1325559"/>
          </a:xfrm>
          <a:prstGeom prst="rect">
            <a:avLst/>
          </a:prstGeom>
          <a:noFill/>
          <a:ln>
            <a:noFill/>
          </a:ln>
        </p:spPr>
        <p:txBody>
          <a:bodyPr vert="horz" wrap="square" lIns="91440" tIns="45720" rIns="91440" bIns="45720" anchor="ctr" anchorCtr="0" compatLnSpc="1">
            <a:normAutofit/>
          </a:bodyPr>
          <a:lstStyle/>
          <a:p>
            <a:pPr lvl="0"/>
            <a:r>
              <a:rPr lang="nb-NO">
                <a:solidFill>
                  <a:srgbClr val="2E75B6"/>
                </a:solidFill>
                <a:latin typeface="Arial Narrow" pitchFamily="34"/>
              </a:rPr>
              <a:t>Activity 1.c. Key external stakeholder networking</a:t>
            </a:r>
            <a:br>
              <a:rPr lang="nb-NO">
                <a:solidFill>
                  <a:srgbClr val="2E75B6"/>
                </a:solidFill>
                <a:latin typeface="Arial Narrow" pitchFamily="34"/>
              </a:rPr>
            </a:br>
            <a:endParaRPr lang="nb-NO"/>
          </a:p>
        </p:txBody>
      </p:sp>
      <p:sp>
        <p:nvSpPr>
          <p:cNvPr id="3" name="Plassholder for innhold 7">
            <a:extLst>
              <a:ext uri="{FF2B5EF4-FFF2-40B4-BE49-F238E27FC236}">
                <a16:creationId xmlns:a16="http://schemas.microsoft.com/office/drawing/2014/main" id="{3C3D7378-B5A9-10EA-985E-FEA981C265C8}"/>
              </a:ext>
            </a:extLst>
          </p:cNvPr>
          <p:cNvSpPr txBox="1">
            <a:spLocks noGrp="1"/>
          </p:cNvSpPr>
          <p:nvPr>
            <p:ph type="body" idx="4294967295"/>
          </p:nvPr>
        </p:nvSpPr>
        <p:spPr>
          <a:xfrm>
            <a:off x="838203" y="1825627"/>
            <a:ext cx="2726265" cy="4351336"/>
          </a:xfrm>
          <a:solidFill>
            <a:srgbClr val="F8CBAD"/>
          </a:solidFill>
        </p:spPr>
        <p:txBody>
          <a:bodyPr/>
          <a:lstStyle/>
          <a:p>
            <a:pPr marL="342900" lvl="0" indent="-342900">
              <a:lnSpc>
                <a:spcPct val="115000"/>
              </a:lnSpc>
              <a:spcAft>
                <a:spcPts val="1000"/>
              </a:spcAft>
              <a:buFont typeface="Symbol" pitchFamily="18"/>
              <a:buChar char=""/>
            </a:pPr>
            <a:r>
              <a:rPr lang="en-GB" sz="1800">
                <a:latin typeface="Tahoma" pitchFamily="34"/>
                <a:cs typeface="Times New Roman" pitchFamily="18"/>
              </a:rPr>
              <a:t>Continuous dialogue and follow-up with key External Stakeholders </a:t>
            </a:r>
            <a:endParaRPr lang="nb-NO" sz="1800">
              <a:latin typeface="Calibri" pitchFamily="34"/>
              <a:cs typeface="Times New Roman" pitchFamily="18"/>
            </a:endParaRPr>
          </a:p>
          <a:p>
            <a:pPr marL="342900" lvl="0" indent="-342900">
              <a:lnSpc>
                <a:spcPct val="115000"/>
              </a:lnSpc>
              <a:spcAft>
                <a:spcPts val="800"/>
              </a:spcAft>
              <a:buFont typeface="Symbol" pitchFamily="18"/>
              <a:buChar char=""/>
            </a:pPr>
            <a:r>
              <a:rPr lang="en-GB" sz="1800">
                <a:latin typeface="Tahoma" pitchFamily="34"/>
                <a:cs typeface="Times New Roman" pitchFamily="18"/>
              </a:rPr>
              <a:t>Identify areas of cooperation between WGEI and External Stakeholders</a:t>
            </a:r>
            <a:endParaRPr lang="nb-NO" sz="1800">
              <a:latin typeface="Calibri" pitchFamily="34"/>
              <a:cs typeface="Times New Roman" pitchFamily="18"/>
            </a:endParaRPr>
          </a:p>
          <a:p>
            <a:pPr marL="342900" lvl="0" indent="-342900">
              <a:lnSpc>
                <a:spcPct val="115000"/>
              </a:lnSpc>
              <a:spcAft>
                <a:spcPts val="800"/>
              </a:spcAft>
              <a:buFont typeface="Symbol" pitchFamily="18"/>
              <a:buChar char=""/>
            </a:pPr>
            <a:r>
              <a:rPr lang="en-GB" sz="1800">
                <a:latin typeface="Tahoma" pitchFamily="34"/>
                <a:cs typeface="Times New Roman" pitchFamily="18"/>
              </a:rPr>
              <a:t>Participate in relevant External Stakeholder activities</a:t>
            </a:r>
            <a:endParaRPr lang="nb-NO" sz="1800">
              <a:latin typeface="Calibri" pitchFamily="34"/>
              <a:cs typeface="Times New Roman" pitchFamily="18"/>
            </a:endParaRPr>
          </a:p>
          <a:p>
            <a:pPr marL="0" lvl="0" indent="0">
              <a:buNone/>
            </a:pPr>
            <a:endParaRPr lang="nb-NO">
              <a:solidFill>
                <a:srgbClr val="FF0000"/>
              </a:solidFill>
            </a:endParaRPr>
          </a:p>
        </p:txBody>
      </p:sp>
      <p:sp>
        <p:nvSpPr>
          <p:cNvPr id="4" name="Plassholder for innhold 8">
            <a:extLst>
              <a:ext uri="{FF2B5EF4-FFF2-40B4-BE49-F238E27FC236}">
                <a16:creationId xmlns:a16="http://schemas.microsoft.com/office/drawing/2014/main" id="{B38B9C75-B392-8BF1-B7C8-3B8F8008BB71}"/>
              </a:ext>
            </a:extLst>
          </p:cNvPr>
          <p:cNvSpPr txBox="1">
            <a:spLocks noGrp="1"/>
          </p:cNvSpPr>
          <p:nvPr>
            <p:ph type="body" idx="4294967295"/>
          </p:nvPr>
        </p:nvSpPr>
        <p:spPr>
          <a:xfrm>
            <a:off x="3793068" y="1825627"/>
            <a:ext cx="7560734" cy="4261908"/>
          </a:xfrm>
          <a:solidFill>
            <a:srgbClr val="FBE5D6"/>
          </a:solidFill>
        </p:spPr>
        <p:txBody>
          <a:bodyPr/>
          <a:lstStyle/>
          <a:p>
            <a:pPr marL="0" lvl="0" indent="0">
              <a:buNone/>
            </a:pPr>
            <a:r>
              <a:rPr lang="nb-NO" u="sng" dirty="0" err="1"/>
              <a:t>Achievements</a:t>
            </a:r>
            <a:r>
              <a:rPr lang="nb-NO" u="sng" dirty="0"/>
              <a:t>: </a:t>
            </a:r>
          </a:p>
          <a:p>
            <a:r>
              <a:rPr lang="en-US" dirty="0"/>
              <a:t>Participation at IGF annual meeting in Geneva November 2024. Planning SAI inclusion in tax trainings.</a:t>
            </a:r>
          </a:p>
          <a:p>
            <a:r>
              <a:rPr lang="en-US" dirty="0"/>
              <a:t>Meetings with NRGI at IGF meeting. Possibilities for inclusion in webinars/events.</a:t>
            </a:r>
          </a:p>
          <a:p>
            <a:r>
              <a:rPr lang="en-US" dirty="0"/>
              <a:t>Contact with EITI on webinar for WGEI members</a:t>
            </a:r>
          </a:p>
          <a:p>
            <a:r>
              <a:rPr lang="en-US" dirty="0">
                <a:cs typeface="Calibri"/>
              </a:rPr>
              <a:t>Informal discussions with IDI</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WGEI%20PRESENTATION%20TEMPLATE%20FINAL</Template>
  <TotalTime>33324</TotalTime>
  <Words>804</Words>
  <Application>Microsoft Office PowerPoint</Application>
  <PresentationFormat>Widescreen</PresentationFormat>
  <Paragraphs>82</Paragraphs>
  <Slides>13</Slides>
  <Notes>9</Notes>
  <HiddenSlides>0</HiddenSlides>
  <MMClips>0</MMClips>
  <ScaleCrop>false</ScaleCrop>
  <HeadingPairs>
    <vt:vector size="6" baseType="variant">
      <vt:variant>
        <vt:lpstr>Brukte skrifter</vt:lpstr>
      </vt:variant>
      <vt:variant>
        <vt:i4>16</vt:i4>
      </vt:variant>
      <vt:variant>
        <vt:lpstr>Tema</vt:lpstr>
      </vt:variant>
      <vt:variant>
        <vt:i4>1</vt:i4>
      </vt:variant>
      <vt:variant>
        <vt:lpstr>Lysbildetitler</vt:lpstr>
      </vt:variant>
      <vt:variant>
        <vt:i4>13</vt:i4>
      </vt:variant>
    </vt:vector>
  </HeadingPairs>
  <TitlesOfParts>
    <vt:vector size="30" baseType="lpstr">
      <vt:lpstr>Aptos</vt:lpstr>
      <vt:lpstr>Arial</vt:lpstr>
      <vt:lpstr>Arial  </vt:lpstr>
      <vt:lpstr>Arial Narrow</vt:lpstr>
      <vt:lpstr>Calibri</vt:lpstr>
      <vt:lpstr>Calibri Light</vt:lpstr>
      <vt:lpstr>campton</vt:lpstr>
      <vt:lpstr>Karla</vt:lpstr>
      <vt:lpstr>Open Sans</vt:lpstr>
      <vt:lpstr>Pe-icon-7-stroke</vt:lpstr>
      <vt:lpstr>Poppins</vt:lpstr>
      <vt:lpstr>Raleway ExtraBold</vt:lpstr>
      <vt:lpstr>Symbol</vt:lpstr>
      <vt:lpstr>Tahoma</vt:lpstr>
      <vt:lpstr>Times New Roman</vt:lpstr>
      <vt:lpstr>Wingdings</vt:lpstr>
      <vt:lpstr>Office Theme</vt:lpstr>
      <vt:lpstr>PowerPoint-presentasjon</vt:lpstr>
      <vt:lpstr>Activity 4: Networking with Key external stakeholders</vt:lpstr>
      <vt:lpstr>PowerPoint-presentasjon</vt:lpstr>
      <vt:lpstr>PowerPoint-presentasjon</vt:lpstr>
      <vt:lpstr>Activity 1. Revise and update stakeholder strategy </vt:lpstr>
      <vt:lpstr>Activity 1.a. Cooperate with INTOSAI Regions  </vt:lpstr>
      <vt:lpstr>Activity 1.a. Cooperate with INTOSAI Regions  </vt:lpstr>
      <vt:lpstr>Activity 1.b. Engage INTOSAI bodies </vt:lpstr>
      <vt:lpstr>Activity 1.c. Key external stakeholder networking </vt:lpstr>
      <vt:lpstr>Activity 1.c. Key external stakeholder networking </vt:lpstr>
      <vt:lpstr>Activity 1.d.  Academia and research organisations  </vt:lpstr>
      <vt:lpstr>Activity 2. Revise and update the Briefing Note on the role of SAIs in EI </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Hansen, Lise Margrethe</cp:lastModifiedBy>
  <cp:revision>308</cp:revision>
  <dcterms:created xsi:type="dcterms:W3CDTF">2021-03-12T10:37:58Z</dcterms:created>
  <dcterms:modified xsi:type="dcterms:W3CDTF">2025-07-17T08:45:47Z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0x010100AAB8BB37D1D9E34586F0FFC54B02586D</vt:lpwstr>
  </property>
</Properties>
</file>