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56" r:id="rId2"/>
    <p:sldId id="298" r:id="rId3"/>
    <p:sldId id="290" r:id="rId4"/>
    <p:sldId id="306" r:id="rId5"/>
    <p:sldId id="303" r:id="rId6"/>
    <p:sldId id="307" r:id="rId7"/>
    <p:sldId id="283" r:id="rId8"/>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E4A736-9B21-4D54-F1C2-4DF356023EB2}" name="Luebke, Keesha" initials="KL" userId="S::LuebkeK@gao.gov::8e6dc1a4-0ea0-45ab-9e12-878045e68d2a" providerId="AD"/>
  <p188:author id="{BDA6A69C-378A-7D74-FBC6-6B799096C0B0}" name="Brown, Casey" initials="BC" userId="S::brownc@gao.gov::d5ab6b4b-a9ad-4e59-9559-54197b1c4d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CAB94B-F840-40FD-AA78-1C267A18E7D2}" v="2" dt="2025-07-13T17:56:02.966"/>
    <p1510:client id="{6E244198-E19E-5264-EA54-DE548E76A59C}" v="1" dt="2025-07-13T19:49:06.685"/>
    <p1510:client id="{EF523F78-649D-F758-2B92-27D916622281}" v="13" dt="2025-07-14T13:58:23.127"/>
  </p1510:revLst>
</p1510:revInfo>
</file>

<file path=ppt/tableStyles.xml><?xml version="1.0" encoding="utf-8"?>
<a:tblStyleLst xmlns:a="http://schemas.openxmlformats.org/drawingml/2006/main" def="{5C22544A-7EE6-4342-B048-85BDC9FD1C3A}">
  <a:tblStyle styleId="{5C22544A-7EE6-4342-B048-85BDC9FD1C3A}"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AEFF7"/>
          </a:solidFill>
        </a:fill>
      </a:tcStyle>
    </a:wholeTbl>
    <a:band1H>
      <a:tcStyle>
        <a:tcBdr/>
        <a:fill>
          <a:solidFill>
            <a:srgbClr val="D2DEEF"/>
          </a:solidFill>
        </a:fill>
      </a:tcStyle>
    </a:band1H>
    <a:band2H>
      <a:tcStyle>
        <a:tcBdr/>
      </a:tcStyle>
    </a:band2H>
    <a:band1V>
      <a:tcStyle>
        <a:tcBdr/>
        <a:fill>
          <a:solidFill>
            <a:srgbClr val="D2DEEF"/>
          </a:solidFill>
        </a:fill>
      </a:tcStyle>
    </a:band1V>
    <a:band2V>
      <a:tcStyle>
        <a:tcBdr/>
      </a:tcStyle>
    </a:band2V>
    <a:lastCol>
      <a:tcTxStyle b="on">
        <a:font>
          <a:latin typeface="+mn-lt"/>
          <a:ea typeface="+mn-ea"/>
          <a:cs typeface="+mn-cs"/>
        </a:font>
        <a:srgbClr val="FFFFFF"/>
      </a:tcTxStyle>
      <a:tcStyle>
        <a:tcBdr/>
        <a:fill>
          <a:solidFill>
            <a:srgbClr val="5B9BD5"/>
          </a:solidFill>
        </a:fill>
      </a:tcStyle>
    </a:lastCol>
    <a:firstCol>
      <a:tcTxStyle b="on">
        <a:font>
          <a:latin typeface="+mn-lt"/>
          <a:ea typeface="+mn-ea"/>
          <a:cs typeface="+mn-cs"/>
        </a:font>
        <a:srgbClr val="FFFFFF"/>
      </a:tcTxStyle>
      <a:tcStyle>
        <a:tcBdr/>
        <a:fill>
          <a:solidFill>
            <a:srgbClr val="5B9BD5"/>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5B9BD5"/>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5B9BD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892" autoAdjust="0"/>
    <p:restoredTop sz="94660"/>
  </p:normalViewPr>
  <p:slideViewPr>
    <p:cSldViewPr snapToGrid="0">
      <p:cViewPr varScale="1">
        <p:scale>
          <a:sx n="78" d="100"/>
          <a:sy n="78" d="100"/>
        </p:scale>
        <p:origin x="24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114D1A-868A-CAF5-ADA9-0AF736B73AE0}"/>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000000"/>
              </a:solidFill>
              <a:uFillTx/>
              <a:latin typeface="Calibri"/>
            </a:endParaRPr>
          </a:p>
        </p:txBody>
      </p:sp>
      <p:sp>
        <p:nvSpPr>
          <p:cNvPr id="3" name="Date Placeholder 2">
            <a:extLst>
              <a:ext uri="{FF2B5EF4-FFF2-40B4-BE49-F238E27FC236}">
                <a16:creationId xmlns:a16="http://schemas.microsoft.com/office/drawing/2014/main" id="{CF0310C6-E2BD-D936-E1A7-06C4F8B1DCEC}"/>
              </a:ext>
            </a:extLst>
          </p:cNvPr>
          <p:cNvSpPr txBox="1">
            <a:spLocks noGrp="1"/>
          </p:cNvSpPr>
          <p:nvPr>
            <p:ph type="dt" sz="quarter"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C41543D-C53A-4DB8-842E-1C7311E46D64}" type="datetime1">
              <a:rPr lang="en-US"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7/17/2025</a:t>
            </a:fld>
            <a:endParaRPr lang="en-US" sz="1200" b="0" i="0" u="none" strike="noStrike" kern="1200" cap="none" spc="0" baseline="0">
              <a:solidFill>
                <a:srgbClr val="000000"/>
              </a:solidFill>
              <a:uFillTx/>
              <a:latin typeface="Calibri"/>
            </a:endParaRPr>
          </a:p>
        </p:txBody>
      </p:sp>
      <p:sp>
        <p:nvSpPr>
          <p:cNvPr id="4" name="Footer Placeholder 3">
            <a:extLst>
              <a:ext uri="{FF2B5EF4-FFF2-40B4-BE49-F238E27FC236}">
                <a16:creationId xmlns:a16="http://schemas.microsoft.com/office/drawing/2014/main" id="{589207C9-31C1-EFE1-E10A-3DA043233EA3}"/>
              </a:ext>
            </a:extLst>
          </p:cNvPr>
          <p:cNvSpPr txBox="1">
            <a:spLocks noGrp="1"/>
          </p:cNvSpPr>
          <p:nvPr>
            <p:ph type="ftr" sz="quarter" idx="2"/>
          </p:nvPr>
        </p:nvSpPr>
        <p:spPr>
          <a:xfrm>
            <a:off x="0" y="8685208"/>
            <a:ext cx="2971800" cy="458791"/>
          </a:xfrm>
          <a:prstGeom prst="rect">
            <a:avLst/>
          </a:prstGeom>
          <a:noFill/>
          <a:ln>
            <a:noFill/>
          </a:ln>
        </p:spPr>
        <p:txBody>
          <a:bodyPr vert="horz" wrap="square" lIns="91440" tIns="45720" rIns="91440" bIns="45720" anchor="b"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000000"/>
              </a:solidFill>
              <a:uFillTx/>
              <a:latin typeface="Calibri"/>
            </a:endParaRPr>
          </a:p>
        </p:txBody>
      </p:sp>
      <p:sp>
        <p:nvSpPr>
          <p:cNvPr id="5" name="Slide Number Placeholder 4">
            <a:extLst>
              <a:ext uri="{FF2B5EF4-FFF2-40B4-BE49-F238E27FC236}">
                <a16:creationId xmlns:a16="http://schemas.microsoft.com/office/drawing/2014/main" id="{6DD12FE9-1FA1-3D3A-B58A-584CF79E9D6D}"/>
              </a:ext>
            </a:extLst>
          </p:cNvPr>
          <p:cNvSpPr txBox="1">
            <a:spLocks noGrp="1"/>
          </p:cNvSpPr>
          <p:nvPr>
            <p:ph type="sldNum" sz="quarter" idx="3"/>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8E34B4F-3F07-48F3-BCBF-9351C18D0FD0}" type="slidenum">
              <a:t>‹#›</a:t>
            </a:fld>
            <a:endParaRPr lang="en-US" sz="12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35830185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CAE23A-8F7A-120F-86AC-FD3F16BBEC39}"/>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endParaRPr lang="en-GB"/>
          </a:p>
        </p:txBody>
      </p:sp>
      <p:sp>
        <p:nvSpPr>
          <p:cNvPr id="3" name="Date Placeholder 2">
            <a:extLst>
              <a:ext uri="{FF2B5EF4-FFF2-40B4-BE49-F238E27FC236}">
                <a16:creationId xmlns:a16="http://schemas.microsoft.com/office/drawing/2014/main" id="{B231562A-9CC6-0A06-C8A3-32AE09A35118}"/>
              </a:ext>
            </a:extLst>
          </p:cNvPr>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lvl1pPr marL="0" marR="0" lvl="0" indent="0" algn="r"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fld id="{62A72A96-9B91-40CA-86A5-756D0DA80855}" type="datetime1">
              <a:rPr lang="en-GB"/>
              <a:pPr lvl="0"/>
              <a:t>17/07/2025</a:t>
            </a:fld>
            <a:endParaRPr lang="en-GB"/>
          </a:p>
        </p:txBody>
      </p:sp>
      <p:sp>
        <p:nvSpPr>
          <p:cNvPr id="4" name="Slide Image Placeholder 3">
            <a:extLst>
              <a:ext uri="{FF2B5EF4-FFF2-40B4-BE49-F238E27FC236}">
                <a16:creationId xmlns:a16="http://schemas.microsoft.com/office/drawing/2014/main" id="{ED2162D7-B6D0-F21D-E208-86741FD774F2}"/>
              </a:ext>
            </a:extLst>
          </p:cNvPr>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5" name="Notes Placeholder 4">
            <a:extLst>
              <a:ext uri="{FF2B5EF4-FFF2-40B4-BE49-F238E27FC236}">
                <a16:creationId xmlns:a16="http://schemas.microsoft.com/office/drawing/2014/main" id="{7D66FDC1-1D18-B1D9-6C36-F3F047318C5F}"/>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17D7FCCA-25BE-C766-488B-08C2D7AD1EF9}"/>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endParaRPr lang="en-GB"/>
          </a:p>
        </p:txBody>
      </p:sp>
      <p:sp>
        <p:nvSpPr>
          <p:cNvPr id="7" name="Slide Number Placeholder 6">
            <a:extLst>
              <a:ext uri="{FF2B5EF4-FFF2-40B4-BE49-F238E27FC236}">
                <a16:creationId xmlns:a16="http://schemas.microsoft.com/office/drawing/2014/main" id="{F0219D3B-6955-207F-A2B8-546F2BD00C8B}"/>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fld id="{D91F1B19-5AF1-44C1-8BB8-021C5174BE5D}" type="slidenum">
              <a:t>‹#›</a:t>
            </a:fld>
            <a:endParaRPr lang="en-GB"/>
          </a:p>
        </p:txBody>
      </p:sp>
    </p:spTree>
    <p:extLst>
      <p:ext uri="{BB962C8B-B14F-4D97-AF65-F5344CB8AC3E}">
        <p14:creationId xmlns:p14="http://schemas.microsoft.com/office/powerpoint/2010/main" val="1156825087"/>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84B3C3-AE5C-C821-4188-160DC57A94BA}"/>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5521D472-A429-DEEE-018C-7C71B5400D3C}"/>
              </a:ext>
            </a:extLst>
          </p:cNvPr>
          <p:cNvSpPr txBox="1">
            <a:spLocks noGrp="1"/>
          </p:cNvSpPr>
          <p:nvPr>
            <p:ph type="body" sz="quarter" idx="1"/>
          </p:nvPr>
        </p:nvSpPr>
        <p:spPr/>
        <p:txBody>
          <a:bodyPr/>
          <a:lstStyle/>
          <a:p>
            <a:endParaRPr lang="nb-N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178E69-0502-BD7E-4824-5AE8141BB86F}"/>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A7340F85-E313-F5A8-BC50-243B9C404F53}"/>
              </a:ext>
            </a:extLst>
          </p:cNvPr>
          <p:cNvSpPr txBox="1">
            <a:spLocks noGrp="1"/>
          </p:cNvSpPr>
          <p:nvPr>
            <p:ph type="body" sz="quarter" idx="1"/>
          </p:nvPr>
        </p:nvSpPr>
        <p:spPr/>
        <p:txBody>
          <a:bodyPr/>
          <a:lstStyle/>
          <a:p>
            <a:endParaRPr lang="nb-NO"/>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D9A195-73C4-5BF0-7352-D1286858CD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185BFB-46FB-5848-1508-1512B5EC8CB9}"/>
              </a:ext>
            </a:extLst>
          </p:cNvPr>
          <p:cNvSpPr txBox="1">
            <a:spLocks noGrp="1"/>
          </p:cNvSpPr>
          <p:nvPr>
            <p:ph type="body" sz="quarter" idx="1"/>
          </p:nvPr>
        </p:nvSpPr>
        <p:spPr/>
        <p:txBody>
          <a:bodyPr/>
          <a:lstStyle/>
          <a:p>
            <a:endParaRPr lang="nb-NO"/>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emf"/><Relationship Id="rId4" Type="http://schemas.openxmlformats.org/officeDocument/2006/relationships/image" Target="../media/image7.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9.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E2A05947-E21D-2390-A618-BCAF32C438C9}"/>
              </a:ext>
            </a:extLst>
          </p:cNvPr>
          <p:cNvPicPr>
            <a:picLocks noChangeAspect="1"/>
          </p:cNvPicPr>
          <p:nvPr/>
        </p:nvPicPr>
        <p:blipFill>
          <a:blip r:embed="rId2"/>
          <a:stretch>
            <a:fillRect/>
          </a:stretch>
        </p:blipFill>
        <p:spPr>
          <a:xfrm>
            <a:off x="0" y="2862940"/>
            <a:ext cx="12192006" cy="3507025"/>
          </a:xfrm>
          <a:prstGeom prst="rect">
            <a:avLst/>
          </a:prstGeom>
          <a:noFill/>
          <a:ln cap="flat">
            <a:noFill/>
          </a:ln>
        </p:spPr>
      </p:pic>
      <p:sp>
        <p:nvSpPr>
          <p:cNvPr id="3" name="Date Placeholder 3">
            <a:extLst>
              <a:ext uri="{FF2B5EF4-FFF2-40B4-BE49-F238E27FC236}">
                <a16:creationId xmlns:a16="http://schemas.microsoft.com/office/drawing/2014/main" id="{82F10A66-BBC7-7526-0F5F-1ECB3A025431}"/>
              </a:ext>
            </a:extLst>
          </p:cNvPr>
          <p:cNvSpPr txBox="1">
            <a:spLocks noGrp="1"/>
          </p:cNvSpPr>
          <p:nvPr>
            <p:ph type="dt" sz="quarter" idx="7"/>
          </p:nvPr>
        </p:nvSpPr>
        <p:spPr>
          <a:xfrm>
            <a:off x="522515" y="6493053"/>
            <a:ext cx="1210491" cy="276487"/>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200" b="1" i="0" u="none" strike="noStrike" kern="1200" cap="none" spc="0" baseline="0">
                <a:solidFill>
                  <a:srgbClr val="000000"/>
                </a:solidFill>
                <a:uFillTx/>
                <a:latin typeface="Karla"/>
              </a:defRPr>
            </a:lvl1pPr>
          </a:lstStyle>
          <a:p>
            <a:pPr lvl="0"/>
            <a:endParaRPr lang="en-GB"/>
          </a:p>
        </p:txBody>
      </p:sp>
      <p:sp>
        <p:nvSpPr>
          <p:cNvPr id="4" name="TextBox 10">
            <a:extLst>
              <a:ext uri="{FF2B5EF4-FFF2-40B4-BE49-F238E27FC236}">
                <a16:creationId xmlns:a16="http://schemas.microsoft.com/office/drawing/2014/main" id="{B81B7B58-8962-6458-1ACC-6537F1CF2C23}"/>
              </a:ext>
            </a:extLst>
          </p:cNvPr>
          <p:cNvSpPr txBox="1"/>
          <p:nvPr/>
        </p:nvSpPr>
        <p:spPr>
          <a:xfrm>
            <a:off x="1953103" y="6461753"/>
            <a:ext cx="4415244" cy="307777"/>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0" i="1" u="none" strike="noStrike" kern="1200" cap="none" spc="0" baseline="0">
                <a:solidFill>
                  <a:srgbClr val="FFFFFF"/>
                </a:solidFill>
                <a:uFillTx/>
                <a:latin typeface="Calibri"/>
              </a:rPr>
              <a:t>To promote the audit of extractive industries</a:t>
            </a:r>
          </a:p>
        </p:txBody>
      </p:sp>
      <p:sp>
        <p:nvSpPr>
          <p:cNvPr id="5" name="Picture Placeholder 16">
            <a:extLst>
              <a:ext uri="{FF2B5EF4-FFF2-40B4-BE49-F238E27FC236}">
                <a16:creationId xmlns:a16="http://schemas.microsoft.com/office/drawing/2014/main" id="{70C40D3C-7E98-BF07-69F7-CB4A4E910BE7}"/>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6" name="Picture Placeholder 18">
            <a:extLst>
              <a:ext uri="{FF2B5EF4-FFF2-40B4-BE49-F238E27FC236}">
                <a16:creationId xmlns:a16="http://schemas.microsoft.com/office/drawing/2014/main" id="{0462F1BC-A3AF-AC63-407B-7F6CCA03B8E3}"/>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7" name="Picture Placeholder 22">
            <a:extLst>
              <a:ext uri="{FF2B5EF4-FFF2-40B4-BE49-F238E27FC236}">
                <a16:creationId xmlns:a16="http://schemas.microsoft.com/office/drawing/2014/main" id="{27D4AE30-5AA8-2A6D-26AB-63AFF9140B4E}"/>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pic>
        <p:nvPicPr>
          <p:cNvPr id="8" name="Picture 28">
            <a:extLst>
              <a:ext uri="{FF2B5EF4-FFF2-40B4-BE49-F238E27FC236}">
                <a16:creationId xmlns:a16="http://schemas.microsoft.com/office/drawing/2014/main" id="{E81009BF-72D1-AB50-4235-3C331F647E49}"/>
              </a:ext>
            </a:extLst>
          </p:cNvPr>
          <p:cNvPicPr>
            <a:picLocks noChangeAspect="1"/>
          </p:cNvPicPr>
          <p:nvPr/>
        </p:nvPicPr>
        <p:blipFill>
          <a:blip r:embed="rId3"/>
          <a:stretch>
            <a:fillRect/>
          </a:stretch>
        </p:blipFill>
        <p:spPr>
          <a:xfrm>
            <a:off x="5099279" y="1800023"/>
            <a:ext cx="2712302" cy="1638229"/>
          </a:xfrm>
          <a:prstGeom prst="rect">
            <a:avLst/>
          </a:prstGeom>
          <a:noFill/>
          <a:ln cap="flat">
            <a:noFill/>
          </a:ln>
        </p:spPr>
      </p:pic>
    </p:spTree>
    <p:extLst>
      <p:ext uri="{BB962C8B-B14F-4D97-AF65-F5344CB8AC3E}">
        <p14:creationId xmlns:p14="http://schemas.microsoft.com/office/powerpoint/2010/main" val="385027786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Picture Placeholder 22">
            <a:extLst>
              <a:ext uri="{FF2B5EF4-FFF2-40B4-BE49-F238E27FC236}">
                <a16:creationId xmlns:a16="http://schemas.microsoft.com/office/drawing/2014/main" id="{50DB8494-5ADE-A68B-63E1-8D040E3CD3CE}"/>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3" name="Rectangle 5">
            <a:extLst>
              <a:ext uri="{FF2B5EF4-FFF2-40B4-BE49-F238E27FC236}">
                <a16:creationId xmlns:a16="http://schemas.microsoft.com/office/drawing/2014/main" id="{29DFC74D-3133-4AE6-CFA3-B36B4D8057C2}"/>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4" name="Text Placeholder 13">
            <a:extLst>
              <a:ext uri="{FF2B5EF4-FFF2-40B4-BE49-F238E27FC236}">
                <a16:creationId xmlns:a16="http://schemas.microsoft.com/office/drawing/2014/main" id="{B88B5C63-D7A5-0F99-24F8-A81D8B20E754}"/>
              </a:ext>
            </a:extLst>
          </p:cNvPr>
          <p:cNvSpPr txBox="1">
            <a:spLocks noGrp="1"/>
          </p:cNvSpPr>
          <p:nvPr>
            <p:ph type="body" idx="4294967295"/>
          </p:nvPr>
        </p:nvSpPr>
        <p:spPr>
          <a:xfrm>
            <a:off x="2207626" y="915414"/>
            <a:ext cx="7776752" cy="502197"/>
          </a:xfrm>
        </p:spPr>
        <p:txBody>
          <a:bodyPr>
            <a:noAutofit/>
          </a:bodyPr>
          <a:lstStyle>
            <a:lvl1pPr marL="0" indent="0">
              <a:buNone/>
              <a:defRPr sz="1800" b="1"/>
            </a:lvl1pPr>
          </a:lstStyle>
          <a:p>
            <a:pPr lvl="0"/>
            <a:r>
              <a:rPr lang="en-US"/>
              <a:t>Insert sentence heading.</a:t>
            </a:r>
          </a:p>
        </p:txBody>
      </p:sp>
    </p:spTree>
    <p:extLst>
      <p:ext uri="{BB962C8B-B14F-4D97-AF65-F5344CB8AC3E}">
        <p14:creationId xmlns:p14="http://schemas.microsoft.com/office/powerpoint/2010/main" val="1103353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BBCB110-6B0B-9354-E146-27E12ED1BD2F}"/>
              </a:ext>
            </a:extLst>
          </p:cNvPr>
          <p:cNvSpPr txBox="1">
            <a:spLocks noGrp="1"/>
          </p:cNvSpPr>
          <p:nvPr>
            <p:ph idx="4294967295"/>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ext Placeholder 3">
            <a:extLst>
              <a:ext uri="{FF2B5EF4-FFF2-40B4-BE49-F238E27FC236}">
                <a16:creationId xmlns:a16="http://schemas.microsoft.com/office/drawing/2014/main" id="{F1863B22-9675-314C-DE3B-09ADF5948342}"/>
              </a:ext>
            </a:extLst>
          </p:cNvPr>
          <p:cNvSpPr txBox="1">
            <a:spLocks noGrp="1"/>
          </p:cNvSpPr>
          <p:nvPr>
            <p:ph type="body" idx="4294967295"/>
          </p:nvPr>
        </p:nvSpPr>
        <p:spPr>
          <a:xfrm>
            <a:off x="839784" y="2057400"/>
            <a:ext cx="3932240" cy="3811584"/>
          </a:xfrm>
        </p:spPr>
        <p:txBody>
          <a:bodyPr/>
          <a:lstStyle>
            <a:lvl1pPr marL="0" indent="0">
              <a:buNone/>
              <a:defRPr sz="1600"/>
            </a:lvl1pPr>
          </a:lstStyle>
          <a:p>
            <a:pPr lvl="0"/>
            <a:r>
              <a:rPr lang="en-US"/>
              <a:t>Edit Master text styles</a:t>
            </a:r>
          </a:p>
        </p:txBody>
      </p:sp>
      <p:sp>
        <p:nvSpPr>
          <p:cNvPr id="4" name="Picture Placeholder 16">
            <a:extLst>
              <a:ext uri="{FF2B5EF4-FFF2-40B4-BE49-F238E27FC236}">
                <a16:creationId xmlns:a16="http://schemas.microsoft.com/office/drawing/2014/main" id="{A2015039-C597-807D-E194-C50BD5521469}"/>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56D1F2DB-5EDC-C548-EC7E-8B8EAC11DC9B}"/>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05AEBF84-8969-8F77-EB42-D4864FEEECBB}"/>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1713033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9522DE6E-0FC0-B920-CDB4-9D0ACC03C1B8}"/>
              </a:ext>
            </a:extLst>
          </p:cNvPr>
          <p:cNvSpPr txBox="1">
            <a:spLocks noGrp="1"/>
          </p:cNvSpPr>
          <p:nvPr>
            <p:ph type="pic" idx="4294967295"/>
          </p:nvPr>
        </p:nvSpPr>
        <p:spPr>
          <a:xfrm>
            <a:off x="5183184" y="987423"/>
            <a:ext cx="6172200" cy="4873623"/>
          </a:xfrm>
        </p:spPr>
        <p:txBody>
          <a:bodyPr/>
          <a:lstStyle>
            <a:lvl1pPr marL="0" indent="0">
              <a:buNone/>
              <a:defRPr sz="3200"/>
            </a:lvl1pPr>
          </a:lstStyle>
          <a:p>
            <a:pPr lvl="0"/>
            <a:r>
              <a:rPr lang="en-US"/>
              <a:t>Click icon to add picture</a:t>
            </a:r>
            <a:endParaRPr lang="en-GB"/>
          </a:p>
        </p:txBody>
      </p:sp>
      <p:sp>
        <p:nvSpPr>
          <p:cNvPr id="3" name="Text Placeholder 3">
            <a:extLst>
              <a:ext uri="{FF2B5EF4-FFF2-40B4-BE49-F238E27FC236}">
                <a16:creationId xmlns:a16="http://schemas.microsoft.com/office/drawing/2014/main" id="{BDF04108-6686-43CD-AC0B-BA3D4AFB0473}"/>
              </a:ext>
            </a:extLst>
          </p:cNvPr>
          <p:cNvSpPr txBox="1">
            <a:spLocks noGrp="1"/>
          </p:cNvSpPr>
          <p:nvPr>
            <p:ph type="body" idx="4294967295"/>
          </p:nvPr>
        </p:nvSpPr>
        <p:spPr>
          <a:xfrm>
            <a:off x="839784" y="2057400"/>
            <a:ext cx="3932240" cy="3811584"/>
          </a:xfrm>
        </p:spPr>
        <p:txBody>
          <a:bodyPr/>
          <a:lstStyle>
            <a:lvl1pPr marL="0" indent="0">
              <a:buNone/>
              <a:defRPr sz="1600"/>
            </a:lvl1pPr>
          </a:lstStyle>
          <a:p>
            <a:pPr lvl="0"/>
            <a:r>
              <a:rPr lang="en-US"/>
              <a:t>Edit Master text styles</a:t>
            </a:r>
          </a:p>
        </p:txBody>
      </p:sp>
      <p:sp>
        <p:nvSpPr>
          <p:cNvPr id="4" name="Picture Placeholder 16">
            <a:extLst>
              <a:ext uri="{FF2B5EF4-FFF2-40B4-BE49-F238E27FC236}">
                <a16:creationId xmlns:a16="http://schemas.microsoft.com/office/drawing/2014/main" id="{42966E89-0B06-A43A-72AB-6D48D7FDE030}"/>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83BEA806-9F5B-9EB4-FDC5-6FEA7538B12D}"/>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31CE9791-B6A0-2031-846A-2FAE85F95D6F}"/>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9453724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2" name="Vertical Text Placeholder 2">
            <a:extLst>
              <a:ext uri="{FF2B5EF4-FFF2-40B4-BE49-F238E27FC236}">
                <a16:creationId xmlns:a16="http://schemas.microsoft.com/office/drawing/2014/main" id="{57150D46-A75F-947D-D156-EE4377E0980F}"/>
              </a:ext>
            </a:extLst>
          </p:cNvPr>
          <p:cNvSpPr txBox="1">
            <a:spLocks noGrp="1"/>
          </p:cNvSpPr>
          <p:nvPr>
            <p:ph type="body" idx="4294967295"/>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Picture Placeholder 16">
            <a:extLst>
              <a:ext uri="{FF2B5EF4-FFF2-40B4-BE49-F238E27FC236}">
                <a16:creationId xmlns:a16="http://schemas.microsoft.com/office/drawing/2014/main" id="{99810215-CA1A-4510-7A64-4CF30F9C0B75}"/>
              </a:ext>
            </a:extLst>
          </p:cNvPr>
          <p:cNvSpPr txBox="1">
            <a:spLocks noGrp="1"/>
          </p:cNvSpPr>
          <p:nvPr>
            <p:ph type="pic" idx="4294967295"/>
          </p:nvPr>
        </p:nvSpPr>
        <p:spPr>
          <a:xfrm>
            <a:off x="7049036" y="6197602"/>
            <a:ext cx="1368765" cy="649114"/>
          </a:xfrm>
          <a:solidFill>
            <a:srgbClr val="F2F2F2">
              <a:alpha val="18824"/>
            </a:srgbClr>
          </a:solidFill>
        </p:spPr>
        <p:txBody>
          <a:bodyPr/>
          <a:lstStyle>
            <a:lvl1pPr>
              <a:defRPr lang="en-GB"/>
            </a:lvl1pPr>
          </a:lstStyle>
          <a:p>
            <a:pPr lvl="0"/>
            <a:r>
              <a:rPr lang="en-GB"/>
              <a:t>Logo</a:t>
            </a:r>
          </a:p>
        </p:txBody>
      </p:sp>
      <p:sp>
        <p:nvSpPr>
          <p:cNvPr id="4" name="Picture Placeholder 18">
            <a:extLst>
              <a:ext uri="{FF2B5EF4-FFF2-40B4-BE49-F238E27FC236}">
                <a16:creationId xmlns:a16="http://schemas.microsoft.com/office/drawing/2014/main" id="{D31D4454-495C-FAD0-9055-B3BE2BEA253A}"/>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5" name="Picture Placeholder 22">
            <a:extLst>
              <a:ext uri="{FF2B5EF4-FFF2-40B4-BE49-F238E27FC236}">
                <a16:creationId xmlns:a16="http://schemas.microsoft.com/office/drawing/2014/main" id="{A1580FF5-B55B-2D51-3ED9-DB28F5099AA5}"/>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40951832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Овал 14">
            <a:extLst>
              <a:ext uri="{FF2B5EF4-FFF2-40B4-BE49-F238E27FC236}">
                <a16:creationId xmlns:a16="http://schemas.microsoft.com/office/drawing/2014/main" id="{278DEAB2-C4B5-14C6-A50A-5DFD46BB9C8E}"/>
              </a:ext>
            </a:extLst>
          </p:cNvPr>
          <p:cNvSpPr/>
          <p:nvPr/>
        </p:nvSpPr>
        <p:spPr>
          <a:xfrm>
            <a:off x="5618823" y="1804861"/>
            <a:ext cx="603247" cy="60324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69C93"/>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3" name="Овал 31">
            <a:extLst>
              <a:ext uri="{FF2B5EF4-FFF2-40B4-BE49-F238E27FC236}">
                <a16:creationId xmlns:a16="http://schemas.microsoft.com/office/drawing/2014/main" id="{05C72C78-252C-616F-348F-D0C6C30D2E07}"/>
              </a:ext>
            </a:extLst>
          </p:cNvPr>
          <p:cNvSpPr/>
          <p:nvPr/>
        </p:nvSpPr>
        <p:spPr>
          <a:xfrm>
            <a:off x="5617241" y="4575246"/>
            <a:ext cx="604839" cy="60324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5A7D79"/>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4" name="Date Placeholder 18">
            <a:extLst>
              <a:ext uri="{FF2B5EF4-FFF2-40B4-BE49-F238E27FC236}">
                <a16:creationId xmlns:a16="http://schemas.microsoft.com/office/drawing/2014/main" id="{9CBD0433-A4D7-8B26-195D-9B085D4938A7}"/>
              </a:ext>
            </a:extLst>
          </p:cNvPr>
          <p:cNvSpPr txBox="1">
            <a:spLocks noGrp="1"/>
          </p:cNvSpPr>
          <p:nvPr>
            <p:ph type="dt" sz="quarter" idx="7"/>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800" b="0" i="0" u="none" strike="noStrike" kern="1200" cap="none" spc="0" baseline="0">
                <a:solidFill>
                  <a:srgbClr val="000000"/>
                </a:solidFill>
                <a:uFillTx/>
                <a:latin typeface="Calibri"/>
              </a:defRPr>
            </a:lvl1pPr>
          </a:lstStyle>
          <a:p>
            <a:pPr lvl="0"/>
            <a:endParaRPr lang="en-GB"/>
          </a:p>
        </p:txBody>
      </p:sp>
      <p:sp>
        <p:nvSpPr>
          <p:cNvPr id="5" name="Footer Placeholder 19">
            <a:extLst>
              <a:ext uri="{FF2B5EF4-FFF2-40B4-BE49-F238E27FC236}">
                <a16:creationId xmlns:a16="http://schemas.microsoft.com/office/drawing/2014/main" id="{70015D7F-B6BA-5368-9339-14569E3BC0C7}"/>
              </a:ext>
            </a:extLst>
          </p:cNvPr>
          <p:cNvSpPr txBox="1">
            <a:spLocks noGrp="1"/>
          </p:cNvSpPr>
          <p:nvPr>
            <p:ph type="ftr" sz="quarter" idx="9"/>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800" b="0" i="0" u="none" strike="noStrike" kern="1200" cap="none" spc="0" baseline="0">
                <a:solidFill>
                  <a:srgbClr val="000000"/>
                </a:solidFill>
                <a:uFillTx/>
                <a:latin typeface="Calibri"/>
              </a:defRPr>
            </a:lvl1pPr>
          </a:lstStyle>
          <a:p>
            <a:pPr lvl="0"/>
            <a:endParaRPr lang="en-GB"/>
          </a:p>
        </p:txBody>
      </p:sp>
      <p:sp>
        <p:nvSpPr>
          <p:cNvPr id="6" name="Slide Number Placeholder 20">
            <a:extLst>
              <a:ext uri="{FF2B5EF4-FFF2-40B4-BE49-F238E27FC236}">
                <a16:creationId xmlns:a16="http://schemas.microsoft.com/office/drawing/2014/main" id="{B1409ECB-E916-5C24-A055-3C658E10E7AF}"/>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800" b="0" i="0" u="none" strike="noStrike" kern="1200" cap="none" spc="0" baseline="0">
                <a:solidFill>
                  <a:srgbClr val="000000"/>
                </a:solidFill>
                <a:uFillTx/>
                <a:latin typeface="Calibri"/>
              </a:defRPr>
            </a:lvl1pPr>
          </a:lstStyle>
          <a:p>
            <a:pPr lvl="0"/>
            <a:fld id="{A7F91840-992C-45D3-A963-4B76B4E3EDFD}" type="slidenum">
              <a:t>‹#›</a:t>
            </a:fld>
            <a:endParaRPr lang="en-GB"/>
          </a:p>
        </p:txBody>
      </p:sp>
      <p:sp>
        <p:nvSpPr>
          <p:cNvPr id="7" name="Picture Placeholder 16">
            <a:extLst>
              <a:ext uri="{FF2B5EF4-FFF2-40B4-BE49-F238E27FC236}">
                <a16:creationId xmlns:a16="http://schemas.microsoft.com/office/drawing/2014/main" id="{AB869A90-7FD5-FF30-D4C9-72E0129E784B}"/>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8" name="Picture Placeholder 18">
            <a:extLst>
              <a:ext uri="{FF2B5EF4-FFF2-40B4-BE49-F238E27FC236}">
                <a16:creationId xmlns:a16="http://schemas.microsoft.com/office/drawing/2014/main" id="{58B28045-A108-E062-9158-8FADE0CC549F}"/>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9" name="Picture Placeholder 22">
            <a:extLst>
              <a:ext uri="{FF2B5EF4-FFF2-40B4-BE49-F238E27FC236}">
                <a16:creationId xmlns:a16="http://schemas.microsoft.com/office/drawing/2014/main" id="{EFF388A9-7311-0742-0A5D-E3FA03ABE464}"/>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10" name="Text Placeholder 13">
            <a:extLst>
              <a:ext uri="{FF2B5EF4-FFF2-40B4-BE49-F238E27FC236}">
                <a16:creationId xmlns:a16="http://schemas.microsoft.com/office/drawing/2014/main" id="{3173E819-1693-CB28-8324-4DCFAFDC016E}"/>
              </a:ext>
            </a:extLst>
          </p:cNvPr>
          <p:cNvSpPr txBox="1">
            <a:spLocks noGrp="1"/>
          </p:cNvSpPr>
          <p:nvPr>
            <p:ph type="body" idx="4294967295"/>
          </p:nvPr>
        </p:nvSpPr>
        <p:spPr>
          <a:xfrm>
            <a:off x="2959080" y="424702"/>
            <a:ext cx="3144200" cy="502197"/>
          </a:xfrm>
        </p:spPr>
        <p:txBody>
          <a:bodyPr>
            <a:noAutofit/>
          </a:bodyPr>
          <a:lstStyle>
            <a:lvl1pPr marL="0" indent="0">
              <a:buNone/>
              <a:defRPr sz="3200" b="1">
                <a:solidFill>
                  <a:srgbClr val="4C4C4C"/>
                </a:solidFill>
              </a:defRPr>
            </a:lvl1pPr>
          </a:lstStyle>
          <a:p>
            <a:pPr lvl="0"/>
            <a:r>
              <a:rPr lang="en-US"/>
              <a:t>COMPARISON OF</a:t>
            </a:r>
          </a:p>
        </p:txBody>
      </p:sp>
      <p:sp>
        <p:nvSpPr>
          <p:cNvPr id="11" name="Text Placeholder 13">
            <a:extLst>
              <a:ext uri="{FF2B5EF4-FFF2-40B4-BE49-F238E27FC236}">
                <a16:creationId xmlns:a16="http://schemas.microsoft.com/office/drawing/2014/main" id="{01D9E5EC-E947-9CF7-BA17-09466444DDBB}"/>
              </a:ext>
            </a:extLst>
          </p:cNvPr>
          <p:cNvSpPr txBox="1">
            <a:spLocks noGrp="1"/>
          </p:cNvSpPr>
          <p:nvPr>
            <p:ph type="body" idx="4294967295"/>
          </p:nvPr>
        </p:nvSpPr>
        <p:spPr>
          <a:xfrm>
            <a:off x="6184050" y="424144"/>
            <a:ext cx="2575343" cy="502197"/>
          </a:xfrm>
        </p:spPr>
        <p:txBody>
          <a:bodyPr>
            <a:noAutofit/>
          </a:bodyPr>
          <a:lstStyle>
            <a:lvl1pPr marL="0" indent="0">
              <a:buNone/>
              <a:defRPr sz="3200" b="1">
                <a:solidFill>
                  <a:srgbClr val="F47920"/>
                </a:solidFill>
              </a:defRPr>
            </a:lvl1pPr>
          </a:lstStyle>
          <a:p>
            <a:pPr lvl="0"/>
            <a:r>
              <a:rPr lang="en-US"/>
              <a:t>X AND Y</a:t>
            </a:r>
          </a:p>
        </p:txBody>
      </p:sp>
      <p:sp>
        <p:nvSpPr>
          <p:cNvPr id="12" name="Text Placeholder 13">
            <a:extLst>
              <a:ext uri="{FF2B5EF4-FFF2-40B4-BE49-F238E27FC236}">
                <a16:creationId xmlns:a16="http://schemas.microsoft.com/office/drawing/2014/main" id="{E944C3C7-EA21-A82F-8E7D-62C7EA9D4AC5}"/>
              </a:ext>
            </a:extLst>
          </p:cNvPr>
          <p:cNvSpPr txBox="1">
            <a:spLocks noGrp="1"/>
          </p:cNvSpPr>
          <p:nvPr>
            <p:ph type="body" idx="4294967295"/>
          </p:nvPr>
        </p:nvSpPr>
        <p:spPr>
          <a:xfrm>
            <a:off x="453176" y="1136041"/>
            <a:ext cx="4885181" cy="502197"/>
          </a:xfrm>
          <a:solidFill>
            <a:srgbClr val="5A7D79"/>
          </a:solidFill>
        </p:spPr>
        <p:txBody>
          <a:bodyPr anchorCtr="1">
            <a:noAutofit/>
          </a:bodyPr>
          <a:lstStyle>
            <a:lvl1pPr marL="0" indent="0" algn="ctr">
              <a:buNone/>
              <a:defRPr sz="3200" b="1">
                <a:solidFill>
                  <a:srgbClr val="FFFFFF"/>
                </a:solidFill>
              </a:defRPr>
            </a:lvl1pPr>
          </a:lstStyle>
          <a:p>
            <a:pPr lvl="0"/>
            <a:r>
              <a:rPr lang="en-US"/>
              <a:t>X</a:t>
            </a:r>
          </a:p>
        </p:txBody>
      </p:sp>
      <p:sp>
        <p:nvSpPr>
          <p:cNvPr id="13" name="Text Placeholder 13">
            <a:extLst>
              <a:ext uri="{FF2B5EF4-FFF2-40B4-BE49-F238E27FC236}">
                <a16:creationId xmlns:a16="http://schemas.microsoft.com/office/drawing/2014/main" id="{39A966A3-4ED4-9423-BB7E-E000F35FBD09}"/>
              </a:ext>
            </a:extLst>
          </p:cNvPr>
          <p:cNvSpPr txBox="1">
            <a:spLocks noGrp="1"/>
          </p:cNvSpPr>
          <p:nvPr>
            <p:ph type="body" idx="4294967295"/>
          </p:nvPr>
        </p:nvSpPr>
        <p:spPr>
          <a:xfrm>
            <a:off x="6589001" y="1136041"/>
            <a:ext cx="5045650" cy="502197"/>
          </a:xfrm>
          <a:solidFill>
            <a:srgbClr val="F47920"/>
          </a:solidFill>
        </p:spPr>
        <p:txBody>
          <a:bodyPr anchorCtr="1">
            <a:noAutofit/>
          </a:bodyPr>
          <a:lstStyle>
            <a:lvl1pPr marL="0" indent="0" algn="ctr">
              <a:buNone/>
              <a:defRPr sz="3200" b="1">
                <a:solidFill>
                  <a:srgbClr val="FFFFFF"/>
                </a:solidFill>
              </a:defRPr>
            </a:lvl1pPr>
          </a:lstStyle>
          <a:p>
            <a:pPr lvl="0"/>
            <a:r>
              <a:rPr lang="en-US"/>
              <a:t>Y</a:t>
            </a:r>
          </a:p>
        </p:txBody>
      </p:sp>
    </p:spTree>
    <p:extLst>
      <p:ext uri="{BB962C8B-B14F-4D97-AF65-F5344CB8AC3E}">
        <p14:creationId xmlns:p14="http://schemas.microsoft.com/office/powerpoint/2010/main" val="2404364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2" name="Vertical Text Placeholder 2">
            <a:extLst>
              <a:ext uri="{FF2B5EF4-FFF2-40B4-BE49-F238E27FC236}">
                <a16:creationId xmlns:a16="http://schemas.microsoft.com/office/drawing/2014/main" id="{9395315D-ABE1-A80C-8249-627716A903AB}"/>
              </a:ext>
            </a:extLst>
          </p:cNvPr>
          <p:cNvSpPr txBox="1">
            <a:spLocks noGrp="1"/>
          </p:cNvSpPr>
          <p:nvPr>
            <p:ph type="body" idx="4294967295"/>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Picture Placeholder 16">
            <a:extLst>
              <a:ext uri="{FF2B5EF4-FFF2-40B4-BE49-F238E27FC236}">
                <a16:creationId xmlns:a16="http://schemas.microsoft.com/office/drawing/2014/main" id="{7A8D9379-7B9E-48A8-8EB9-AE5E2D7778DE}"/>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4" name="Picture Placeholder 18">
            <a:extLst>
              <a:ext uri="{FF2B5EF4-FFF2-40B4-BE49-F238E27FC236}">
                <a16:creationId xmlns:a16="http://schemas.microsoft.com/office/drawing/2014/main" id="{26E7955F-36C7-6A64-2027-CD186EAC68D8}"/>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5" name="Picture Placeholder 22">
            <a:extLst>
              <a:ext uri="{FF2B5EF4-FFF2-40B4-BE49-F238E27FC236}">
                <a16:creationId xmlns:a16="http://schemas.microsoft.com/office/drawing/2014/main" id="{23AA8E64-9A3B-AF26-0069-FD97FDFDD5B8}"/>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2352744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am Slide">
    <p:spTree>
      <p:nvGrpSpPr>
        <p:cNvPr id="1" name=""/>
        <p:cNvGrpSpPr/>
        <p:nvPr/>
      </p:nvGrpSpPr>
      <p:grpSpPr>
        <a:xfrm>
          <a:off x="0" y="0"/>
          <a:ext cx="0" cy="0"/>
          <a:chOff x="0" y="0"/>
          <a:chExt cx="0" cy="0"/>
        </a:xfrm>
      </p:grpSpPr>
      <p:sp>
        <p:nvSpPr>
          <p:cNvPr id="2" name="Рисунок 12">
            <a:extLst>
              <a:ext uri="{FF2B5EF4-FFF2-40B4-BE49-F238E27FC236}">
                <a16:creationId xmlns:a16="http://schemas.microsoft.com/office/drawing/2014/main" id="{225BB7E2-A392-B7B5-613E-15E75B02C5F4}"/>
              </a:ext>
            </a:extLst>
          </p:cNvPr>
          <p:cNvSpPr txBox="1">
            <a:spLocks noGrp="1"/>
          </p:cNvSpPr>
          <p:nvPr>
            <p:ph type="pic" idx="4294967295"/>
          </p:nvPr>
        </p:nvSpPr>
        <p:spPr>
          <a:xfrm>
            <a:off x="3866503" y="2538749"/>
            <a:ext cx="1989469" cy="2478426"/>
          </a:xfrm>
        </p:spPr>
        <p:txBody>
          <a:bodyPr/>
          <a:lstStyle>
            <a:lvl1pPr>
              <a:defRPr/>
            </a:lvl1pPr>
          </a:lstStyle>
          <a:p>
            <a:pPr lvl="0"/>
            <a:r>
              <a:rPr lang="en-US"/>
              <a:t>Click icon to add picture</a:t>
            </a:r>
            <a:endParaRPr lang="ru-RU"/>
          </a:p>
        </p:txBody>
      </p:sp>
      <p:sp>
        <p:nvSpPr>
          <p:cNvPr id="3" name="Рисунок 12">
            <a:extLst>
              <a:ext uri="{FF2B5EF4-FFF2-40B4-BE49-F238E27FC236}">
                <a16:creationId xmlns:a16="http://schemas.microsoft.com/office/drawing/2014/main" id="{B1E0D2D1-677F-65BA-65DF-0819994B9F4A}"/>
              </a:ext>
            </a:extLst>
          </p:cNvPr>
          <p:cNvSpPr txBox="1">
            <a:spLocks noGrp="1"/>
          </p:cNvSpPr>
          <p:nvPr>
            <p:ph type="pic" idx="4294967295"/>
          </p:nvPr>
        </p:nvSpPr>
        <p:spPr>
          <a:xfrm>
            <a:off x="6345012" y="2538749"/>
            <a:ext cx="1989469" cy="2478426"/>
          </a:xfrm>
        </p:spPr>
        <p:txBody>
          <a:bodyPr/>
          <a:lstStyle>
            <a:lvl1pPr>
              <a:defRPr/>
            </a:lvl1pPr>
          </a:lstStyle>
          <a:p>
            <a:pPr lvl="0"/>
            <a:r>
              <a:rPr lang="en-US"/>
              <a:t>Click icon to add picture</a:t>
            </a:r>
            <a:endParaRPr lang="ru-RU"/>
          </a:p>
        </p:txBody>
      </p:sp>
      <p:sp>
        <p:nvSpPr>
          <p:cNvPr id="4" name="Рисунок 12">
            <a:extLst>
              <a:ext uri="{FF2B5EF4-FFF2-40B4-BE49-F238E27FC236}">
                <a16:creationId xmlns:a16="http://schemas.microsoft.com/office/drawing/2014/main" id="{224B9F4D-5EE1-BC64-CA8B-1378BD6DFC0E}"/>
              </a:ext>
            </a:extLst>
          </p:cNvPr>
          <p:cNvSpPr txBox="1">
            <a:spLocks noGrp="1"/>
          </p:cNvSpPr>
          <p:nvPr>
            <p:ph type="pic" idx="4294967295"/>
          </p:nvPr>
        </p:nvSpPr>
        <p:spPr>
          <a:xfrm>
            <a:off x="8823521" y="2538749"/>
            <a:ext cx="1989469" cy="2478426"/>
          </a:xfrm>
        </p:spPr>
        <p:txBody>
          <a:bodyPr/>
          <a:lstStyle>
            <a:lvl1pPr>
              <a:defRPr/>
            </a:lvl1pPr>
          </a:lstStyle>
          <a:p>
            <a:pPr lvl="0"/>
            <a:r>
              <a:rPr lang="en-US"/>
              <a:t>Click icon to add picture</a:t>
            </a:r>
            <a:endParaRPr lang="ru-RU"/>
          </a:p>
        </p:txBody>
      </p:sp>
      <p:sp>
        <p:nvSpPr>
          <p:cNvPr id="5" name="Picture Placeholder 16">
            <a:extLst>
              <a:ext uri="{FF2B5EF4-FFF2-40B4-BE49-F238E27FC236}">
                <a16:creationId xmlns:a16="http://schemas.microsoft.com/office/drawing/2014/main" id="{CEF8AC30-4162-9AE4-DD0E-8A1597139BC0}"/>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6" name="Picture Placeholder 18">
            <a:extLst>
              <a:ext uri="{FF2B5EF4-FFF2-40B4-BE49-F238E27FC236}">
                <a16:creationId xmlns:a16="http://schemas.microsoft.com/office/drawing/2014/main" id="{7E706DD9-4E8D-472B-ECE8-F32E5EA82791}"/>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7" name="Picture Placeholder 22">
            <a:extLst>
              <a:ext uri="{FF2B5EF4-FFF2-40B4-BE49-F238E27FC236}">
                <a16:creationId xmlns:a16="http://schemas.microsoft.com/office/drawing/2014/main" id="{5D72CA9C-30D5-ED71-FAE8-47F483F4BEBA}"/>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8" name="Text Placeholder 13">
            <a:extLst>
              <a:ext uri="{FF2B5EF4-FFF2-40B4-BE49-F238E27FC236}">
                <a16:creationId xmlns:a16="http://schemas.microsoft.com/office/drawing/2014/main" id="{1F018356-71E7-2D45-EDB2-CDB5B47BCCBB}"/>
              </a:ext>
            </a:extLst>
          </p:cNvPr>
          <p:cNvSpPr txBox="1">
            <a:spLocks noGrp="1"/>
          </p:cNvSpPr>
          <p:nvPr>
            <p:ph type="body" idx="4294967295"/>
          </p:nvPr>
        </p:nvSpPr>
        <p:spPr>
          <a:xfrm>
            <a:off x="4484912" y="904734"/>
            <a:ext cx="1611081" cy="502197"/>
          </a:xfrm>
        </p:spPr>
        <p:txBody>
          <a:bodyPr>
            <a:noAutofit/>
          </a:bodyPr>
          <a:lstStyle>
            <a:lvl1pPr marL="0" indent="0">
              <a:buNone/>
              <a:defRPr sz="4400" b="1"/>
            </a:lvl1pPr>
          </a:lstStyle>
          <a:p>
            <a:pPr lvl="0"/>
            <a:r>
              <a:rPr lang="en-US"/>
              <a:t>TEAM</a:t>
            </a:r>
          </a:p>
        </p:txBody>
      </p:sp>
      <p:sp>
        <p:nvSpPr>
          <p:cNvPr id="9" name="Text Placeholder 13">
            <a:extLst>
              <a:ext uri="{FF2B5EF4-FFF2-40B4-BE49-F238E27FC236}">
                <a16:creationId xmlns:a16="http://schemas.microsoft.com/office/drawing/2014/main" id="{C3FDD4A1-1A07-0DEE-EC49-469793D00D9A}"/>
              </a:ext>
            </a:extLst>
          </p:cNvPr>
          <p:cNvSpPr txBox="1">
            <a:spLocks noGrp="1"/>
          </p:cNvSpPr>
          <p:nvPr>
            <p:ph type="body" idx="4294967295"/>
          </p:nvPr>
        </p:nvSpPr>
        <p:spPr>
          <a:xfrm>
            <a:off x="6176772" y="906947"/>
            <a:ext cx="1565141" cy="502197"/>
          </a:xfrm>
        </p:spPr>
        <p:txBody>
          <a:bodyPr>
            <a:noAutofit/>
          </a:bodyPr>
          <a:lstStyle>
            <a:lvl1pPr marL="0" indent="0">
              <a:buNone/>
              <a:defRPr sz="4400" b="1">
                <a:solidFill>
                  <a:srgbClr val="F47920"/>
                </a:solidFill>
              </a:defRPr>
            </a:lvl1pPr>
          </a:lstStyle>
          <a:p>
            <a:pPr lvl="0"/>
            <a:r>
              <a:rPr lang="en-US"/>
              <a:t>SLIDE</a:t>
            </a:r>
          </a:p>
        </p:txBody>
      </p:sp>
      <p:sp>
        <p:nvSpPr>
          <p:cNvPr id="10" name="Text Placeholder 13">
            <a:extLst>
              <a:ext uri="{FF2B5EF4-FFF2-40B4-BE49-F238E27FC236}">
                <a16:creationId xmlns:a16="http://schemas.microsoft.com/office/drawing/2014/main" id="{E7A83DCE-B216-0145-3342-56FB4A1E13FB}"/>
              </a:ext>
            </a:extLst>
          </p:cNvPr>
          <p:cNvSpPr txBox="1">
            <a:spLocks noGrp="1"/>
          </p:cNvSpPr>
          <p:nvPr>
            <p:ph type="body" idx="4294967295"/>
          </p:nvPr>
        </p:nvSpPr>
        <p:spPr>
          <a:xfrm>
            <a:off x="2044580" y="1609572"/>
            <a:ext cx="8600855" cy="654655"/>
          </a:xfrm>
        </p:spPr>
        <p:txBody>
          <a:bodyPr>
            <a:noAutofit/>
          </a:bodyPr>
          <a:lstStyle>
            <a:lvl1pPr marL="0" indent="0">
              <a:lnSpc>
                <a:spcPct val="150000"/>
              </a:lnSpc>
              <a:spcBef>
                <a:spcPts val="0"/>
              </a:spcBef>
              <a:buNone/>
              <a:defRPr sz="1100" kern="0">
                <a:solidFill>
                  <a:srgbClr val="4C4C4C"/>
                </a:solidFill>
                <a:latin typeface="Karla" pitchFamily="2"/>
                <a:ea typeface="Karla" pitchFamily="2"/>
                <a:cs typeface="Poppins" pitchFamily="2"/>
              </a:defRPr>
            </a:lvl1pPr>
          </a:lstStyle>
          <a:p>
            <a:pPr lvl="0"/>
            <a:r>
              <a:rPr lang="en-US"/>
              <a:t>Etiam vitae dui congue, semper quam vitae, luctus ligula. Sed posuere nunc in leo commod else cuprum less. Etiam vitae dui congue, semper quam vitae, luctus. Donec ut tortor sed purus tincidunt lacinia. </a:t>
            </a:r>
          </a:p>
        </p:txBody>
      </p:sp>
      <p:sp>
        <p:nvSpPr>
          <p:cNvPr id="11" name="Text Placeholder 13">
            <a:extLst>
              <a:ext uri="{FF2B5EF4-FFF2-40B4-BE49-F238E27FC236}">
                <a16:creationId xmlns:a16="http://schemas.microsoft.com/office/drawing/2014/main" id="{BBFA29A6-EE6E-D7CB-4A05-1E1BFB5691FC}"/>
              </a:ext>
            </a:extLst>
          </p:cNvPr>
          <p:cNvSpPr txBox="1">
            <a:spLocks noGrp="1"/>
          </p:cNvSpPr>
          <p:nvPr>
            <p:ph type="body" idx="4294967295"/>
          </p:nvPr>
        </p:nvSpPr>
        <p:spPr>
          <a:xfrm>
            <a:off x="1388004" y="5162537"/>
            <a:ext cx="1989469" cy="608569"/>
          </a:xfrm>
        </p:spPr>
        <p:txBody>
          <a:bodyPr>
            <a:noAutofit/>
          </a:bodyPr>
          <a:lstStyle>
            <a:lvl1pPr marL="0" indent="0">
              <a:lnSpc>
                <a:spcPct val="150000"/>
              </a:lnSpc>
              <a:spcBef>
                <a:spcPts val="0"/>
              </a:spcBef>
              <a:buNone/>
              <a:defRPr sz="1100" b="1" kern="0">
                <a:solidFill>
                  <a:srgbClr val="4C4C4C"/>
                </a:solidFill>
                <a:latin typeface="Karla" pitchFamily="2"/>
                <a:ea typeface="Karla" pitchFamily="2"/>
                <a:cs typeface="Poppins" pitchFamily="2"/>
              </a:defRPr>
            </a:lvl1pPr>
          </a:lstStyle>
          <a:p>
            <a:pPr lvl="0"/>
            <a:r>
              <a:rPr lang="en-US"/>
              <a:t>Etiam vitae dui congue, semper</a:t>
            </a:r>
          </a:p>
        </p:txBody>
      </p:sp>
      <p:sp>
        <p:nvSpPr>
          <p:cNvPr id="12" name="Text Placeholder 13">
            <a:extLst>
              <a:ext uri="{FF2B5EF4-FFF2-40B4-BE49-F238E27FC236}">
                <a16:creationId xmlns:a16="http://schemas.microsoft.com/office/drawing/2014/main" id="{122832EE-B0A4-BCBF-1CAD-7433C3475636}"/>
              </a:ext>
            </a:extLst>
          </p:cNvPr>
          <p:cNvSpPr txBox="1">
            <a:spLocks noGrp="1"/>
          </p:cNvSpPr>
          <p:nvPr>
            <p:ph type="body" idx="4294967295"/>
          </p:nvPr>
        </p:nvSpPr>
        <p:spPr>
          <a:xfrm>
            <a:off x="3866503" y="5158020"/>
            <a:ext cx="1989469" cy="608569"/>
          </a:xfrm>
        </p:spPr>
        <p:txBody>
          <a:bodyPr>
            <a:noAutofit/>
          </a:bodyPr>
          <a:lstStyle>
            <a:lvl1pPr marL="0" indent="0">
              <a:lnSpc>
                <a:spcPct val="150000"/>
              </a:lnSpc>
              <a:spcBef>
                <a:spcPts val="0"/>
              </a:spcBef>
              <a:buNone/>
              <a:defRPr sz="1100" b="1" kern="0">
                <a:solidFill>
                  <a:srgbClr val="4C4C4C"/>
                </a:solidFill>
                <a:latin typeface="Karla" pitchFamily="2"/>
                <a:ea typeface="Karla" pitchFamily="2"/>
                <a:cs typeface="Poppins" pitchFamily="2"/>
              </a:defRPr>
            </a:lvl1pPr>
          </a:lstStyle>
          <a:p>
            <a:pPr lvl="0"/>
            <a:r>
              <a:rPr lang="en-US"/>
              <a:t>Etiam vitae dui congue, semper</a:t>
            </a:r>
          </a:p>
        </p:txBody>
      </p:sp>
      <p:sp>
        <p:nvSpPr>
          <p:cNvPr id="13" name="Text Placeholder 13">
            <a:extLst>
              <a:ext uri="{FF2B5EF4-FFF2-40B4-BE49-F238E27FC236}">
                <a16:creationId xmlns:a16="http://schemas.microsoft.com/office/drawing/2014/main" id="{D2A416FA-F89C-0286-0286-2EED93EF7C18}"/>
              </a:ext>
            </a:extLst>
          </p:cNvPr>
          <p:cNvSpPr txBox="1">
            <a:spLocks noGrp="1"/>
          </p:cNvSpPr>
          <p:nvPr>
            <p:ph type="body" idx="4294967295"/>
          </p:nvPr>
        </p:nvSpPr>
        <p:spPr>
          <a:xfrm>
            <a:off x="6345012" y="5153082"/>
            <a:ext cx="1989469" cy="608569"/>
          </a:xfrm>
        </p:spPr>
        <p:txBody>
          <a:bodyPr>
            <a:noAutofit/>
          </a:bodyPr>
          <a:lstStyle>
            <a:lvl1pPr marL="0" indent="0">
              <a:lnSpc>
                <a:spcPct val="150000"/>
              </a:lnSpc>
              <a:spcBef>
                <a:spcPts val="0"/>
              </a:spcBef>
              <a:buNone/>
              <a:defRPr sz="1100" b="1" kern="0">
                <a:solidFill>
                  <a:srgbClr val="4C4C4C"/>
                </a:solidFill>
                <a:latin typeface="Karla" pitchFamily="2"/>
                <a:ea typeface="Karla" pitchFamily="2"/>
                <a:cs typeface="Poppins" pitchFamily="2"/>
              </a:defRPr>
            </a:lvl1pPr>
          </a:lstStyle>
          <a:p>
            <a:pPr lvl="0"/>
            <a:r>
              <a:rPr lang="en-US"/>
              <a:t>Etiam vitae dui congue, semper</a:t>
            </a:r>
          </a:p>
        </p:txBody>
      </p:sp>
      <p:sp>
        <p:nvSpPr>
          <p:cNvPr id="14" name="Text Placeholder 13">
            <a:extLst>
              <a:ext uri="{FF2B5EF4-FFF2-40B4-BE49-F238E27FC236}">
                <a16:creationId xmlns:a16="http://schemas.microsoft.com/office/drawing/2014/main" id="{564F6F69-37D4-B483-EDB6-FB878EA1797F}"/>
              </a:ext>
            </a:extLst>
          </p:cNvPr>
          <p:cNvSpPr txBox="1">
            <a:spLocks noGrp="1"/>
          </p:cNvSpPr>
          <p:nvPr>
            <p:ph type="body" idx="4294967295"/>
          </p:nvPr>
        </p:nvSpPr>
        <p:spPr>
          <a:xfrm>
            <a:off x="8823521" y="5148145"/>
            <a:ext cx="1989469" cy="608569"/>
          </a:xfrm>
        </p:spPr>
        <p:txBody>
          <a:bodyPr>
            <a:noAutofit/>
          </a:bodyPr>
          <a:lstStyle>
            <a:lvl1pPr marL="0" indent="0">
              <a:lnSpc>
                <a:spcPct val="150000"/>
              </a:lnSpc>
              <a:spcBef>
                <a:spcPts val="0"/>
              </a:spcBef>
              <a:buNone/>
              <a:defRPr sz="1100" b="1" kern="0">
                <a:solidFill>
                  <a:srgbClr val="4C4C4C"/>
                </a:solidFill>
                <a:latin typeface="Karla" pitchFamily="2"/>
                <a:ea typeface="Karla" pitchFamily="2"/>
                <a:cs typeface="Poppins" pitchFamily="2"/>
              </a:defRPr>
            </a:lvl1pPr>
          </a:lstStyle>
          <a:p>
            <a:pPr lvl="0"/>
            <a:r>
              <a:rPr lang="en-US"/>
              <a:t>Etiam vitae dui congue, semper</a:t>
            </a:r>
          </a:p>
        </p:txBody>
      </p:sp>
    </p:spTree>
    <p:extLst>
      <p:ext uri="{BB962C8B-B14F-4D97-AF65-F5344CB8AC3E}">
        <p14:creationId xmlns:p14="http://schemas.microsoft.com/office/powerpoint/2010/main" val="426501563"/>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Image watermark">
    <p:spTree>
      <p:nvGrpSpPr>
        <p:cNvPr id="1" name=""/>
        <p:cNvGrpSpPr/>
        <p:nvPr/>
      </p:nvGrpSpPr>
      <p:grpSpPr>
        <a:xfrm>
          <a:off x="0" y="0"/>
          <a:ext cx="0" cy="0"/>
          <a:chOff x="0" y="0"/>
          <a:chExt cx="0" cy="0"/>
        </a:xfrm>
      </p:grpSpPr>
      <p:sp>
        <p:nvSpPr>
          <p:cNvPr id="2" name="Picture Placeholder 18">
            <a:extLst>
              <a:ext uri="{FF2B5EF4-FFF2-40B4-BE49-F238E27FC236}">
                <a16:creationId xmlns:a16="http://schemas.microsoft.com/office/drawing/2014/main" id="{11481D8A-8124-5FB6-C657-2BEDEB756A69}"/>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3" name="Picture Placeholder 22">
            <a:extLst>
              <a:ext uri="{FF2B5EF4-FFF2-40B4-BE49-F238E27FC236}">
                <a16:creationId xmlns:a16="http://schemas.microsoft.com/office/drawing/2014/main" id="{6B8DED03-AEF3-2AD7-CE41-92AEECC93F56}"/>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4" name="Text Placeholder 13">
            <a:extLst>
              <a:ext uri="{FF2B5EF4-FFF2-40B4-BE49-F238E27FC236}">
                <a16:creationId xmlns:a16="http://schemas.microsoft.com/office/drawing/2014/main" id="{266D92C6-5D66-BA2F-43E0-EC9C8ACFE6A3}"/>
              </a:ext>
            </a:extLst>
          </p:cNvPr>
          <p:cNvSpPr txBox="1">
            <a:spLocks noGrp="1"/>
          </p:cNvSpPr>
          <p:nvPr>
            <p:ph type="body" idx="4294967295"/>
          </p:nvPr>
        </p:nvSpPr>
        <p:spPr>
          <a:xfrm>
            <a:off x="4183462" y="723829"/>
            <a:ext cx="1538066" cy="502197"/>
          </a:xfrm>
        </p:spPr>
        <p:txBody>
          <a:bodyPr>
            <a:noAutofit/>
          </a:bodyPr>
          <a:lstStyle>
            <a:lvl1pPr marL="0" indent="0">
              <a:buNone/>
              <a:defRPr sz="4400" b="1"/>
            </a:lvl1pPr>
          </a:lstStyle>
          <a:p>
            <a:pPr lvl="0"/>
            <a:r>
              <a:rPr lang="en-US"/>
              <a:t>OUR</a:t>
            </a:r>
          </a:p>
        </p:txBody>
      </p:sp>
      <p:sp>
        <p:nvSpPr>
          <p:cNvPr id="5" name="Text Placeholder 13">
            <a:extLst>
              <a:ext uri="{FF2B5EF4-FFF2-40B4-BE49-F238E27FC236}">
                <a16:creationId xmlns:a16="http://schemas.microsoft.com/office/drawing/2014/main" id="{FBE01D61-07C5-1AA0-B5CE-F4178D7831B6}"/>
              </a:ext>
            </a:extLst>
          </p:cNvPr>
          <p:cNvSpPr txBox="1">
            <a:spLocks noGrp="1"/>
          </p:cNvSpPr>
          <p:nvPr>
            <p:ph type="body" idx="4294967295"/>
          </p:nvPr>
        </p:nvSpPr>
        <p:spPr>
          <a:xfrm>
            <a:off x="5886395" y="723829"/>
            <a:ext cx="2674126" cy="502197"/>
          </a:xfrm>
        </p:spPr>
        <p:txBody>
          <a:bodyPr>
            <a:noAutofit/>
          </a:bodyPr>
          <a:lstStyle>
            <a:lvl1pPr marL="0" indent="0">
              <a:buNone/>
              <a:defRPr sz="4400" b="1">
                <a:solidFill>
                  <a:srgbClr val="F47920"/>
                </a:solidFill>
              </a:defRPr>
            </a:lvl1pPr>
          </a:lstStyle>
          <a:p>
            <a:pPr lvl="0"/>
            <a:r>
              <a:rPr lang="en-US"/>
              <a:t>STRATEGY</a:t>
            </a:r>
          </a:p>
        </p:txBody>
      </p:sp>
      <p:pic>
        <p:nvPicPr>
          <p:cNvPr id="6" name="Picture 13">
            <a:extLst>
              <a:ext uri="{FF2B5EF4-FFF2-40B4-BE49-F238E27FC236}">
                <a16:creationId xmlns:a16="http://schemas.microsoft.com/office/drawing/2014/main" id="{5EDBD00F-F5E6-7E6B-D0F0-A7494DA3A3FE}"/>
              </a:ext>
            </a:extLst>
          </p:cNvPr>
          <p:cNvPicPr>
            <a:picLocks noChangeAspect="1"/>
          </p:cNvPicPr>
          <p:nvPr/>
        </p:nvPicPr>
        <p:blipFill>
          <a:blip r:embed="rId2"/>
          <a:srcRect l="-82" t="5299" r="82" b="42602"/>
          <a:stretch>
            <a:fillRect/>
          </a:stretch>
        </p:blipFill>
        <p:spPr>
          <a:xfrm>
            <a:off x="0" y="1618451"/>
            <a:ext cx="12191996" cy="2823584"/>
          </a:xfrm>
          <a:prstGeom prst="rect">
            <a:avLst/>
          </a:prstGeom>
          <a:noFill/>
          <a:ln cap="flat">
            <a:noFill/>
          </a:ln>
        </p:spPr>
      </p:pic>
      <p:sp>
        <p:nvSpPr>
          <p:cNvPr id="7" name="Прямоугольник 8">
            <a:extLst>
              <a:ext uri="{FF2B5EF4-FFF2-40B4-BE49-F238E27FC236}">
                <a16:creationId xmlns:a16="http://schemas.microsoft.com/office/drawing/2014/main" id="{47B72779-5CAA-FB81-E59A-5F0E670516CC}"/>
              </a:ext>
            </a:extLst>
          </p:cNvPr>
          <p:cNvSpPr/>
          <p:nvPr/>
        </p:nvSpPr>
        <p:spPr>
          <a:xfrm>
            <a:off x="4114800" y="1618451"/>
            <a:ext cx="3962396" cy="2838453"/>
          </a:xfrm>
          <a:prstGeom prst="rect">
            <a:avLst/>
          </a:prstGeom>
          <a:solidFill>
            <a:srgbClr val="4C4C4C">
              <a:alpha val="83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Tree>
    <p:extLst>
      <p:ext uri="{BB962C8B-B14F-4D97-AF65-F5344CB8AC3E}">
        <p14:creationId xmlns:p14="http://schemas.microsoft.com/office/powerpoint/2010/main" val="15910689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Full Image">
    <p:spTree>
      <p:nvGrpSpPr>
        <p:cNvPr id="1" name=""/>
        <p:cNvGrpSpPr/>
        <p:nvPr/>
      </p:nvGrpSpPr>
      <p:grpSpPr>
        <a:xfrm>
          <a:off x="0" y="0"/>
          <a:ext cx="0" cy="0"/>
          <a:chOff x="0" y="0"/>
          <a:chExt cx="0" cy="0"/>
        </a:xfrm>
      </p:grpSpPr>
      <p:sp>
        <p:nvSpPr>
          <p:cNvPr id="2" name="Picture Placeholder 16">
            <a:extLst>
              <a:ext uri="{FF2B5EF4-FFF2-40B4-BE49-F238E27FC236}">
                <a16:creationId xmlns:a16="http://schemas.microsoft.com/office/drawing/2014/main" id="{47DB336F-77B5-7490-5244-30095B490A2C}"/>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3" name="Picture Placeholder 18">
            <a:extLst>
              <a:ext uri="{FF2B5EF4-FFF2-40B4-BE49-F238E27FC236}">
                <a16:creationId xmlns:a16="http://schemas.microsoft.com/office/drawing/2014/main" id="{27CF7287-105E-F29C-77FB-5B2EBEF6B1E7}"/>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4" name="Picture Placeholder 22">
            <a:extLst>
              <a:ext uri="{FF2B5EF4-FFF2-40B4-BE49-F238E27FC236}">
                <a16:creationId xmlns:a16="http://schemas.microsoft.com/office/drawing/2014/main" id="{C5B79A7A-728A-3890-69F7-1E6B6133DEAA}"/>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8815231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icture Collage">
    <p:spTree>
      <p:nvGrpSpPr>
        <p:cNvPr id="1" name=""/>
        <p:cNvGrpSpPr/>
        <p:nvPr/>
      </p:nvGrpSpPr>
      <p:grpSpPr>
        <a:xfrm>
          <a:off x="0" y="0"/>
          <a:ext cx="0" cy="0"/>
          <a:chOff x="0" y="0"/>
          <a:chExt cx="0" cy="0"/>
        </a:xfrm>
      </p:grpSpPr>
      <p:sp>
        <p:nvSpPr>
          <p:cNvPr id="2" name="Рисунок 8">
            <a:extLst>
              <a:ext uri="{FF2B5EF4-FFF2-40B4-BE49-F238E27FC236}">
                <a16:creationId xmlns:a16="http://schemas.microsoft.com/office/drawing/2014/main" id="{3DACE715-D75F-741E-8239-2E10BA0162AC}"/>
              </a:ext>
            </a:extLst>
          </p:cNvPr>
          <p:cNvSpPr txBox="1">
            <a:spLocks noGrp="1"/>
          </p:cNvSpPr>
          <p:nvPr>
            <p:ph type="pic" idx="4294967295"/>
          </p:nvPr>
        </p:nvSpPr>
        <p:spPr>
          <a:xfrm>
            <a:off x="9230739" y="554345"/>
            <a:ext cx="2194505" cy="1423912"/>
          </a:xfrm>
        </p:spPr>
        <p:txBody>
          <a:bodyPr/>
          <a:lstStyle>
            <a:lvl1pPr>
              <a:defRPr/>
            </a:lvl1pPr>
          </a:lstStyle>
          <a:p>
            <a:pPr lvl="0"/>
            <a:r>
              <a:rPr lang="en-US"/>
              <a:t>Click icon to add picture</a:t>
            </a:r>
            <a:endParaRPr lang="ru-RU"/>
          </a:p>
        </p:txBody>
      </p:sp>
      <p:sp>
        <p:nvSpPr>
          <p:cNvPr id="3" name="Рисунок 8">
            <a:extLst>
              <a:ext uri="{FF2B5EF4-FFF2-40B4-BE49-F238E27FC236}">
                <a16:creationId xmlns:a16="http://schemas.microsoft.com/office/drawing/2014/main" id="{11E87FB5-17FF-0211-31C3-5AC36631EFCE}"/>
              </a:ext>
            </a:extLst>
          </p:cNvPr>
          <p:cNvSpPr txBox="1">
            <a:spLocks noGrp="1"/>
          </p:cNvSpPr>
          <p:nvPr>
            <p:ph type="pic" idx="4294967295"/>
          </p:nvPr>
        </p:nvSpPr>
        <p:spPr>
          <a:xfrm>
            <a:off x="9230739" y="2194358"/>
            <a:ext cx="2194505" cy="2991139"/>
          </a:xfrm>
        </p:spPr>
        <p:txBody>
          <a:bodyPr/>
          <a:lstStyle>
            <a:lvl1pPr>
              <a:defRPr/>
            </a:lvl1pPr>
          </a:lstStyle>
          <a:p>
            <a:pPr lvl="0"/>
            <a:r>
              <a:rPr lang="en-US"/>
              <a:t>Click icon to add picture</a:t>
            </a:r>
            <a:endParaRPr lang="ru-RU"/>
          </a:p>
        </p:txBody>
      </p:sp>
      <p:sp>
        <p:nvSpPr>
          <p:cNvPr id="4" name="Рисунок 8">
            <a:extLst>
              <a:ext uri="{FF2B5EF4-FFF2-40B4-BE49-F238E27FC236}">
                <a16:creationId xmlns:a16="http://schemas.microsoft.com/office/drawing/2014/main" id="{062506D7-4809-385F-7BB0-32E96DEF5C06}"/>
              </a:ext>
            </a:extLst>
          </p:cNvPr>
          <p:cNvSpPr txBox="1">
            <a:spLocks noGrp="1"/>
          </p:cNvSpPr>
          <p:nvPr>
            <p:ph type="pic" idx="4294967295"/>
          </p:nvPr>
        </p:nvSpPr>
        <p:spPr>
          <a:xfrm>
            <a:off x="5445453" y="3368064"/>
            <a:ext cx="1703399" cy="1817424"/>
          </a:xfrm>
        </p:spPr>
        <p:txBody>
          <a:bodyPr/>
          <a:lstStyle>
            <a:lvl1pPr>
              <a:defRPr/>
            </a:lvl1pPr>
          </a:lstStyle>
          <a:p>
            <a:pPr lvl="0"/>
            <a:r>
              <a:rPr lang="en-US"/>
              <a:t>Click icon to add picture</a:t>
            </a:r>
            <a:endParaRPr lang="ru-RU"/>
          </a:p>
        </p:txBody>
      </p:sp>
      <p:sp>
        <p:nvSpPr>
          <p:cNvPr id="5" name="Рисунок 8">
            <a:extLst>
              <a:ext uri="{FF2B5EF4-FFF2-40B4-BE49-F238E27FC236}">
                <a16:creationId xmlns:a16="http://schemas.microsoft.com/office/drawing/2014/main" id="{7A8813B6-BBB1-2E9D-DF54-86E5C0B3BDBE}"/>
              </a:ext>
            </a:extLst>
          </p:cNvPr>
          <p:cNvSpPr txBox="1">
            <a:spLocks noGrp="1"/>
          </p:cNvSpPr>
          <p:nvPr>
            <p:ph type="pic" idx="4294967295"/>
          </p:nvPr>
        </p:nvSpPr>
        <p:spPr>
          <a:xfrm>
            <a:off x="7358414" y="3368064"/>
            <a:ext cx="1653957" cy="1817424"/>
          </a:xfrm>
        </p:spPr>
        <p:txBody>
          <a:bodyPr/>
          <a:lstStyle>
            <a:lvl1pPr>
              <a:defRPr/>
            </a:lvl1pPr>
          </a:lstStyle>
          <a:p>
            <a:pPr lvl="0"/>
            <a:r>
              <a:rPr lang="en-US"/>
              <a:t>Click icon to add picture</a:t>
            </a:r>
            <a:endParaRPr lang="ru-RU"/>
          </a:p>
        </p:txBody>
      </p:sp>
      <p:sp>
        <p:nvSpPr>
          <p:cNvPr id="6" name="Picture Placeholder 16">
            <a:extLst>
              <a:ext uri="{FF2B5EF4-FFF2-40B4-BE49-F238E27FC236}">
                <a16:creationId xmlns:a16="http://schemas.microsoft.com/office/drawing/2014/main" id="{519E0C8D-1D25-AF23-2A1D-89EA911C1AC3}"/>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7" name="Picture Placeholder 18">
            <a:extLst>
              <a:ext uri="{FF2B5EF4-FFF2-40B4-BE49-F238E27FC236}">
                <a16:creationId xmlns:a16="http://schemas.microsoft.com/office/drawing/2014/main" id="{2171B98D-CA9C-6C4C-A833-9E70934CBFF3}"/>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8" name="Picture Placeholder 22">
            <a:extLst>
              <a:ext uri="{FF2B5EF4-FFF2-40B4-BE49-F238E27FC236}">
                <a16:creationId xmlns:a16="http://schemas.microsoft.com/office/drawing/2014/main" id="{774BE4B9-5AB4-1CBF-585D-80D22788DFBE}"/>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pic>
        <p:nvPicPr>
          <p:cNvPr id="9" name="Picture Placeholder 15">
            <a:extLst>
              <a:ext uri="{FF2B5EF4-FFF2-40B4-BE49-F238E27FC236}">
                <a16:creationId xmlns:a16="http://schemas.microsoft.com/office/drawing/2014/main" id="{56A77A8E-CAD6-608E-86F5-617A5FB49914}"/>
              </a:ext>
            </a:extLst>
          </p:cNvPr>
          <p:cNvPicPr>
            <a:picLocks noChangeAspect="1"/>
          </p:cNvPicPr>
          <p:nvPr/>
        </p:nvPicPr>
        <p:blipFill>
          <a:blip r:embed="rId2"/>
          <a:srcRect l="4658" r="4658"/>
          <a:stretch>
            <a:fillRect/>
          </a:stretch>
        </p:blipFill>
        <p:spPr>
          <a:xfrm>
            <a:off x="5446705" y="554345"/>
            <a:ext cx="3575715" cy="2624922"/>
          </a:xfrm>
          <a:prstGeom prst="rect">
            <a:avLst/>
          </a:prstGeom>
          <a:solidFill>
            <a:srgbClr val="E7E6E6"/>
          </a:solidFill>
          <a:ln cap="flat">
            <a:noFill/>
          </a:ln>
        </p:spPr>
      </p:pic>
      <p:sp>
        <p:nvSpPr>
          <p:cNvPr id="10" name="Text Placeholder 13">
            <a:extLst>
              <a:ext uri="{FF2B5EF4-FFF2-40B4-BE49-F238E27FC236}">
                <a16:creationId xmlns:a16="http://schemas.microsoft.com/office/drawing/2014/main" id="{3575DAE6-51E5-35EF-1FD1-EF671C232D9A}"/>
              </a:ext>
            </a:extLst>
          </p:cNvPr>
          <p:cNvSpPr txBox="1">
            <a:spLocks noGrp="1"/>
          </p:cNvSpPr>
          <p:nvPr>
            <p:ph type="body" idx="4294967295"/>
          </p:nvPr>
        </p:nvSpPr>
        <p:spPr>
          <a:xfrm>
            <a:off x="451923" y="1476070"/>
            <a:ext cx="3144713" cy="502197"/>
          </a:xfrm>
        </p:spPr>
        <p:txBody>
          <a:bodyPr>
            <a:noAutofit/>
          </a:bodyPr>
          <a:lstStyle>
            <a:lvl1pPr marL="0" indent="0">
              <a:buNone/>
              <a:defRPr sz="4400" b="1"/>
            </a:lvl1pPr>
          </a:lstStyle>
          <a:p>
            <a:pPr lvl="0"/>
            <a:r>
              <a:rPr lang="en-US"/>
              <a:t>OUR LATEST</a:t>
            </a:r>
          </a:p>
        </p:txBody>
      </p:sp>
      <p:sp>
        <p:nvSpPr>
          <p:cNvPr id="11" name="Text Placeholder 13">
            <a:extLst>
              <a:ext uri="{FF2B5EF4-FFF2-40B4-BE49-F238E27FC236}">
                <a16:creationId xmlns:a16="http://schemas.microsoft.com/office/drawing/2014/main" id="{6AB54401-B258-9350-A84B-D986DB00727B}"/>
              </a:ext>
            </a:extLst>
          </p:cNvPr>
          <p:cNvSpPr txBox="1">
            <a:spLocks noGrp="1"/>
          </p:cNvSpPr>
          <p:nvPr>
            <p:ph type="body" idx="4294967295"/>
          </p:nvPr>
        </p:nvSpPr>
        <p:spPr>
          <a:xfrm>
            <a:off x="462988" y="2194358"/>
            <a:ext cx="1836069" cy="502197"/>
          </a:xfrm>
        </p:spPr>
        <p:txBody>
          <a:bodyPr>
            <a:noAutofit/>
          </a:bodyPr>
          <a:lstStyle>
            <a:lvl1pPr marL="0" indent="0">
              <a:buNone/>
              <a:defRPr sz="4400" b="1">
                <a:solidFill>
                  <a:srgbClr val="F47920"/>
                </a:solidFill>
              </a:defRPr>
            </a:lvl1pPr>
          </a:lstStyle>
          <a:p>
            <a:pPr lvl="0"/>
            <a:r>
              <a:rPr lang="en-US"/>
              <a:t>WORK</a:t>
            </a:r>
          </a:p>
        </p:txBody>
      </p:sp>
    </p:spTree>
    <p:extLst>
      <p:ext uri="{BB962C8B-B14F-4D97-AF65-F5344CB8AC3E}">
        <p14:creationId xmlns:p14="http://schemas.microsoft.com/office/powerpoint/2010/main" val="2629795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Rectangle 27">
            <a:extLst>
              <a:ext uri="{FF2B5EF4-FFF2-40B4-BE49-F238E27FC236}">
                <a16:creationId xmlns:a16="http://schemas.microsoft.com/office/drawing/2014/main" id="{09D406F3-62D0-753E-1636-480E88EFA25B}"/>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3" name="Rectangle 9">
            <a:extLst>
              <a:ext uri="{FF2B5EF4-FFF2-40B4-BE49-F238E27FC236}">
                <a16:creationId xmlns:a16="http://schemas.microsoft.com/office/drawing/2014/main" id="{60E25DBD-7B3E-FA96-6953-C0DCA612C938}"/>
              </a:ext>
            </a:extLst>
          </p:cNvPr>
          <p:cNvSpPr/>
          <p:nvPr/>
        </p:nvSpPr>
        <p:spPr>
          <a:xfrm>
            <a:off x="182880" y="269967"/>
            <a:ext cx="1636090" cy="757644"/>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4" name="Picture Placeholder 16">
            <a:extLst>
              <a:ext uri="{FF2B5EF4-FFF2-40B4-BE49-F238E27FC236}">
                <a16:creationId xmlns:a16="http://schemas.microsoft.com/office/drawing/2014/main" id="{0893DE4D-F5CC-A13C-D4EB-709E4EDB0F5A}"/>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12432D84-DA4B-3ED4-6DCF-56B3D5C579C5}"/>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422163B6-200C-29E1-7A07-128A513874F8}"/>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pic>
        <p:nvPicPr>
          <p:cNvPr id="7" name="Picture 13">
            <a:extLst>
              <a:ext uri="{FF2B5EF4-FFF2-40B4-BE49-F238E27FC236}">
                <a16:creationId xmlns:a16="http://schemas.microsoft.com/office/drawing/2014/main" id="{F0242F9D-2BFB-C391-6D05-61C726355982}"/>
              </a:ext>
            </a:extLst>
          </p:cNvPr>
          <p:cNvPicPr>
            <a:picLocks noChangeAspect="1"/>
          </p:cNvPicPr>
          <p:nvPr/>
        </p:nvPicPr>
        <p:blipFill>
          <a:blip r:embed="rId2"/>
          <a:stretch>
            <a:fillRect/>
          </a:stretch>
        </p:blipFill>
        <p:spPr>
          <a:xfrm>
            <a:off x="561725" y="288877"/>
            <a:ext cx="1148696" cy="693810"/>
          </a:xfrm>
          <a:prstGeom prst="rect">
            <a:avLst/>
          </a:prstGeom>
          <a:noFill/>
          <a:ln cap="flat">
            <a:noFill/>
          </a:ln>
        </p:spPr>
      </p:pic>
      <p:sp>
        <p:nvSpPr>
          <p:cNvPr id="8" name="Rectangle 14">
            <a:extLst>
              <a:ext uri="{FF2B5EF4-FFF2-40B4-BE49-F238E27FC236}">
                <a16:creationId xmlns:a16="http://schemas.microsoft.com/office/drawing/2014/main" id="{A9DB21B8-E3D8-BE03-E36B-B88EC700A2D4}"/>
              </a:ext>
            </a:extLst>
          </p:cNvPr>
          <p:cNvSpPr/>
          <p:nvPr/>
        </p:nvSpPr>
        <p:spPr>
          <a:xfrm rot="5399996" flipV="1">
            <a:off x="126443" y="587667"/>
            <a:ext cx="583469" cy="122246"/>
          </a:xfrm>
          <a:prstGeom prst="rect">
            <a:avLst/>
          </a:prstGeom>
          <a:solidFill>
            <a:srgbClr val="F69C9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Tree>
    <p:extLst>
      <p:ext uri="{BB962C8B-B14F-4D97-AF65-F5344CB8AC3E}">
        <p14:creationId xmlns:p14="http://schemas.microsoft.com/office/powerpoint/2010/main" val="304087916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Data Analysis2">
    <p:spTree>
      <p:nvGrpSpPr>
        <p:cNvPr id="1" name=""/>
        <p:cNvGrpSpPr/>
        <p:nvPr/>
      </p:nvGrpSpPr>
      <p:grpSpPr>
        <a:xfrm>
          <a:off x="0" y="0"/>
          <a:ext cx="0" cy="0"/>
          <a:chOff x="0" y="0"/>
          <a:chExt cx="0" cy="0"/>
        </a:xfrm>
      </p:grpSpPr>
      <p:sp>
        <p:nvSpPr>
          <p:cNvPr id="2" name="Picture Placeholder 18">
            <a:extLst>
              <a:ext uri="{FF2B5EF4-FFF2-40B4-BE49-F238E27FC236}">
                <a16:creationId xmlns:a16="http://schemas.microsoft.com/office/drawing/2014/main" id="{90C7B270-F3DD-BE38-E0C0-5830867F95DE}"/>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3" name="Picture Placeholder 22">
            <a:extLst>
              <a:ext uri="{FF2B5EF4-FFF2-40B4-BE49-F238E27FC236}">
                <a16:creationId xmlns:a16="http://schemas.microsoft.com/office/drawing/2014/main" id="{2785E36A-1DF8-A19E-A557-AD22AC753231}"/>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4" name="Text Placeholder 13">
            <a:extLst>
              <a:ext uri="{FF2B5EF4-FFF2-40B4-BE49-F238E27FC236}">
                <a16:creationId xmlns:a16="http://schemas.microsoft.com/office/drawing/2014/main" id="{0D94C3BC-5B7D-8642-8486-D6806659CE91}"/>
              </a:ext>
            </a:extLst>
          </p:cNvPr>
          <p:cNvSpPr txBox="1">
            <a:spLocks noGrp="1"/>
          </p:cNvSpPr>
          <p:nvPr>
            <p:ph type="body" idx="4294967295"/>
          </p:nvPr>
        </p:nvSpPr>
        <p:spPr>
          <a:xfrm>
            <a:off x="2472318" y="668883"/>
            <a:ext cx="3475643" cy="619688"/>
          </a:xfrm>
        </p:spPr>
        <p:txBody>
          <a:bodyPr>
            <a:noAutofit/>
          </a:bodyPr>
          <a:lstStyle>
            <a:lvl1pPr marL="0" indent="0">
              <a:buNone/>
              <a:defRPr sz="4800" b="1">
                <a:solidFill>
                  <a:srgbClr val="4C4C4C"/>
                </a:solidFill>
                <a:latin typeface="Karla" pitchFamily="2"/>
                <a:cs typeface="Karla" pitchFamily="2"/>
              </a:defRPr>
            </a:lvl1pPr>
          </a:lstStyle>
          <a:p>
            <a:pPr lvl="0"/>
            <a:r>
              <a:rPr lang="en-US"/>
              <a:t>PIE CHART</a:t>
            </a:r>
          </a:p>
        </p:txBody>
      </p:sp>
      <p:sp>
        <p:nvSpPr>
          <p:cNvPr id="5" name="Text Placeholder 13">
            <a:extLst>
              <a:ext uri="{FF2B5EF4-FFF2-40B4-BE49-F238E27FC236}">
                <a16:creationId xmlns:a16="http://schemas.microsoft.com/office/drawing/2014/main" id="{59D50DC1-DB7B-4B59-FBB1-B429C8C90CDF}"/>
              </a:ext>
            </a:extLst>
          </p:cNvPr>
          <p:cNvSpPr txBox="1">
            <a:spLocks noGrp="1"/>
          </p:cNvSpPr>
          <p:nvPr>
            <p:ph type="body" idx="4294967295"/>
          </p:nvPr>
        </p:nvSpPr>
        <p:spPr>
          <a:xfrm>
            <a:off x="6096003" y="649790"/>
            <a:ext cx="2081348" cy="647267"/>
          </a:xfrm>
        </p:spPr>
        <p:txBody>
          <a:bodyPr>
            <a:noAutofit/>
          </a:bodyPr>
          <a:lstStyle>
            <a:lvl1pPr marL="0" indent="0">
              <a:buNone/>
              <a:defRPr sz="4800" b="1">
                <a:solidFill>
                  <a:srgbClr val="F47920"/>
                </a:solidFill>
                <a:latin typeface="Karla" pitchFamily="2"/>
                <a:cs typeface="Karla" pitchFamily="2"/>
              </a:defRPr>
            </a:lvl1pPr>
          </a:lstStyle>
          <a:p>
            <a:pPr lvl="0"/>
            <a:r>
              <a:rPr lang="en-US"/>
              <a:t>SLIDE</a:t>
            </a:r>
          </a:p>
        </p:txBody>
      </p:sp>
      <p:cxnSp>
        <p:nvCxnSpPr>
          <p:cNvPr id="6" name="Прямая соединительная линия 17">
            <a:extLst>
              <a:ext uri="{FF2B5EF4-FFF2-40B4-BE49-F238E27FC236}">
                <a16:creationId xmlns:a16="http://schemas.microsoft.com/office/drawing/2014/main" id="{58686F1D-1623-E3C4-FBA5-1D61BBCC95BA}"/>
              </a:ext>
            </a:extLst>
          </p:cNvPr>
          <p:cNvCxnSpPr/>
          <p:nvPr/>
        </p:nvCxnSpPr>
        <p:spPr>
          <a:xfrm>
            <a:off x="7371965" y="2260908"/>
            <a:ext cx="0" cy="3675065"/>
          </a:xfrm>
          <a:prstGeom prst="straightConnector1">
            <a:avLst/>
          </a:prstGeom>
          <a:noFill/>
          <a:ln w="6345" cap="flat">
            <a:solidFill>
              <a:srgbClr val="BFBFBF"/>
            </a:solidFill>
            <a:prstDash val="solid"/>
            <a:miter/>
          </a:ln>
        </p:spPr>
      </p:cxnSp>
      <p:sp>
        <p:nvSpPr>
          <p:cNvPr id="7" name="TextBox 12">
            <a:extLst>
              <a:ext uri="{FF2B5EF4-FFF2-40B4-BE49-F238E27FC236}">
                <a16:creationId xmlns:a16="http://schemas.microsoft.com/office/drawing/2014/main" id="{B4C17BFB-8355-94AA-5F35-2FD5053A4300}"/>
              </a:ext>
            </a:extLst>
          </p:cNvPr>
          <p:cNvSpPr txBox="1"/>
          <p:nvPr/>
        </p:nvSpPr>
        <p:spPr>
          <a:xfrm>
            <a:off x="7631500" y="1844655"/>
            <a:ext cx="1902957"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KEY:</a:t>
            </a:r>
          </a:p>
        </p:txBody>
      </p:sp>
      <p:sp>
        <p:nvSpPr>
          <p:cNvPr id="8" name="Text Placeholder 14">
            <a:extLst>
              <a:ext uri="{FF2B5EF4-FFF2-40B4-BE49-F238E27FC236}">
                <a16:creationId xmlns:a16="http://schemas.microsoft.com/office/drawing/2014/main" id="{06999B45-6BFC-5442-0E51-8FFF6C45C3F3}"/>
              </a:ext>
            </a:extLst>
          </p:cNvPr>
          <p:cNvSpPr txBox="1">
            <a:spLocks noGrp="1"/>
          </p:cNvSpPr>
          <p:nvPr>
            <p:ph type="body" idx="4294967295"/>
          </p:nvPr>
        </p:nvSpPr>
        <p:spPr>
          <a:xfrm>
            <a:off x="2952295" y="1440115"/>
            <a:ext cx="5042175" cy="348980"/>
          </a:xfrm>
        </p:spPr>
        <p:txBody>
          <a:bodyPr/>
          <a:lstStyle>
            <a:lvl1pPr marL="0" indent="0">
              <a:buNone/>
              <a:defRPr sz="1600"/>
            </a:lvl1pPr>
          </a:lstStyle>
          <a:p>
            <a:pPr lvl="0"/>
            <a:r>
              <a:rPr lang="en-US"/>
              <a:t>The Pie Chart below demonstrates, the …………………..</a:t>
            </a:r>
          </a:p>
        </p:txBody>
      </p:sp>
    </p:spTree>
    <p:extLst>
      <p:ext uri="{BB962C8B-B14F-4D97-AF65-F5344CB8AC3E}">
        <p14:creationId xmlns:p14="http://schemas.microsoft.com/office/powerpoint/2010/main" val="37495151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reak Slide">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E4070FF-7BF5-7436-0A03-52D9601FDCA6}"/>
              </a:ext>
            </a:extLst>
          </p:cNvPr>
          <p:cNvSpPr/>
          <p:nvPr/>
        </p:nvSpPr>
        <p:spPr>
          <a:xfrm rot="5399996" flipV="1">
            <a:off x="225299" y="587667"/>
            <a:ext cx="583469" cy="122246"/>
          </a:xfrm>
          <a:prstGeom prst="rect">
            <a:avLst/>
          </a:prstGeom>
          <a:solidFill>
            <a:srgbClr val="F69C9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3" name="Rectangle 5">
            <a:extLst>
              <a:ext uri="{FF2B5EF4-FFF2-40B4-BE49-F238E27FC236}">
                <a16:creationId xmlns:a16="http://schemas.microsoft.com/office/drawing/2014/main" id="{D88BB97D-0C00-9BF5-6E0C-05570155D1B2}"/>
              </a:ext>
            </a:extLst>
          </p:cNvPr>
          <p:cNvSpPr/>
          <p:nvPr/>
        </p:nvSpPr>
        <p:spPr>
          <a:xfrm>
            <a:off x="453176" y="6371301"/>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4" name="Picture Placeholder 16">
            <a:extLst>
              <a:ext uri="{FF2B5EF4-FFF2-40B4-BE49-F238E27FC236}">
                <a16:creationId xmlns:a16="http://schemas.microsoft.com/office/drawing/2014/main" id="{9BE1BD3C-0A54-FFCE-865A-D248DF78B2C9}"/>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58A55B28-8C90-40A6-DCD8-779DE1961CA1}"/>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B860179D-1823-A372-47EF-BEA335EEDE93}"/>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7" name="TextBox 10">
            <a:extLst>
              <a:ext uri="{FF2B5EF4-FFF2-40B4-BE49-F238E27FC236}">
                <a16:creationId xmlns:a16="http://schemas.microsoft.com/office/drawing/2014/main" id="{6BB812F0-50D9-19CB-44DB-1DC9C243F6FD}"/>
              </a:ext>
            </a:extLst>
          </p:cNvPr>
          <p:cNvSpPr txBox="1"/>
          <p:nvPr/>
        </p:nvSpPr>
        <p:spPr>
          <a:xfrm>
            <a:off x="3580634" y="1733592"/>
            <a:ext cx="6294885" cy="101566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400" b="1" i="0" u="none" strike="noStrike" kern="1200" cap="none" spc="0" baseline="0">
                <a:solidFill>
                  <a:srgbClr val="FFFFFF"/>
                </a:solidFill>
                <a:uFillTx/>
                <a:latin typeface="Karla" pitchFamily="2"/>
                <a:cs typeface="Karla" pitchFamily="2"/>
              </a:rPr>
              <a:t>LET’S HAVE A BREAK</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600" b="0" i="0" u="none" strike="noStrike" kern="1200" cap="none" spc="0" baseline="0">
              <a:solidFill>
                <a:srgbClr val="FFFFFF"/>
              </a:solidFill>
              <a:uFillTx/>
              <a:latin typeface="Raleway ExtraBold" pitchFamily="34"/>
            </a:endParaRPr>
          </a:p>
        </p:txBody>
      </p:sp>
      <p:sp>
        <p:nvSpPr>
          <p:cNvPr id="8" name="Text Placeholder 15">
            <a:extLst>
              <a:ext uri="{FF2B5EF4-FFF2-40B4-BE49-F238E27FC236}">
                <a16:creationId xmlns:a16="http://schemas.microsoft.com/office/drawing/2014/main" id="{97F2138E-AE7A-EA74-2EC8-BFAC6C31B7E4}"/>
              </a:ext>
            </a:extLst>
          </p:cNvPr>
          <p:cNvSpPr txBox="1">
            <a:spLocks noGrp="1"/>
          </p:cNvSpPr>
          <p:nvPr>
            <p:ph type="body" idx="4294967295"/>
          </p:nvPr>
        </p:nvSpPr>
        <p:spPr>
          <a:xfrm>
            <a:off x="4289093" y="3257696"/>
            <a:ext cx="4052776" cy="685306"/>
          </a:xfrm>
        </p:spPr>
        <p:txBody>
          <a:bodyPr>
            <a:noAutofit/>
          </a:bodyPr>
          <a:lstStyle>
            <a:lvl1pPr marL="0" indent="0">
              <a:buNone/>
              <a:defRPr sz="4800" b="1">
                <a:solidFill>
                  <a:srgbClr val="FFFFFF"/>
                </a:solidFill>
              </a:defRPr>
            </a:lvl1pPr>
          </a:lstStyle>
          <a:p>
            <a:pPr lvl="0"/>
            <a:r>
              <a:rPr lang="en-US"/>
              <a:t>10:30 – 11:00</a:t>
            </a:r>
          </a:p>
        </p:txBody>
      </p:sp>
      <p:sp>
        <p:nvSpPr>
          <p:cNvPr id="9" name="Text Placeholder 15">
            <a:extLst>
              <a:ext uri="{FF2B5EF4-FFF2-40B4-BE49-F238E27FC236}">
                <a16:creationId xmlns:a16="http://schemas.microsoft.com/office/drawing/2014/main" id="{19D1E3E4-67F3-2C2A-86D5-D93A6E020521}"/>
              </a:ext>
            </a:extLst>
          </p:cNvPr>
          <p:cNvSpPr txBox="1">
            <a:spLocks noGrp="1"/>
          </p:cNvSpPr>
          <p:nvPr>
            <p:ph type="body" idx="4294967295"/>
          </p:nvPr>
        </p:nvSpPr>
        <p:spPr>
          <a:xfrm>
            <a:off x="3862379" y="4449561"/>
            <a:ext cx="5053779" cy="1373127"/>
          </a:xfrm>
        </p:spPr>
        <p:txBody>
          <a:bodyPr>
            <a:noAutofit/>
          </a:bodyPr>
          <a:lstStyle>
            <a:lvl1pPr marL="0" indent="0">
              <a:lnSpc>
                <a:spcPct val="150000"/>
              </a:lnSpc>
              <a:spcBef>
                <a:spcPts val="0"/>
              </a:spcBef>
              <a:buNone/>
              <a:defRPr sz="1400" kern="0">
                <a:solidFill>
                  <a:srgbClr val="FFFFFF"/>
                </a:solidFill>
                <a:latin typeface="Karla" pitchFamily="2"/>
                <a:ea typeface="Karla" pitchFamily="2"/>
                <a:cs typeface="Poppins" pitchFamily="2"/>
              </a:defRPr>
            </a:lvl1pPr>
          </a:lstStyle>
          <a:p>
            <a:pPr lvl="0"/>
            <a:r>
              <a:rPr lang="en-US"/>
              <a:t>“Etiam vitae dui congue, semper quam vitae, luctus ligula. Sed posuere nunc in leo commod else cuprum less. Etiam vitae”</a:t>
            </a:r>
          </a:p>
        </p:txBody>
      </p:sp>
    </p:spTree>
    <p:extLst>
      <p:ext uri="{BB962C8B-B14F-4D97-AF65-F5344CB8AC3E}">
        <p14:creationId xmlns:p14="http://schemas.microsoft.com/office/powerpoint/2010/main" val="3906245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resenter Contact Slide">
    <p:spTree>
      <p:nvGrpSpPr>
        <p:cNvPr id="1" name=""/>
        <p:cNvGrpSpPr/>
        <p:nvPr/>
      </p:nvGrpSpPr>
      <p:grpSpPr>
        <a:xfrm>
          <a:off x="0" y="0"/>
          <a:ext cx="0" cy="0"/>
          <a:chOff x="0" y="0"/>
          <a:chExt cx="0" cy="0"/>
        </a:xfrm>
      </p:grpSpPr>
      <p:pic>
        <p:nvPicPr>
          <p:cNvPr id="2" name="Picture 11">
            <a:extLst>
              <a:ext uri="{FF2B5EF4-FFF2-40B4-BE49-F238E27FC236}">
                <a16:creationId xmlns:a16="http://schemas.microsoft.com/office/drawing/2014/main" id="{8C2B54E9-B270-5F4B-FF51-6806D141FC71}"/>
              </a:ext>
            </a:extLst>
          </p:cNvPr>
          <p:cNvPicPr>
            <a:picLocks noChangeAspect="1"/>
          </p:cNvPicPr>
          <p:nvPr/>
        </p:nvPicPr>
        <p:blipFill>
          <a:blip r:embed="rId2"/>
          <a:stretch>
            <a:fillRect/>
          </a:stretch>
        </p:blipFill>
        <p:spPr>
          <a:xfrm>
            <a:off x="8292309" y="5063060"/>
            <a:ext cx="340293" cy="341171"/>
          </a:xfrm>
          <a:prstGeom prst="rect">
            <a:avLst/>
          </a:prstGeom>
          <a:noFill/>
          <a:ln cap="flat">
            <a:noFill/>
          </a:ln>
        </p:spPr>
      </p:pic>
      <p:pic>
        <p:nvPicPr>
          <p:cNvPr id="3" name="Picture 14">
            <a:extLst>
              <a:ext uri="{FF2B5EF4-FFF2-40B4-BE49-F238E27FC236}">
                <a16:creationId xmlns:a16="http://schemas.microsoft.com/office/drawing/2014/main" id="{820061DA-B335-5758-CBE1-8DE6E3CB2F2D}"/>
              </a:ext>
            </a:extLst>
          </p:cNvPr>
          <p:cNvPicPr>
            <a:picLocks noChangeAspect="1"/>
          </p:cNvPicPr>
          <p:nvPr/>
        </p:nvPicPr>
        <p:blipFill>
          <a:blip r:embed="rId3"/>
          <a:stretch>
            <a:fillRect/>
          </a:stretch>
        </p:blipFill>
        <p:spPr>
          <a:xfrm>
            <a:off x="8292309" y="3656548"/>
            <a:ext cx="314773" cy="358234"/>
          </a:xfrm>
          <a:prstGeom prst="rect">
            <a:avLst/>
          </a:prstGeom>
          <a:noFill/>
          <a:ln cap="flat">
            <a:noFill/>
          </a:ln>
        </p:spPr>
      </p:pic>
      <p:sp>
        <p:nvSpPr>
          <p:cNvPr id="4" name="Rectangle 19">
            <a:extLst>
              <a:ext uri="{FF2B5EF4-FFF2-40B4-BE49-F238E27FC236}">
                <a16:creationId xmlns:a16="http://schemas.microsoft.com/office/drawing/2014/main" id="{EB38C173-D05F-1B63-DB30-5A56DA61FD39}"/>
              </a:ext>
            </a:extLst>
          </p:cNvPr>
          <p:cNvSpPr/>
          <p:nvPr/>
        </p:nvSpPr>
        <p:spPr>
          <a:xfrm>
            <a:off x="0" y="6370633"/>
            <a:ext cx="12191996" cy="486698"/>
          </a:xfrm>
          <a:prstGeom prst="rect">
            <a:avLst/>
          </a:prstGeom>
          <a:solidFill>
            <a:srgbClr val="4C4C4C"/>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5" name="Rectangle 20">
            <a:extLst>
              <a:ext uri="{FF2B5EF4-FFF2-40B4-BE49-F238E27FC236}">
                <a16:creationId xmlns:a16="http://schemas.microsoft.com/office/drawing/2014/main" id="{C967F6F3-DF09-9165-AAFC-B998D6BD8278}"/>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pic>
        <p:nvPicPr>
          <p:cNvPr id="6" name="Picture 3">
            <a:extLst>
              <a:ext uri="{FF2B5EF4-FFF2-40B4-BE49-F238E27FC236}">
                <a16:creationId xmlns:a16="http://schemas.microsoft.com/office/drawing/2014/main" id="{588CB659-1023-B5C1-C39E-612C6D45EE07}"/>
              </a:ext>
            </a:extLst>
          </p:cNvPr>
          <p:cNvPicPr>
            <a:picLocks noChangeAspect="1"/>
          </p:cNvPicPr>
          <p:nvPr/>
        </p:nvPicPr>
        <p:blipFill>
          <a:blip r:embed="rId4"/>
          <a:stretch>
            <a:fillRect/>
          </a:stretch>
        </p:blipFill>
        <p:spPr>
          <a:xfrm>
            <a:off x="4729258" y="5063060"/>
            <a:ext cx="340293" cy="341171"/>
          </a:xfrm>
          <a:prstGeom prst="rect">
            <a:avLst/>
          </a:prstGeom>
          <a:noFill/>
          <a:ln cap="flat">
            <a:noFill/>
          </a:ln>
        </p:spPr>
      </p:pic>
      <p:pic>
        <p:nvPicPr>
          <p:cNvPr id="7" name="Picture 4">
            <a:extLst>
              <a:ext uri="{FF2B5EF4-FFF2-40B4-BE49-F238E27FC236}">
                <a16:creationId xmlns:a16="http://schemas.microsoft.com/office/drawing/2014/main" id="{16B722FA-9AB4-02F3-BD98-6317EA125FF2}"/>
              </a:ext>
            </a:extLst>
          </p:cNvPr>
          <p:cNvPicPr>
            <a:picLocks noChangeAspect="1"/>
          </p:cNvPicPr>
          <p:nvPr/>
        </p:nvPicPr>
        <p:blipFill>
          <a:blip r:embed="rId5"/>
          <a:stretch>
            <a:fillRect/>
          </a:stretch>
        </p:blipFill>
        <p:spPr>
          <a:xfrm>
            <a:off x="4778974" y="3671882"/>
            <a:ext cx="283217" cy="410977"/>
          </a:xfrm>
          <a:prstGeom prst="rect">
            <a:avLst/>
          </a:prstGeom>
          <a:noFill/>
          <a:ln cap="flat">
            <a:noFill/>
          </a:ln>
        </p:spPr>
      </p:pic>
      <p:pic>
        <p:nvPicPr>
          <p:cNvPr id="8" name="Picture 12">
            <a:extLst>
              <a:ext uri="{FF2B5EF4-FFF2-40B4-BE49-F238E27FC236}">
                <a16:creationId xmlns:a16="http://schemas.microsoft.com/office/drawing/2014/main" id="{6E1F4984-3303-5241-CB45-6440B8EB9ECB}"/>
              </a:ext>
            </a:extLst>
          </p:cNvPr>
          <p:cNvPicPr>
            <a:picLocks noChangeAspect="1"/>
          </p:cNvPicPr>
          <p:nvPr/>
        </p:nvPicPr>
        <p:blipFill>
          <a:blip r:embed="rId6"/>
          <a:stretch>
            <a:fillRect/>
          </a:stretch>
        </p:blipFill>
        <p:spPr>
          <a:xfrm>
            <a:off x="561725" y="288877"/>
            <a:ext cx="1148696" cy="693810"/>
          </a:xfrm>
          <a:prstGeom prst="rect">
            <a:avLst/>
          </a:prstGeom>
          <a:noFill/>
          <a:ln cap="flat">
            <a:noFill/>
          </a:ln>
        </p:spPr>
      </p:pic>
      <p:sp>
        <p:nvSpPr>
          <p:cNvPr id="9" name="Rectangle 13">
            <a:extLst>
              <a:ext uri="{FF2B5EF4-FFF2-40B4-BE49-F238E27FC236}">
                <a16:creationId xmlns:a16="http://schemas.microsoft.com/office/drawing/2014/main" id="{1A90DED1-94BB-7E6B-3E51-4BF1CA1504F7}"/>
              </a:ext>
            </a:extLst>
          </p:cNvPr>
          <p:cNvSpPr/>
          <p:nvPr/>
        </p:nvSpPr>
        <p:spPr>
          <a:xfrm rot="5399996" flipV="1">
            <a:off x="126443" y="587667"/>
            <a:ext cx="583469" cy="122246"/>
          </a:xfrm>
          <a:prstGeom prst="rect">
            <a:avLst/>
          </a:prstGeom>
          <a:solidFill>
            <a:srgbClr val="F69C9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10" name="Picture Placeholder 6">
            <a:extLst>
              <a:ext uri="{FF2B5EF4-FFF2-40B4-BE49-F238E27FC236}">
                <a16:creationId xmlns:a16="http://schemas.microsoft.com/office/drawing/2014/main" id="{781046BF-E8EF-9BE4-7169-1035E39DEEEF}"/>
              </a:ext>
            </a:extLst>
          </p:cNvPr>
          <p:cNvSpPr txBox="1">
            <a:spLocks noGrp="1"/>
          </p:cNvSpPr>
          <p:nvPr>
            <p:ph type="pic" idx="4294967295"/>
          </p:nvPr>
        </p:nvSpPr>
        <p:spPr>
          <a:xfrm>
            <a:off x="201168" y="3278261"/>
            <a:ext cx="4243739" cy="2088325"/>
          </a:xfrm>
        </p:spPr>
        <p:txBody>
          <a:bodyPr/>
          <a:lstStyle>
            <a:lvl1pPr>
              <a:defRPr/>
            </a:lvl1pPr>
          </a:lstStyle>
          <a:p>
            <a:pPr lvl="0"/>
            <a:r>
              <a:rPr lang="en-US"/>
              <a:t>Logo</a:t>
            </a:r>
          </a:p>
        </p:txBody>
      </p:sp>
      <p:sp>
        <p:nvSpPr>
          <p:cNvPr id="11" name="Text Placeholder 31">
            <a:extLst>
              <a:ext uri="{FF2B5EF4-FFF2-40B4-BE49-F238E27FC236}">
                <a16:creationId xmlns:a16="http://schemas.microsoft.com/office/drawing/2014/main" id="{AC6E4A73-BCCE-236A-162E-52034A57A4EF}"/>
              </a:ext>
            </a:extLst>
          </p:cNvPr>
          <p:cNvSpPr txBox="1">
            <a:spLocks noGrp="1"/>
          </p:cNvSpPr>
          <p:nvPr>
            <p:ph type="body" idx="4294967295"/>
          </p:nvPr>
        </p:nvSpPr>
        <p:spPr>
          <a:xfrm>
            <a:off x="5317940" y="3609630"/>
            <a:ext cx="2624949" cy="726637"/>
          </a:xfrm>
        </p:spPr>
        <p:txBody>
          <a:bodyPr/>
          <a:lstStyle>
            <a:lvl1pPr marL="0" indent="0">
              <a:buNone/>
              <a:defRPr sz="2000"/>
            </a:lvl1pPr>
          </a:lstStyle>
          <a:p>
            <a:pPr lvl="0"/>
            <a:r>
              <a:rPr lang="en-US"/>
              <a:t>Physical Address</a:t>
            </a:r>
          </a:p>
        </p:txBody>
      </p:sp>
      <p:sp>
        <p:nvSpPr>
          <p:cNvPr id="12" name="Text Placeholder 31">
            <a:extLst>
              <a:ext uri="{FF2B5EF4-FFF2-40B4-BE49-F238E27FC236}">
                <a16:creationId xmlns:a16="http://schemas.microsoft.com/office/drawing/2014/main" id="{E66ABD82-5234-6111-33D7-F42D4FD7E6C1}"/>
              </a:ext>
            </a:extLst>
          </p:cNvPr>
          <p:cNvSpPr txBox="1">
            <a:spLocks noGrp="1"/>
          </p:cNvSpPr>
          <p:nvPr>
            <p:ph type="body" idx="4294967295"/>
          </p:nvPr>
        </p:nvSpPr>
        <p:spPr>
          <a:xfrm>
            <a:off x="8862840" y="3605689"/>
            <a:ext cx="2624949" cy="726637"/>
          </a:xfrm>
        </p:spPr>
        <p:txBody>
          <a:bodyPr/>
          <a:lstStyle>
            <a:lvl1pPr marL="0" indent="0">
              <a:buNone/>
              <a:defRPr sz="2000"/>
            </a:lvl1pPr>
          </a:lstStyle>
          <a:p>
            <a:pPr lvl="0"/>
            <a:r>
              <a:rPr lang="en-US"/>
              <a:t>Email Address</a:t>
            </a:r>
          </a:p>
        </p:txBody>
      </p:sp>
      <p:sp>
        <p:nvSpPr>
          <p:cNvPr id="13" name="Text Placeholder 31">
            <a:extLst>
              <a:ext uri="{FF2B5EF4-FFF2-40B4-BE49-F238E27FC236}">
                <a16:creationId xmlns:a16="http://schemas.microsoft.com/office/drawing/2014/main" id="{4FF233AB-59B6-5B8D-FCD7-E1DE378D18D6}"/>
              </a:ext>
            </a:extLst>
          </p:cNvPr>
          <p:cNvSpPr txBox="1">
            <a:spLocks noGrp="1"/>
          </p:cNvSpPr>
          <p:nvPr>
            <p:ph type="body" idx="4294967295"/>
          </p:nvPr>
        </p:nvSpPr>
        <p:spPr>
          <a:xfrm>
            <a:off x="5317940" y="5003258"/>
            <a:ext cx="2624949" cy="726637"/>
          </a:xfrm>
        </p:spPr>
        <p:txBody>
          <a:bodyPr/>
          <a:lstStyle>
            <a:lvl1pPr marL="0" indent="0">
              <a:buNone/>
              <a:defRPr sz="2000"/>
            </a:lvl1pPr>
          </a:lstStyle>
          <a:p>
            <a:pPr lvl="0"/>
            <a:r>
              <a:rPr lang="en-US"/>
              <a:t>Telephone Number</a:t>
            </a:r>
          </a:p>
        </p:txBody>
      </p:sp>
      <p:sp>
        <p:nvSpPr>
          <p:cNvPr id="14" name="Text Placeholder 31">
            <a:extLst>
              <a:ext uri="{FF2B5EF4-FFF2-40B4-BE49-F238E27FC236}">
                <a16:creationId xmlns:a16="http://schemas.microsoft.com/office/drawing/2014/main" id="{8CBB2998-EEC7-2412-D0E7-9C971998E2E9}"/>
              </a:ext>
            </a:extLst>
          </p:cNvPr>
          <p:cNvSpPr txBox="1">
            <a:spLocks noGrp="1"/>
          </p:cNvSpPr>
          <p:nvPr>
            <p:ph type="body" idx="4294967295"/>
          </p:nvPr>
        </p:nvSpPr>
        <p:spPr>
          <a:xfrm>
            <a:off x="8862840" y="5040913"/>
            <a:ext cx="2624949" cy="726637"/>
          </a:xfrm>
        </p:spPr>
        <p:txBody>
          <a:bodyPr/>
          <a:lstStyle>
            <a:lvl1pPr marL="0" indent="0">
              <a:buNone/>
              <a:defRPr sz="2000"/>
            </a:lvl1pPr>
          </a:lstStyle>
          <a:p>
            <a:pPr lvl="0"/>
            <a:r>
              <a:rPr lang="en-US"/>
              <a:t>Website</a:t>
            </a:r>
          </a:p>
        </p:txBody>
      </p:sp>
    </p:spTree>
    <p:extLst>
      <p:ext uri="{BB962C8B-B14F-4D97-AF65-F5344CB8AC3E}">
        <p14:creationId xmlns:p14="http://schemas.microsoft.com/office/powerpoint/2010/main" val="11849410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WGEI Contact Slide">
    <p:spTree>
      <p:nvGrpSpPr>
        <p:cNvPr id="1" name=""/>
        <p:cNvGrpSpPr/>
        <p:nvPr/>
      </p:nvGrpSpPr>
      <p:grpSpPr>
        <a:xfrm>
          <a:off x="0" y="0"/>
          <a:ext cx="0" cy="0"/>
          <a:chOff x="0" y="0"/>
          <a:chExt cx="0" cy="0"/>
        </a:xfrm>
      </p:grpSpPr>
      <p:sp>
        <p:nvSpPr>
          <p:cNvPr id="2" name="Подзаголовок 2">
            <a:extLst>
              <a:ext uri="{FF2B5EF4-FFF2-40B4-BE49-F238E27FC236}">
                <a16:creationId xmlns:a16="http://schemas.microsoft.com/office/drawing/2014/main" id="{638C0BF6-3426-5DCF-9F68-93C0C50D01D0}"/>
              </a:ext>
            </a:extLst>
          </p:cNvPr>
          <p:cNvSpPr txBox="1"/>
          <p:nvPr/>
        </p:nvSpPr>
        <p:spPr>
          <a:xfrm>
            <a:off x="2560054" y="3828711"/>
            <a:ext cx="7546588" cy="632618"/>
          </a:xfrm>
          <a:prstGeom prst="rect">
            <a:avLst/>
          </a:prstGeom>
          <a:noFill/>
          <a:ln cap="flat">
            <a:noFill/>
          </a:ln>
        </p:spPr>
        <p:txBody>
          <a:bodyPr vert="horz" wrap="square" lIns="91440" tIns="45720" rIns="91440" bIns="45720" anchor="t" anchorCtr="1" compatLnSpc="1">
            <a:noAutofit/>
          </a:bodyPr>
          <a:lstStyle/>
          <a:p>
            <a:pPr marL="0" marR="0" lvl="0" indent="0" algn="ctr"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r>
              <a:rPr lang="en-US" sz="3200" b="0" i="0" u="none" strike="noStrike" kern="0" cap="none" spc="0" baseline="0">
                <a:solidFill>
                  <a:srgbClr val="FFFFFF"/>
                </a:solidFill>
                <a:uFillTx/>
                <a:latin typeface="Arial  "/>
                <a:ea typeface="Karla" pitchFamily="2"/>
                <a:cs typeface="Poppins" pitchFamily="2"/>
              </a:rPr>
              <a:t>https://www.intosaicommunity.net/wgei/</a:t>
            </a:r>
            <a:endParaRPr lang="en-US" sz="3200" b="0" i="0" u="none" strike="noStrike" kern="1200" cap="none" spc="0" baseline="0">
              <a:solidFill>
                <a:srgbClr val="FFFFFF"/>
              </a:solidFill>
              <a:uFillTx/>
              <a:latin typeface="Arial  "/>
              <a:ea typeface="Karla" pitchFamily="2"/>
              <a:cs typeface="Poppins" pitchFamily="2"/>
            </a:endParaRPr>
          </a:p>
        </p:txBody>
      </p:sp>
      <p:grpSp>
        <p:nvGrpSpPr>
          <p:cNvPr id="3" name="Group 10">
            <a:extLst>
              <a:ext uri="{FF2B5EF4-FFF2-40B4-BE49-F238E27FC236}">
                <a16:creationId xmlns:a16="http://schemas.microsoft.com/office/drawing/2014/main" id="{9A90E886-C027-DFB9-D278-C42797C614BE}"/>
              </a:ext>
            </a:extLst>
          </p:cNvPr>
          <p:cNvGrpSpPr/>
          <p:nvPr/>
        </p:nvGrpSpPr>
        <p:grpSpPr>
          <a:xfrm>
            <a:off x="2103302" y="2460933"/>
            <a:ext cx="2316294" cy="1096978"/>
            <a:chOff x="2103302" y="2460933"/>
            <a:chExt cx="2316294" cy="1096978"/>
          </a:xfrm>
        </p:grpSpPr>
        <p:pic>
          <p:nvPicPr>
            <p:cNvPr id="4" name="Picture 11">
              <a:extLst>
                <a:ext uri="{FF2B5EF4-FFF2-40B4-BE49-F238E27FC236}">
                  <a16:creationId xmlns:a16="http://schemas.microsoft.com/office/drawing/2014/main" id="{D4DC2B03-AEDE-1DC4-4872-10A9ED876A45}"/>
                </a:ext>
              </a:extLst>
            </p:cNvPr>
            <p:cNvPicPr>
              <a:picLocks noChangeAspect="1"/>
            </p:cNvPicPr>
            <p:nvPr/>
          </p:nvPicPr>
          <p:blipFill>
            <a:blip r:embed="rId2"/>
            <a:stretch>
              <a:fillRect/>
            </a:stretch>
          </p:blipFill>
          <p:spPr>
            <a:xfrm>
              <a:off x="2856192" y="2460933"/>
              <a:ext cx="544241" cy="545649"/>
            </a:xfrm>
            <a:prstGeom prst="rect">
              <a:avLst/>
            </a:prstGeom>
            <a:noFill/>
            <a:ln cap="flat">
              <a:noFill/>
            </a:ln>
          </p:spPr>
        </p:pic>
        <p:sp>
          <p:nvSpPr>
            <p:cNvPr id="5" name="TextBox 12">
              <a:extLst>
                <a:ext uri="{FF2B5EF4-FFF2-40B4-BE49-F238E27FC236}">
                  <a16:creationId xmlns:a16="http://schemas.microsoft.com/office/drawing/2014/main" id="{ECE5A4CF-DDD5-09AE-BCD1-9F6067409628}"/>
                </a:ext>
              </a:extLst>
            </p:cNvPr>
            <p:cNvSpPr txBox="1"/>
            <p:nvPr/>
          </p:nvSpPr>
          <p:spPr>
            <a:xfrm>
              <a:off x="2103302" y="3096249"/>
              <a:ext cx="2316294"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0" i="0" u="none" strike="noStrike" kern="1200" cap="none" spc="0" baseline="0">
                  <a:solidFill>
                    <a:srgbClr val="FFFFFF"/>
                  </a:solidFill>
                  <a:uFillTx/>
                  <a:latin typeface="Arial  "/>
                  <a:ea typeface="Karla" pitchFamily="2"/>
                  <a:cs typeface="Poppins" pitchFamily="2"/>
                </a:rPr>
                <a:t> </a:t>
              </a:r>
              <a:r>
                <a:rPr lang="en-GB" sz="2400" b="0" i="0" u="none" strike="noStrike" kern="1200" cap="none" spc="0" baseline="0">
                  <a:solidFill>
                    <a:srgbClr val="FFFFFF"/>
                  </a:solidFill>
                  <a:uFillTx/>
                  <a:latin typeface="Arial  "/>
                </a:rPr>
                <a:t>www.wgei.org</a:t>
              </a:r>
              <a:r>
                <a:rPr lang="en-US" sz="2400" b="0" i="0" u="none" strike="noStrike" kern="1200" cap="none" spc="0" baseline="0">
                  <a:solidFill>
                    <a:srgbClr val="FFFFFF"/>
                  </a:solidFill>
                  <a:uFillTx/>
                  <a:latin typeface="Arial  "/>
                  <a:ea typeface="Karla" pitchFamily="2"/>
                  <a:cs typeface="Poppins" pitchFamily="2"/>
                </a:rPr>
                <a:t> </a:t>
              </a:r>
              <a:endParaRPr lang="en-GB" sz="2400" b="0" i="0" u="none" strike="noStrike" kern="1200" cap="none" spc="0" baseline="0">
                <a:solidFill>
                  <a:srgbClr val="000000"/>
                </a:solidFill>
                <a:uFillTx/>
                <a:latin typeface="Arial  "/>
              </a:endParaRPr>
            </a:p>
          </p:txBody>
        </p:sp>
      </p:grpSp>
      <p:grpSp>
        <p:nvGrpSpPr>
          <p:cNvPr id="6" name="Group 13">
            <a:extLst>
              <a:ext uri="{FF2B5EF4-FFF2-40B4-BE49-F238E27FC236}">
                <a16:creationId xmlns:a16="http://schemas.microsoft.com/office/drawing/2014/main" id="{71167321-5D33-A22F-9300-5D59E41FEF66}"/>
              </a:ext>
            </a:extLst>
          </p:cNvPr>
          <p:cNvGrpSpPr/>
          <p:nvPr/>
        </p:nvGrpSpPr>
        <p:grpSpPr>
          <a:xfrm>
            <a:off x="5060170" y="2411199"/>
            <a:ext cx="2534433" cy="1139342"/>
            <a:chOff x="5060170" y="2411199"/>
            <a:chExt cx="2534433" cy="1139342"/>
          </a:xfrm>
        </p:grpSpPr>
        <p:pic>
          <p:nvPicPr>
            <p:cNvPr id="7" name="Picture 14">
              <a:extLst>
                <a:ext uri="{FF2B5EF4-FFF2-40B4-BE49-F238E27FC236}">
                  <a16:creationId xmlns:a16="http://schemas.microsoft.com/office/drawing/2014/main" id="{E0F4C02A-05CF-C19C-ABFC-0CC5C783CEC0}"/>
                </a:ext>
              </a:extLst>
            </p:cNvPr>
            <p:cNvPicPr>
              <a:picLocks noChangeAspect="1"/>
            </p:cNvPicPr>
            <p:nvPr/>
          </p:nvPicPr>
          <p:blipFill>
            <a:blip r:embed="rId3"/>
            <a:stretch>
              <a:fillRect/>
            </a:stretch>
          </p:blipFill>
          <p:spPr>
            <a:xfrm>
              <a:off x="5916862" y="2411199"/>
              <a:ext cx="503422" cy="572935"/>
            </a:xfrm>
            <a:prstGeom prst="rect">
              <a:avLst/>
            </a:prstGeom>
            <a:noFill/>
            <a:ln cap="flat">
              <a:noFill/>
            </a:ln>
          </p:spPr>
        </p:pic>
        <p:sp>
          <p:nvSpPr>
            <p:cNvPr id="8" name="TextBox 15">
              <a:extLst>
                <a:ext uri="{FF2B5EF4-FFF2-40B4-BE49-F238E27FC236}">
                  <a16:creationId xmlns:a16="http://schemas.microsoft.com/office/drawing/2014/main" id="{DCC659E4-DC79-3706-718A-200ED0C4EC6F}"/>
                </a:ext>
              </a:extLst>
            </p:cNvPr>
            <p:cNvSpPr txBox="1"/>
            <p:nvPr/>
          </p:nvSpPr>
          <p:spPr>
            <a:xfrm>
              <a:off x="5060170" y="3088879"/>
              <a:ext cx="2534433"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0" i="0" u="none" strike="noStrike" kern="1200" cap="none" spc="0" baseline="0">
                  <a:solidFill>
                    <a:srgbClr val="FFFFFF"/>
                  </a:solidFill>
                  <a:uFillTx/>
                  <a:latin typeface="Arial  "/>
                </a:rPr>
                <a:t>wgei@oag.go.ug</a:t>
              </a:r>
              <a:endParaRPr lang="en-GB" sz="2400" b="0" i="0" u="none" strike="noStrike" kern="1200" cap="none" spc="0" baseline="0">
                <a:solidFill>
                  <a:srgbClr val="000000"/>
                </a:solidFill>
                <a:uFillTx/>
                <a:latin typeface="Arial  "/>
              </a:endParaRPr>
            </a:p>
          </p:txBody>
        </p:sp>
      </p:grpSp>
      <p:grpSp>
        <p:nvGrpSpPr>
          <p:cNvPr id="9" name="Group 16">
            <a:extLst>
              <a:ext uri="{FF2B5EF4-FFF2-40B4-BE49-F238E27FC236}">
                <a16:creationId xmlns:a16="http://schemas.microsoft.com/office/drawing/2014/main" id="{7714E90E-AFEF-1F66-9242-1D9ECBCD374A}"/>
              </a:ext>
            </a:extLst>
          </p:cNvPr>
          <p:cNvGrpSpPr/>
          <p:nvPr/>
        </p:nvGrpSpPr>
        <p:grpSpPr>
          <a:xfrm>
            <a:off x="8183834" y="2478874"/>
            <a:ext cx="2661964" cy="1061106"/>
            <a:chOff x="8183834" y="2478874"/>
            <a:chExt cx="2661964" cy="1061106"/>
          </a:xfrm>
        </p:grpSpPr>
        <p:pic>
          <p:nvPicPr>
            <p:cNvPr id="10" name="Picture 17">
              <a:extLst>
                <a:ext uri="{FF2B5EF4-FFF2-40B4-BE49-F238E27FC236}">
                  <a16:creationId xmlns:a16="http://schemas.microsoft.com/office/drawing/2014/main" id="{0F220608-A1AB-C402-F4A4-09D9DBFAD636}"/>
                </a:ext>
              </a:extLst>
            </p:cNvPr>
            <p:cNvPicPr>
              <a:picLocks noChangeAspect="1"/>
            </p:cNvPicPr>
            <p:nvPr/>
          </p:nvPicPr>
          <p:blipFill>
            <a:blip r:embed="rId4"/>
            <a:stretch>
              <a:fillRect/>
            </a:stretch>
          </p:blipFill>
          <p:spPr>
            <a:xfrm>
              <a:off x="8951089" y="2478874"/>
              <a:ext cx="517029" cy="518364"/>
            </a:xfrm>
            <a:prstGeom prst="rect">
              <a:avLst/>
            </a:prstGeom>
            <a:noFill/>
            <a:ln cap="flat">
              <a:noFill/>
            </a:ln>
          </p:spPr>
        </p:pic>
        <p:sp>
          <p:nvSpPr>
            <p:cNvPr id="11" name="TextBox 18">
              <a:extLst>
                <a:ext uri="{FF2B5EF4-FFF2-40B4-BE49-F238E27FC236}">
                  <a16:creationId xmlns:a16="http://schemas.microsoft.com/office/drawing/2014/main" id="{DFE6BC33-0A33-1804-AADC-5CABBC41AEF5}"/>
                </a:ext>
              </a:extLst>
            </p:cNvPr>
            <p:cNvSpPr txBox="1"/>
            <p:nvPr/>
          </p:nvSpPr>
          <p:spPr>
            <a:xfrm>
              <a:off x="8183834" y="3078318"/>
              <a:ext cx="2661964"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0" i="0" u="none" strike="noStrike" kern="1200" cap="none" spc="0" baseline="0">
                  <a:solidFill>
                    <a:srgbClr val="FFFFFF"/>
                  </a:solidFill>
                  <a:uFillTx/>
                  <a:latin typeface="Pe-icon-7-stroke" pitchFamily="2"/>
                </a:rPr>
                <a:t> </a:t>
              </a:r>
              <a:r>
                <a:rPr lang="en-GB" sz="2400" b="0" i="0" u="none" strike="noStrike" kern="1200" cap="none" spc="0" baseline="0">
                  <a:solidFill>
                    <a:srgbClr val="FFFFFF"/>
                  </a:solidFill>
                  <a:uFillTx/>
                  <a:latin typeface="Arial  "/>
                </a:rPr>
                <a:t>@IntosaiWgei</a:t>
              </a:r>
              <a:endParaRPr lang="en-GB" sz="2400" b="0" i="0" u="none" strike="noStrike" kern="1200" cap="none" spc="0" baseline="0">
                <a:solidFill>
                  <a:srgbClr val="000000"/>
                </a:solidFill>
                <a:uFillTx/>
                <a:latin typeface="Calibri"/>
              </a:endParaRPr>
            </a:p>
          </p:txBody>
        </p:sp>
      </p:grpSp>
      <p:sp>
        <p:nvSpPr>
          <p:cNvPr id="12" name="Rectangle 19">
            <a:extLst>
              <a:ext uri="{FF2B5EF4-FFF2-40B4-BE49-F238E27FC236}">
                <a16:creationId xmlns:a16="http://schemas.microsoft.com/office/drawing/2014/main" id="{E93CD891-22D4-AF47-1B4A-B66E2EC53B04}"/>
              </a:ext>
            </a:extLst>
          </p:cNvPr>
          <p:cNvSpPr/>
          <p:nvPr/>
        </p:nvSpPr>
        <p:spPr>
          <a:xfrm>
            <a:off x="0" y="6370633"/>
            <a:ext cx="12191996" cy="486698"/>
          </a:xfrm>
          <a:prstGeom prst="rect">
            <a:avLst/>
          </a:prstGeom>
          <a:solidFill>
            <a:srgbClr val="4C4C4C"/>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13" name="Rectangle 20">
            <a:extLst>
              <a:ext uri="{FF2B5EF4-FFF2-40B4-BE49-F238E27FC236}">
                <a16:creationId xmlns:a16="http://schemas.microsoft.com/office/drawing/2014/main" id="{CD3E5EEE-C487-9AD7-C4A0-69262A6E0A46}"/>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pic>
        <p:nvPicPr>
          <p:cNvPr id="14" name="Picture 7">
            <a:extLst>
              <a:ext uri="{FF2B5EF4-FFF2-40B4-BE49-F238E27FC236}">
                <a16:creationId xmlns:a16="http://schemas.microsoft.com/office/drawing/2014/main" id="{17A95C36-7815-BA44-8B3F-8E8D9DC72F2D}"/>
              </a:ext>
            </a:extLst>
          </p:cNvPr>
          <p:cNvPicPr>
            <a:picLocks noChangeAspect="1"/>
          </p:cNvPicPr>
          <p:nvPr/>
        </p:nvPicPr>
        <p:blipFill>
          <a:blip r:embed="rId5"/>
          <a:stretch>
            <a:fillRect/>
          </a:stretch>
        </p:blipFill>
        <p:spPr>
          <a:xfrm>
            <a:off x="5259080" y="4738375"/>
            <a:ext cx="2148538" cy="1297716"/>
          </a:xfrm>
          <a:prstGeom prst="rect">
            <a:avLst/>
          </a:prstGeom>
          <a:noFill/>
          <a:ln cap="flat">
            <a:noFill/>
          </a:ln>
        </p:spPr>
      </p:pic>
      <p:sp>
        <p:nvSpPr>
          <p:cNvPr id="15" name="Rectangle 2">
            <a:extLst>
              <a:ext uri="{FF2B5EF4-FFF2-40B4-BE49-F238E27FC236}">
                <a16:creationId xmlns:a16="http://schemas.microsoft.com/office/drawing/2014/main" id="{8B7ED12A-99E5-E713-30A9-DE1B8A03BCE3}"/>
              </a:ext>
            </a:extLst>
          </p:cNvPr>
          <p:cNvSpPr/>
          <p:nvPr/>
        </p:nvSpPr>
        <p:spPr>
          <a:xfrm>
            <a:off x="958373" y="1209723"/>
            <a:ext cx="177695" cy="4949775"/>
          </a:xfrm>
          <a:prstGeom prst="rect">
            <a:avLst/>
          </a:prstGeom>
          <a:solidFill>
            <a:srgbClr val="F69C93">
              <a:alpha val="87059"/>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alibri"/>
            </a:endParaRPr>
          </a:p>
        </p:txBody>
      </p:sp>
    </p:spTree>
    <p:extLst>
      <p:ext uri="{BB962C8B-B14F-4D97-AF65-F5344CB8AC3E}">
        <p14:creationId xmlns:p14="http://schemas.microsoft.com/office/powerpoint/2010/main" val="1077813263"/>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Guide Lines 2">
    <p:spTree>
      <p:nvGrpSpPr>
        <p:cNvPr id="1" name=""/>
        <p:cNvGrpSpPr/>
        <p:nvPr/>
      </p:nvGrpSpPr>
      <p:grpSpPr>
        <a:xfrm>
          <a:off x="0" y="0"/>
          <a:ext cx="0" cy="0"/>
          <a:chOff x="0" y="0"/>
          <a:chExt cx="0" cy="0"/>
        </a:xfrm>
      </p:grpSpPr>
      <p:sp>
        <p:nvSpPr>
          <p:cNvPr id="2" name="Picture Placeholder 18">
            <a:extLst>
              <a:ext uri="{FF2B5EF4-FFF2-40B4-BE49-F238E27FC236}">
                <a16:creationId xmlns:a16="http://schemas.microsoft.com/office/drawing/2014/main" id="{6C284AE9-7711-42AD-3C42-92E14B219A07}"/>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3" name="Picture Placeholder 22">
            <a:extLst>
              <a:ext uri="{FF2B5EF4-FFF2-40B4-BE49-F238E27FC236}">
                <a16:creationId xmlns:a16="http://schemas.microsoft.com/office/drawing/2014/main" id="{2C07C180-27FB-8F9F-C4F9-184561312AA1}"/>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4" name="Text Placeholder 13">
            <a:extLst>
              <a:ext uri="{FF2B5EF4-FFF2-40B4-BE49-F238E27FC236}">
                <a16:creationId xmlns:a16="http://schemas.microsoft.com/office/drawing/2014/main" id="{A1E20FA6-C792-B305-886B-5E1AE110E0E6}"/>
              </a:ext>
            </a:extLst>
          </p:cNvPr>
          <p:cNvSpPr txBox="1">
            <a:spLocks noGrp="1"/>
          </p:cNvSpPr>
          <p:nvPr>
            <p:ph type="body" idx="4294967295"/>
          </p:nvPr>
        </p:nvSpPr>
        <p:spPr>
          <a:xfrm>
            <a:off x="2107472" y="251158"/>
            <a:ext cx="2908660" cy="619688"/>
          </a:xfrm>
        </p:spPr>
        <p:txBody>
          <a:bodyPr>
            <a:noAutofit/>
          </a:bodyPr>
          <a:lstStyle>
            <a:lvl1pPr marL="0" indent="0">
              <a:buNone/>
              <a:defRPr sz="4800" b="1"/>
            </a:lvl1pPr>
          </a:lstStyle>
          <a:p>
            <a:pPr lvl="0"/>
            <a:r>
              <a:rPr lang="en-US"/>
              <a:t>TEMPLATE</a:t>
            </a:r>
          </a:p>
        </p:txBody>
      </p:sp>
      <p:sp>
        <p:nvSpPr>
          <p:cNvPr id="5" name="Text Placeholder 13">
            <a:extLst>
              <a:ext uri="{FF2B5EF4-FFF2-40B4-BE49-F238E27FC236}">
                <a16:creationId xmlns:a16="http://schemas.microsoft.com/office/drawing/2014/main" id="{AEE0E0F6-9304-01C5-22FD-1BD667E689E1}"/>
              </a:ext>
            </a:extLst>
          </p:cNvPr>
          <p:cNvSpPr txBox="1">
            <a:spLocks noGrp="1"/>
          </p:cNvSpPr>
          <p:nvPr>
            <p:ph type="body" idx="4294967295"/>
          </p:nvPr>
        </p:nvSpPr>
        <p:spPr>
          <a:xfrm>
            <a:off x="5159968" y="256434"/>
            <a:ext cx="3661815" cy="647267"/>
          </a:xfrm>
        </p:spPr>
        <p:txBody>
          <a:bodyPr>
            <a:noAutofit/>
          </a:bodyPr>
          <a:lstStyle>
            <a:lvl1pPr marL="0" indent="0">
              <a:buNone/>
              <a:defRPr sz="4800" b="1">
                <a:solidFill>
                  <a:srgbClr val="F47920"/>
                </a:solidFill>
              </a:defRPr>
            </a:lvl1pPr>
          </a:lstStyle>
          <a:p>
            <a:pPr lvl="0"/>
            <a:r>
              <a:rPr lang="en-US"/>
              <a:t>GUIDELINES</a:t>
            </a:r>
          </a:p>
        </p:txBody>
      </p:sp>
      <p:sp>
        <p:nvSpPr>
          <p:cNvPr id="6" name="TextBox 9">
            <a:extLst>
              <a:ext uri="{FF2B5EF4-FFF2-40B4-BE49-F238E27FC236}">
                <a16:creationId xmlns:a16="http://schemas.microsoft.com/office/drawing/2014/main" id="{E36E2A66-9770-B2D0-BFB8-873EE2EF67A4}"/>
              </a:ext>
            </a:extLst>
          </p:cNvPr>
          <p:cNvSpPr txBox="1"/>
          <p:nvPr/>
        </p:nvSpPr>
        <p:spPr>
          <a:xfrm>
            <a:off x="668746" y="1184852"/>
            <a:ext cx="7064681" cy="563231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0" u="none" strike="noStrike" kern="1200" cap="none" spc="0" baseline="0">
                <a:solidFill>
                  <a:srgbClr val="000000"/>
                </a:solidFill>
                <a:uFillTx/>
                <a:latin typeface="Calibri"/>
              </a:rPr>
              <a:t>ADD PRESENTER’S LOGOS</a:t>
            </a:r>
            <a:endParaRPr lang="en-GB" sz="2000" b="0"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0" u="none" strike="noStrike" kern="1200" cap="none" spc="0" baseline="0">
                <a:solidFill>
                  <a:srgbClr val="000000"/>
                </a:solidFill>
                <a:uFillTx/>
                <a:latin typeface="Calibri"/>
              </a:rPr>
              <a:t>-&gt; </a:t>
            </a:r>
            <a:r>
              <a:rPr lang="en-GB" sz="2000" b="0" i="0" u="none" strike="noStrike" kern="1200" cap="none" spc="0" baseline="0">
                <a:solidFill>
                  <a:srgbClr val="000000"/>
                </a:solidFill>
                <a:uFillTx/>
                <a:latin typeface="Calibri"/>
              </a:rPr>
              <a:t>To add a Logo, just click on the Logo icon on each Slide and Browse to the folder Containing your Logos.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1" u="none" strike="noStrike" kern="1200" cap="none" spc="0" baseline="0">
                <a:solidFill>
                  <a:srgbClr val="000000"/>
                </a:solidFill>
                <a:uFillTx/>
                <a:latin typeface="Calibri"/>
              </a:rPr>
              <a:t>-&gt;</a:t>
            </a:r>
            <a:r>
              <a:rPr lang="en-GB" sz="2000" b="0" i="1" u="none" strike="noStrike" kern="1200" cap="none" spc="0" baseline="0">
                <a:solidFill>
                  <a:srgbClr val="000000"/>
                </a:solidFill>
                <a:uFillTx/>
                <a:latin typeface="Calibri"/>
              </a:rPr>
              <a:t> If the Logo Icon is accidentally deleted, Right Click on the Slide and Click ‘Reset Slide’ </a:t>
            </a:r>
            <a:br>
              <a:rPr lang="en-GB" sz="2000" b="0" i="1" u="none" strike="noStrike" kern="1200" cap="none" spc="0" baseline="0">
                <a:solidFill>
                  <a:srgbClr val="000000"/>
                </a:solidFill>
                <a:uFillTx/>
                <a:latin typeface="Calibri"/>
              </a:rPr>
            </a:br>
            <a:r>
              <a:rPr lang="en-GB" sz="2000" b="1" i="1" u="none" strike="noStrike" kern="1200" cap="none" spc="0" baseline="0">
                <a:solidFill>
                  <a:srgbClr val="000000"/>
                </a:solidFill>
                <a:uFillTx/>
                <a:latin typeface="Calibri"/>
              </a:rPr>
              <a:t>-&gt;</a:t>
            </a:r>
            <a:r>
              <a:rPr lang="en-GB" sz="2000" b="0" i="1" u="none" strike="noStrike" kern="1200" cap="none" spc="0" baseline="0">
                <a:solidFill>
                  <a:srgbClr val="000000"/>
                </a:solidFill>
                <a:uFillTx/>
                <a:latin typeface="Calibri"/>
              </a:rPr>
              <a:t> Select and Delete extra logo icons.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1" i="1"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0" u="none" strike="noStrike" kern="1200" cap="none" spc="0" baseline="0">
                <a:solidFill>
                  <a:srgbClr val="000000"/>
                </a:solidFill>
                <a:uFillTx/>
                <a:latin typeface="Calibri"/>
              </a:rPr>
              <a:t>SLIDE LAYOUTS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0" i="0" u="none" strike="noStrike" kern="1200" cap="none" spc="0" baseline="0">
                <a:solidFill>
                  <a:srgbClr val="000000"/>
                </a:solidFill>
                <a:uFillTx/>
                <a:latin typeface="Calibri"/>
              </a:rPr>
              <a:t>If you wish to use a different layout for your existing slide,. Simply</a:t>
            </a:r>
          </a:p>
          <a:p>
            <a:pPr marL="857250" marR="0" lvl="1" indent="-400050" algn="l" defTabSz="914400" rtl="0" fontAlgn="auto" hangingPunct="1">
              <a:lnSpc>
                <a:spcPct val="100000"/>
              </a:lnSpc>
              <a:spcBef>
                <a:spcPts val="0"/>
              </a:spcBef>
              <a:spcAft>
                <a:spcPts val="0"/>
              </a:spcAft>
              <a:buSzPct val="100000"/>
              <a:buFont typeface="Calibri Light"/>
              <a:buAutoNum type="romanLcPeriod"/>
              <a:tabLst/>
              <a:defRPr sz="1800" b="0" i="0" u="none" strike="noStrike" kern="0" cap="none" spc="0" baseline="0">
                <a:solidFill>
                  <a:srgbClr val="000000"/>
                </a:solidFill>
                <a:uFillTx/>
              </a:defRPr>
            </a:pPr>
            <a:r>
              <a:rPr lang="en-GB" sz="2000" b="0" i="0" u="none" strike="noStrike" kern="1200" cap="none" spc="0" baseline="0">
                <a:solidFill>
                  <a:srgbClr val="000000"/>
                </a:solidFill>
                <a:uFillTx/>
                <a:latin typeface="Calibri"/>
              </a:rPr>
              <a:t> Right click on the slide and select ‘Layout’</a:t>
            </a:r>
          </a:p>
          <a:p>
            <a:pPr marL="857250" marR="0" lvl="1" indent="-400050" algn="l" defTabSz="914400" rtl="0" fontAlgn="auto" hangingPunct="1">
              <a:lnSpc>
                <a:spcPct val="100000"/>
              </a:lnSpc>
              <a:spcBef>
                <a:spcPts val="0"/>
              </a:spcBef>
              <a:spcAft>
                <a:spcPts val="0"/>
              </a:spcAft>
              <a:buSzPct val="100000"/>
              <a:buFont typeface="Calibri Light"/>
              <a:buAutoNum type="romanLcPeriod"/>
              <a:tabLst/>
              <a:defRPr sz="1800" b="0" i="0" u="none" strike="noStrike" kern="0" cap="none" spc="0" baseline="0">
                <a:solidFill>
                  <a:srgbClr val="000000"/>
                </a:solidFill>
                <a:uFillTx/>
              </a:defRPr>
            </a:pPr>
            <a:r>
              <a:rPr lang="en-GB" sz="2000" b="0" i="0" u="none" strike="noStrike" kern="1200" cap="none" spc="0" baseline="0">
                <a:solidFill>
                  <a:srgbClr val="000000"/>
                </a:solidFill>
                <a:uFillTx/>
                <a:latin typeface="Calibri"/>
              </a:rPr>
              <a:t>Choose a New Layout from the gallery.</a:t>
            </a:r>
          </a:p>
          <a:p>
            <a:pPr marL="457200" marR="0" lvl="1"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0"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0" u="none" strike="noStrike" kern="1200" cap="none" spc="0" baseline="0">
                <a:solidFill>
                  <a:srgbClr val="000000"/>
                </a:solidFill>
                <a:uFillTx/>
                <a:latin typeface="Calibri"/>
              </a:rPr>
              <a:t>SLIDE BY SLIDE INSTRUCTIONS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0" i="0" u="none" strike="noStrike" kern="1200" cap="none" spc="0" baseline="0">
                <a:solidFill>
                  <a:srgbClr val="000000"/>
                </a:solidFill>
                <a:uFillTx/>
                <a:latin typeface="Calibri"/>
              </a:rPr>
              <a:t>Find instructions for each slide by clicking on the </a:t>
            </a:r>
            <a:r>
              <a:rPr lang="en-GB" sz="2000" b="1" i="0" u="none" strike="noStrike" kern="1200" cap="none" spc="0" baseline="0">
                <a:solidFill>
                  <a:srgbClr val="000000"/>
                </a:solidFill>
                <a:uFillTx/>
                <a:latin typeface="Calibri"/>
              </a:rPr>
              <a:t>‘Notes’ </a:t>
            </a:r>
            <a:r>
              <a:rPr lang="en-GB" sz="2000" b="0" i="0" u="none" strike="noStrike" kern="1200" cap="none" spc="0" baseline="0">
                <a:solidFill>
                  <a:srgbClr val="000000"/>
                </a:solidFill>
                <a:uFillTx/>
                <a:latin typeface="Calibri"/>
              </a:rPr>
              <a:t>icon at the bottom of your screen.</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0"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1"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0" i="0" u="none" strike="noStrike" kern="1200" cap="none" spc="0" baseline="0">
              <a:solidFill>
                <a:srgbClr val="000000"/>
              </a:solidFill>
              <a:uFillTx/>
              <a:latin typeface="Calibri"/>
            </a:endParaRPr>
          </a:p>
        </p:txBody>
      </p:sp>
      <p:pic>
        <p:nvPicPr>
          <p:cNvPr id="7" name="Picture 10">
            <a:extLst>
              <a:ext uri="{FF2B5EF4-FFF2-40B4-BE49-F238E27FC236}">
                <a16:creationId xmlns:a16="http://schemas.microsoft.com/office/drawing/2014/main" id="{91418045-9971-83A7-BE8E-12DF4492ECC1}"/>
              </a:ext>
            </a:extLst>
          </p:cNvPr>
          <p:cNvPicPr>
            <a:picLocks noChangeAspect="1"/>
          </p:cNvPicPr>
          <p:nvPr/>
        </p:nvPicPr>
        <p:blipFill>
          <a:blip r:embed="rId2"/>
          <a:stretch>
            <a:fillRect/>
          </a:stretch>
        </p:blipFill>
        <p:spPr>
          <a:xfrm>
            <a:off x="8127251" y="1579141"/>
            <a:ext cx="3130686" cy="901086"/>
          </a:xfrm>
          <a:prstGeom prst="rect">
            <a:avLst/>
          </a:prstGeom>
          <a:noFill/>
          <a:ln cap="flat">
            <a:noFill/>
          </a:ln>
        </p:spPr>
      </p:pic>
      <p:pic>
        <p:nvPicPr>
          <p:cNvPr id="8" name="Picture 11">
            <a:extLst>
              <a:ext uri="{FF2B5EF4-FFF2-40B4-BE49-F238E27FC236}">
                <a16:creationId xmlns:a16="http://schemas.microsoft.com/office/drawing/2014/main" id="{92666AB6-6F83-871E-7DDC-CEFE9AE079B8}"/>
              </a:ext>
            </a:extLst>
          </p:cNvPr>
          <p:cNvPicPr>
            <a:picLocks noChangeAspect="1"/>
          </p:cNvPicPr>
          <p:nvPr/>
        </p:nvPicPr>
        <p:blipFill>
          <a:blip r:embed="rId3"/>
          <a:stretch>
            <a:fillRect/>
          </a:stretch>
        </p:blipFill>
        <p:spPr>
          <a:xfrm>
            <a:off x="8320491" y="4957831"/>
            <a:ext cx="2744205" cy="965551"/>
          </a:xfrm>
          <a:prstGeom prst="rect">
            <a:avLst/>
          </a:prstGeom>
          <a:noFill/>
          <a:ln cap="flat">
            <a:noFill/>
          </a:ln>
        </p:spPr>
      </p:pic>
    </p:spTree>
    <p:extLst>
      <p:ext uri="{BB962C8B-B14F-4D97-AF65-F5344CB8AC3E}">
        <p14:creationId xmlns:p14="http://schemas.microsoft.com/office/powerpoint/2010/main" val="16931335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GuideLInes">
    <p:spTree>
      <p:nvGrpSpPr>
        <p:cNvPr id="1" name=""/>
        <p:cNvGrpSpPr/>
        <p:nvPr/>
      </p:nvGrpSpPr>
      <p:grpSpPr>
        <a:xfrm>
          <a:off x="0" y="0"/>
          <a:ext cx="0" cy="0"/>
          <a:chOff x="0" y="0"/>
          <a:chExt cx="0" cy="0"/>
        </a:xfrm>
      </p:grpSpPr>
      <p:pic>
        <p:nvPicPr>
          <p:cNvPr id="2" name="Picture 12">
            <a:extLst>
              <a:ext uri="{FF2B5EF4-FFF2-40B4-BE49-F238E27FC236}">
                <a16:creationId xmlns:a16="http://schemas.microsoft.com/office/drawing/2014/main" id="{F3FA0F9C-A7DE-C87A-D0CC-74035FAB4264}"/>
              </a:ext>
            </a:extLst>
          </p:cNvPr>
          <p:cNvPicPr>
            <a:picLocks noChangeAspect="1"/>
          </p:cNvPicPr>
          <p:nvPr/>
        </p:nvPicPr>
        <p:blipFill>
          <a:blip r:embed="rId2"/>
          <a:stretch>
            <a:fillRect/>
          </a:stretch>
        </p:blipFill>
        <p:spPr>
          <a:xfrm>
            <a:off x="4120844" y="2104994"/>
            <a:ext cx="2795842" cy="1574825"/>
          </a:xfrm>
          <a:prstGeom prst="rect">
            <a:avLst/>
          </a:prstGeom>
          <a:noFill/>
          <a:ln cap="flat">
            <a:noFill/>
          </a:ln>
        </p:spPr>
      </p:pic>
      <p:pic>
        <p:nvPicPr>
          <p:cNvPr id="3" name="Picture 13">
            <a:extLst>
              <a:ext uri="{FF2B5EF4-FFF2-40B4-BE49-F238E27FC236}">
                <a16:creationId xmlns:a16="http://schemas.microsoft.com/office/drawing/2014/main" id="{078A9880-87C3-64FB-69F9-2C0ACF4EAC54}"/>
              </a:ext>
            </a:extLst>
          </p:cNvPr>
          <p:cNvPicPr>
            <a:picLocks noChangeAspect="1"/>
          </p:cNvPicPr>
          <p:nvPr/>
        </p:nvPicPr>
        <p:blipFill>
          <a:blip r:embed="rId3"/>
          <a:stretch>
            <a:fillRect/>
          </a:stretch>
        </p:blipFill>
        <p:spPr>
          <a:xfrm>
            <a:off x="7430487" y="2104994"/>
            <a:ext cx="2834420" cy="1590498"/>
          </a:xfrm>
          <a:prstGeom prst="rect">
            <a:avLst/>
          </a:prstGeom>
          <a:noFill/>
          <a:ln cap="flat">
            <a:noFill/>
          </a:ln>
        </p:spPr>
      </p:pic>
      <p:pic>
        <p:nvPicPr>
          <p:cNvPr id="4" name="Picture 14">
            <a:extLst>
              <a:ext uri="{FF2B5EF4-FFF2-40B4-BE49-F238E27FC236}">
                <a16:creationId xmlns:a16="http://schemas.microsoft.com/office/drawing/2014/main" id="{A9C3E870-DED2-5378-18AB-D257A17F793C}"/>
              </a:ext>
            </a:extLst>
          </p:cNvPr>
          <p:cNvPicPr>
            <a:picLocks noChangeAspect="1"/>
          </p:cNvPicPr>
          <p:nvPr/>
        </p:nvPicPr>
        <p:blipFill>
          <a:blip r:embed="rId4"/>
          <a:stretch>
            <a:fillRect/>
          </a:stretch>
        </p:blipFill>
        <p:spPr>
          <a:xfrm>
            <a:off x="890662" y="4551554"/>
            <a:ext cx="2716152" cy="1527029"/>
          </a:xfrm>
          <a:prstGeom prst="rect">
            <a:avLst/>
          </a:prstGeom>
          <a:noFill/>
          <a:ln cap="flat">
            <a:noFill/>
          </a:ln>
        </p:spPr>
      </p:pic>
      <p:pic>
        <p:nvPicPr>
          <p:cNvPr id="5" name="Picture 15">
            <a:extLst>
              <a:ext uri="{FF2B5EF4-FFF2-40B4-BE49-F238E27FC236}">
                <a16:creationId xmlns:a16="http://schemas.microsoft.com/office/drawing/2014/main" id="{597912FB-2CED-72FD-D620-1B3E5453DFE5}"/>
              </a:ext>
            </a:extLst>
          </p:cNvPr>
          <p:cNvPicPr>
            <a:picLocks noChangeAspect="1"/>
          </p:cNvPicPr>
          <p:nvPr/>
        </p:nvPicPr>
        <p:blipFill>
          <a:blip r:embed="rId5"/>
          <a:stretch>
            <a:fillRect/>
          </a:stretch>
        </p:blipFill>
        <p:spPr>
          <a:xfrm>
            <a:off x="3955374" y="4551554"/>
            <a:ext cx="2729986" cy="1527029"/>
          </a:xfrm>
          <a:prstGeom prst="rect">
            <a:avLst/>
          </a:prstGeom>
          <a:noFill/>
          <a:ln cap="flat">
            <a:noFill/>
          </a:ln>
        </p:spPr>
      </p:pic>
      <p:sp>
        <p:nvSpPr>
          <p:cNvPr id="6" name="TextBox 18">
            <a:extLst>
              <a:ext uri="{FF2B5EF4-FFF2-40B4-BE49-F238E27FC236}">
                <a16:creationId xmlns:a16="http://schemas.microsoft.com/office/drawing/2014/main" id="{9EF9451E-4B75-189C-1190-9F0533C948B4}"/>
              </a:ext>
            </a:extLst>
          </p:cNvPr>
          <p:cNvSpPr txBox="1"/>
          <p:nvPr/>
        </p:nvSpPr>
        <p:spPr>
          <a:xfrm>
            <a:off x="660900" y="2634432"/>
            <a:ext cx="247381"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1</a:t>
            </a:r>
          </a:p>
        </p:txBody>
      </p:sp>
      <p:sp>
        <p:nvSpPr>
          <p:cNvPr id="7" name="TextBox 19">
            <a:extLst>
              <a:ext uri="{FF2B5EF4-FFF2-40B4-BE49-F238E27FC236}">
                <a16:creationId xmlns:a16="http://schemas.microsoft.com/office/drawing/2014/main" id="{12AB4CA4-4DB4-B7D2-5032-193CB25D78A1}"/>
              </a:ext>
            </a:extLst>
          </p:cNvPr>
          <p:cNvSpPr txBox="1"/>
          <p:nvPr/>
        </p:nvSpPr>
        <p:spPr>
          <a:xfrm>
            <a:off x="3858630" y="2634432"/>
            <a:ext cx="247381"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2</a:t>
            </a:r>
          </a:p>
        </p:txBody>
      </p:sp>
      <p:sp>
        <p:nvSpPr>
          <p:cNvPr id="8" name="TextBox 20">
            <a:extLst>
              <a:ext uri="{FF2B5EF4-FFF2-40B4-BE49-F238E27FC236}">
                <a16:creationId xmlns:a16="http://schemas.microsoft.com/office/drawing/2014/main" id="{545A034E-F4F1-B657-5FEC-B47D19EEEC33}"/>
              </a:ext>
            </a:extLst>
          </p:cNvPr>
          <p:cNvSpPr txBox="1"/>
          <p:nvPr/>
        </p:nvSpPr>
        <p:spPr>
          <a:xfrm>
            <a:off x="7162284" y="2634432"/>
            <a:ext cx="208922"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3</a:t>
            </a:r>
          </a:p>
        </p:txBody>
      </p:sp>
      <p:sp>
        <p:nvSpPr>
          <p:cNvPr id="9" name="TextBox 21">
            <a:extLst>
              <a:ext uri="{FF2B5EF4-FFF2-40B4-BE49-F238E27FC236}">
                <a16:creationId xmlns:a16="http://schemas.microsoft.com/office/drawing/2014/main" id="{6C3F09A0-AF04-D23A-6C46-FC349AF7E5C1}"/>
              </a:ext>
            </a:extLst>
          </p:cNvPr>
          <p:cNvSpPr txBox="1"/>
          <p:nvPr/>
        </p:nvSpPr>
        <p:spPr>
          <a:xfrm>
            <a:off x="908273" y="3995525"/>
            <a:ext cx="9374245"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Each presentation should have the last two slides in the order:</a:t>
            </a:r>
          </a:p>
        </p:txBody>
      </p:sp>
      <p:sp>
        <p:nvSpPr>
          <p:cNvPr id="10" name="TextBox 22">
            <a:extLst>
              <a:ext uri="{FF2B5EF4-FFF2-40B4-BE49-F238E27FC236}">
                <a16:creationId xmlns:a16="http://schemas.microsoft.com/office/drawing/2014/main" id="{F9942556-5DE3-F7AA-35DE-9726A4A86F79}"/>
              </a:ext>
            </a:extLst>
          </p:cNvPr>
          <p:cNvSpPr txBox="1"/>
          <p:nvPr/>
        </p:nvSpPr>
        <p:spPr>
          <a:xfrm>
            <a:off x="954405" y="1566806"/>
            <a:ext cx="9374245"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Each presentation should have the first three slides in the order:</a:t>
            </a:r>
          </a:p>
        </p:txBody>
      </p:sp>
      <p:sp>
        <p:nvSpPr>
          <p:cNvPr id="11" name="TextBox 23">
            <a:extLst>
              <a:ext uri="{FF2B5EF4-FFF2-40B4-BE49-F238E27FC236}">
                <a16:creationId xmlns:a16="http://schemas.microsoft.com/office/drawing/2014/main" id="{87B7BBDD-359F-6160-9503-D1FA0B62C934}"/>
              </a:ext>
            </a:extLst>
          </p:cNvPr>
          <p:cNvSpPr txBox="1"/>
          <p:nvPr/>
        </p:nvSpPr>
        <p:spPr>
          <a:xfrm>
            <a:off x="1043065" y="6008833"/>
            <a:ext cx="2143563"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2</a:t>
            </a:r>
            <a:r>
              <a:rPr lang="en-US" sz="2000" b="1" i="0" u="none" strike="noStrike" kern="1200" cap="none" spc="0" baseline="30000">
                <a:solidFill>
                  <a:srgbClr val="000000"/>
                </a:solidFill>
                <a:uFillTx/>
                <a:latin typeface="Calibri"/>
              </a:rPr>
              <a:t>nd</a:t>
            </a:r>
            <a:r>
              <a:rPr lang="en-US" sz="2000" b="1" i="0" u="none" strike="noStrike" kern="1200" cap="none" spc="0" baseline="0">
                <a:solidFill>
                  <a:srgbClr val="000000"/>
                </a:solidFill>
                <a:uFillTx/>
                <a:latin typeface="Calibri"/>
              </a:rPr>
              <a:t> last</a:t>
            </a:r>
          </a:p>
        </p:txBody>
      </p:sp>
      <p:sp>
        <p:nvSpPr>
          <p:cNvPr id="12" name="TextBox 24">
            <a:extLst>
              <a:ext uri="{FF2B5EF4-FFF2-40B4-BE49-F238E27FC236}">
                <a16:creationId xmlns:a16="http://schemas.microsoft.com/office/drawing/2014/main" id="{1C21274C-A801-D416-AF37-AD362B860CA7}"/>
              </a:ext>
            </a:extLst>
          </p:cNvPr>
          <p:cNvSpPr txBox="1"/>
          <p:nvPr/>
        </p:nvSpPr>
        <p:spPr>
          <a:xfrm>
            <a:off x="3982321" y="6040279"/>
            <a:ext cx="2143563"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last</a:t>
            </a:r>
          </a:p>
        </p:txBody>
      </p:sp>
      <p:sp>
        <p:nvSpPr>
          <p:cNvPr id="13" name="TextBox 25">
            <a:extLst>
              <a:ext uri="{FF2B5EF4-FFF2-40B4-BE49-F238E27FC236}">
                <a16:creationId xmlns:a16="http://schemas.microsoft.com/office/drawing/2014/main" id="{A70917C2-655D-A555-03A6-BD4AC8F0B135}"/>
              </a:ext>
            </a:extLst>
          </p:cNvPr>
          <p:cNvSpPr txBox="1"/>
          <p:nvPr/>
        </p:nvSpPr>
        <p:spPr>
          <a:xfrm>
            <a:off x="756044" y="1026770"/>
            <a:ext cx="3199330"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1" i="0" u="none" strike="noStrike" kern="1200" cap="none" spc="0" baseline="0">
                <a:solidFill>
                  <a:srgbClr val="404040"/>
                </a:solidFill>
                <a:uFillTx/>
                <a:latin typeface="Calibri"/>
              </a:rPr>
              <a:t>MANDATORY SLIDES</a:t>
            </a:r>
          </a:p>
        </p:txBody>
      </p:sp>
      <p:sp>
        <p:nvSpPr>
          <p:cNvPr id="14" name="Text Placeholder 13">
            <a:extLst>
              <a:ext uri="{FF2B5EF4-FFF2-40B4-BE49-F238E27FC236}">
                <a16:creationId xmlns:a16="http://schemas.microsoft.com/office/drawing/2014/main" id="{19A2E882-1C7D-34BE-ACF2-556BF2C72E20}"/>
              </a:ext>
            </a:extLst>
          </p:cNvPr>
          <p:cNvSpPr txBox="1">
            <a:spLocks noGrp="1"/>
          </p:cNvSpPr>
          <p:nvPr>
            <p:ph type="body" idx="4294967295"/>
          </p:nvPr>
        </p:nvSpPr>
        <p:spPr>
          <a:xfrm>
            <a:off x="2107472" y="251158"/>
            <a:ext cx="2908660" cy="619688"/>
          </a:xfrm>
        </p:spPr>
        <p:txBody>
          <a:bodyPr>
            <a:noAutofit/>
          </a:bodyPr>
          <a:lstStyle>
            <a:lvl1pPr marL="0" indent="0">
              <a:buNone/>
              <a:defRPr sz="4800" b="1"/>
            </a:lvl1pPr>
          </a:lstStyle>
          <a:p>
            <a:pPr lvl="0"/>
            <a:r>
              <a:rPr lang="en-US"/>
              <a:t>TEMPLATE</a:t>
            </a:r>
          </a:p>
        </p:txBody>
      </p:sp>
      <p:sp>
        <p:nvSpPr>
          <p:cNvPr id="15" name="Text Placeholder 13">
            <a:extLst>
              <a:ext uri="{FF2B5EF4-FFF2-40B4-BE49-F238E27FC236}">
                <a16:creationId xmlns:a16="http://schemas.microsoft.com/office/drawing/2014/main" id="{396C1CEC-A439-0F16-8D80-9070B8122C21}"/>
              </a:ext>
            </a:extLst>
          </p:cNvPr>
          <p:cNvSpPr txBox="1">
            <a:spLocks noGrp="1"/>
          </p:cNvSpPr>
          <p:nvPr>
            <p:ph type="body" idx="4294967295"/>
          </p:nvPr>
        </p:nvSpPr>
        <p:spPr>
          <a:xfrm>
            <a:off x="5159968" y="256434"/>
            <a:ext cx="3661815" cy="647267"/>
          </a:xfrm>
        </p:spPr>
        <p:txBody>
          <a:bodyPr>
            <a:noAutofit/>
          </a:bodyPr>
          <a:lstStyle>
            <a:lvl1pPr marL="0" indent="0">
              <a:buNone/>
              <a:defRPr sz="4800" b="1">
                <a:solidFill>
                  <a:srgbClr val="F47920"/>
                </a:solidFill>
              </a:defRPr>
            </a:lvl1pPr>
          </a:lstStyle>
          <a:p>
            <a:pPr lvl="0"/>
            <a:r>
              <a:rPr lang="en-US"/>
              <a:t>GUIDELINES</a:t>
            </a:r>
          </a:p>
        </p:txBody>
      </p:sp>
      <p:cxnSp>
        <p:nvCxnSpPr>
          <p:cNvPr id="16" name="Straight Connector 29">
            <a:extLst>
              <a:ext uri="{FF2B5EF4-FFF2-40B4-BE49-F238E27FC236}">
                <a16:creationId xmlns:a16="http://schemas.microsoft.com/office/drawing/2014/main" id="{0FC105FE-2EA8-E7E6-D843-303DAB054CA3}"/>
              </a:ext>
            </a:extLst>
          </p:cNvPr>
          <p:cNvCxnSpPr/>
          <p:nvPr/>
        </p:nvCxnSpPr>
        <p:spPr>
          <a:xfrm>
            <a:off x="660900" y="1483915"/>
            <a:ext cx="7749678" cy="0"/>
          </a:xfrm>
          <a:prstGeom prst="straightConnector1">
            <a:avLst/>
          </a:prstGeom>
          <a:noFill/>
          <a:ln w="6345" cap="flat">
            <a:solidFill>
              <a:srgbClr val="ED7D31"/>
            </a:solidFill>
            <a:prstDash val="solid"/>
            <a:miter/>
          </a:ln>
        </p:spPr>
      </p:cxnSp>
    </p:spTree>
    <p:extLst>
      <p:ext uri="{BB962C8B-B14F-4D97-AF65-F5344CB8AC3E}">
        <p14:creationId xmlns:p14="http://schemas.microsoft.com/office/powerpoint/2010/main" val="41533866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uideLIne 3">
    <p:spTree>
      <p:nvGrpSpPr>
        <p:cNvPr id="1" name=""/>
        <p:cNvGrpSpPr/>
        <p:nvPr/>
      </p:nvGrpSpPr>
      <p:grpSpPr>
        <a:xfrm>
          <a:off x="0" y="0"/>
          <a:ext cx="0" cy="0"/>
          <a:chOff x="0" y="0"/>
          <a:chExt cx="0" cy="0"/>
        </a:xfrm>
      </p:grpSpPr>
      <p:sp>
        <p:nvSpPr>
          <p:cNvPr id="2" name="TextBox 22">
            <a:extLst>
              <a:ext uri="{FF2B5EF4-FFF2-40B4-BE49-F238E27FC236}">
                <a16:creationId xmlns:a16="http://schemas.microsoft.com/office/drawing/2014/main" id="{444C49BA-6741-0FD5-2ABF-B266BE273497}"/>
              </a:ext>
            </a:extLst>
          </p:cNvPr>
          <p:cNvSpPr txBox="1"/>
          <p:nvPr/>
        </p:nvSpPr>
        <p:spPr>
          <a:xfrm>
            <a:off x="1043065" y="1598014"/>
            <a:ext cx="9374245" cy="400114"/>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Use all other slides based on your content and presentation flow.</a:t>
            </a:r>
          </a:p>
        </p:txBody>
      </p:sp>
      <p:sp>
        <p:nvSpPr>
          <p:cNvPr id="3" name="TextBox 25">
            <a:extLst>
              <a:ext uri="{FF2B5EF4-FFF2-40B4-BE49-F238E27FC236}">
                <a16:creationId xmlns:a16="http://schemas.microsoft.com/office/drawing/2014/main" id="{631DB0C7-6DDA-7D82-BDE6-E404458AA766}"/>
              </a:ext>
            </a:extLst>
          </p:cNvPr>
          <p:cNvSpPr txBox="1"/>
          <p:nvPr/>
        </p:nvSpPr>
        <p:spPr>
          <a:xfrm>
            <a:off x="1043065" y="2412178"/>
            <a:ext cx="9374245" cy="1015660"/>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Where content does not fit on a slide, simply</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 -&gt;Select the slide.</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 -&gt;right click and select duplicate from the drop down menu. </a:t>
            </a:r>
          </a:p>
        </p:txBody>
      </p:sp>
      <p:sp>
        <p:nvSpPr>
          <p:cNvPr id="4" name="TextBox 26">
            <a:extLst>
              <a:ext uri="{FF2B5EF4-FFF2-40B4-BE49-F238E27FC236}">
                <a16:creationId xmlns:a16="http://schemas.microsoft.com/office/drawing/2014/main" id="{7E23B6A7-A757-29CE-CA2F-3F9F44FCE58F}"/>
              </a:ext>
            </a:extLst>
          </p:cNvPr>
          <p:cNvSpPr txBox="1"/>
          <p:nvPr/>
        </p:nvSpPr>
        <p:spPr>
          <a:xfrm>
            <a:off x="1043065" y="3811118"/>
            <a:ext cx="9374245" cy="400114"/>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Extra slides that are not used should be DELETED.</a:t>
            </a:r>
          </a:p>
        </p:txBody>
      </p:sp>
      <p:sp>
        <p:nvSpPr>
          <p:cNvPr id="5" name="TextBox 27">
            <a:extLst>
              <a:ext uri="{FF2B5EF4-FFF2-40B4-BE49-F238E27FC236}">
                <a16:creationId xmlns:a16="http://schemas.microsoft.com/office/drawing/2014/main" id="{E5D48EF4-59BC-4E95-3BD0-6DC7A608A733}"/>
              </a:ext>
            </a:extLst>
          </p:cNvPr>
          <p:cNvSpPr txBox="1"/>
          <p:nvPr/>
        </p:nvSpPr>
        <p:spPr>
          <a:xfrm>
            <a:off x="1043065" y="4625282"/>
            <a:ext cx="9374245" cy="707882"/>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Ensure that you replace the Title Place Holder Text with  a title relevant to your content.</a:t>
            </a:r>
          </a:p>
        </p:txBody>
      </p:sp>
      <p:sp>
        <p:nvSpPr>
          <p:cNvPr id="6" name="TextBox 28">
            <a:extLst>
              <a:ext uri="{FF2B5EF4-FFF2-40B4-BE49-F238E27FC236}">
                <a16:creationId xmlns:a16="http://schemas.microsoft.com/office/drawing/2014/main" id="{15E99CFF-C2BF-013F-B028-FCF1FE8B707D}"/>
              </a:ext>
            </a:extLst>
          </p:cNvPr>
          <p:cNvSpPr txBox="1"/>
          <p:nvPr/>
        </p:nvSpPr>
        <p:spPr>
          <a:xfrm>
            <a:off x="1043065" y="5439445"/>
            <a:ext cx="9374245" cy="400114"/>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Delete all slides containing template guidelines before making your presentation.</a:t>
            </a:r>
          </a:p>
        </p:txBody>
      </p:sp>
      <p:sp>
        <p:nvSpPr>
          <p:cNvPr id="7" name="Text Placeholder 13">
            <a:extLst>
              <a:ext uri="{FF2B5EF4-FFF2-40B4-BE49-F238E27FC236}">
                <a16:creationId xmlns:a16="http://schemas.microsoft.com/office/drawing/2014/main" id="{8B6D7F16-315B-6088-9214-C1D0D7E126F2}"/>
              </a:ext>
            </a:extLst>
          </p:cNvPr>
          <p:cNvSpPr txBox="1">
            <a:spLocks noGrp="1"/>
          </p:cNvSpPr>
          <p:nvPr>
            <p:ph type="body" idx="4294967295"/>
          </p:nvPr>
        </p:nvSpPr>
        <p:spPr>
          <a:xfrm>
            <a:off x="2107472" y="251158"/>
            <a:ext cx="2908660" cy="619688"/>
          </a:xfrm>
        </p:spPr>
        <p:txBody>
          <a:bodyPr>
            <a:noAutofit/>
          </a:bodyPr>
          <a:lstStyle>
            <a:lvl1pPr marL="0" indent="0">
              <a:buNone/>
              <a:defRPr sz="4800" b="1"/>
            </a:lvl1pPr>
          </a:lstStyle>
          <a:p>
            <a:pPr lvl="0"/>
            <a:r>
              <a:rPr lang="en-US"/>
              <a:t>TEMPLATE</a:t>
            </a:r>
          </a:p>
        </p:txBody>
      </p:sp>
      <p:sp>
        <p:nvSpPr>
          <p:cNvPr id="8" name="Text Placeholder 13">
            <a:extLst>
              <a:ext uri="{FF2B5EF4-FFF2-40B4-BE49-F238E27FC236}">
                <a16:creationId xmlns:a16="http://schemas.microsoft.com/office/drawing/2014/main" id="{7DB1EC2C-CD65-0F74-E868-5A74259184FD}"/>
              </a:ext>
            </a:extLst>
          </p:cNvPr>
          <p:cNvSpPr txBox="1">
            <a:spLocks noGrp="1"/>
          </p:cNvSpPr>
          <p:nvPr>
            <p:ph type="body" idx="4294967295"/>
          </p:nvPr>
        </p:nvSpPr>
        <p:spPr>
          <a:xfrm>
            <a:off x="5159968" y="256434"/>
            <a:ext cx="3661815" cy="647267"/>
          </a:xfrm>
        </p:spPr>
        <p:txBody>
          <a:bodyPr>
            <a:noAutofit/>
          </a:bodyPr>
          <a:lstStyle>
            <a:lvl1pPr marL="0" indent="0">
              <a:buNone/>
              <a:defRPr sz="4800" b="1">
                <a:solidFill>
                  <a:srgbClr val="F47920"/>
                </a:solidFill>
              </a:defRPr>
            </a:lvl1pPr>
          </a:lstStyle>
          <a:p>
            <a:pPr lvl="0"/>
            <a:r>
              <a:rPr lang="en-US"/>
              <a:t>GUIDELINES</a:t>
            </a:r>
          </a:p>
        </p:txBody>
      </p:sp>
      <p:cxnSp>
        <p:nvCxnSpPr>
          <p:cNvPr id="9" name="Straight Connector 31">
            <a:extLst>
              <a:ext uri="{FF2B5EF4-FFF2-40B4-BE49-F238E27FC236}">
                <a16:creationId xmlns:a16="http://schemas.microsoft.com/office/drawing/2014/main" id="{449D6A95-4C69-F47D-91C4-ECFBFFCB91F4}"/>
              </a:ext>
            </a:extLst>
          </p:cNvPr>
          <p:cNvCxnSpPr/>
          <p:nvPr/>
        </p:nvCxnSpPr>
        <p:spPr>
          <a:xfrm>
            <a:off x="660900" y="1483915"/>
            <a:ext cx="7749678" cy="0"/>
          </a:xfrm>
          <a:prstGeom prst="straightConnector1">
            <a:avLst/>
          </a:prstGeom>
          <a:noFill/>
          <a:ln w="6345" cap="flat">
            <a:solidFill>
              <a:srgbClr val="ED7D31"/>
            </a:solidFill>
            <a:prstDash val="solid"/>
            <a:miter/>
          </a:ln>
        </p:spPr>
      </p:cxnSp>
    </p:spTree>
    <p:extLst>
      <p:ext uri="{BB962C8B-B14F-4D97-AF65-F5344CB8AC3E}">
        <p14:creationId xmlns:p14="http://schemas.microsoft.com/office/powerpoint/2010/main" val="2596013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6AADD95C-F94A-7190-5A3C-6E1DA02B12C8}"/>
              </a:ext>
            </a:extLst>
          </p:cNvPr>
          <p:cNvSpPr txBox="1">
            <a:spLocks noGrp="1"/>
          </p:cNvSpPr>
          <p:nvPr>
            <p:ph type="body" idx="4294967295"/>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3" name="Picture Placeholder 16">
            <a:extLst>
              <a:ext uri="{FF2B5EF4-FFF2-40B4-BE49-F238E27FC236}">
                <a16:creationId xmlns:a16="http://schemas.microsoft.com/office/drawing/2014/main" id="{24AC9E43-DF8E-A975-334F-666EF9B5FECD}"/>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4" name="Picture Placeholder 18">
            <a:extLst>
              <a:ext uri="{FF2B5EF4-FFF2-40B4-BE49-F238E27FC236}">
                <a16:creationId xmlns:a16="http://schemas.microsoft.com/office/drawing/2014/main" id="{5BB7C398-C721-D212-C03F-26AFAE15C846}"/>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5" name="Picture Placeholder 22">
            <a:extLst>
              <a:ext uri="{FF2B5EF4-FFF2-40B4-BE49-F238E27FC236}">
                <a16:creationId xmlns:a16="http://schemas.microsoft.com/office/drawing/2014/main" id="{DABBE74E-81AB-4D05-0A0B-5EE11059B6A2}"/>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2452423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spTree>
      <p:nvGrpSpPr>
        <p:cNvPr id="1" name=""/>
        <p:cNvGrpSpPr/>
        <p:nvPr/>
      </p:nvGrpSpPr>
      <p:grpSpPr>
        <a:xfrm>
          <a:off x="0" y="0"/>
          <a:ext cx="0" cy="0"/>
          <a:chOff x="0" y="0"/>
          <a:chExt cx="0" cy="0"/>
        </a:xfrm>
      </p:grpSpPr>
      <p:sp>
        <p:nvSpPr>
          <p:cNvPr id="2" name="Rectangle 10">
            <a:extLst>
              <a:ext uri="{FF2B5EF4-FFF2-40B4-BE49-F238E27FC236}">
                <a16:creationId xmlns:a16="http://schemas.microsoft.com/office/drawing/2014/main" id="{B7E43BA2-FE76-4578-D0C9-788735994603}"/>
              </a:ext>
            </a:extLst>
          </p:cNvPr>
          <p:cNvSpPr/>
          <p:nvPr/>
        </p:nvSpPr>
        <p:spPr>
          <a:xfrm>
            <a:off x="4128314" y="3068104"/>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3" name="Rectangle 6">
            <a:extLst>
              <a:ext uri="{FF2B5EF4-FFF2-40B4-BE49-F238E27FC236}">
                <a16:creationId xmlns:a16="http://schemas.microsoft.com/office/drawing/2014/main" id="{48AA3E41-9DE0-0620-411B-0DF4355701E9}"/>
              </a:ext>
            </a:extLst>
          </p:cNvPr>
          <p:cNvSpPr/>
          <p:nvPr/>
        </p:nvSpPr>
        <p:spPr>
          <a:xfrm>
            <a:off x="0" y="6370633"/>
            <a:ext cx="12191996" cy="486698"/>
          </a:xfrm>
          <a:prstGeom prst="rect">
            <a:avLst/>
          </a:prstGeom>
          <a:solidFill>
            <a:srgbClr val="4C4C4C"/>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4" name="Rectangle 7">
            <a:extLst>
              <a:ext uri="{FF2B5EF4-FFF2-40B4-BE49-F238E27FC236}">
                <a16:creationId xmlns:a16="http://schemas.microsoft.com/office/drawing/2014/main" id="{516A8C3F-26C4-48F3-9E2A-CEAA8EDEED48}"/>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5" name="Content Placeholder 2">
            <a:extLst>
              <a:ext uri="{FF2B5EF4-FFF2-40B4-BE49-F238E27FC236}">
                <a16:creationId xmlns:a16="http://schemas.microsoft.com/office/drawing/2014/main" id="{EC8E958F-50C6-0AEE-E1DD-42E19E0281EB}"/>
              </a:ext>
            </a:extLst>
          </p:cNvPr>
          <p:cNvSpPr txBox="1">
            <a:spLocks noGrp="1"/>
          </p:cNvSpPr>
          <p:nvPr>
            <p:ph idx="4294967295"/>
          </p:nvPr>
        </p:nvSpPr>
        <p:spPr>
          <a:xfrm>
            <a:off x="5722415" y="1672785"/>
            <a:ext cx="6277996" cy="3430435"/>
          </a:xfrm>
        </p:spPr>
        <p:txBody>
          <a:bodyPr/>
          <a:lstStyle>
            <a:lvl1pPr marL="0" indent="0">
              <a:buNone/>
              <a:defRPr lang="en-GB" b="1">
                <a:latin typeface="Open Sans" pitchFamily="34"/>
              </a:defRPr>
            </a:lvl1pPr>
          </a:lstStyle>
          <a:p>
            <a:pPr lvl="0"/>
            <a:r>
              <a:rPr lang="en-GB"/>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endParaRPr lang="en-US"/>
          </a:p>
        </p:txBody>
      </p:sp>
      <p:sp>
        <p:nvSpPr>
          <p:cNvPr id="6" name="Picture Placeholder 16">
            <a:extLst>
              <a:ext uri="{FF2B5EF4-FFF2-40B4-BE49-F238E27FC236}">
                <a16:creationId xmlns:a16="http://schemas.microsoft.com/office/drawing/2014/main" id="{D516F2EE-070B-C126-E4B5-F0A5CAEDABA5}"/>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7" name="Picture Placeholder 18">
            <a:extLst>
              <a:ext uri="{FF2B5EF4-FFF2-40B4-BE49-F238E27FC236}">
                <a16:creationId xmlns:a16="http://schemas.microsoft.com/office/drawing/2014/main" id="{44BDFBEB-5606-7231-B4EA-F80F1D608804}"/>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8" name="Picture Placeholder 22">
            <a:extLst>
              <a:ext uri="{FF2B5EF4-FFF2-40B4-BE49-F238E27FC236}">
                <a16:creationId xmlns:a16="http://schemas.microsoft.com/office/drawing/2014/main" id="{7DAF08E6-9207-268A-6ABF-AE4468AE9D10}"/>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9" name="Text Placeholder 15">
            <a:extLst>
              <a:ext uri="{FF2B5EF4-FFF2-40B4-BE49-F238E27FC236}">
                <a16:creationId xmlns:a16="http://schemas.microsoft.com/office/drawing/2014/main" id="{5A041005-BE5F-9726-A40D-DE7811DFC97D}"/>
              </a:ext>
            </a:extLst>
          </p:cNvPr>
          <p:cNvSpPr txBox="1">
            <a:spLocks noGrp="1"/>
          </p:cNvSpPr>
          <p:nvPr>
            <p:ph type="body" idx="4294967295"/>
          </p:nvPr>
        </p:nvSpPr>
        <p:spPr>
          <a:xfrm>
            <a:off x="479630" y="1689875"/>
            <a:ext cx="3420386" cy="879479"/>
          </a:xfrm>
        </p:spPr>
        <p:txBody>
          <a:bodyPr/>
          <a:lstStyle>
            <a:lvl1pPr marL="0" indent="0">
              <a:buNone/>
              <a:defRPr sz="4800" b="1">
                <a:solidFill>
                  <a:srgbClr val="FFFFFF"/>
                </a:solidFill>
              </a:defRPr>
            </a:lvl1pPr>
          </a:lstStyle>
          <a:p>
            <a:pPr lvl="0"/>
            <a:r>
              <a:rPr lang="en-US"/>
              <a:t>ENTER</a:t>
            </a:r>
          </a:p>
        </p:txBody>
      </p:sp>
      <p:sp>
        <p:nvSpPr>
          <p:cNvPr id="10" name="Text Placeholder 15">
            <a:extLst>
              <a:ext uri="{FF2B5EF4-FFF2-40B4-BE49-F238E27FC236}">
                <a16:creationId xmlns:a16="http://schemas.microsoft.com/office/drawing/2014/main" id="{C548DA45-007B-0703-BBEE-13CBD960DEC7}"/>
              </a:ext>
            </a:extLst>
          </p:cNvPr>
          <p:cNvSpPr txBox="1">
            <a:spLocks noGrp="1"/>
          </p:cNvSpPr>
          <p:nvPr>
            <p:ph type="body" idx="4294967295"/>
          </p:nvPr>
        </p:nvSpPr>
        <p:spPr>
          <a:xfrm>
            <a:off x="479630" y="2628360"/>
            <a:ext cx="3420386" cy="879479"/>
          </a:xfrm>
        </p:spPr>
        <p:txBody>
          <a:bodyPr/>
          <a:lstStyle>
            <a:lvl1pPr marL="0" indent="0">
              <a:buNone/>
              <a:defRPr sz="4800" b="1">
                <a:solidFill>
                  <a:srgbClr val="F47920"/>
                </a:solidFill>
              </a:defRPr>
            </a:lvl1pPr>
          </a:lstStyle>
          <a:p>
            <a:pPr lvl="0"/>
            <a:r>
              <a:rPr lang="en-US"/>
              <a:t>HEADING</a:t>
            </a:r>
          </a:p>
        </p:txBody>
      </p:sp>
    </p:spTree>
    <p:extLst>
      <p:ext uri="{BB962C8B-B14F-4D97-AF65-F5344CB8AC3E}">
        <p14:creationId xmlns:p14="http://schemas.microsoft.com/office/powerpoint/2010/main" val="2433226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E53F671-0127-06BC-569B-A379FDC1D2C7}"/>
              </a:ext>
            </a:extLst>
          </p:cNvPr>
          <p:cNvSpPr txBox="1">
            <a:spLocks noGrp="1"/>
          </p:cNvSpPr>
          <p:nvPr>
            <p:ph idx="4294967295"/>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Content Placeholder 3">
            <a:extLst>
              <a:ext uri="{FF2B5EF4-FFF2-40B4-BE49-F238E27FC236}">
                <a16:creationId xmlns:a16="http://schemas.microsoft.com/office/drawing/2014/main" id="{CC10686F-51AC-8BC2-9942-E9D07D6517EF}"/>
              </a:ext>
            </a:extLst>
          </p:cNvPr>
          <p:cNvSpPr txBox="1">
            <a:spLocks noGrp="1"/>
          </p:cNvSpPr>
          <p:nvPr>
            <p:ph idx="4294967295"/>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16">
            <a:extLst>
              <a:ext uri="{FF2B5EF4-FFF2-40B4-BE49-F238E27FC236}">
                <a16:creationId xmlns:a16="http://schemas.microsoft.com/office/drawing/2014/main" id="{5EFACB9E-5475-A660-E60E-A99FBEA91C0F}"/>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F23C6013-60D9-7B58-53B1-6AD1B2684CC7}"/>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0E820D3F-32D6-917F-31EF-10EB2E8A1EC3}"/>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301620966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23C6C73A-3449-2137-F4A1-795CEAB11382}"/>
              </a:ext>
            </a:extLst>
          </p:cNvPr>
          <p:cNvSpPr txBox="1">
            <a:spLocks noGrp="1"/>
          </p:cNvSpPr>
          <p:nvPr>
            <p:ph type="body" idx="4294967295"/>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3" name="Content Placeholder 3">
            <a:extLst>
              <a:ext uri="{FF2B5EF4-FFF2-40B4-BE49-F238E27FC236}">
                <a16:creationId xmlns:a16="http://schemas.microsoft.com/office/drawing/2014/main" id="{A8474162-1978-6FF3-1584-A4983B0BEE01}"/>
              </a:ext>
            </a:extLst>
          </p:cNvPr>
          <p:cNvSpPr txBox="1">
            <a:spLocks noGrp="1"/>
          </p:cNvSpPr>
          <p:nvPr>
            <p:ph idx="4294967295"/>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4">
            <a:extLst>
              <a:ext uri="{FF2B5EF4-FFF2-40B4-BE49-F238E27FC236}">
                <a16:creationId xmlns:a16="http://schemas.microsoft.com/office/drawing/2014/main" id="{E95C7DD1-E486-D6C6-48C4-B9951950F91E}"/>
              </a:ext>
            </a:extLst>
          </p:cNvPr>
          <p:cNvSpPr txBox="1">
            <a:spLocks noGrp="1"/>
          </p:cNvSpPr>
          <p:nvPr>
            <p:ph type="body" idx="4294967295"/>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5" name="Content Placeholder 5">
            <a:extLst>
              <a:ext uri="{FF2B5EF4-FFF2-40B4-BE49-F238E27FC236}">
                <a16:creationId xmlns:a16="http://schemas.microsoft.com/office/drawing/2014/main" id="{D16B6493-92F2-0650-8513-F38C02F87977}"/>
              </a:ext>
            </a:extLst>
          </p:cNvPr>
          <p:cNvSpPr txBox="1">
            <a:spLocks noGrp="1"/>
          </p:cNvSpPr>
          <p:nvPr>
            <p:ph idx="4294967295"/>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16">
            <a:extLst>
              <a:ext uri="{FF2B5EF4-FFF2-40B4-BE49-F238E27FC236}">
                <a16:creationId xmlns:a16="http://schemas.microsoft.com/office/drawing/2014/main" id="{F33C0236-629F-71F8-3772-DCC923E71D19}"/>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7" name="Picture Placeholder 18">
            <a:extLst>
              <a:ext uri="{FF2B5EF4-FFF2-40B4-BE49-F238E27FC236}">
                <a16:creationId xmlns:a16="http://schemas.microsoft.com/office/drawing/2014/main" id="{A3954360-B16F-2322-042B-E28F88A879DB}"/>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8" name="Picture Placeholder 22">
            <a:extLst>
              <a:ext uri="{FF2B5EF4-FFF2-40B4-BE49-F238E27FC236}">
                <a16:creationId xmlns:a16="http://schemas.microsoft.com/office/drawing/2014/main" id="{D458F127-6A1C-01B9-A1DE-0B8D15D291CC}"/>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1283314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Instructions">
    <p:spTree>
      <p:nvGrpSpPr>
        <p:cNvPr id="1" name=""/>
        <p:cNvGrpSpPr/>
        <p:nvPr/>
      </p:nvGrpSpPr>
      <p:grpSpPr>
        <a:xfrm>
          <a:off x="0" y="0"/>
          <a:ext cx="0" cy="0"/>
          <a:chOff x="0" y="0"/>
          <a:chExt cx="0" cy="0"/>
        </a:xfrm>
      </p:grpSpPr>
      <p:sp>
        <p:nvSpPr>
          <p:cNvPr id="2" name="TextBox 30">
            <a:extLst>
              <a:ext uri="{FF2B5EF4-FFF2-40B4-BE49-F238E27FC236}">
                <a16:creationId xmlns:a16="http://schemas.microsoft.com/office/drawing/2014/main" id="{4ABC1202-EEAD-1937-F9A9-631EE1D17989}"/>
              </a:ext>
            </a:extLst>
          </p:cNvPr>
          <p:cNvSpPr txBox="1"/>
          <p:nvPr/>
        </p:nvSpPr>
        <p:spPr>
          <a:xfrm>
            <a:off x="6910788" y="591854"/>
            <a:ext cx="3509549" cy="76944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400" b="1" i="0" u="none" strike="noStrike" kern="1200" cap="none" spc="0" baseline="0">
                <a:solidFill>
                  <a:srgbClr val="F47920"/>
                </a:solidFill>
                <a:uFillTx/>
                <a:latin typeface="Karla" pitchFamily="2"/>
                <a:cs typeface="Karla" pitchFamily="2"/>
              </a:rPr>
              <a:t>Outline</a:t>
            </a:r>
          </a:p>
        </p:txBody>
      </p:sp>
      <p:sp>
        <p:nvSpPr>
          <p:cNvPr id="3" name="Picture Placeholder 16">
            <a:extLst>
              <a:ext uri="{FF2B5EF4-FFF2-40B4-BE49-F238E27FC236}">
                <a16:creationId xmlns:a16="http://schemas.microsoft.com/office/drawing/2014/main" id="{E91B44BE-4EEA-A945-9D96-2D7CFB4318A0}"/>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4" name="Picture Placeholder 18">
            <a:extLst>
              <a:ext uri="{FF2B5EF4-FFF2-40B4-BE49-F238E27FC236}">
                <a16:creationId xmlns:a16="http://schemas.microsoft.com/office/drawing/2014/main" id="{9FFACAD7-E658-59FE-6144-548BB98698C2}"/>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5" name="Picture Placeholder 22">
            <a:extLst>
              <a:ext uri="{FF2B5EF4-FFF2-40B4-BE49-F238E27FC236}">
                <a16:creationId xmlns:a16="http://schemas.microsoft.com/office/drawing/2014/main" id="{E8A58448-D2B2-0EE7-5560-D36148F730BC}"/>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6" name="Text Placeholder 40">
            <a:extLst>
              <a:ext uri="{FF2B5EF4-FFF2-40B4-BE49-F238E27FC236}">
                <a16:creationId xmlns:a16="http://schemas.microsoft.com/office/drawing/2014/main" id="{AC8E81C9-7C26-C552-D489-8C81EACB8AC1}"/>
              </a:ext>
            </a:extLst>
          </p:cNvPr>
          <p:cNvSpPr txBox="1">
            <a:spLocks noGrp="1"/>
          </p:cNvSpPr>
          <p:nvPr>
            <p:ph type="body" idx="4294967295"/>
          </p:nvPr>
        </p:nvSpPr>
        <p:spPr>
          <a:xfrm>
            <a:off x="1589090" y="1690689"/>
            <a:ext cx="4306888" cy="605250"/>
          </a:xfrm>
        </p:spPr>
        <p:txBody>
          <a:bodyPr>
            <a:noAutofit/>
          </a:bodyPr>
          <a:lstStyle>
            <a:lvl1pPr marL="0" indent="0">
              <a:buNone/>
              <a:defRPr sz="2000" b="1"/>
            </a:lvl1pPr>
          </a:lstStyle>
          <a:p>
            <a:pPr lvl="0"/>
            <a:r>
              <a:rPr lang="en-US"/>
              <a:t>WORDS ABOUT THE COMPANY</a:t>
            </a:r>
          </a:p>
        </p:txBody>
      </p:sp>
      <p:sp>
        <p:nvSpPr>
          <p:cNvPr id="7" name="Text Placeholder 40">
            <a:extLst>
              <a:ext uri="{FF2B5EF4-FFF2-40B4-BE49-F238E27FC236}">
                <a16:creationId xmlns:a16="http://schemas.microsoft.com/office/drawing/2014/main" id="{AD014E6B-DF84-4A72-4B62-62BF0F69B75E}"/>
              </a:ext>
            </a:extLst>
          </p:cNvPr>
          <p:cNvSpPr txBox="1">
            <a:spLocks noGrp="1"/>
          </p:cNvSpPr>
          <p:nvPr>
            <p:ph type="body" idx="4294967295"/>
          </p:nvPr>
        </p:nvSpPr>
        <p:spPr>
          <a:xfrm>
            <a:off x="1588550" y="4096228"/>
            <a:ext cx="4306888" cy="605250"/>
          </a:xfrm>
        </p:spPr>
        <p:txBody>
          <a:bodyPr>
            <a:noAutofit/>
          </a:bodyPr>
          <a:lstStyle>
            <a:lvl1pPr marL="0" indent="0">
              <a:buNone/>
              <a:defRPr sz="2000" b="1"/>
            </a:lvl1pPr>
          </a:lstStyle>
          <a:p>
            <a:pPr lvl="0"/>
            <a:r>
              <a:rPr lang="en-US"/>
              <a:t>WHAT WE DO</a:t>
            </a:r>
          </a:p>
        </p:txBody>
      </p:sp>
      <p:sp>
        <p:nvSpPr>
          <p:cNvPr id="8" name="Text Placeholder 40">
            <a:extLst>
              <a:ext uri="{FF2B5EF4-FFF2-40B4-BE49-F238E27FC236}">
                <a16:creationId xmlns:a16="http://schemas.microsoft.com/office/drawing/2014/main" id="{E35BCBE5-5D97-A35A-18E9-855783FA4831}"/>
              </a:ext>
            </a:extLst>
          </p:cNvPr>
          <p:cNvSpPr txBox="1">
            <a:spLocks noGrp="1"/>
          </p:cNvSpPr>
          <p:nvPr>
            <p:ph type="body" idx="4294967295"/>
          </p:nvPr>
        </p:nvSpPr>
        <p:spPr>
          <a:xfrm>
            <a:off x="1611620" y="5248454"/>
            <a:ext cx="4306888" cy="605250"/>
          </a:xfrm>
        </p:spPr>
        <p:txBody>
          <a:bodyPr>
            <a:noAutofit/>
          </a:bodyPr>
          <a:lstStyle>
            <a:lvl1pPr marL="0" indent="0">
              <a:buNone/>
              <a:defRPr sz="2000" b="1"/>
            </a:lvl1pPr>
          </a:lstStyle>
          <a:p>
            <a:pPr lvl="0"/>
            <a:r>
              <a:rPr lang="en-US"/>
              <a:t>OUR STARTEGY</a:t>
            </a:r>
          </a:p>
        </p:txBody>
      </p:sp>
      <p:sp>
        <p:nvSpPr>
          <p:cNvPr id="9" name="Text Placeholder 40">
            <a:extLst>
              <a:ext uri="{FF2B5EF4-FFF2-40B4-BE49-F238E27FC236}">
                <a16:creationId xmlns:a16="http://schemas.microsoft.com/office/drawing/2014/main" id="{480774E0-75DA-A819-2930-2391D44B4CB6}"/>
              </a:ext>
            </a:extLst>
          </p:cNvPr>
          <p:cNvSpPr txBox="1">
            <a:spLocks noGrp="1"/>
          </p:cNvSpPr>
          <p:nvPr>
            <p:ph type="body" idx="4294967295"/>
          </p:nvPr>
        </p:nvSpPr>
        <p:spPr>
          <a:xfrm>
            <a:off x="1588550" y="2886513"/>
            <a:ext cx="4306888" cy="605250"/>
          </a:xfrm>
        </p:spPr>
        <p:txBody>
          <a:bodyPr>
            <a:noAutofit/>
          </a:bodyPr>
          <a:lstStyle>
            <a:lvl1pPr marL="0" indent="0">
              <a:buNone/>
              <a:defRPr sz="2000" b="1"/>
            </a:lvl1pPr>
          </a:lstStyle>
          <a:p>
            <a:pPr lvl="0"/>
            <a:r>
              <a:rPr lang="en-US"/>
              <a:t>TEAM SLIDE</a:t>
            </a:r>
          </a:p>
        </p:txBody>
      </p:sp>
      <p:sp>
        <p:nvSpPr>
          <p:cNvPr id="10" name="Text Placeholder 40">
            <a:extLst>
              <a:ext uri="{FF2B5EF4-FFF2-40B4-BE49-F238E27FC236}">
                <a16:creationId xmlns:a16="http://schemas.microsoft.com/office/drawing/2014/main" id="{BF10FF90-F831-8934-16AF-2C5ED681ADDD}"/>
              </a:ext>
            </a:extLst>
          </p:cNvPr>
          <p:cNvSpPr txBox="1">
            <a:spLocks noGrp="1"/>
          </p:cNvSpPr>
          <p:nvPr>
            <p:ph type="body" idx="4294967295"/>
          </p:nvPr>
        </p:nvSpPr>
        <p:spPr>
          <a:xfrm>
            <a:off x="7699814" y="1799850"/>
            <a:ext cx="4306888" cy="605250"/>
          </a:xfrm>
        </p:spPr>
        <p:txBody>
          <a:bodyPr>
            <a:noAutofit/>
          </a:bodyPr>
          <a:lstStyle>
            <a:lvl1pPr marL="0" indent="0">
              <a:buNone/>
              <a:defRPr sz="2000" b="1"/>
            </a:lvl1pPr>
          </a:lstStyle>
          <a:p>
            <a:pPr lvl="0"/>
            <a:r>
              <a:rPr lang="en-US"/>
              <a:t>OUR LATEST WORK</a:t>
            </a:r>
          </a:p>
        </p:txBody>
      </p:sp>
      <p:sp>
        <p:nvSpPr>
          <p:cNvPr id="11" name="Text Placeholder 40">
            <a:extLst>
              <a:ext uri="{FF2B5EF4-FFF2-40B4-BE49-F238E27FC236}">
                <a16:creationId xmlns:a16="http://schemas.microsoft.com/office/drawing/2014/main" id="{1365183F-533B-C7D2-C060-BFDC2F74004A}"/>
              </a:ext>
            </a:extLst>
          </p:cNvPr>
          <p:cNvSpPr txBox="1">
            <a:spLocks noGrp="1"/>
          </p:cNvSpPr>
          <p:nvPr>
            <p:ph type="body" idx="4294967295"/>
          </p:nvPr>
        </p:nvSpPr>
        <p:spPr>
          <a:xfrm>
            <a:off x="7699814" y="2891460"/>
            <a:ext cx="4306888" cy="605250"/>
          </a:xfrm>
        </p:spPr>
        <p:txBody>
          <a:bodyPr>
            <a:noAutofit/>
          </a:bodyPr>
          <a:lstStyle>
            <a:lvl1pPr marL="0" indent="0">
              <a:buNone/>
              <a:defRPr sz="2000" b="1"/>
            </a:lvl1pPr>
          </a:lstStyle>
          <a:p>
            <a:pPr lvl="0"/>
            <a:r>
              <a:rPr lang="en-US"/>
              <a:t>MAIN STEPS</a:t>
            </a:r>
          </a:p>
        </p:txBody>
      </p:sp>
      <p:sp>
        <p:nvSpPr>
          <p:cNvPr id="12" name="Text Placeholder 40">
            <a:extLst>
              <a:ext uri="{FF2B5EF4-FFF2-40B4-BE49-F238E27FC236}">
                <a16:creationId xmlns:a16="http://schemas.microsoft.com/office/drawing/2014/main" id="{DE8605EF-81AF-04D7-A3BD-3CB26278CBF4}"/>
              </a:ext>
            </a:extLst>
          </p:cNvPr>
          <p:cNvSpPr txBox="1">
            <a:spLocks noGrp="1"/>
          </p:cNvSpPr>
          <p:nvPr>
            <p:ph type="body" idx="4294967295"/>
          </p:nvPr>
        </p:nvSpPr>
        <p:spPr>
          <a:xfrm>
            <a:off x="7709443" y="5248454"/>
            <a:ext cx="4306888" cy="605250"/>
          </a:xfrm>
        </p:spPr>
        <p:txBody>
          <a:bodyPr>
            <a:noAutofit/>
          </a:bodyPr>
          <a:lstStyle>
            <a:lvl1pPr marL="0" indent="0">
              <a:buNone/>
              <a:defRPr sz="2000" b="1"/>
            </a:lvl1pPr>
          </a:lstStyle>
          <a:p>
            <a:pPr lvl="0"/>
            <a:r>
              <a:rPr lang="en-US"/>
              <a:t>CONCLUSION</a:t>
            </a:r>
          </a:p>
        </p:txBody>
      </p:sp>
      <p:sp>
        <p:nvSpPr>
          <p:cNvPr id="13" name="Text Placeholder 40">
            <a:extLst>
              <a:ext uri="{FF2B5EF4-FFF2-40B4-BE49-F238E27FC236}">
                <a16:creationId xmlns:a16="http://schemas.microsoft.com/office/drawing/2014/main" id="{B2C05ED4-FF21-4648-0B82-981AF0A831C6}"/>
              </a:ext>
            </a:extLst>
          </p:cNvPr>
          <p:cNvSpPr txBox="1">
            <a:spLocks noGrp="1"/>
          </p:cNvSpPr>
          <p:nvPr>
            <p:ph type="body" idx="4294967295"/>
          </p:nvPr>
        </p:nvSpPr>
        <p:spPr>
          <a:xfrm>
            <a:off x="7699814" y="4066071"/>
            <a:ext cx="4306888" cy="605250"/>
          </a:xfrm>
        </p:spPr>
        <p:txBody>
          <a:bodyPr>
            <a:noAutofit/>
          </a:bodyPr>
          <a:lstStyle>
            <a:lvl1pPr marL="0" indent="0">
              <a:buNone/>
              <a:defRPr sz="2000" b="1"/>
            </a:lvl1pPr>
          </a:lstStyle>
          <a:p>
            <a:pPr lvl="0"/>
            <a:r>
              <a:rPr lang="en-US"/>
              <a:t>ANALYSIS</a:t>
            </a:r>
          </a:p>
        </p:txBody>
      </p:sp>
    </p:spTree>
    <p:extLst>
      <p:ext uri="{BB962C8B-B14F-4D97-AF65-F5344CB8AC3E}">
        <p14:creationId xmlns:p14="http://schemas.microsoft.com/office/powerpoint/2010/main" val="4169523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Instructions">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6844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Free Slide">
    <p:spTree>
      <p:nvGrpSpPr>
        <p:cNvPr id="1" name=""/>
        <p:cNvGrpSpPr/>
        <p:nvPr/>
      </p:nvGrpSpPr>
      <p:grpSpPr>
        <a:xfrm>
          <a:off x="0" y="0"/>
          <a:ext cx="0" cy="0"/>
          <a:chOff x="0" y="0"/>
          <a:chExt cx="0" cy="0"/>
        </a:xfrm>
      </p:grpSpPr>
      <p:sp>
        <p:nvSpPr>
          <p:cNvPr id="2" name="Picture Placeholder 18">
            <a:extLst>
              <a:ext uri="{FF2B5EF4-FFF2-40B4-BE49-F238E27FC236}">
                <a16:creationId xmlns:a16="http://schemas.microsoft.com/office/drawing/2014/main" id="{1579C46C-C830-0905-7B80-07C258D4294B}"/>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3" name="Picture Placeholder 22">
            <a:extLst>
              <a:ext uri="{FF2B5EF4-FFF2-40B4-BE49-F238E27FC236}">
                <a16:creationId xmlns:a16="http://schemas.microsoft.com/office/drawing/2014/main" id="{4BA22948-0D74-4980-E187-BEC5810768AD}"/>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4" name="Text Placeholder 13">
            <a:extLst>
              <a:ext uri="{FF2B5EF4-FFF2-40B4-BE49-F238E27FC236}">
                <a16:creationId xmlns:a16="http://schemas.microsoft.com/office/drawing/2014/main" id="{6F69032F-51D0-D6EA-E27C-E2D99DE9AB23}"/>
              </a:ext>
            </a:extLst>
          </p:cNvPr>
          <p:cNvSpPr txBox="1">
            <a:spLocks noGrp="1"/>
          </p:cNvSpPr>
          <p:nvPr>
            <p:ph type="body" idx="4294967295"/>
          </p:nvPr>
        </p:nvSpPr>
        <p:spPr>
          <a:xfrm>
            <a:off x="1950716" y="723829"/>
            <a:ext cx="4702631" cy="502197"/>
          </a:xfrm>
        </p:spPr>
        <p:txBody>
          <a:bodyPr>
            <a:noAutofit/>
          </a:bodyPr>
          <a:lstStyle>
            <a:lvl1pPr marL="0" indent="0">
              <a:buNone/>
              <a:defRPr sz="4400" b="1"/>
            </a:lvl1pPr>
          </a:lstStyle>
          <a:p>
            <a:pPr lvl="0"/>
            <a:r>
              <a:rPr lang="en-US"/>
              <a:t>INSERT</a:t>
            </a:r>
          </a:p>
        </p:txBody>
      </p:sp>
      <p:sp>
        <p:nvSpPr>
          <p:cNvPr id="5" name="Text Placeholder 13">
            <a:extLst>
              <a:ext uri="{FF2B5EF4-FFF2-40B4-BE49-F238E27FC236}">
                <a16:creationId xmlns:a16="http://schemas.microsoft.com/office/drawing/2014/main" id="{1414DFAE-38DA-BD36-D1B5-F156DB8311A0}"/>
              </a:ext>
            </a:extLst>
          </p:cNvPr>
          <p:cNvSpPr txBox="1">
            <a:spLocks noGrp="1"/>
          </p:cNvSpPr>
          <p:nvPr>
            <p:ph type="body" idx="4294967295"/>
          </p:nvPr>
        </p:nvSpPr>
        <p:spPr>
          <a:xfrm>
            <a:off x="6757260" y="724844"/>
            <a:ext cx="5164778" cy="502197"/>
          </a:xfrm>
        </p:spPr>
        <p:txBody>
          <a:bodyPr>
            <a:noAutofit/>
          </a:bodyPr>
          <a:lstStyle>
            <a:lvl1pPr marL="0" indent="0">
              <a:buNone/>
              <a:defRPr sz="4400" b="1">
                <a:solidFill>
                  <a:srgbClr val="F47920"/>
                </a:solidFill>
              </a:defRPr>
            </a:lvl1pPr>
          </a:lstStyle>
          <a:p>
            <a:pPr lvl="0"/>
            <a:r>
              <a:rPr lang="en-US"/>
              <a:t>HEADING</a:t>
            </a:r>
          </a:p>
        </p:txBody>
      </p:sp>
    </p:spTree>
    <p:extLst>
      <p:ext uri="{BB962C8B-B14F-4D97-AF65-F5344CB8AC3E}">
        <p14:creationId xmlns:p14="http://schemas.microsoft.com/office/powerpoint/2010/main" val="113033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F3E047-F678-0728-64C6-19C5DC915CA4}"/>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en-GB"/>
          </a:p>
        </p:txBody>
      </p:sp>
      <p:sp>
        <p:nvSpPr>
          <p:cNvPr id="3" name="Text Placeholder 2">
            <a:extLst>
              <a:ext uri="{FF2B5EF4-FFF2-40B4-BE49-F238E27FC236}">
                <a16:creationId xmlns:a16="http://schemas.microsoft.com/office/drawing/2014/main" id="{DECCDCAB-A0D6-7E6C-E779-32F6D11D7BD7}"/>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4" name="Picture 9">
            <a:extLst>
              <a:ext uri="{FF2B5EF4-FFF2-40B4-BE49-F238E27FC236}">
                <a16:creationId xmlns:a16="http://schemas.microsoft.com/office/drawing/2014/main" id="{824823C0-97FF-B131-32DD-315C0971E6A0}"/>
              </a:ext>
            </a:extLst>
          </p:cNvPr>
          <p:cNvPicPr>
            <a:picLocks noChangeAspect="1"/>
          </p:cNvPicPr>
          <p:nvPr/>
        </p:nvPicPr>
        <p:blipFill>
          <a:blip r:embed="rId28"/>
          <a:stretch>
            <a:fillRect/>
          </a:stretch>
        </p:blipFill>
        <p:spPr>
          <a:xfrm>
            <a:off x="561725" y="288877"/>
            <a:ext cx="1148696" cy="693810"/>
          </a:xfrm>
          <a:prstGeom prst="rect">
            <a:avLst/>
          </a:prstGeom>
          <a:noFill/>
          <a:ln cap="flat">
            <a:noFill/>
          </a:ln>
        </p:spPr>
      </p:pic>
      <p:sp>
        <p:nvSpPr>
          <p:cNvPr id="5" name="Rectangle 10">
            <a:extLst>
              <a:ext uri="{FF2B5EF4-FFF2-40B4-BE49-F238E27FC236}">
                <a16:creationId xmlns:a16="http://schemas.microsoft.com/office/drawing/2014/main" id="{97B42D81-DAA4-9D02-E335-775732E67CE2}"/>
              </a:ext>
            </a:extLst>
          </p:cNvPr>
          <p:cNvSpPr/>
          <p:nvPr/>
        </p:nvSpPr>
        <p:spPr>
          <a:xfrm rot="5399996" flipV="1">
            <a:off x="126443" y="587667"/>
            <a:ext cx="583469" cy="122246"/>
          </a:xfrm>
          <a:prstGeom prst="rect">
            <a:avLst/>
          </a:prstGeom>
          <a:solidFill>
            <a:srgbClr val="F69C9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6" name="Rectangle 8">
            <a:extLst>
              <a:ext uri="{FF2B5EF4-FFF2-40B4-BE49-F238E27FC236}">
                <a16:creationId xmlns:a16="http://schemas.microsoft.com/office/drawing/2014/main" id="{8B93A72D-581F-184F-4751-74FFC3F9F88F}"/>
              </a:ext>
            </a:extLst>
          </p:cNvPr>
          <p:cNvSpPr/>
          <p:nvPr/>
        </p:nvSpPr>
        <p:spPr>
          <a:xfrm>
            <a:off x="0" y="-3584"/>
            <a:ext cx="12191996" cy="144557"/>
          </a:xfrm>
          <a:prstGeom prst="rect">
            <a:avLst/>
          </a:prstGeom>
          <a:solidFill>
            <a:srgbClr val="5A7D79"/>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name="Slide1">
    <p:bg>
      <p:bgPr>
        <a:solidFill>
          <a:srgbClr val="FFFFFF"/>
        </a:solidFill>
        <a:effectLst/>
      </p:bgPr>
    </p:bg>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4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6CEDB-E2E3-FDB7-5583-F6A1168CC21E}"/>
              </a:ext>
            </a:extLst>
          </p:cNvPr>
          <p:cNvSpPr txBox="1">
            <a:spLocks noGrp="1"/>
          </p:cNvSpPr>
          <p:nvPr>
            <p:ph type="title"/>
          </p:nvPr>
        </p:nvSpPr>
        <p:spPr>
          <a:xfrm>
            <a:off x="1371602" y="3897085"/>
            <a:ext cx="9448796" cy="1503503"/>
          </a:xfrm>
          <a:prstGeom prst="rect">
            <a:avLst/>
          </a:prstGeom>
          <a:noFill/>
          <a:ln>
            <a:noFill/>
          </a:ln>
        </p:spPr>
        <p:txBody>
          <a:bodyPr vert="horz" wrap="square" lIns="91440" tIns="45720" rIns="91440" bIns="45720" anchor="b" anchorCtr="1" compatLnSpc="1">
            <a:normAutofit fontScale="90000"/>
          </a:bodyPr>
          <a:lstStyle/>
          <a:p>
            <a:pPr algn="ctr"/>
            <a:r>
              <a:rPr lang="en-US" sz="6000" dirty="0">
                <a:latin typeface="Arial  "/>
              </a:rPr>
              <a:t>2024 and 2025 Contributions</a:t>
            </a:r>
            <a:endParaRPr lang="en-GB" sz="6000" dirty="0">
              <a:latin typeface="Arial  "/>
            </a:endParaRPr>
          </a:p>
        </p:txBody>
      </p:sp>
      <p:pic>
        <p:nvPicPr>
          <p:cNvPr id="1026" name="Picture 2">
            <a:extLst>
              <a:ext uri="{FF2B5EF4-FFF2-40B4-BE49-F238E27FC236}">
                <a16:creationId xmlns:a16="http://schemas.microsoft.com/office/drawing/2014/main" id="{0E6AC997-4FA7-8689-0A59-FF0EFE53C3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7581" y="1927015"/>
            <a:ext cx="4896838" cy="23634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35">
    <p:spTree>
      <p:nvGrpSpPr>
        <p:cNvPr id="1" name=""/>
        <p:cNvGrpSpPr/>
        <p:nvPr/>
      </p:nvGrpSpPr>
      <p:grpSpPr>
        <a:xfrm>
          <a:off x="0" y="0"/>
          <a:ext cx="0" cy="0"/>
          <a:chOff x="0" y="0"/>
          <a:chExt cx="0" cy="0"/>
        </a:xfrm>
      </p:grpSpPr>
      <p:sp>
        <p:nvSpPr>
          <p:cNvPr id="2" name="Text Placeholder 22">
            <a:extLst>
              <a:ext uri="{FF2B5EF4-FFF2-40B4-BE49-F238E27FC236}">
                <a16:creationId xmlns:a16="http://schemas.microsoft.com/office/drawing/2014/main" id="{02F95791-60CB-1359-F15D-421BF6F31D32}"/>
              </a:ext>
            </a:extLst>
          </p:cNvPr>
          <p:cNvSpPr txBox="1">
            <a:spLocks noGrp="1"/>
          </p:cNvSpPr>
          <p:nvPr>
            <p:ph type="body" idx="4294967295"/>
          </p:nvPr>
        </p:nvSpPr>
        <p:spPr>
          <a:xfrm>
            <a:off x="1523069" y="2929824"/>
            <a:ext cx="7378884" cy="605250"/>
          </a:xfrm>
        </p:spPr>
        <p:txBody>
          <a:bodyPr>
            <a:noAutofit/>
          </a:bodyPr>
          <a:lstStyle/>
          <a:p>
            <a:pPr marL="0" lvl="0" indent="0">
              <a:buNone/>
            </a:pPr>
            <a:r>
              <a:rPr lang="en-US" sz="2000" b="1" dirty="0"/>
              <a:t>Activity 3.0 Knowledge and Experience Sharing: </a:t>
            </a:r>
            <a:r>
              <a:rPr lang="en-US" sz="2000" b="1" i="1" dirty="0"/>
              <a:t>Manage and update the EI Auditor’s Toolkit</a:t>
            </a:r>
          </a:p>
        </p:txBody>
      </p:sp>
      <p:sp>
        <p:nvSpPr>
          <p:cNvPr id="3" name="Text Placeholder 25">
            <a:extLst>
              <a:ext uri="{FF2B5EF4-FFF2-40B4-BE49-F238E27FC236}">
                <a16:creationId xmlns:a16="http://schemas.microsoft.com/office/drawing/2014/main" id="{68472181-888B-BBB5-AEB2-5CC737051BF3}"/>
              </a:ext>
            </a:extLst>
          </p:cNvPr>
          <p:cNvSpPr txBox="1">
            <a:spLocks noGrp="1"/>
          </p:cNvSpPr>
          <p:nvPr>
            <p:ph type="body" idx="4294967295"/>
          </p:nvPr>
        </p:nvSpPr>
        <p:spPr>
          <a:xfrm>
            <a:off x="1512489" y="1667349"/>
            <a:ext cx="7712193" cy="652339"/>
          </a:xfrm>
        </p:spPr>
        <p:txBody>
          <a:bodyPr>
            <a:noAutofit/>
          </a:bodyPr>
          <a:lstStyle/>
          <a:p>
            <a:pPr marL="0" lvl="0" indent="0">
              <a:buNone/>
            </a:pPr>
            <a:r>
              <a:rPr lang="en-US" sz="2000" b="1" dirty="0"/>
              <a:t>Activity 3.0 Knowledge and Experience Sharing: </a:t>
            </a:r>
            <a:r>
              <a:rPr lang="en-US" sz="2000" b="1" i="1" dirty="0"/>
              <a:t>Collect information on issued EI Audit Reports for the WGEI website</a:t>
            </a:r>
          </a:p>
        </p:txBody>
      </p:sp>
      <p:sp>
        <p:nvSpPr>
          <p:cNvPr id="4" name="Овал 14">
            <a:extLst>
              <a:ext uri="{FF2B5EF4-FFF2-40B4-BE49-F238E27FC236}">
                <a16:creationId xmlns:a16="http://schemas.microsoft.com/office/drawing/2014/main" id="{6DEE8C87-49CF-4DE0-7E70-5BD1FD875859}"/>
              </a:ext>
            </a:extLst>
          </p:cNvPr>
          <p:cNvSpPr/>
          <p:nvPr/>
        </p:nvSpPr>
        <p:spPr>
          <a:xfrm>
            <a:off x="778931" y="2897431"/>
            <a:ext cx="603247" cy="60324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C1CAC5"/>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5" name="Овал 19">
            <a:extLst>
              <a:ext uri="{FF2B5EF4-FFF2-40B4-BE49-F238E27FC236}">
                <a16:creationId xmlns:a16="http://schemas.microsoft.com/office/drawing/2014/main" id="{C91DDB14-381A-FD03-8F08-0C5CE1DBDDE7}"/>
              </a:ext>
            </a:extLst>
          </p:cNvPr>
          <p:cNvSpPr/>
          <p:nvPr/>
        </p:nvSpPr>
        <p:spPr>
          <a:xfrm>
            <a:off x="778931" y="1691100"/>
            <a:ext cx="603247" cy="60483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C1CAC5"/>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6" name="Text Placeholder 2">
            <a:extLst>
              <a:ext uri="{FF2B5EF4-FFF2-40B4-BE49-F238E27FC236}">
                <a16:creationId xmlns:a16="http://schemas.microsoft.com/office/drawing/2014/main" id="{BE0BFADD-C6A5-920D-FC34-988A6B7EF31F}"/>
              </a:ext>
            </a:extLst>
          </p:cNvPr>
          <p:cNvSpPr txBox="1"/>
          <p:nvPr/>
        </p:nvSpPr>
        <p:spPr>
          <a:xfrm>
            <a:off x="909242" y="1881158"/>
            <a:ext cx="365211" cy="300508"/>
          </a:xfrm>
          <a:prstGeom prst="rect">
            <a:avLst/>
          </a:prstGeom>
          <a:noFill/>
          <a:ln cap="flat">
            <a:noFill/>
          </a:ln>
        </p:spPr>
        <p:txBody>
          <a:bodyPr vert="horz" wrap="square" lIns="91440" tIns="45720" rIns="91440" bIns="45720" anchor="t" anchorCtr="0" compatLnSpc="1">
            <a:normAutofit fontScale="70000" lnSpcReduction="20000"/>
          </a:bodyPr>
          <a:lstStyle/>
          <a:p>
            <a:pPr marL="0" marR="0" lvl="0"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4C4C4C"/>
                </a:solidFill>
                <a:uFillTx/>
                <a:latin typeface="Karla"/>
              </a:rPr>
              <a:t>1</a:t>
            </a:r>
          </a:p>
        </p:txBody>
      </p:sp>
      <p:sp>
        <p:nvSpPr>
          <p:cNvPr id="7" name="Text Placeholder 2">
            <a:extLst>
              <a:ext uri="{FF2B5EF4-FFF2-40B4-BE49-F238E27FC236}">
                <a16:creationId xmlns:a16="http://schemas.microsoft.com/office/drawing/2014/main" id="{F7556968-EC93-9E3E-CFAE-F1A385F941F4}"/>
              </a:ext>
            </a:extLst>
          </p:cNvPr>
          <p:cNvSpPr txBox="1"/>
          <p:nvPr/>
        </p:nvSpPr>
        <p:spPr>
          <a:xfrm>
            <a:off x="919822" y="3082195"/>
            <a:ext cx="365211" cy="300508"/>
          </a:xfrm>
          <a:prstGeom prst="rect">
            <a:avLst/>
          </a:prstGeom>
          <a:noFill/>
          <a:ln cap="flat">
            <a:noFill/>
          </a:ln>
        </p:spPr>
        <p:txBody>
          <a:bodyPr vert="horz" wrap="square" lIns="91440" tIns="45720" rIns="91440" bIns="45720" anchor="t" anchorCtr="0" compatLnSpc="1">
            <a:normAutofit fontScale="70000" lnSpcReduction="20000"/>
          </a:bodyPr>
          <a:lstStyle/>
          <a:p>
            <a:pPr marL="0" marR="0" lvl="0"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r>
              <a:rPr lang="en-GB" sz="2400" b="1" i="0" u="none" strike="noStrike" kern="1200" cap="none" spc="0" baseline="0" dirty="0">
                <a:solidFill>
                  <a:srgbClr val="4C4C4C"/>
                </a:solidFill>
                <a:uFillTx/>
                <a:latin typeface="Karla"/>
              </a:rPr>
              <a:t>2</a:t>
            </a:r>
          </a:p>
        </p:txBody>
      </p:sp>
      <p:sp>
        <p:nvSpPr>
          <p:cNvPr id="9" name="Овал 19">
            <a:extLst>
              <a:ext uri="{FF2B5EF4-FFF2-40B4-BE49-F238E27FC236}">
                <a16:creationId xmlns:a16="http://schemas.microsoft.com/office/drawing/2014/main" id="{8D01D416-6CA1-EA16-FB5D-2AC5FB572825}"/>
              </a:ext>
            </a:extLst>
          </p:cNvPr>
          <p:cNvSpPr/>
          <p:nvPr/>
        </p:nvSpPr>
        <p:spPr>
          <a:xfrm>
            <a:off x="778931" y="3957223"/>
            <a:ext cx="603247" cy="60483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C1CAC5"/>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10" name="Text Placeholder 2">
            <a:extLst>
              <a:ext uri="{FF2B5EF4-FFF2-40B4-BE49-F238E27FC236}">
                <a16:creationId xmlns:a16="http://schemas.microsoft.com/office/drawing/2014/main" id="{4D1BB322-B9B6-5C55-73EE-E2C413F4587A}"/>
              </a:ext>
            </a:extLst>
          </p:cNvPr>
          <p:cNvSpPr txBox="1"/>
          <p:nvPr/>
        </p:nvSpPr>
        <p:spPr>
          <a:xfrm>
            <a:off x="909242" y="4147281"/>
            <a:ext cx="365211" cy="300508"/>
          </a:xfrm>
          <a:prstGeom prst="rect">
            <a:avLst/>
          </a:prstGeom>
          <a:noFill/>
          <a:ln cap="flat">
            <a:noFill/>
          </a:ln>
        </p:spPr>
        <p:txBody>
          <a:bodyPr vert="horz" wrap="square" lIns="91440" tIns="45720" rIns="91440" bIns="45720" anchor="t" anchorCtr="0" compatLnSpc="1">
            <a:normAutofit fontScale="70000" lnSpcReduction="20000"/>
          </a:bodyPr>
          <a:lstStyle/>
          <a:p>
            <a:pPr marL="0" marR="0" lvl="0"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r>
              <a:rPr lang="en-GB" sz="2400" b="1" i="0" u="none" strike="noStrike" kern="1200" cap="none" spc="0" baseline="0" dirty="0">
                <a:solidFill>
                  <a:srgbClr val="4C4C4C"/>
                </a:solidFill>
                <a:uFillTx/>
                <a:latin typeface="Karla"/>
              </a:rPr>
              <a:t>3</a:t>
            </a:r>
          </a:p>
        </p:txBody>
      </p:sp>
      <p:sp>
        <p:nvSpPr>
          <p:cNvPr id="13" name="Text Placeholder 22">
            <a:extLst>
              <a:ext uri="{FF2B5EF4-FFF2-40B4-BE49-F238E27FC236}">
                <a16:creationId xmlns:a16="http://schemas.microsoft.com/office/drawing/2014/main" id="{CDD2BB67-E84F-4EAB-CE0B-141B736111E4}"/>
              </a:ext>
            </a:extLst>
          </p:cNvPr>
          <p:cNvSpPr txBox="1">
            <a:spLocks noGrp="1"/>
          </p:cNvSpPr>
          <p:nvPr>
            <p:ph type="body" idx="4294967295"/>
          </p:nvPr>
        </p:nvSpPr>
        <p:spPr>
          <a:xfrm>
            <a:off x="1523069" y="3994910"/>
            <a:ext cx="7378884" cy="605250"/>
          </a:xfrm>
        </p:spPr>
        <p:txBody>
          <a:bodyPr>
            <a:noAutofit/>
          </a:bodyPr>
          <a:lstStyle/>
          <a:p>
            <a:pPr marL="0" lvl="0" indent="0">
              <a:buNone/>
            </a:pPr>
            <a:r>
              <a:rPr lang="en-US" sz="2000" b="1" dirty="0"/>
              <a:t>Activity 4.0 Networking with Key Stakeholders: </a:t>
            </a:r>
            <a:r>
              <a:rPr lang="en-US" sz="2000" b="1" i="1" dirty="0"/>
              <a:t>Engage academia and research organizations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AFFC2-26FF-DB37-3B10-D748B62E13B5}"/>
            </a:ext>
          </a:extLst>
        </p:cNvPr>
        <p:cNvGrpSpPr/>
        <p:nvPr/>
      </p:nvGrpSpPr>
      <p:grpSpPr>
        <a:xfrm>
          <a:off x="0" y="0"/>
          <a:ext cx="0" cy="0"/>
          <a:chOff x="0" y="0"/>
          <a:chExt cx="0" cy="0"/>
        </a:xfrm>
      </p:grpSpPr>
      <p:sp>
        <p:nvSpPr>
          <p:cNvPr id="2" name="Tittel 5">
            <a:extLst>
              <a:ext uri="{FF2B5EF4-FFF2-40B4-BE49-F238E27FC236}">
                <a16:creationId xmlns:a16="http://schemas.microsoft.com/office/drawing/2014/main" id="{3571C994-603F-B8A9-3B7F-EBCDB1D92B4A}"/>
              </a:ext>
            </a:extLst>
          </p:cNvPr>
          <p:cNvSpPr txBox="1">
            <a:spLocks noGrp="1"/>
          </p:cNvSpPr>
          <p:nvPr>
            <p:ph type="title"/>
          </p:nvPr>
        </p:nvSpPr>
        <p:spPr>
          <a:xfrm>
            <a:off x="463545" y="947943"/>
            <a:ext cx="10515600" cy="1325559"/>
          </a:xfrm>
          <a:prstGeom prst="rect">
            <a:avLst/>
          </a:prstGeom>
          <a:noFill/>
          <a:ln>
            <a:noFill/>
          </a:ln>
        </p:spPr>
        <p:txBody>
          <a:bodyPr vert="horz" wrap="square" lIns="91440" tIns="45720" rIns="91440" bIns="45720" anchor="ctr" anchorCtr="0" compatLnSpc="1">
            <a:normAutofit fontScale="90000"/>
          </a:bodyPr>
          <a:lstStyle/>
          <a:p>
            <a:pPr lvl="0"/>
            <a:r>
              <a:rPr lang="nb-NO" sz="3100" dirty="0">
                <a:solidFill>
                  <a:srgbClr val="2E75B6"/>
                </a:solidFill>
                <a:latin typeface="Arial Narrow" pitchFamily="34"/>
                <a:cs typeface="Arial" pitchFamily="34"/>
              </a:rPr>
              <a:t>Activity 3. Collect information on issued EI Audit Reports for the WGEI Website</a:t>
            </a:r>
            <a:br>
              <a:rPr lang="nb-NO" sz="2000" dirty="0">
                <a:solidFill>
                  <a:srgbClr val="2E75B6"/>
                </a:solidFill>
                <a:latin typeface="Arial Narrow" pitchFamily="34"/>
                <a:cs typeface="Arial" pitchFamily="34"/>
              </a:rPr>
            </a:br>
            <a:endParaRPr lang="nb-NO" dirty="0"/>
          </a:p>
        </p:txBody>
      </p:sp>
      <p:sp>
        <p:nvSpPr>
          <p:cNvPr id="3" name="Plassholder for innhold 7">
            <a:extLst>
              <a:ext uri="{FF2B5EF4-FFF2-40B4-BE49-F238E27FC236}">
                <a16:creationId xmlns:a16="http://schemas.microsoft.com/office/drawing/2014/main" id="{9B42E335-C93C-5CA5-3A0E-5F06575635E1}"/>
              </a:ext>
            </a:extLst>
          </p:cNvPr>
          <p:cNvSpPr txBox="1">
            <a:spLocks noGrp="1"/>
          </p:cNvSpPr>
          <p:nvPr>
            <p:ph type="body" idx="4294967295"/>
          </p:nvPr>
        </p:nvSpPr>
        <p:spPr>
          <a:xfrm>
            <a:off x="448732" y="1825627"/>
            <a:ext cx="2773439" cy="4351336"/>
          </a:xfrm>
          <a:solidFill>
            <a:srgbClr val="F8CBAD"/>
          </a:solidFill>
        </p:spPr>
        <p:txBody>
          <a:bodyPr/>
          <a:lstStyle/>
          <a:p>
            <a:pPr marL="0" lvl="1" indent="0">
              <a:lnSpc>
                <a:spcPct val="100000"/>
              </a:lnSpc>
              <a:buNone/>
            </a:pPr>
            <a:r>
              <a:rPr lang="en-GB" sz="2200" b="1" dirty="0">
                <a:latin typeface="Arial  "/>
                <a:cs typeface="Calibri"/>
              </a:rPr>
              <a:t>Targets</a:t>
            </a:r>
          </a:p>
          <a:p>
            <a:pPr marL="342900" lvl="0" indent="-342900">
              <a:lnSpc>
                <a:spcPct val="100000"/>
              </a:lnSpc>
              <a:spcBef>
                <a:spcPts val="0"/>
              </a:spcBef>
              <a:buFont typeface="Symbol" pitchFamily="18"/>
              <a:buChar char=""/>
            </a:pPr>
            <a:r>
              <a:rPr lang="nb-NO" sz="2200" dirty="0">
                <a:latin typeface="Arial  "/>
                <a:cs typeface="Calibri"/>
              </a:rPr>
              <a:t>Develop and implement a process for refreshing and updating the list of audit reports on the WGEI website</a:t>
            </a:r>
          </a:p>
          <a:p>
            <a:pPr lvl="0">
              <a:lnSpc>
                <a:spcPct val="100000"/>
              </a:lnSpc>
            </a:pPr>
            <a:endParaRPr lang="nb-NO" dirty="0"/>
          </a:p>
        </p:txBody>
      </p:sp>
      <p:sp>
        <p:nvSpPr>
          <p:cNvPr id="4" name="Plassholder for innhold 8">
            <a:extLst>
              <a:ext uri="{FF2B5EF4-FFF2-40B4-BE49-F238E27FC236}">
                <a16:creationId xmlns:a16="http://schemas.microsoft.com/office/drawing/2014/main" id="{78F042DF-4409-A93D-B73F-23FD47B7DA77}"/>
              </a:ext>
            </a:extLst>
          </p:cNvPr>
          <p:cNvSpPr txBox="1">
            <a:spLocks noGrp="1"/>
          </p:cNvSpPr>
          <p:nvPr>
            <p:ph type="body" idx="4294967295"/>
          </p:nvPr>
        </p:nvSpPr>
        <p:spPr>
          <a:xfrm>
            <a:off x="3386663" y="1825627"/>
            <a:ext cx="7967130" cy="4351336"/>
          </a:xfrm>
          <a:solidFill>
            <a:srgbClr val="FBE5D6"/>
          </a:solidFill>
        </p:spPr>
        <p:txBody>
          <a:bodyPr>
            <a:normAutofit/>
          </a:bodyPr>
          <a:lstStyle/>
          <a:p>
            <a:pPr marL="0" lvl="0" indent="0">
              <a:buNone/>
            </a:pPr>
            <a:r>
              <a:rPr lang="en-GB" sz="2200" b="1" dirty="0">
                <a:latin typeface="Arial  "/>
              </a:rPr>
              <a:t>Achievements</a:t>
            </a:r>
          </a:p>
          <a:p>
            <a:r>
              <a:rPr lang="nb-NO" sz="2200" dirty="0">
                <a:latin typeface="Arial  "/>
                <a:cs typeface="Calibri"/>
              </a:rPr>
              <a:t>Examined the audit report databases maintained by other INTOSAI working groups</a:t>
            </a:r>
          </a:p>
          <a:p>
            <a:r>
              <a:rPr lang="nb-NO" sz="2200" dirty="0">
                <a:latin typeface="Arial  "/>
                <a:cs typeface="Calibri"/>
              </a:rPr>
              <a:t>Met with representatives of the Working Group on Environmental Auditing and discussed the logisitics and procedures behind their audit report database</a:t>
            </a:r>
          </a:p>
          <a:p>
            <a:r>
              <a:rPr lang="nb-NO" sz="2200" dirty="0">
                <a:latin typeface="Arial  "/>
                <a:cs typeface="Calibri"/>
              </a:rPr>
              <a:t>The Secretariat successfully deployed a new WGEI website with a new database feature</a:t>
            </a:r>
          </a:p>
          <a:p>
            <a:r>
              <a:rPr lang="nb-NO" sz="2200" dirty="0">
                <a:latin typeface="Arial  "/>
                <a:cs typeface="Calibri"/>
              </a:rPr>
              <a:t>In the process of drafting a new Standard Operating Procedure for the updating audit report database tailored to the needs of the WGEI Secretariat and WGEI members.</a:t>
            </a:r>
          </a:p>
          <a:p>
            <a:pPr marL="0" lvl="0" indent="0">
              <a:buNone/>
            </a:pPr>
            <a:endParaRPr lang="nb-NO" dirty="0">
              <a:cs typeface="Calibri"/>
            </a:endParaRPr>
          </a:p>
        </p:txBody>
      </p:sp>
    </p:spTree>
    <p:extLst>
      <p:ext uri="{BB962C8B-B14F-4D97-AF65-F5344CB8AC3E}">
        <p14:creationId xmlns:p14="http://schemas.microsoft.com/office/powerpoint/2010/main" val="1962725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48">
    <p:spTree>
      <p:nvGrpSpPr>
        <p:cNvPr id="1" name=""/>
        <p:cNvGrpSpPr/>
        <p:nvPr/>
      </p:nvGrpSpPr>
      <p:grpSpPr>
        <a:xfrm>
          <a:off x="0" y="0"/>
          <a:ext cx="0" cy="0"/>
          <a:chOff x="0" y="0"/>
          <a:chExt cx="0" cy="0"/>
        </a:xfrm>
      </p:grpSpPr>
      <p:sp>
        <p:nvSpPr>
          <p:cNvPr id="2" name="Tittel 5">
            <a:extLst>
              <a:ext uri="{FF2B5EF4-FFF2-40B4-BE49-F238E27FC236}">
                <a16:creationId xmlns:a16="http://schemas.microsoft.com/office/drawing/2014/main" id="{F39EB4C1-DD35-C989-1743-85C0A9EF9AE3}"/>
              </a:ext>
            </a:extLst>
          </p:cNvPr>
          <p:cNvSpPr txBox="1">
            <a:spLocks noGrp="1"/>
          </p:cNvSpPr>
          <p:nvPr>
            <p:ph type="title"/>
          </p:nvPr>
        </p:nvSpPr>
        <p:spPr>
          <a:xfrm>
            <a:off x="448732" y="1156996"/>
            <a:ext cx="10515600" cy="513184"/>
          </a:xfrm>
          <a:prstGeom prst="rect">
            <a:avLst/>
          </a:prstGeom>
          <a:noFill/>
          <a:ln>
            <a:noFill/>
          </a:ln>
        </p:spPr>
        <p:txBody>
          <a:bodyPr vert="horz" wrap="square" lIns="91440" tIns="45720" rIns="91440" bIns="45720" anchor="ctr" anchorCtr="0" compatLnSpc="1">
            <a:normAutofit fontScale="90000"/>
          </a:bodyPr>
          <a:lstStyle/>
          <a:p>
            <a:pPr lvl="0"/>
            <a:r>
              <a:rPr lang="nb-NO" sz="3100" dirty="0">
                <a:solidFill>
                  <a:srgbClr val="2E75B6"/>
                </a:solidFill>
                <a:latin typeface="Arial Narrow" pitchFamily="34"/>
                <a:cs typeface="Arial" pitchFamily="34"/>
              </a:rPr>
              <a:t>Activity 3. Manage and update the EI Auditors Toolkit</a:t>
            </a:r>
            <a:endParaRPr lang="nb-NO" dirty="0"/>
          </a:p>
        </p:txBody>
      </p:sp>
      <p:sp>
        <p:nvSpPr>
          <p:cNvPr id="3" name="Plassholder for innhold 7">
            <a:extLst>
              <a:ext uri="{FF2B5EF4-FFF2-40B4-BE49-F238E27FC236}">
                <a16:creationId xmlns:a16="http://schemas.microsoft.com/office/drawing/2014/main" id="{BA0DDFEA-1969-BB3B-6D08-B730AE4216FC}"/>
              </a:ext>
            </a:extLst>
          </p:cNvPr>
          <p:cNvSpPr txBox="1">
            <a:spLocks noGrp="1"/>
          </p:cNvSpPr>
          <p:nvPr>
            <p:ph type="body" idx="4294967295"/>
          </p:nvPr>
        </p:nvSpPr>
        <p:spPr>
          <a:xfrm>
            <a:off x="448732" y="1825627"/>
            <a:ext cx="2773439" cy="4351336"/>
          </a:xfrm>
          <a:solidFill>
            <a:srgbClr val="F8CBAD"/>
          </a:solidFill>
        </p:spPr>
        <p:txBody>
          <a:bodyPr/>
          <a:lstStyle/>
          <a:p>
            <a:pPr marL="0" lvl="1" indent="0">
              <a:lnSpc>
                <a:spcPct val="100000"/>
              </a:lnSpc>
              <a:buNone/>
            </a:pPr>
            <a:r>
              <a:rPr lang="en-GB" sz="2200" b="1" dirty="0">
                <a:latin typeface="Arial  "/>
                <a:cs typeface="Calibri"/>
              </a:rPr>
              <a:t>Targets</a:t>
            </a:r>
          </a:p>
          <a:p>
            <a:pPr marL="342900" lvl="0" indent="-342900">
              <a:lnSpc>
                <a:spcPct val="100000"/>
              </a:lnSpc>
              <a:buFont typeface="Symbol" pitchFamily="18"/>
              <a:buChar char=""/>
            </a:pPr>
            <a:r>
              <a:rPr lang="en-US" sz="2200" dirty="0">
                <a:latin typeface="Arial  "/>
                <a:cs typeface="Calibri"/>
              </a:rPr>
              <a:t>Update and refresh the EI Auditors Toolkit</a:t>
            </a:r>
          </a:p>
          <a:p>
            <a:pPr marL="342900" lvl="0" indent="-342900">
              <a:lnSpc>
                <a:spcPct val="100000"/>
              </a:lnSpc>
              <a:buFont typeface="Symbol" pitchFamily="18"/>
              <a:buChar char=""/>
            </a:pPr>
            <a:r>
              <a:rPr lang="en-US" sz="2200" dirty="0">
                <a:latin typeface="Arial  "/>
                <a:cs typeface="Calibri"/>
              </a:rPr>
              <a:t>Undertake a renewal of the appropriate Quality Assurance procedures</a:t>
            </a:r>
            <a:endParaRPr lang="nb-NO" sz="2200" dirty="0">
              <a:latin typeface="Arial  "/>
              <a:cs typeface="Calibri"/>
            </a:endParaRPr>
          </a:p>
          <a:p>
            <a:pPr lvl="0"/>
            <a:endParaRPr lang="nb-NO" dirty="0"/>
          </a:p>
        </p:txBody>
      </p:sp>
      <p:sp>
        <p:nvSpPr>
          <p:cNvPr id="4" name="Plassholder for innhold 8">
            <a:extLst>
              <a:ext uri="{FF2B5EF4-FFF2-40B4-BE49-F238E27FC236}">
                <a16:creationId xmlns:a16="http://schemas.microsoft.com/office/drawing/2014/main" id="{15D8F3B2-C327-A55F-03A0-8CBC13735DB0}"/>
              </a:ext>
            </a:extLst>
          </p:cNvPr>
          <p:cNvSpPr txBox="1">
            <a:spLocks noGrp="1"/>
          </p:cNvSpPr>
          <p:nvPr>
            <p:ph type="body" idx="4294967295"/>
          </p:nvPr>
        </p:nvSpPr>
        <p:spPr>
          <a:xfrm>
            <a:off x="3386663" y="1825627"/>
            <a:ext cx="7967130" cy="4351336"/>
          </a:xfrm>
          <a:solidFill>
            <a:srgbClr val="FBE5D6"/>
          </a:solidFill>
        </p:spPr>
        <p:txBody>
          <a:bodyPr>
            <a:noAutofit/>
          </a:bodyPr>
          <a:lstStyle/>
          <a:p>
            <a:pPr marL="0" lvl="0" indent="0">
              <a:buNone/>
            </a:pPr>
            <a:r>
              <a:rPr lang="en-GB" sz="2200" b="1" dirty="0">
                <a:latin typeface="Arial  "/>
              </a:rPr>
              <a:t>Achievements</a:t>
            </a:r>
          </a:p>
          <a:p>
            <a:r>
              <a:rPr lang="en-US" sz="2200" dirty="0">
                <a:latin typeface="Arial  "/>
                <a:cs typeface="Calibri"/>
              </a:rPr>
              <a:t>To improve accessibility of the toolkit, GAO converted the toolkit to a PDF document containing the same graphical user interface.</a:t>
            </a:r>
          </a:p>
          <a:p>
            <a:r>
              <a:rPr lang="en-US" sz="2200" dirty="0">
                <a:latin typeface="Arial  "/>
                <a:cs typeface="Calibri"/>
              </a:rPr>
              <a:t>GAO conducted a thorough review of the material in the toolkit, revised outdated sections, updated links to external organizations and documents, and prepared English, French, and Spanish versions of the toolkit.</a:t>
            </a:r>
          </a:p>
          <a:p>
            <a:r>
              <a:rPr lang="en-US" sz="2200" dirty="0">
                <a:latin typeface="Arial  "/>
                <a:cs typeface="Calibri"/>
              </a:rPr>
              <a:t>For next steps, the Secretariat will share the revised versions with Steering Committee members for review and feedback and GAO will work with SAI Iraq to prepare an Arabic version of the toolkit.</a:t>
            </a:r>
            <a:endParaRPr lang="nb-NO" sz="2200">
              <a:latin typeface="Arial  "/>
              <a:cs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2762C-2C31-B4EB-5FEA-8E5C7E9CBEFB}"/>
            </a:ext>
          </a:extLst>
        </p:cNvPr>
        <p:cNvGrpSpPr/>
        <p:nvPr/>
      </p:nvGrpSpPr>
      <p:grpSpPr>
        <a:xfrm>
          <a:off x="0" y="0"/>
          <a:ext cx="0" cy="0"/>
          <a:chOff x="0" y="0"/>
          <a:chExt cx="0" cy="0"/>
        </a:xfrm>
      </p:grpSpPr>
      <p:sp>
        <p:nvSpPr>
          <p:cNvPr id="2" name="Tittel 5">
            <a:extLst>
              <a:ext uri="{FF2B5EF4-FFF2-40B4-BE49-F238E27FC236}">
                <a16:creationId xmlns:a16="http://schemas.microsoft.com/office/drawing/2014/main" id="{7108B5CB-8C26-B395-61D2-3FC5ACF77ADF}"/>
              </a:ext>
            </a:extLst>
          </p:cNvPr>
          <p:cNvSpPr txBox="1">
            <a:spLocks noGrp="1"/>
          </p:cNvSpPr>
          <p:nvPr>
            <p:ph type="title"/>
          </p:nvPr>
        </p:nvSpPr>
        <p:spPr>
          <a:xfrm>
            <a:off x="448732" y="1156996"/>
            <a:ext cx="10515600" cy="513184"/>
          </a:xfrm>
          <a:prstGeom prst="rect">
            <a:avLst/>
          </a:prstGeom>
          <a:noFill/>
          <a:ln>
            <a:noFill/>
          </a:ln>
        </p:spPr>
        <p:txBody>
          <a:bodyPr vert="horz" wrap="square" lIns="91440" tIns="45720" rIns="91440" bIns="45720" anchor="ctr" anchorCtr="0" compatLnSpc="1">
            <a:normAutofit fontScale="90000"/>
          </a:bodyPr>
          <a:lstStyle/>
          <a:p>
            <a:pPr lvl="0"/>
            <a:r>
              <a:rPr lang="nb-NO" sz="3100" dirty="0">
                <a:solidFill>
                  <a:srgbClr val="2E75B6"/>
                </a:solidFill>
                <a:latin typeface="Arial Narrow" pitchFamily="34"/>
                <a:cs typeface="Arial" pitchFamily="34"/>
              </a:rPr>
              <a:t>Activity 4. Engage academia and research organizations</a:t>
            </a:r>
            <a:endParaRPr lang="nb-NO" dirty="0"/>
          </a:p>
        </p:txBody>
      </p:sp>
      <p:sp>
        <p:nvSpPr>
          <p:cNvPr id="3" name="Plassholder for innhold 7">
            <a:extLst>
              <a:ext uri="{FF2B5EF4-FFF2-40B4-BE49-F238E27FC236}">
                <a16:creationId xmlns:a16="http://schemas.microsoft.com/office/drawing/2014/main" id="{28D98309-06CB-5327-7B59-77A857F1C235}"/>
              </a:ext>
            </a:extLst>
          </p:cNvPr>
          <p:cNvSpPr txBox="1">
            <a:spLocks noGrp="1"/>
          </p:cNvSpPr>
          <p:nvPr>
            <p:ph type="body" idx="4294967295"/>
          </p:nvPr>
        </p:nvSpPr>
        <p:spPr>
          <a:xfrm>
            <a:off x="448732" y="1825627"/>
            <a:ext cx="2773439" cy="4351336"/>
          </a:xfrm>
          <a:solidFill>
            <a:srgbClr val="F8CBAD"/>
          </a:solidFill>
        </p:spPr>
        <p:txBody>
          <a:bodyPr/>
          <a:lstStyle/>
          <a:p>
            <a:pPr marL="0" lvl="1" indent="0">
              <a:lnSpc>
                <a:spcPct val="100000"/>
              </a:lnSpc>
              <a:buNone/>
            </a:pPr>
            <a:r>
              <a:rPr lang="en-GB" sz="2200" b="1" dirty="0">
                <a:latin typeface="Arial  "/>
                <a:cs typeface="Calibri"/>
              </a:rPr>
              <a:t>Targets</a:t>
            </a:r>
          </a:p>
          <a:p>
            <a:pPr marL="342900" lvl="0" indent="-342900">
              <a:lnSpc>
                <a:spcPct val="100000"/>
              </a:lnSpc>
              <a:buFont typeface="Symbol" pitchFamily="18"/>
              <a:buChar char=""/>
            </a:pPr>
            <a:r>
              <a:rPr lang="nb-NO" sz="2200" dirty="0">
                <a:latin typeface="Arial  "/>
                <a:cs typeface="Calibri"/>
              </a:rPr>
              <a:t>Undertake webinars with academia and research organizations on topics of interest to WGEI members</a:t>
            </a:r>
          </a:p>
          <a:p>
            <a:pPr lvl="0"/>
            <a:endParaRPr lang="nb-NO" dirty="0"/>
          </a:p>
        </p:txBody>
      </p:sp>
      <p:sp>
        <p:nvSpPr>
          <p:cNvPr id="4" name="Plassholder for innhold 8">
            <a:extLst>
              <a:ext uri="{FF2B5EF4-FFF2-40B4-BE49-F238E27FC236}">
                <a16:creationId xmlns:a16="http://schemas.microsoft.com/office/drawing/2014/main" id="{D1795575-461E-4EF3-E0C9-6969D8539095}"/>
              </a:ext>
            </a:extLst>
          </p:cNvPr>
          <p:cNvSpPr txBox="1">
            <a:spLocks noGrp="1"/>
          </p:cNvSpPr>
          <p:nvPr>
            <p:ph type="body" idx="4294967295"/>
          </p:nvPr>
        </p:nvSpPr>
        <p:spPr>
          <a:xfrm>
            <a:off x="3386663" y="1825627"/>
            <a:ext cx="7967130" cy="4351336"/>
          </a:xfrm>
          <a:solidFill>
            <a:srgbClr val="FBE5D6"/>
          </a:solidFill>
        </p:spPr>
        <p:txBody>
          <a:bodyPr>
            <a:noAutofit/>
          </a:bodyPr>
          <a:lstStyle/>
          <a:p>
            <a:pPr marL="0" lvl="0" indent="0">
              <a:buNone/>
            </a:pPr>
            <a:r>
              <a:rPr lang="en-GB" sz="2200" b="1" dirty="0">
                <a:latin typeface="Arial  "/>
              </a:rPr>
              <a:t>Achievements</a:t>
            </a:r>
          </a:p>
          <a:p>
            <a:pPr lvl="0"/>
            <a:r>
              <a:rPr lang="en-US" sz="2200" dirty="0">
                <a:latin typeface="Arial  "/>
                <a:cs typeface="Calibri"/>
              </a:rPr>
              <a:t>Deployed a webinar in April 2025 on fraud and corruption risks with sovereign wealth funds with researchers from the Carnegie Endowment for International Peace.</a:t>
            </a:r>
          </a:p>
          <a:p>
            <a:pPr lvl="0"/>
            <a:r>
              <a:rPr lang="en-US" sz="2200" dirty="0">
                <a:latin typeface="Arial  "/>
                <a:cs typeface="Calibri"/>
              </a:rPr>
              <a:t>Deployed a webinar in July 2025 on seafloor mining environmental and regulatory challenges, and how undersea minerals may affect the clean energy transition.</a:t>
            </a:r>
            <a:endParaRPr lang="nb-NO" sz="2200" dirty="0">
              <a:latin typeface="Arial  "/>
              <a:cs typeface="Calibri"/>
            </a:endParaRPr>
          </a:p>
        </p:txBody>
      </p:sp>
    </p:spTree>
    <p:extLst>
      <p:ext uri="{BB962C8B-B14F-4D97-AF65-F5344CB8AC3E}">
        <p14:creationId xmlns:p14="http://schemas.microsoft.com/office/powerpoint/2010/main" val="3468340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28">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02196101-be9e-4fa4-917b-76125218361f}" enabled="0" method="" siteId="{02196101-be9e-4fa4-917b-76125218361f}" removed="1"/>
</clbl:labelList>
</file>

<file path=docProps/app.xml><?xml version="1.0" encoding="utf-8"?>
<Properties xmlns="http://schemas.openxmlformats.org/officeDocument/2006/extended-properties" xmlns:vt="http://schemas.openxmlformats.org/officeDocument/2006/docPropsVTypes">
  <Template>WGEI%20PRESENTATION%20TEMPLATE%20FINAL</Template>
  <TotalTime>9270</TotalTime>
  <Words>355</Words>
  <Application>Microsoft Office PowerPoint</Application>
  <PresentationFormat>Widescreen</PresentationFormat>
  <Paragraphs>29</Paragraphs>
  <Slides>7</Slides>
  <Notes>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7</vt:i4>
      </vt:variant>
    </vt:vector>
  </HeadingPairs>
  <TitlesOfParts>
    <vt:vector size="20" baseType="lpstr">
      <vt:lpstr>Aptos</vt:lpstr>
      <vt:lpstr>Arial</vt:lpstr>
      <vt:lpstr>Arial  </vt:lpstr>
      <vt:lpstr>Arial Narrow</vt:lpstr>
      <vt:lpstr>Calibri</vt:lpstr>
      <vt:lpstr>Calibri Light</vt:lpstr>
      <vt:lpstr>Karla</vt:lpstr>
      <vt:lpstr>Open Sans</vt:lpstr>
      <vt:lpstr>Pe-icon-7-stroke</vt:lpstr>
      <vt:lpstr>Raleway ExtraBold</vt:lpstr>
      <vt:lpstr>Symbol</vt:lpstr>
      <vt:lpstr>Wingdings</vt:lpstr>
      <vt:lpstr>Office Theme</vt:lpstr>
      <vt:lpstr>PowerPoint Presentation</vt:lpstr>
      <vt:lpstr>2024 and 2025 Contributions</vt:lpstr>
      <vt:lpstr>PowerPoint Presentation</vt:lpstr>
      <vt:lpstr>Activity 3. Collect information on issued EI Audit Reports for the WGEI Website </vt:lpstr>
      <vt:lpstr>Activity 3. Manage and update the EI Auditors Toolkit</vt:lpstr>
      <vt:lpstr>Activity 4. Engage academia and research organizations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Grace L. Chanda</cp:lastModifiedBy>
  <cp:revision>340</cp:revision>
  <dcterms:created xsi:type="dcterms:W3CDTF">2021-03-12T10:37:58Z</dcterms:created>
  <dcterms:modified xsi:type="dcterms:W3CDTF">2025-07-17T09:14:32Z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0x010100AAB8BB37D1D9E34586F0FFC54B02586D</vt:lpwstr>
  </property>
</Properties>
</file>