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56" r:id="rId5"/>
    <p:sldId id="523" r:id="rId6"/>
    <p:sldId id="522" r:id="rId7"/>
    <p:sldId id="492" r:id="rId8"/>
    <p:sldId id="512" r:id="rId9"/>
    <p:sldId id="514" r:id="rId10"/>
    <p:sldId id="513" r:id="rId11"/>
    <p:sldId id="515" r:id="rId12"/>
    <p:sldId id="516" r:id="rId13"/>
    <p:sldId id="521" r:id="rId14"/>
    <p:sldId id="517" r:id="rId15"/>
    <p:sldId id="518" r:id="rId16"/>
    <p:sldId id="520" r:id="rId17"/>
    <p:sldId id="27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D5DB"/>
    <a:srgbClr val="4C4C4C"/>
    <a:srgbClr val="F47920"/>
    <a:srgbClr val="0EC602"/>
    <a:srgbClr val="00EF00"/>
    <a:srgbClr val="06B6D4"/>
    <a:srgbClr val="C2D4D2"/>
    <a:srgbClr val="3F5754"/>
    <a:srgbClr val="465CAA"/>
    <a:srgbClr val="C2CB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EF6A72-01BF-6144-B0B1-60B77AD7C439}" v="368" dt="2025-07-09T18:03:08.358"/>
    <p1510:client id="{EDDBC137-E9E0-5749-93F5-88A7B1551AF7}" v="3" dt="2025-07-10T14:06:43.7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10" autoAdjust="0"/>
    <p:restoredTop sz="96327" autoAdjust="0"/>
  </p:normalViewPr>
  <p:slideViewPr>
    <p:cSldViewPr snapToGrid="0">
      <p:cViewPr varScale="1">
        <p:scale>
          <a:sx n="93" d="100"/>
          <a:sy n="93" d="100"/>
        </p:scale>
        <p:origin x="216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3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ilherme Pereira Souto" userId="38912f30-ebf4-4f19-a56f-f2f0269c8d8f" providerId="ADAL" clId="{EDDBC137-E9E0-5749-93F5-88A7B1551AF7}"/>
    <pc:docChg chg="custSel addSld delSld modSld sldOrd">
      <pc:chgData name="Guilherme Pereira Souto" userId="38912f30-ebf4-4f19-a56f-f2f0269c8d8f" providerId="ADAL" clId="{EDDBC137-E9E0-5749-93F5-88A7B1551AF7}" dt="2025-07-10T14:07:23.088" v="18" actId="1076"/>
      <pc:docMkLst>
        <pc:docMk/>
      </pc:docMkLst>
      <pc:sldChg chg="addSp delSp modSp del mod">
        <pc:chgData name="Guilherme Pereira Souto" userId="38912f30-ebf4-4f19-a56f-f2f0269c8d8f" providerId="ADAL" clId="{EDDBC137-E9E0-5749-93F5-88A7B1551AF7}" dt="2025-07-10T14:05:45.680" v="6" actId="2696"/>
        <pc:sldMkLst>
          <pc:docMk/>
          <pc:sldMk cId="2442211761" sldId="290"/>
        </pc:sldMkLst>
        <pc:spChg chg="add del mod">
          <ac:chgData name="Guilherme Pereira Souto" userId="38912f30-ebf4-4f19-a56f-f2f0269c8d8f" providerId="ADAL" clId="{EDDBC137-E9E0-5749-93F5-88A7B1551AF7}" dt="2025-07-10T14:05:27.942" v="2" actId="478"/>
          <ac:spMkLst>
            <pc:docMk/>
            <pc:sldMk cId="2442211761" sldId="290"/>
            <ac:spMk id="3" creationId="{87D797C5-DFB6-9BCF-3A5A-4E225D8198AE}"/>
          </ac:spMkLst>
        </pc:spChg>
        <pc:spChg chg="add del mod">
          <ac:chgData name="Guilherme Pereira Souto" userId="38912f30-ebf4-4f19-a56f-f2f0269c8d8f" providerId="ADAL" clId="{EDDBC137-E9E0-5749-93F5-88A7B1551AF7}" dt="2025-07-10T14:05:32.906" v="5"/>
          <ac:spMkLst>
            <pc:docMk/>
            <pc:sldMk cId="2442211761" sldId="290"/>
            <ac:spMk id="4" creationId="{B6F4802E-7F9A-3DE7-2EEA-4EFA337DA548}"/>
          </ac:spMkLst>
        </pc:spChg>
        <pc:spChg chg="del">
          <ac:chgData name="Guilherme Pereira Souto" userId="38912f30-ebf4-4f19-a56f-f2f0269c8d8f" providerId="ADAL" clId="{EDDBC137-E9E0-5749-93F5-88A7B1551AF7}" dt="2025-07-10T14:05:25.403" v="1" actId="478"/>
          <ac:spMkLst>
            <pc:docMk/>
            <pc:sldMk cId="2442211761" sldId="290"/>
            <ac:spMk id="41" creationId="{B4F0584B-26D7-5A84-6413-EAA1D6A6E65A}"/>
          </ac:spMkLst>
        </pc:spChg>
        <pc:spChg chg="del">
          <ac:chgData name="Guilherme Pereira Souto" userId="38912f30-ebf4-4f19-a56f-f2f0269c8d8f" providerId="ADAL" clId="{EDDBC137-E9E0-5749-93F5-88A7B1551AF7}" dt="2025-07-10T14:05:25.403" v="1" actId="478"/>
          <ac:spMkLst>
            <pc:docMk/>
            <pc:sldMk cId="2442211761" sldId="290"/>
            <ac:spMk id="42" creationId="{708E5B72-6F8A-92C3-6AC3-656C1A31FC88}"/>
          </ac:spMkLst>
        </pc:spChg>
        <pc:spChg chg="del">
          <ac:chgData name="Guilherme Pereira Souto" userId="38912f30-ebf4-4f19-a56f-f2f0269c8d8f" providerId="ADAL" clId="{EDDBC137-E9E0-5749-93F5-88A7B1551AF7}" dt="2025-07-10T14:05:25.403" v="1" actId="478"/>
          <ac:spMkLst>
            <pc:docMk/>
            <pc:sldMk cId="2442211761" sldId="290"/>
            <ac:spMk id="44" creationId="{29D54BAA-A9F8-6865-94CE-CC3051753487}"/>
          </ac:spMkLst>
        </pc:spChg>
        <pc:spChg chg="del">
          <ac:chgData name="Guilherme Pereira Souto" userId="38912f30-ebf4-4f19-a56f-f2f0269c8d8f" providerId="ADAL" clId="{EDDBC137-E9E0-5749-93F5-88A7B1551AF7}" dt="2025-07-10T14:05:25.403" v="1" actId="478"/>
          <ac:spMkLst>
            <pc:docMk/>
            <pc:sldMk cId="2442211761" sldId="290"/>
            <ac:spMk id="46" creationId="{C80BB5E4-FE68-F777-9817-BA8A36EF5096}"/>
          </ac:spMkLst>
        </pc:spChg>
        <pc:spChg chg="del">
          <ac:chgData name="Guilherme Pereira Souto" userId="38912f30-ebf4-4f19-a56f-f2f0269c8d8f" providerId="ADAL" clId="{EDDBC137-E9E0-5749-93F5-88A7B1551AF7}" dt="2025-07-10T14:05:25.403" v="1" actId="478"/>
          <ac:spMkLst>
            <pc:docMk/>
            <pc:sldMk cId="2442211761" sldId="290"/>
            <ac:spMk id="47" creationId="{59F80559-A6E0-D3B7-0913-801E8A13BC15}"/>
          </ac:spMkLst>
        </pc:spChg>
        <pc:spChg chg="del">
          <ac:chgData name="Guilherme Pereira Souto" userId="38912f30-ebf4-4f19-a56f-f2f0269c8d8f" providerId="ADAL" clId="{EDDBC137-E9E0-5749-93F5-88A7B1551AF7}" dt="2025-07-10T14:05:25.403" v="1" actId="478"/>
          <ac:spMkLst>
            <pc:docMk/>
            <pc:sldMk cId="2442211761" sldId="290"/>
            <ac:spMk id="48" creationId="{DBC2F494-2699-A44B-0736-AB8FA231C49A}"/>
          </ac:spMkLst>
        </pc:spChg>
        <pc:spChg chg="del">
          <ac:chgData name="Guilherme Pereira Souto" userId="38912f30-ebf4-4f19-a56f-f2f0269c8d8f" providerId="ADAL" clId="{EDDBC137-E9E0-5749-93F5-88A7B1551AF7}" dt="2025-07-10T14:05:25.403" v="1" actId="478"/>
          <ac:spMkLst>
            <pc:docMk/>
            <pc:sldMk cId="2442211761" sldId="290"/>
            <ac:spMk id="50" creationId="{D36CBE8A-0BE5-9FD9-B744-D7641C88982D}"/>
          </ac:spMkLst>
        </pc:spChg>
        <pc:spChg chg="del">
          <ac:chgData name="Guilherme Pereira Souto" userId="38912f30-ebf4-4f19-a56f-f2f0269c8d8f" providerId="ADAL" clId="{EDDBC137-E9E0-5749-93F5-88A7B1551AF7}" dt="2025-07-10T14:05:25.403" v="1" actId="478"/>
          <ac:spMkLst>
            <pc:docMk/>
            <pc:sldMk cId="2442211761" sldId="290"/>
            <ac:spMk id="51" creationId="{D99B5EFE-7258-55A6-CB4E-9088450A5CF0}"/>
          </ac:spMkLst>
        </pc:spChg>
        <pc:spChg chg="del">
          <ac:chgData name="Guilherme Pereira Souto" userId="38912f30-ebf4-4f19-a56f-f2f0269c8d8f" providerId="ADAL" clId="{EDDBC137-E9E0-5749-93F5-88A7B1551AF7}" dt="2025-07-10T14:05:25.403" v="1" actId="478"/>
          <ac:spMkLst>
            <pc:docMk/>
            <pc:sldMk cId="2442211761" sldId="290"/>
            <ac:spMk id="52" creationId="{FD31C6D8-66A1-1BC9-7EFE-EA3B7C59726E}"/>
          </ac:spMkLst>
        </pc:spChg>
      </pc:sldChg>
      <pc:sldChg chg="add">
        <pc:chgData name="Guilherme Pereira Souto" userId="38912f30-ebf4-4f19-a56f-f2f0269c8d8f" providerId="ADAL" clId="{EDDBC137-E9E0-5749-93F5-88A7B1551AF7}" dt="2025-07-10T14:05:20.405" v="0" actId="2890"/>
        <pc:sldMkLst>
          <pc:docMk/>
          <pc:sldMk cId="3503281412" sldId="522"/>
        </pc:sldMkLst>
      </pc:sldChg>
      <pc:sldChg chg="addSp delSp modSp add mod ord modAnim">
        <pc:chgData name="Guilherme Pereira Souto" userId="38912f30-ebf4-4f19-a56f-f2f0269c8d8f" providerId="ADAL" clId="{EDDBC137-E9E0-5749-93F5-88A7B1551AF7}" dt="2025-07-10T14:07:23.088" v="18" actId="1076"/>
        <pc:sldMkLst>
          <pc:docMk/>
          <pc:sldMk cId="2134391101" sldId="523"/>
        </pc:sldMkLst>
        <pc:spChg chg="del">
          <ac:chgData name="Guilherme Pereira Souto" userId="38912f30-ebf4-4f19-a56f-f2f0269c8d8f" providerId="ADAL" clId="{EDDBC137-E9E0-5749-93F5-88A7B1551AF7}" dt="2025-07-10T14:05:54.628" v="9" actId="478"/>
          <ac:spMkLst>
            <pc:docMk/>
            <pc:sldMk cId="2134391101" sldId="523"/>
            <ac:spMk id="6" creationId="{2C36A382-97AE-0424-EFBD-43894290A18E}"/>
          </ac:spMkLst>
        </pc:spChg>
        <pc:spChg chg="del">
          <ac:chgData name="Guilherme Pereira Souto" userId="38912f30-ebf4-4f19-a56f-f2f0269c8d8f" providerId="ADAL" clId="{EDDBC137-E9E0-5749-93F5-88A7B1551AF7}" dt="2025-07-10T14:05:54.628" v="9" actId="478"/>
          <ac:spMkLst>
            <pc:docMk/>
            <pc:sldMk cId="2134391101" sldId="523"/>
            <ac:spMk id="7" creationId="{0D31E589-59FB-2D45-92C7-55CB40E1BD23}"/>
          </ac:spMkLst>
        </pc:spChg>
        <pc:spChg chg="del">
          <ac:chgData name="Guilherme Pereira Souto" userId="38912f30-ebf4-4f19-a56f-f2f0269c8d8f" providerId="ADAL" clId="{EDDBC137-E9E0-5749-93F5-88A7B1551AF7}" dt="2025-07-10T14:05:54.628" v="9" actId="478"/>
          <ac:spMkLst>
            <pc:docMk/>
            <pc:sldMk cId="2134391101" sldId="523"/>
            <ac:spMk id="16" creationId="{E790F75E-9643-DBDB-47F3-0797673DAB8F}"/>
          </ac:spMkLst>
        </pc:spChg>
        <pc:spChg chg="del">
          <ac:chgData name="Guilherme Pereira Souto" userId="38912f30-ebf4-4f19-a56f-f2f0269c8d8f" providerId="ADAL" clId="{EDDBC137-E9E0-5749-93F5-88A7B1551AF7}" dt="2025-07-10T14:05:54.628" v="9" actId="478"/>
          <ac:spMkLst>
            <pc:docMk/>
            <pc:sldMk cId="2134391101" sldId="523"/>
            <ac:spMk id="17" creationId="{C78CF5BD-04C3-CC52-35F1-2A1B190FA020}"/>
          </ac:spMkLst>
        </pc:spChg>
        <pc:spChg chg="del">
          <ac:chgData name="Guilherme Pereira Souto" userId="38912f30-ebf4-4f19-a56f-f2f0269c8d8f" providerId="ADAL" clId="{EDDBC137-E9E0-5749-93F5-88A7B1551AF7}" dt="2025-07-10T14:05:54.628" v="9" actId="478"/>
          <ac:spMkLst>
            <pc:docMk/>
            <pc:sldMk cId="2134391101" sldId="523"/>
            <ac:spMk id="18" creationId="{E6E64437-632C-1DC3-8190-15AA5B637B44}"/>
          </ac:spMkLst>
        </pc:spChg>
        <pc:spChg chg="del">
          <ac:chgData name="Guilherme Pereira Souto" userId="38912f30-ebf4-4f19-a56f-f2f0269c8d8f" providerId="ADAL" clId="{EDDBC137-E9E0-5749-93F5-88A7B1551AF7}" dt="2025-07-10T14:05:54.628" v="9" actId="478"/>
          <ac:spMkLst>
            <pc:docMk/>
            <pc:sldMk cId="2134391101" sldId="523"/>
            <ac:spMk id="20" creationId="{17436EFC-ABEB-197B-BADB-D90DA09C8070}"/>
          </ac:spMkLst>
        </pc:spChg>
        <pc:spChg chg="del">
          <ac:chgData name="Guilherme Pereira Souto" userId="38912f30-ebf4-4f19-a56f-f2f0269c8d8f" providerId="ADAL" clId="{EDDBC137-E9E0-5749-93F5-88A7B1551AF7}" dt="2025-07-10T14:05:54.628" v="9" actId="478"/>
          <ac:spMkLst>
            <pc:docMk/>
            <pc:sldMk cId="2134391101" sldId="523"/>
            <ac:spMk id="21" creationId="{9C5F142F-9DB7-7AA4-A4AD-88DE56455446}"/>
          </ac:spMkLst>
        </pc:spChg>
        <pc:spChg chg="del">
          <ac:chgData name="Guilherme Pereira Souto" userId="38912f30-ebf4-4f19-a56f-f2f0269c8d8f" providerId="ADAL" clId="{EDDBC137-E9E0-5749-93F5-88A7B1551AF7}" dt="2025-07-10T14:05:54.628" v="9" actId="478"/>
          <ac:spMkLst>
            <pc:docMk/>
            <pc:sldMk cId="2134391101" sldId="523"/>
            <ac:spMk id="25" creationId="{55DA996F-2F69-34B5-AF60-E736F05FFDD0}"/>
          </ac:spMkLst>
        </pc:spChg>
        <pc:picChg chg="del">
          <ac:chgData name="Guilherme Pereira Souto" userId="38912f30-ebf4-4f19-a56f-f2f0269c8d8f" providerId="ADAL" clId="{EDDBC137-E9E0-5749-93F5-88A7B1551AF7}" dt="2025-07-10T14:05:54.628" v="9" actId="478"/>
          <ac:picMkLst>
            <pc:docMk/>
            <pc:sldMk cId="2134391101" sldId="523"/>
            <ac:picMk id="2" creationId="{E4EF03D8-E349-2311-5053-594812E11336}"/>
          </ac:picMkLst>
        </pc:picChg>
        <pc:picChg chg="add mod">
          <ac:chgData name="Guilherme Pereira Souto" userId="38912f30-ebf4-4f19-a56f-f2f0269c8d8f" providerId="ADAL" clId="{EDDBC137-E9E0-5749-93F5-88A7B1551AF7}" dt="2025-07-10T14:07:23.088" v="18" actId="1076"/>
          <ac:picMkLst>
            <pc:docMk/>
            <pc:sldMk cId="2134391101" sldId="523"/>
            <ac:picMk id="3" creationId="{1254C9DE-FC40-0F46-0836-CB0C2FA66520}"/>
          </ac:picMkLst>
        </pc:picChg>
        <pc:picChg chg="del">
          <ac:chgData name="Guilherme Pereira Souto" userId="38912f30-ebf4-4f19-a56f-f2f0269c8d8f" providerId="ADAL" clId="{EDDBC137-E9E0-5749-93F5-88A7B1551AF7}" dt="2025-07-10T14:05:54.628" v="9" actId="478"/>
          <ac:picMkLst>
            <pc:docMk/>
            <pc:sldMk cId="2134391101" sldId="523"/>
            <ac:picMk id="27" creationId="{C75B91FE-8768-0E28-F6CC-3E7BC321C99C}"/>
          </ac:picMkLst>
        </pc:picChg>
      </pc:sldChg>
    </pc:docChg>
  </pc:docChgLst>
  <pc:docChgLst>
    <pc:chgData name="Guilherme Pereira Souto" userId="38912f30-ebf4-4f19-a56f-f2f0269c8d8f" providerId="ADAL" clId="{5CFCDE74-DC20-044A-85E2-4C9D04C27E1C}"/>
    <pc:docChg chg="modSld">
      <pc:chgData name="Guilherme Pereira Souto" userId="38912f30-ebf4-4f19-a56f-f2f0269c8d8f" providerId="ADAL" clId="{5CFCDE74-DC20-044A-85E2-4C9D04C27E1C}" dt="2023-08-04T17:08:20.741" v="2" actId="1076"/>
      <pc:docMkLst>
        <pc:docMk/>
      </pc:docMkLst>
      <pc:sldChg chg="modSp mod">
        <pc:chgData name="Guilherme Pereira Souto" userId="38912f30-ebf4-4f19-a56f-f2f0269c8d8f" providerId="ADAL" clId="{5CFCDE74-DC20-044A-85E2-4C9D04C27E1C}" dt="2023-08-04T17:04:59.991" v="0" actId="1076"/>
        <pc:sldMkLst>
          <pc:docMk/>
          <pc:sldMk cId="3319745669" sldId="492"/>
        </pc:sldMkLst>
      </pc:sldChg>
      <pc:sldChg chg="modSp mod">
        <pc:chgData name="Guilherme Pereira Souto" userId="38912f30-ebf4-4f19-a56f-f2f0269c8d8f" providerId="ADAL" clId="{5CFCDE74-DC20-044A-85E2-4C9D04C27E1C}" dt="2023-08-04T17:08:20.741" v="2" actId="1076"/>
        <pc:sldMkLst>
          <pc:docMk/>
          <pc:sldMk cId="8715036" sldId="495"/>
        </pc:sldMkLst>
      </pc:sldChg>
    </pc:docChg>
  </pc:docChgLst>
  <pc:docChgLst>
    <pc:chgData name="Guilherme Pereira Souto" userId="38912f30-ebf4-4f19-a56f-f2f0269c8d8f" providerId="ADAL" clId="{14EF6A72-01BF-6144-B0B1-60B77AD7C439}"/>
    <pc:docChg chg="undo custSel addSld delSld modSld sldOrd">
      <pc:chgData name="Guilherme Pereira Souto" userId="38912f30-ebf4-4f19-a56f-f2f0269c8d8f" providerId="ADAL" clId="{14EF6A72-01BF-6144-B0B1-60B77AD7C439}" dt="2025-07-09T18:04:42.455" v="7834" actId="1035"/>
      <pc:docMkLst>
        <pc:docMk/>
      </pc:docMkLst>
      <pc:sldChg chg="addSp delSp modSp mod setBg">
        <pc:chgData name="Guilherme Pereira Souto" userId="38912f30-ebf4-4f19-a56f-f2f0269c8d8f" providerId="ADAL" clId="{14EF6A72-01BF-6144-B0B1-60B77AD7C439}" dt="2025-07-09T14:56:15.199" v="6801" actId="207"/>
        <pc:sldMkLst>
          <pc:docMk/>
          <pc:sldMk cId="674302264" sldId="256"/>
        </pc:sldMkLst>
        <pc:spChg chg="mod">
          <ac:chgData name="Guilherme Pereira Souto" userId="38912f30-ebf4-4f19-a56f-f2f0269c8d8f" providerId="ADAL" clId="{14EF6A72-01BF-6144-B0B1-60B77AD7C439}" dt="2025-07-09T14:55:56.370" v="6798" actId="207"/>
          <ac:spMkLst>
            <pc:docMk/>
            <pc:sldMk cId="674302264" sldId="256"/>
            <ac:spMk id="3" creationId="{00000000-0000-0000-0000-000000000000}"/>
          </ac:spMkLst>
        </pc:spChg>
        <pc:spChg chg="mod">
          <ac:chgData name="Guilherme Pereira Souto" userId="38912f30-ebf4-4f19-a56f-f2f0269c8d8f" providerId="ADAL" clId="{14EF6A72-01BF-6144-B0B1-60B77AD7C439}" dt="2025-07-09T14:56:10.613" v="6800" actId="207"/>
          <ac:spMkLst>
            <pc:docMk/>
            <pc:sldMk cId="674302264" sldId="256"/>
            <ac:spMk id="4" creationId="{00000000-0000-0000-0000-000000000000}"/>
          </ac:spMkLst>
        </pc:spChg>
        <pc:spChg chg="add mod">
          <ac:chgData name="Guilherme Pereira Souto" userId="38912f30-ebf4-4f19-a56f-f2f0269c8d8f" providerId="ADAL" clId="{14EF6A72-01BF-6144-B0B1-60B77AD7C439}" dt="2025-07-09T14:56:15.199" v="6801" actId="207"/>
          <ac:spMkLst>
            <pc:docMk/>
            <pc:sldMk cId="674302264" sldId="256"/>
            <ac:spMk id="6" creationId="{762F6FCE-2C9D-610A-4BB5-FD261CB29240}"/>
          </ac:spMkLst>
        </pc:spChg>
        <pc:spChg chg="add mod">
          <ac:chgData name="Guilherme Pereira Souto" userId="38912f30-ebf4-4f19-a56f-f2f0269c8d8f" providerId="ADAL" clId="{14EF6A72-01BF-6144-B0B1-60B77AD7C439}" dt="2025-07-08T20:22:13.122" v="1014" actId="20577"/>
          <ac:spMkLst>
            <pc:docMk/>
            <pc:sldMk cId="674302264" sldId="256"/>
            <ac:spMk id="7" creationId="{B68FCFF2-A8A0-C4E9-2689-0F57469D34C4}"/>
          </ac:spMkLst>
        </pc:spChg>
        <pc:spChg chg="add del mod">
          <ac:chgData name="Guilherme Pereira Souto" userId="38912f30-ebf4-4f19-a56f-f2f0269c8d8f" providerId="ADAL" clId="{14EF6A72-01BF-6144-B0B1-60B77AD7C439}" dt="2025-07-09T14:24:24.220" v="5053" actId="478"/>
          <ac:spMkLst>
            <pc:docMk/>
            <pc:sldMk cId="674302264" sldId="256"/>
            <ac:spMk id="8" creationId="{0779691E-71F9-A004-3D56-05207397F748}"/>
          </ac:spMkLst>
        </pc:spChg>
        <pc:picChg chg="del">
          <ac:chgData name="Guilherme Pereira Souto" userId="38912f30-ebf4-4f19-a56f-f2f0269c8d8f" providerId="ADAL" clId="{14EF6A72-01BF-6144-B0B1-60B77AD7C439}" dt="2025-07-09T14:24:21.865" v="5051" actId="478"/>
          <ac:picMkLst>
            <pc:docMk/>
            <pc:sldMk cId="674302264" sldId="256"/>
            <ac:picMk id="5" creationId="{732C5EFF-4A74-9607-CE0F-949F6FDC4B26}"/>
          </ac:picMkLst>
        </pc:picChg>
        <pc:picChg chg="add mod">
          <ac:chgData name="Guilherme Pereira Souto" userId="38912f30-ebf4-4f19-a56f-f2f0269c8d8f" providerId="ADAL" clId="{14EF6A72-01BF-6144-B0B1-60B77AD7C439}" dt="2025-07-09T14:24:22.379" v="5052"/>
          <ac:picMkLst>
            <pc:docMk/>
            <pc:sldMk cId="674302264" sldId="256"/>
            <ac:picMk id="9" creationId="{88A41534-8D40-DC0D-17FA-A64ED5A0A6B6}"/>
          </ac:picMkLst>
        </pc:picChg>
      </pc:sldChg>
      <pc:sldChg chg="addSp modSp mod">
        <pc:chgData name="Guilherme Pereira Souto" userId="38912f30-ebf4-4f19-a56f-f2f0269c8d8f" providerId="ADAL" clId="{14EF6A72-01BF-6144-B0B1-60B77AD7C439}" dt="2025-07-09T14:24:52.240" v="5068"/>
        <pc:sldMkLst>
          <pc:docMk/>
          <pc:sldMk cId="3144020247" sldId="274"/>
        </pc:sldMkLst>
        <pc:spChg chg="mod">
          <ac:chgData name="Guilherme Pereira Souto" userId="38912f30-ebf4-4f19-a56f-f2f0269c8d8f" providerId="ADAL" clId="{14EF6A72-01BF-6144-B0B1-60B77AD7C439}" dt="2025-07-08T21:26:33.835" v="4433" actId="20577"/>
          <ac:spMkLst>
            <pc:docMk/>
            <pc:sldMk cId="3144020247" sldId="274"/>
            <ac:spMk id="42" creationId="{00000000-0000-0000-0000-000000000000}"/>
          </ac:spMkLst>
        </pc:spChg>
        <pc:picChg chg="add mod">
          <ac:chgData name="Guilherme Pereira Souto" userId="38912f30-ebf4-4f19-a56f-f2f0269c8d8f" providerId="ADAL" clId="{14EF6A72-01BF-6144-B0B1-60B77AD7C439}" dt="2025-07-09T14:24:52.240" v="5068"/>
          <ac:picMkLst>
            <pc:docMk/>
            <pc:sldMk cId="3144020247" sldId="274"/>
            <ac:picMk id="2" creationId="{E9A0A432-3528-EF84-ACB4-1D5E0D0FD529}"/>
          </ac:picMkLst>
        </pc:picChg>
      </pc:sldChg>
      <pc:sldChg chg="del">
        <pc:chgData name="Guilherme Pereira Souto" userId="38912f30-ebf4-4f19-a56f-f2f0269c8d8f" providerId="ADAL" clId="{14EF6A72-01BF-6144-B0B1-60B77AD7C439}" dt="2025-07-08T21:26:54.685" v="4434" actId="2696"/>
        <pc:sldMkLst>
          <pc:docMk/>
          <pc:sldMk cId="1901321699" sldId="283"/>
        </pc:sldMkLst>
      </pc:sldChg>
      <pc:sldChg chg="modSp del mod">
        <pc:chgData name="Guilherme Pereira Souto" userId="38912f30-ebf4-4f19-a56f-f2f0269c8d8f" providerId="ADAL" clId="{14EF6A72-01BF-6144-B0B1-60B77AD7C439}" dt="2025-07-08T21:23:03.152" v="4412" actId="2696"/>
        <pc:sldMkLst>
          <pc:docMk/>
          <pc:sldMk cId="3487228181" sldId="289"/>
        </pc:sldMkLst>
      </pc:sldChg>
      <pc:sldChg chg="addSp delSp modSp mod">
        <pc:chgData name="Guilherme Pereira Souto" userId="38912f30-ebf4-4f19-a56f-f2f0269c8d8f" providerId="ADAL" clId="{14EF6A72-01BF-6144-B0B1-60B77AD7C439}" dt="2025-07-09T17:21:38.859" v="6813" actId="478"/>
        <pc:sldMkLst>
          <pc:docMk/>
          <pc:sldMk cId="2442211761" sldId="290"/>
        </pc:sldMkLst>
        <pc:spChg chg="add del mod">
          <ac:chgData name="Guilherme Pereira Souto" userId="38912f30-ebf4-4f19-a56f-f2f0269c8d8f" providerId="ADAL" clId="{14EF6A72-01BF-6144-B0B1-60B77AD7C439}" dt="2025-07-09T17:21:38.859" v="6813" actId="478"/>
          <ac:spMkLst>
            <pc:docMk/>
            <pc:sldMk cId="2442211761" sldId="290"/>
            <ac:spMk id="3" creationId="{96C29812-852B-F8E3-E916-50473DA4138F}"/>
          </ac:spMkLst>
        </pc:spChg>
        <pc:spChg chg="add mod">
          <ac:chgData name="Guilherme Pereira Souto" userId="38912f30-ebf4-4f19-a56f-f2f0269c8d8f" providerId="ADAL" clId="{14EF6A72-01BF-6144-B0B1-60B77AD7C439}" dt="2025-07-09T14:34:11.536" v="5703" actId="207"/>
          <ac:spMkLst>
            <pc:docMk/>
            <pc:sldMk cId="2442211761" sldId="290"/>
            <ac:spMk id="7" creationId="{FB4C62C1-37FF-B3EF-F79C-91C573FC7F01}"/>
          </ac:spMkLst>
        </pc:spChg>
        <pc:spChg chg="add mod">
          <ac:chgData name="Guilherme Pereira Souto" userId="38912f30-ebf4-4f19-a56f-f2f0269c8d8f" providerId="ADAL" clId="{14EF6A72-01BF-6144-B0B1-60B77AD7C439}" dt="2025-07-09T14:34:11.536" v="5703" actId="207"/>
          <ac:spMkLst>
            <pc:docMk/>
            <pc:sldMk cId="2442211761" sldId="290"/>
            <ac:spMk id="39" creationId="{447A6348-BC7C-2DFD-9AFC-929F1570C32C}"/>
          </ac:spMkLst>
        </pc:spChg>
        <pc:spChg chg="add mod">
          <ac:chgData name="Guilherme Pereira Souto" userId="38912f30-ebf4-4f19-a56f-f2f0269c8d8f" providerId="ADAL" clId="{14EF6A72-01BF-6144-B0B1-60B77AD7C439}" dt="2025-07-09T14:34:11.536" v="5703" actId="207"/>
          <ac:spMkLst>
            <pc:docMk/>
            <pc:sldMk cId="2442211761" sldId="290"/>
            <ac:spMk id="43" creationId="{B8503846-38E6-657D-D844-34107CB2BBB5}"/>
          </ac:spMkLst>
        </pc:spChg>
        <pc:spChg chg="add mod">
          <ac:chgData name="Guilherme Pereira Souto" userId="38912f30-ebf4-4f19-a56f-f2f0269c8d8f" providerId="ADAL" clId="{14EF6A72-01BF-6144-B0B1-60B77AD7C439}" dt="2025-07-09T14:34:11.536" v="5703" actId="207"/>
          <ac:spMkLst>
            <pc:docMk/>
            <pc:sldMk cId="2442211761" sldId="290"/>
            <ac:spMk id="47" creationId="{59F80559-A6E0-D3B7-0913-801E8A13BC15}"/>
          </ac:spMkLst>
        </pc:spChg>
        <pc:spChg chg="add mod">
          <ac:chgData name="Guilherme Pereira Souto" userId="38912f30-ebf4-4f19-a56f-f2f0269c8d8f" providerId="ADAL" clId="{14EF6A72-01BF-6144-B0B1-60B77AD7C439}" dt="2025-07-09T14:34:11.536" v="5703" actId="207"/>
          <ac:spMkLst>
            <pc:docMk/>
            <pc:sldMk cId="2442211761" sldId="290"/>
            <ac:spMk id="51" creationId="{D99B5EFE-7258-55A6-CB4E-9088450A5CF0}"/>
          </ac:spMkLst>
        </pc:spChg>
        <pc:picChg chg="del mod">
          <ac:chgData name="Guilherme Pereira Souto" userId="38912f30-ebf4-4f19-a56f-f2f0269c8d8f" providerId="ADAL" clId="{14EF6A72-01BF-6144-B0B1-60B77AD7C439}" dt="2025-07-09T17:21:36.465" v="6812" actId="478"/>
          <ac:picMkLst>
            <pc:docMk/>
            <pc:sldMk cId="2442211761" sldId="290"/>
            <ac:picMk id="30" creationId="{B9B652BD-4F3E-503C-23D8-8BF02515AA2D}"/>
          </ac:picMkLst>
        </pc:picChg>
        <pc:picChg chg="add del mod">
          <ac:chgData name="Guilherme Pereira Souto" userId="38912f30-ebf4-4f19-a56f-f2f0269c8d8f" providerId="ADAL" clId="{14EF6A72-01BF-6144-B0B1-60B77AD7C439}" dt="2025-07-09T14:23:26.056" v="5015" actId="478"/>
          <ac:picMkLst>
            <pc:docMk/>
            <pc:sldMk cId="2442211761" sldId="290"/>
            <ac:picMk id="1026" creationId="{626B0BB0-0C2B-5649-E190-189E2D4C985C}"/>
          </ac:picMkLst>
        </pc:picChg>
        <pc:picChg chg="add mod">
          <ac:chgData name="Guilherme Pereira Souto" userId="38912f30-ebf4-4f19-a56f-f2f0269c8d8f" providerId="ADAL" clId="{14EF6A72-01BF-6144-B0B1-60B77AD7C439}" dt="2025-07-09T14:24:16.197" v="5050" actId="1076"/>
          <ac:picMkLst>
            <pc:docMk/>
            <pc:sldMk cId="2442211761" sldId="290"/>
            <ac:picMk id="1028" creationId="{AE5420EA-0E88-D96C-6D0C-56A2516C101B}"/>
          </ac:picMkLst>
        </pc:picChg>
      </pc:sldChg>
      <pc:sldChg chg="addSp delSp modSp mod ord">
        <pc:chgData name="Guilherme Pereira Souto" userId="38912f30-ebf4-4f19-a56f-f2f0269c8d8f" providerId="ADAL" clId="{14EF6A72-01BF-6144-B0B1-60B77AD7C439}" dt="2025-07-09T17:18:44.884" v="6811" actId="20577"/>
        <pc:sldMkLst>
          <pc:docMk/>
          <pc:sldMk cId="3319745669" sldId="492"/>
        </pc:sldMkLst>
        <pc:spChg chg="add mod">
          <ac:chgData name="Guilherme Pereira Souto" userId="38912f30-ebf4-4f19-a56f-f2f0269c8d8f" providerId="ADAL" clId="{14EF6A72-01BF-6144-B0B1-60B77AD7C439}" dt="2025-07-08T20:56:46.680" v="2059" actId="1035"/>
          <ac:spMkLst>
            <pc:docMk/>
            <pc:sldMk cId="3319745669" sldId="492"/>
            <ac:spMk id="6" creationId="{072C874B-6480-579B-DF60-169409860E9F}"/>
          </ac:spMkLst>
        </pc:spChg>
        <pc:spChg chg="add mod">
          <ac:chgData name="Guilherme Pereira Souto" userId="38912f30-ebf4-4f19-a56f-f2f0269c8d8f" providerId="ADAL" clId="{14EF6A72-01BF-6144-B0B1-60B77AD7C439}" dt="2025-07-08T20:56:46.680" v="2059" actId="1035"/>
          <ac:spMkLst>
            <pc:docMk/>
            <pc:sldMk cId="3319745669" sldId="492"/>
            <ac:spMk id="7" creationId="{7527ABEA-2E55-0AA8-E449-E8A124AA9374}"/>
          </ac:spMkLst>
        </pc:spChg>
        <pc:spChg chg="add mod">
          <ac:chgData name="Guilherme Pereira Souto" userId="38912f30-ebf4-4f19-a56f-f2f0269c8d8f" providerId="ADAL" clId="{14EF6A72-01BF-6144-B0B1-60B77AD7C439}" dt="2025-07-08T20:56:46.680" v="2059" actId="1035"/>
          <ac:spMkLst>
            <pc:docMk/>
            <pc:sldMk cId="3319745669" sldId="492"/>
            <ac:spMk id="16" creationId="{2BFBDABB-ACA6-45BB-44E0-255127B83372}"/>
          </ac:spMkLst>
        </pc:spChg>
        <pc:spChg chg="add mod">
          <ac:chgData name="Guilherme Pereira Souto" userId="38912f30-ebf4-4f19-a56f-f2f0269c8d8f" providerId="ADAL" clId="{14EF6A72-01BF-6144-B0B1-60B77AD7C439}" dt="2025-07-08T21:14:18.718" v="2821" actId="692"/>
          <ac:spMkLst>
            <pc:docMk/>
            <pc:sldMk cId="3319745669" sldId="492"/>
            <ac:spMk id="17" creationId="{180795B5-9406-886D-16A4-5720F488313C}"/>
          </ac:spMkLst>
        </pc:spChg>
        <pc:spChg chg="add mod">
          <ac:chgData name="Guilherme Pereira Souto" userId="38912f30-ebf4-4f19-a56f-f2f0269c8d8f" providerId="ADAL" clId="{14EF6A72-01BF-6144-B0B1-60B77AD7C439}" dt="2025-07-08T20:56:46.680" v="2059" actId="1035"/>
          <ac:spMkLst>
            <pc:docMk/>
            <pc:sldMk cId="3319745669" sldId="492"/>
            <ac:spMk id="18" creationId="{AB9445BA-9B9C-77CC-0637-909E46FC7432}"/>
          </ac:spMkLst>
        </pc:spChg>
        <pc:spChg chg="add mod">
          <ac:chgData name="Guilherme Pereira Souto" userId="38912f30-ebf4-4f19-a56f-f2f0269c8d8f" providerId="ADAL" clId="{14EF6A72-01BF-6144-B0B1-60B77AD7C439}" dt="2025-07-08T20:56:46.680" v="2059" actId="1035"/>
          <ac:spMkLst>
            <pc:docMk/>
            <pc:sldMk cId="3319745669" sldId="492"/>
            <ac:spMk id="20" creationId="{3B331324-13A3-9391-C15F-926611604E53}"/>
          </ac:spMkLst>
        </pc:spChg>
        <pc:spChg chg="add mod">
          <ac:chgData name="Guilherme Pereira Souto" userId="38912f30-ebf4-4f19-a56f-f2f0269c8d8f" providerId="ADAL" clId="{14EF6A72-01BF-6144-B0B1-60B77AD7C439}" dt="2025-07-08T20:56:46.680" v="2059" actId="1035"/>
          <ac:spMkLst>
            <pc:docMk/>
            <pc:sldMk cId="3319745669" sldId="492"/>
            <ac:spMk id="21" creationId="{EBDACA26-B21D-DCF0-06A2-D6057469643A}"/>
          </ac:spMkLst>
        </pc:spChg>
        <pc:spChg chg="mod">
          <ac:chgData name="Guilherme Pereira Souto" userId="38912f30-ebf4-4f19-a56f-f2f0269c8d8f" providerId="ADAL" clId="{14EF6A72-01BF-6144-B0B1-60B77AD7C439}" dt="2025-07-09T17:18:44.884" v="6811" actId="20577"/>
          <ac:spMkLst>
            <pc:docMk/>
            <pc:sldMk cId="3319745669" sldId="492"/>
            <ac:spMk id="25" creationId="{3C78D8AA-88A0-6A65-103C-50F6EA84CA03}"/>
          </ac:spMkLst>
        </pc:spChg>
        <pc:picChg chg="add mod">
          <ac:chgData name="Guilherme Pereira Souto" userId="38912f30-ebf4-4f19-a56f-f2f0269c8d8f" providerId="ADAL" clId="{14EF6A72-01BF-6144-B0B1-60B77AD7C439}" dt="2025-07-09T14:24:30.168" v="5056" actId="1036"/>
          <ac:picMkLst>
            <pc:docMk/>
            <pc:sldMk cId="3319745669" sldId="492"/>
            <ac:picMk id="2" creationId="{A8B87926-906A-44F4-4E86-01AEDED55C1F}"/>
          </ac:picMkLst>
        </pc:picChg>
        <pc:picChg chg="add mod">
          <ac:chgData name="Guilherme Pereira Souto" userId="38912f30-ebf4-4f19-a56f-f2f0269c8d8f" providerId="ADAL" clId="{14EF6A72-01BF-6144-B0B1-60B77AD7C439}" dt="2025-07-08T20:56:46.680" v="2059" actId="1035"/>
          <ac:picMkLst>
            <pc:docMk/>
            <pc:sldMk cId="3319745669" sldId="492"/>
            <ac:picMk id="15" creationId="{06561E9F-1AED-8D0C-703E-FEE50D92DB93}"/>
          </ac:picMkLst>
        </pc:picChg>
        <pc:picChg chg="add mod">
          <ac:chgData name="Guilherme Pereira Souto" userId="38912f30-ebf4-4f19-a56f-f2f0269c8d8f" providerId="ADAL" clId="{14EF6A72-01BF-6144-B0B1-60B77AD7C439}" dt="2025-07-08T20:56:46.680" v="2059" actId="1035"/>
          <ac:picMkLst>
            <pc:docMk/>
            <pc:sldMk cId="3319745669" sldId="492"/>
            <ac:picMk id="24" creationId="{61733533-1641-F9D0-55C7-2AFED04FA7B6}"/>
          </ac:picMkLst>
        </pc:picChg>
        <pc:picChg chg="add mod">
          <ac:chgData name="Guilherme Pereira Souto" userId="38912f30-ebf4-4f19-a56f-f2f0269c8d8f" providerId="ADAL" clId="{14EF6A72-01BF-6144-B0B1-60B77AD7C439}" dt="2025-07-08T20:56:46.680" v="2059" actId="1035"/>
          <ac:picMkLst>
            <pc:docMk/>
            <pc:sldMk cId="3319745669" sldId="492"/>
            <ac:picMk id="27" creationId="{9CE84112-6974-572F-2EB7-B71B26AE04A7}"/>
          </ac:picMkLst>
        </pc:picChg>
      </pc:sldChg>
      <pc:sldChg chg="del ord">
        <pc:chgData name="Guilherme Pereira Souto" userId="38912f30-ebf4-4f19-a56f-f2f0269c8d8f" providerId="ADAL" clId="{14EF6A72-01BF-6144-B0B1-60B77AD7C439}" dt="2025-07-08T21:26:13.049" v="4418" actId="2696"/>
        <pc:sldMkLst>
          <pc:docMk/>
          <pc:sldMk cId="8715036" sldId="495"/>
        </pc:sldMkLst>
      </pc:sldChg>
      <pc:sldChg chg="delSp modSp del mod">
        <pc:chgData name="Guilherme Pereira Souto" userId="38912f30-ebf4-4f19-a56f-f2f0269c8d8f" providerId="ADAL" clId="{14EF6A72-01BF-6144-B0B1-60B77AD7C439}" dt="2025-07-08T21:26:26.689" v="4421" actId="2696"/>
        <pc:sldMkLst>
          <pc:docMk/>
          <pc:sldMk cId="2231505249" sldId="499"/>
        </pc:sldMkLst>
      </pc:sldChg>
      <pc:sldChg chg="del">
        <pc:chgData name="Guilherme Pereira Souto" userId="38912f30-ebf4-4f19-a56f-f2f0269c8d8f" providerId="ADAL" clId="{14EF6A72-01BF-6144-B0B1-60B77AD7C439}" dt="2025-07-08T21:26:24.629" v="4420" actId="2696"/>
        <pc:sldMkLst>
          <pc:docMk/>
          <pc:sldMk cId="94652668" sldId="506"/>
        </pc:sldMkLst>
      </pc:sldChg>
      <pc:sldChg chg="del">
        <pc:chgData name="Guilherme Pereira Souto" userId="38912f30-ebf4-4f19-a56f-f2f0269c8d8f" providerId="ADAL" clId="{14EF6A72-01BF-6144-B0B1-60B77AD7C439}" dt="2025-07-08T21:26:22.036" v="4419" actId="2696"/>
        <pc:sldMkLst>
          <pc:docMk/>
          <pc:sldMk cId="1617770707" sldId="510"/>
        </pc:sldMkLst>
      </pc:sldChg>
      <pc:sldChg chg="modSp add del mod">
        <pc:chgData name="Guilherme Pereira Souto" userId="38912f30-ebf4-4f19-a56f-f2f0269c8d8f" providerId="ADAL" clId="{14EF6A72-01BF-6144-B0B1-60B77AD7C439}" dt="2025-07-08T21:27:01.369" v="4435" actId="2696"/>
        <pc:sldMkLst>
          <pc:docMk/>
          <pc:sldMk cId="317349787" sldId="511"/>
        </pc:sldMkLst>
      </pc:sldChg>
      <pc:sldChg chg="modSp add del mod">
        <pc:chgData name="Guilherme Pereira Souto" userId="38912f30-ebf4-4f19-a56f-f2f0269c8d8f" providerId="ADAL" clId="{14EF6A72-01BF-6144-B0B1-60B77AD7C439}" dt="2025-07-08T20:14:21.363" v="944" actId="2696"/>
        <pc:sldMkLst>
          <pc:docMk/>
          <pc:sldMk cId="2790411383" sldId="511"/>
        </pc:sldMkLst>
      </pc:sldChg>
      <pc:sldChg chg="addSp delSp modSp add mod">
        <pc:chgData name="Guilherme Pereira Souto" userId="38912f30-ebf4-4f19-a56f-f2f0269c8d8f" providerId="ADAL" clId="{14EF6A72-01BF-6144-B0B1-60B77AD7C439}" dt="2025-07-09T14:24:34.330" v="5057"/>
        <pc:sldMkLst>
          <pc:docMk/>
          <pc:sldMk cId="840724848" sldId="512"/>
        </pc:sldMkLst>
        <pc:spChg chg="add mod">
          <ac:chgData name="Guilherme Pereira Souto" userId="38912f30-ebf4-4f19-a56f-f2f0269c8d8f" providerId="ADAL" clId="{14EF6A72-01BF-6144-B0B1-60B77AD7C439}" dt="2025-07-08T20:55:57.235" v="2048" actId="6549"/>
          <ac:spMkLst>
            <pc:docMk/>
            <pc:sldMk cId="840724848" sldId="512"/>
            <ac:spMk id="2" creationId="{2B9EDD19-29C5-5C61-4331-8E07A59DDBF4}"/>
          </ac:spMkLst>
        </pc:spChg>
        <pc:spChg chg="add mod">
          <ac:chgData name="Guilherme Pereira Souto" userId="38912f30-ebf4-4f19-a56f-f2f0269c8d8f" providerId="ADAL" clId="{14EF6A72-01BF-6144-B0B1-60B77AD7C439}" dt="2025-07-08T21:14:08.079" v="2820" actId="207"/>
          <ac:spMkLst>
            <pc:docMk/>
            <pc:sldMk cId="840724848" sldId="512"/>
            <ac:spMk id="3" creationId="{B3E979AC-80F7-EEF3-6331-D05A8A167C2B}"/>
          </ac:spMkLst>
        </pc:spChg>
        <pc:spChg chg="add mod">
          <ac:chgData name="Guilherme Pereira Souto" userId="38912f30-ebf4-4f19-a56f-f2f0269c8d8f" providerId="ADAL" clId="{14EF6A72-01BF-6144-B0B1-60B77AD7C439}" dt="2025-07-08T20:54:55.299" v="1978" actId="207"/>
          <ac:spMkLst>
            <pc:docMk/>
            <pc:sldMk cId="840724848" sldId="512"/>
            <ac:spMk id="9" creationId="{32B35A21-309C-C195-7DE9-A97B6F4BEF1B}"/>
          </ac:spMkLst>
        </pc:spChg>
        <pc:spChg chg="add mod">
          <ac:chgData name="Guilherme Pereira Souto" userId="38912f30-ebf4-4f19-a56f-f2f0269c8d8f" providerId="ADAL" clId="{14EF6A72-01BF-6144-B0B1-60B77AD7C439}" dt="2025-07-08T20:56:03.986" v="2051" actId="6549"/>
          <ac:spMkLst>
            <pc:docMk/>
            <pc:sldMk cId="840724848" sldId="512"/>
            <ac:spMk id="10" creationId="{F75DA0BD-5296-E706-9C56-0206AD0FA03F}"/>
          </ac:spMkLst>
        </pc:spChg>
        <pc:spChg chg="mod">
          <ac:chgData name="Guilherme Pereira Souto" userId="38912f30-ebf4-4f19-a56f-f2f0269c8d8f" providerId="ADAL" clId="{14EF6A72-01BF-6144-B0B1-60B77AD7C439}" dt="2025-07-08T20:50:13.364" v="1737" actId="20577"/>
          <ac:spMkLst>
            <pc:docMk/>
            <pc:sldMk cId="840724848" sldId="512"/>
            <ac:spMk id="25" creationId="{E217857F-0AA4-0D00-2955-1F37D92C76E1}"/>
          </ac:spMkLst>
        </pc:spChg>
        <pc:picChg chg="add mod">
          <ac:chgData name="Guilherme Pereira Souto" userId="38912f30-ebf4-4f19-a56f-f2f0269c8d8f" providerId="ADAL" clId="{14EF6A72-01BF-6144-B0B1-60B77AD7C439}" dt="2025-07-09T14:24:34.330" v="5057"/>
          <ac:picMkLst>
            <pc:docMk/>
            <pc:sldMk cId="840724848" sldId="512"/>
            <ac:picMk id="4" creationId="{00CD636A-697D-8678-146C-C3F1F92A18CC}"/>
          </ac:picMkLst>
        </pc:picChg>
        <pc:cxnChg chg="add mod">
          <ac:chgData name="Guilherme Pereira Souto" userId="38912f30-ebf4-4f19-a56f-f2f0269c8d8f" providerId="ADAL" clId="{14EF6A72-01BF-6144-B0B1-60B77AD7C439}" dt="2025-07-08T20:55:42.287" v="2045" actId="692"/>
          <ac:cxnSpMkLst>
            <pc:docMk/>
            <pc:sldMk cId="840724848" sldId="512"/>
            <ac:cxnSpMk id="5" creationId="{615F23FE-7042-7B38-72C3-4D7E31FC486D}"/>
          </ac:cxnSpMkLst>
        </pc:cxnChg>
      </pc:sldChg>
      <pc:sldChg chg="addSp delSp modSp add mod ord">
        <pc:chgData name="Guilherme Pereira Souto" userId="38912f30-ebf4-4f19-a56f-f2f0269c8d8f" providerId="ADAL" clId="{14EF6A72-01BF-6144-B0B1-60B77AD7C439}" dt="2025-07-09T17:23:53.927" v="6814" actId="20578"/>
        <pc:sldMkLst>
          <pc:docMk/>
          <pc:sldMk cId="28165760" sldId="513"/>
        </pc:sldMkLst>
        <pc:spChg chg="add mod">
          <ac:chgData name="Guilherme Pereira Souto" userId="38912f30-ebf4-4f19-a56f-f2f0269c8d8f" providerId="ADAL" clId="{14EF6A72-01BF-6144-B0B1-60B77AD7C439}" dt="2025-07-08T20:59:11.327" v="2282" actId="1076"/>
          <ac:spMkLst>
            <pc:docMk/>
            <pc:sldMk cId="28165760" sldId="513"/>
            <ac:spMk id="2" creationId="{E728B18F-4097-A029-B0EB-79BE27215B14}"/>
          </ac:spMkLst>
        </pc:spChg>
        <pc:spChg chg="mod">
          <ac:chgData name="Guilherme Pereira Souto" userId="38912f30-ebf4-4f19-a56f-f2f0269c8d8f" providerId="ADAL" clId="{14EF6A72-01BF-6144-B0B1-60B77AD7C439}" dt="2025-07-08T20:57:39.367" v="2182" actId="14100"/>
          <ac:spMkLst>
            <pc:docMk/>
            <pc:sldMk cId="28165760" sldId="513"/>
            <ac:spMk id="6" creationId="{7903C24C-D054-915A-68FA-0DE8E2F682CB}"/>
          </ac:spMkLst>
        </pc:spChg>
        <pc:spChg chg="mod">
          <ac:chgData name="Guilherme Pereira Souto" userId="38912f30-ebf4-4f19-a56f-f2f0269c8d8f" providerId="ADAL" clId="{14EF6A72-01BF-6144-B0B1-60B77AD7C439}" dt="2025-07-08T20:59:11.327" v="2282" actId="1076"/>
          <ac:spMkLst>
            <pc:docMk/>
            <pc:sldMk cId="28165760" sldId="513"/>
            <ac:spMk id="7" creationId="{090175C3-5EF1-C87E-695D-64209F4D20F8}"/>
          </ac:spMkLst>
        </pc:spChg>
        <pc:spChg chg="mod">
          <ac:chgData name="Guilherme Pereira Souto" userId="38912f30-ebf4-4f19-a56f-f2f0269c8d8f" providerId="ADAL" clId="{14EF6A72-01BF-6144-B0B1-60B77AD7C439}" dt="2025-07-08T20:57:13.631" v="2097" actId="20577"/>
          <ac:spMkLst>
            <pc:docMk/>
            <pc:sldMk cId="28165760" sldId="513"/>
            <ac:spMk id="25" creationId="{FC4938F6-3423-FD8B-2C0E-8457F973A83F}"/>
          </ac:spMkLst>
        </pc:spChg>
        <pc:picChg chg="add mod">
          <ac:chgData name="Guilherme Pereira Souto" userId="38912f30-ebf4-4f19-a56f-f2f0269c8d8f" providerId="ADAL" clId="{14EF6A72-01BF-6144-B0B1-60B77AD7C439}" dt="2025-07-08T20:59:34.447" v="2284" actId="1076"/>
          <ac:picMkLst>
            <pc:docMk/>
            <pc:sldMk cId="28165760" sldId="513"/>
            <ac:picMk id="3" creationId="{CEE50265-ED5A-05E7-F8F9-CE7C8AA13B0D}"/>
          </ac:picMkLst>
        </pc:picChg>
        <pc:picChg chg="add mod">
          <ac:chgData name="Guilherme Pereira Souto" userId="38912f30-ebf4-4f19-a56f-f2f0269c8d8f" providerId="ADAL" clId="{14EF6A72-01BF-6144-B0B1-60B77AD7C439}" dt="2025-07-08T20:59:49.476" v="2286" actId="1076"/>
          <ac:picMkLst>
            <pc:docMk/>
            <pc:sldMk cId="28165760" sldId="513"/>
            <ac:picMk id="4" creationId="{016FB2AF-EBC5-A429-55A3-88B1AAD60C63}"/>
          </ac:picMkLst>
        </pc:picChg>
        <pc:picChg chg="add mod">
          <ac:chgData name="Guilherme Pereira Souto" userId="38912f30-ebf4-4f19-a56f-f2f0269c8d8f" providerId="ADAL" clId="{14EF6A72-01BF-6144-B0B1-60B77AD7C439}" dt="2025-07-08T21:00:40.578" v="2303" actId="1036"/>
          <ac:picMkLst>
            <pc:docMk/>
            <pc:sldMk cId="28165760" sldId="513"/>
            <ac:picMk id="5" creationId="{30D200BA-EBED-45A8-9A26-36D67174B978}"/>
          </ac:picMkLst>
        </pc:picChg>
        <pc:picChg chg="add mod">
          <ac:chgData name="Guilherme Pereira Souto" userId="38912f30-ebf4-4f19-a56f-f2f0269c8d8f" providerId="ADAL" clId="{14EF6A72-01BF-6144-B0B1-60B77AD7C439}" dt="2025-07-08T21:00:40.578" v="2303" actId="1036"/>
          <ac:picMkLst>
            <pc:docMk/>
            <pc:sldMk cId="28165760" sldId="513"/>
            <ac:picMk id="8" creationId="{253AABDA-BEAC-7E89-ACEF-F8C52F2BCC39}"/>
          </ac:picMkLst>
        </pc:picChg>
        <pc:picChg chg="add mod">
          <ac:chgData name="Guilherme Pereira Souto" userId="38912f30-ebf4-4f19-a56f-f2f0269c8d8f" providerId="ADAL" clId="{14EF6A72-01BF-6144-B0B1-60B77AD7C439}" dt="2025-07-08T21:01:00.788" v="2305" actId="1076"/>
          <ac:picMkLst>
            <pc:docMk/>
            <pc:sldMk cId="28165760" sldId="513"/>
            <ac:picMk id="9" creationId="{6D166F16-D30F-383B-D51F-7C8AE4F2396D}"/>
          </ac:picMkLst>
        </pc:picChg>
        <pc:picChg chg="add mod">
          <ac:chgData name="Guilherme Pereira Souto" userId="38912f30-ebf4-4f19-a56f-f2f0269c8d8f" providerId="ADAL" clId="{14EF6A72-01BF-6144-B0B1-60B77AD7C439}" dt="2025-07-09T14:24:45.625" v="5065"/>
          <ac:picMkLst>
            <pc:docMk/>
            <pc:sldMk cId="28165760" sldId="513"/>
            <ac:picMk id="10" creationId="{538403AA-2015-E0D1-D109-7A8C9F6009D2}"/>
          </ac:picMkLst>
        </pc:picChg>
      </pc:sldChg>
      <pc:sldChg chg="addSp delSp modSp add mod ord">
        <pc:chgData name="Guilherme Pereira Souto" userId="38912f30-ebf4-4f19-a56f-f2f0269c8d8f" providerId="ADAL" clId="{14EF6A72-01BF-6144-B0B1-60B77AD7C439}" dt="2025-07-09T14:25:19.978" v="5071" actId="1035"/>
        <pc:sldMkLst>
          <pc:docMk/>
          <pc:sldMk cId="2456590198" sldId="514"/>
        </pc:sldMkLst>
        <pc:spChg chg="add mod">
          <ac:chgData name="Guilherme Pereira Souto" userId="38912f30-ebf4-4f19-a56f-f2f0269c8d8f" providerId="ADAL" clId="{14EF6A72-01BF-6144-B0B1-60B77AD7C439}" dt="2025-07-08T21:10:26.927" v="2593" actId="1076"/>
          <ac:spMkLst>
            <pc:docMk/>
            <pc:sldMk cId="2456590198" sldId="514"/>
            <ac:spMk id="2" creationId="{FA6D6300-3A68-AC66-1715-0716E217A64F}"/>
          </ac:spMkLst>
        </pc:spChg>
        <pc:spChg chg="add mod">
          <ac:chgData name="Guilherme Pereira Souto" userId="38912f30-ebf4-4f19-a56f-f2f0269c8d8f" providerId="ADAL" clId="{14EF6A72-01BF-6144-B0B1-60B77AD7C439}" dt="2025-07-08T21:10:56.040" v="2692" actId="20577"/>
          <ac:spMkLst>
            <pc:docMk/>
            <pc:sldMk cId="2456590198" sldId="514"/>
            <ac:spMk id="3" creationId="{3C4010DB-FF4C-5A13-810D-8DE37A257F37}"/>
          </ac:spMkLst>
        </pc:spChg>
        <pc:spChg chg="mod">
          <ac:chgData name="Guilherme Pereira Souto" userId="38912f30-ebf4-4f19-a56f-f2f0269c8d8f" providerId="ADAL" clId="{14EF6A72-01BF-6144-B0B1-60B77AD7C439}" dt="2025-07-08T21:23:27.020" v="4416" actId="20577"/>
          <ac:spMkLst>
            <pc:docMk/>
            <pc:sldMk cId="2456590198" sldId="514"/>
            <ac:spMk id="6" creationId="{4F4AF40D-5B83-7CE8-3910-CE9DFFE06A42}"/>
          </ac:spMkLst>
        </pc:spChg>
        <pc:spChg chg="mod">
          <ac:chgData name="Guilherme Pereira Souto" userId="38912f30-ebf4-4f19-a56f-f2f0269c8d8f" providerId="ADAL" clId="{14EF6A72-01BF-6144-B0B1-60B77AD7C439}" dt="2025-07-08T21:10:18.392" v="2591" actId="1076"/>
          <ac:spMkLst>
            <pc:docMk/>
            <pc:sldMk cId="2456590198" sldId="514"/>
            <ac:spMk id="7" creationId="{D7B7826E-DABF-07C1-107E-75C351D8EF4B}"/>
          </ac:spMkLst>
        </pc:spChg>
        <pc:spChg chg="mod">
          <ac:chgData name="Guilherme Pereira Souto" userId="38912f30-ebf4-4f19-a56f-f2f0269c8d8f" providerId="ADAL" clId="{14EF6A72-01BF-6144-B0B1-60B77AD7C439}" dt="2025-07-08T21:10:18.392" v="2591" actId="1076"/>
          <ac:spMkLst>
            <pc:docMk/>
            <pc:sldMk cId="2456590198" sldId="514"/>
            <ac:spMk id="16" creationId="{BEED9157-2E65-BAB3-B46A-E9AC4DBF9B8E}"/>
          </ac:spMkLst>
        </pc:spChg>
        <pc:spChg chg="mod">
          <ac:chgData name="Guilherme Pereira Souto" userId="38912f30-ebf4-4f19-a56f-f2f0269c8d8f" providerId="ADAL" clId="{14EF6A72-01BF-6144-B0B1-60B77AD7C439}" dt="2025-07-08T21:07:47.727" v="2337" actId="20577"/>
          <ac:spMkLst>
            <pc:docMk/>
            <pc:sldMk cId="2456590198" sldId="514"/>
            <ac:spMk id="25" creationId="{ED99F230-93F5-757D-BA65-EA19D94BADA5}"/>
          </ac:spMkLst>
        </pc:spChg>
        <pc:picChg chg="add mod">
          <ac:chgData name="Guilherme Pereira Souto" userId="38912f30-ebf4-4f19-a56f-f2f0269c8d8f" providerId="ADAL" clId="{14EF6A72-01BF-6144-B0B1-60B77AD7C439}" dt="2025-07-09T14:25:19.978" v="5071" actId="1035"/>
          <ac:picMkLst>
            <pc:docMk/>
            <pc:sldMk cId="2456590198" sldId="514"/>
            <ac:picMk id="4" creationId="{11F2C950-870C-89B7-CC3E-074081E8487E}"/>
          </ac:picMkLst>
        </pc:picChg>
        <pc:picChg chg="add mod">
          <ac:chgData name="Guilherme Pereira Souto" userId="38912f30-ebf4-4f19-a56f-f2f0269c8d8f" providerId="ADAL" clId="{14EF6A72-01BF-6144-B0B1-60B77AD7C439}" dt="2025-07-09T14:24:36.219" v="5058"/>
          <ac:picMkLst>
            <pc:docMk/>
            <pc:sldMk cId="2456590198" sldId="514"/>
            <ac:picMk id="5" creationId="{B2AA0D99-DD93-8E06-9E91-740789B20852}"/>
          </ac:picMkLst>
        </pc:picChg>
        <pc:picChg chg="add mod">
          <ac:chgData name="Guilherme Pereira Souto" userId="38912f30-ebf4-4f19-a56f-f2f0269c8d8f" providerId="ADAL" clId="{14EF6A72-01BF-6144-B0B1-60B77AD7C439}" dt="2025-07-09T14:24:38.194" v="5061" actId="1036"/>
          <ac:picMkLst>
            <pc:docMk/>
            <pc:sldMk cId="2456590198" sldId="514"/>
            <ac:picMk id="8" creationId="{4C4DC56F-3748-CD39-7D84-E2B66C171C8A}"/>
          </ac:picMkLst>
        </pc:picChg>
      </pc:sldChg>
      <pc:sldChg chg="addSp delSp modSp add mod">
        <pc:chgData name="Guilherme Pereira Souto" userId="38912f30-ebf4-4f19-a56f-f2f0269c8d8f" providerId="ADAL" clId="{14EF6A72-01BF-6144-B0B1-60B77AD7C439}" dt="2025-07-09T14:24:43.509" v="5064" actId="1036"/>
        <pc:sldMkLst>
          <pc:docMk/>
          <pc:sldMk cId="254668600" sldId="515"/>
        </pc:sldMkLst>
        <pc:spChg chg="mod">
          <ac:chgData name="Guilherme Pereira Souto" userId="38912f30-ebf4-4f19-a56f-f2f0269c8d8f" providerId="ADAL" clId="{14EF6A72-01BF-6144-B0B1-60B77AD7C439}" dt="2025-07-08T21:22:02.461" v="4411" actId="20577"/>
          <ac:spMkLst>
            <pc:docMk/>
            <pc:sldMk cId="254668600" sldId="515"/>
            <ac:spMk id="3" creationId="{740F90C8-4D2F-71E6-8688-F9B53EAC615A}"/>
          </ac:spMkLst>
        </pc:spChg>
        <pc:spChg chg="add mod">
          <ac:chgData name="Guilherme Pereira Souto" userId="38912f30-ebf4-4f19-a56f-f2f0269c8d8f" providerId="ADAL" clId="{14EF6A72-01BF-6144-B0B1-60B77AD7C439}" dt="2025-07-08T21:23:43.869" v="4417" actId="1076"/>
          <ac:spMkLst>
            <pc:docMk/>
            <pc:sldMk cId="254668600" sldId="515"/>
            <ac:spMk id="5" creationId="{7F7EB6E0-CA67-D99C-48A4-0E48FFCAA708}"/>
          </ac:spMkLst>
        </pc:spChg>
        <pc:spChg chg="mod">
          <ac:chgData name="Guilherme Pereira Souto" userId="38912f30-ebf4-4f19-a56f-f2f0269c8d8f" providerId="ADAL" clId="{14EF6A72-01BF-6144-B0B1-60B77AD7C439}" dt="2025-07-08T21:16:04.084" v="2951" actId="20577"/>
          <ac:spMkLst>
            <pc:docMk/>
            <pc:sldMk cId="254668600" sldId="515"/>
            <ac:spMk id="6" creationId="{19097008-9844-70D5-97EF-DC7E2D7C89A8}"/>
          </ac:spMkLst>
        </pc:spChg>
        <pc:spChg chg="mod">
          <ac:chgData name="Guilherme Pereira Souto" userId="38912f30-ebf4-4f19-a56f-f2f0269c8d8f" providerId="ADAL" clId="{14EF6A72-01BF-6144-B0B1-60B77AD7C439}" dt="2025-07-08T21:20:26.997" v="4200" actId="20577"/>
          <ac:spMkLst>
            <pc:docMk/>
            <pc:sldMk cId="254668600" sldId="515"/>
            <ac:spMk id="7" creationId="{15EF6E1A-D407-CE2B-DCD5-9D365B2BAB41}"/>
          </ac:spMkLst>
        </pc:spChg>
        <pc:spChg chg="mod">
          <ac:chgData name="Guilherme Pereira Souto" userId="38912f30-ebf4-4f19-a56f-f2f0269c8d8f" providerId="ADAL" clId="{14EF6A72-01BF-6144-B0B1-60B77AD7C439}" dt="2025-07-08T21:15:10.587" v="2844" actId="20577"/>
          <ac:spMkLst>
            <pc:docMk/>
            <pc:sldMk cId="254668600" sldId="515"/>
            <ac:spMk id="25" creationId="{86C3E798-5D8E-D25B-F836-06C1B6309DDB}"/>
          </ac:spMkLst>
        </pc:spChg>
        <pc:picChg chg="add mod">
          <ac:chgData name="Guilherme Pereira Souto" userId="38912f30-ebf4-4f19-a56f-f2f0269c8d8f" providerId="ADAL" clId="{14EF6A72-01BF-6144-B0B1-60B77AD7C439}" dt="2025-07-09T14:24:43.509" v="5064" actId="1036"/>
          <ac:picMkLst>
            <pc:docMk/>
            <pc:sldMk cId="254668600" sldId="515"/>
            <ac:picMk id="2" creationId="{F9A658A4-642D-505D-641E-D8D84AD56FF4}"/>
          </ac:picMkLst>
        </pc:picChg>
      </pc:sldChg>
      <pc:sldChg chg="addSp delSp modSp add mod ord">
        <pc:chgData name="Guilherme Pereira Souto" userId="38912f30-ebf4-4f19-a56f-f2f0269c8d8f" providerId="ADAL" clId="{14EF6A72-01BF-6144-B0B1-60B77AD7C439}" dt="2025-07-09T14:24:48.024" v="5066"/>
        <pc:sldMkLst>
          <pc:docMk/>
          <pc:sldMk cId="1668334183" sldId="516"/>
        </pc:sldMkLst>
        <pc:spChg chg="del">
          <ac:chgData name="Guilherme Pereira Souto" userId="38912f30-ebf4-4f19-a56f-f2f0269c8d8f" providerId="ADAL" clId="{14EF6A72-01BF-6144-B0B1-60B77AD7C439}" dt="2025-07-09T14:15:12.751" v="4794" actId="478"/>
          <ac:spMkLst>
            <pc:docMk/>
            <pc:sldMk cId="1668334183" sldId="516"/>
            <ac:spMk id="2" creationId="{83D1C57F-F45C-950F-E4EF-28D635F9C421}"/>
          </ac:spMkLst>
        </pc:spChg>
        <pc:spChg chg="del">
          <ac:chgData name="Guilherme Pereira Souto" userId="38912f30-ebf4-4f19-a56f-f2f0269c8d8f" providerId="ADAL" clId="{14EF6A72-01BF-6144-B0B1-60B77AD7C439}" dt="2025-07-09T14:15:15.079" v="4795" actId="478"/>
          <ac:spMkLst>
            <pc:docMk/>
            <pc:sldMk cId="1668334183" sldId="516"/>
            <ac:spMk id="3" creationId="{1C6A42A5-0942-3A59-4B42-2A5F5098419C}"/>
          </ac:spMkLst>
        </pc:spChg>
        <pc:spChg chg="add mod">
          <ac:chgData name="Guilherme Pereira Souto" userId="38912f30-ebf4-4f19-a56f-f2f0269c8d8f" providerId="ADAL" clId="{14EF6A72-01BF-6144-B0B1-60B77AD7C439}" dt="2025-07-09T14:18:11.421" v="4976" actId="1076"/>
          <ac:spMkLst>
            <pc:docMk/>
            <pc:sldMk cId="1668334183" sldId="516"/>
            <ac:spMk id="5" creationId="{56E15F2D-F6C4-AEF0-466F-8E89EF72AC66}"/>
          </ac:spMkLst>
        </pc:spChg>
        <pc:spChg chg="mod">
          <ac:chgData name="Guilherme Pereira Souto" userId="38912f30-ebf4-4f19-a56f-f2f0269c8d8f" providerId="ADAL" clId="{14EF6A72-01BF-6144-B0B1-60B77AD7C439}" dt="2025-07-09T14:11:50.393" v="4589" actId="113"/>
          <ac:spMkLst>
            <pc:docMk/>
            <pc:sldMk cId="1668334183" sldId="516"/>
            <ac:spMk id="6" creationId="{7A94FBB3-017B-48DD-BB16-D84FFA95F93A}"/>
          </ac:spMkLst>
        </pc:spChg>
        <pc:spChg chg="add del mod">
          <ac:chgData name="Guilherme Pereira Souto" userId="38912f30-ebf4-4f19-a56f-f2f0269c8d8f" providerId="ADAL" clId="{14EF6A72-01BF-6144-B0B1-60B77AD7C439}" dt="2025-07-09T14:15:22.539" v="4797" actId="1076"/>
          <ac:spMkLst>
            <pc:docMk/>
            <pc:sldMk cId="1668334183" sldId="516"/>
            <ac:spMk id="7" creationId="{D464880E-6DBE-1DB0-66F1-6E5054CBCB26}"/>
          </ac:spMkLst>
        </pc:spChg>
        <pc:spChg chg="add mod">
          <ac:chgData name="Guilherme Pereira Souto" userId="38912f30-ebf4-4f19-a56f-f2f0269c8d8f" providerId="ADAL" clId="{14EF6A72-01BF-6144-B0B1-60B77AD7C439}" dt="2025-07-09T14:17:38.735" v="4965" actId="2085"/>
          <ac:spMkLst>
            <pc:docMk/>
            <pc:sldMk cId="1668334183" sldId="516"/>
            <ac:spMk id="8" creationId="{F226520C-A681-8F19-6954-A7772B9547B0}"/>
          </ac:spMkLst>
        </pc:spChg>
        <pc:spChg chg="add mod">
          <ac:chgData name="Guilherme Pereira Souto" userId="38912f30-ebf4-4f19-a56f-f2f0269c8d8f" providerId="ADAL" clId="{14EF6A72-01BF-6144-B0B1-60B77AD7C439}" dt="2025-07-09T14:17:27.269" v="4963" actId="767"/>
          <ac:spMkLst>
            <pc:docMk/>
            <pc:sldMk cId="1668334183" sldId="516"/>
            <ac:spMk id="9" creationId="{59F24480-923C-3037-C72F-D376418C674E}"/>
          </ac:spMkLst>
        </pc:spChg>
        <pc:spChg chg="add del mod">
          <ac:chgData name="Guilherme Pereira Souto" userId="38912f30-ebf4-4f19-a56f-f2f0269c8d8f" providerId="ADAL" clId="{14EF6A72-01BF-6144-B0B1-60B77AD7C439}" dt="2025-07-09T14:17:48.639" v="4968" actId="478"/>
          <ac:spMkLst>
            <pc:docMk/>
            <pc:sldMk cId="1668334183" sldId="516"/>
            <ac:spMk id="10" creationId="{BB9A230E-1518-5DBC-504B-ABD58A74C076}"/>
          </ac:spMkLst>
        </pc:spChg>
        <pc:spChg chg="add mod">
          <ac:chgData name="Guilherme Pereira Souto" userId="38912f30-ebf4-4f19-a56f-f2f0269c8d8f" providerId="ADAL" clId="{14EF6A72-01BF-6144-B0B1-60B77AD7C439}" dt="2025-07-09T14:17:59.974" v="4975" actId="1037"/>
          <ac:spMkLst>
            <pc:docMk/>
            <pc:sldMk cId="1668334183" sldId="516"/>
            <ac:spMk id="11" creationId="{6E67C14F-8A34-7A14-03E0-649685198525}"/>
          </ac:spMkLst>
        </pc:spChg>
        <pc:spChg chg="add mod">
          <ac:chgData name="Guilherme Pereira Souto" userId="38912f30-ebf4-4f19-a56f-f2f0269c8d8f" providerId="ADAL" clId="{14EF6A72-01BF-6144-B0B1-60B77AD7C439}" dt="2025-07-09T14:19:02.407" v="4977"/>
          <ac:spMkLst>
            <pc:docMk/>
            <pc:sldMk cId="1668334183" sldId="516"/>
            <ac:spMk id="12" creationId="{BEA71F5F-2BE5-2B21-D96B-E0DC7F3DB347}"/>
          </ac:spMkLst>
        </pc:spChg>
        <pc:spChg chg="del mod">
          <ac:chgData name="Guilherme Pereira Souto" userId="38912f30-ebf4-4f19-a56f-f2f0269c8d8f" providerId="ADAL" clId="{14EF6A72-01BF-6144-B0B1-60B77AD7C439}" dt="2025-07-09T14:14:01.346" v="4657" actId="478"/>
          <ac:spMkLst>
            <pc:docMk/>
            <pc:sldMk cId="1668334183" sldId="516"/>
            <ac:spMk id="16" creationId="{EE309DF7-27BC-7E19-EA37-9031CB30D9DB}"/>
          </ac:spMkLst>
        </pc:spChg>
        <pc:spChg chg="mod">
          <ac:chgData name="Guilherme Pereira Souto" userId="38912f30-ebf4-4f19-a56f-f2f0269c8d8f" providerId="ADAL" clId="{14EF6A72-01BF-6144-B0B1-60B77AD7C439}" dt="2025-07-09T14:10:48.427" v="4477" actId="20577"/>
          <ac:spMkLst>
            <pc:docMk/>
            <pc:sldMk cId="1668334183" sldId="516"/>
            <ac:spMk id="25" creationId="{A2208943-EC02-02FF-2882-4A55D8F1B631}"/>
          </ac:spMkLst>
        </pc:spChg>
        <pc:picChg chg="del">
          <ac:chgData name="Guilherme Pereira Souto" userId="38912f30-ebf4-4f19-a56f-f2f0269c8d8f" providerId="ADAL" clId="{14EF6A72-01BF-6144-B0B1-60B77AD7C439}" dt="2025-07-09T14:15:17.837" v="4796" actId="478"/>
          <ac:picMkLst>
            <pc:docMk/>
            <pc:sldMk cId="1668334183" sldId="516"/>
            <ac:picMk id="4" creationId="{96E1FC10-32F8-86A4-3478-1BF3E377E003}"/>
          </ac:picMkLst>
        </pc:picChg>
        <pc:picChg chg="add mod">
          <ac:chgData name="Guilherme Pereira Souto" userId="38912f30-ebf4-4f19-a56f-f2f0269c8d8f" providerId="ADAL" clId="{14EF6A72-01BF-6144-B0B1-60B77AD7C439}" dt="2025-07-09T14:24:48.024" v="5066"/>
          <ac:picMkLst>
            <pc:docMk/>
            <pc:sldMk cId="1668334183" sldId="516"/>
            <ac:picMk id="13" creationId="{51ACB9A2-150F-F79C-D25A-C55A65C7B63A}"/>
          </ac:picMkLst>
        </pc:picChg>
      </pc:sldChg>
      <pc:sldChg chg="addSp delSp modSp add mod setBg">
        <pc:chgData name="Guilherme Pereira Souto" userId="38912f30-ebf4-4f19-a56f-f2f0269c8d8f" providerId="ADAL" clId="{14EF6A72-01BF-6144-B0B1-60B77AD7C439}" dt="2025-07-09T14:33:43.208" v="5436" actId="14861"/>
        <pc:sldMkLst>
          <pc:docMk/>
          <pc:sldMk cId="2506268352" sldId="517"/>
        </pc:sldMkLst>
        <pc:spChg chg="del">
          <ac:chgData name="Guilherme Pereira Souto" userId="38912f30-ebf4-4f19-a56f-f2f0269c8d8f" providerId="ADAL" clId="{14EF6A72-01BF-6144-B0B1-60B77AD7C439}" dt="2025-07-09T14:19:22.038" v="5004" actId="478"/>
          <ac:spMkLst>
            <pc:docMk/>
            <pc:sldMk cId="2506268352" sldId="517"/>
            <ac:spMk id="5" creationId="{9F95B408-952F-FE2B-8115-7EDE222EF17C}"/>
          </ac:spMkLst>
        </pc:spChg>
        <pc:spChg chg="del">
          <ac:chgData name="Guilherme Pereira Souto" userId="38912f30-ebf4-4f19-a56f-f2f0269c8d8f" providerId="ADAL" clId="{14EF6A72-01BF-6144-B0B1-60B77AD7C439}" dt="2025-07-09T14:19:17.841" v="5003" actId="478"/>
          <ac:spMkLst>
            <pc:docMk/>
            <pc:sldMk cId="2506268352" sldId="517"/>
            <ac:spMk id="6" creationId="{7C9117C3-469F-3AC9-C8A9-178C89FD788A}"/>
          </ac:spMkLst>
        </pc:spChg>
        <pc:spChg chg="del">
          <ac:chgData name="Guilherme Pereira Souto" userId="38912f30-ebf4-4f19-a56f-f2f0269c8d8f" providerId="ADAL" clId="{14EF6A72-01BF-6144-B0B1-60B77AD7C439}" dt="2025-07-09T14:19:22.038" v="5004" actId="478"/>
          <ac:spMkLst>
            <pc:docMk/>
            <pc:sldMk cId="2506268352" sldId="517"/>
            <ac:spMk id="7" creationId="{D664CDC8-C75C-616E-6D7F-45D289B43EEB}"/>
          </ac:spMkLst>
        </pc:spChg>
        <pc:spChg chg="del">
          <ac:chgData name="Guilherme Pereira Souto" userId="38912f30-ebf4-4f19-a56f-f2f0269c8d8f" providerId="ADAL" clId="{14EF6A72-01BF-6144-B0B1-60B77AD7C439}" dt="2025-07-09T14:19:22.038" v="5004" actId="478"/>
          <ac:spMkLst>
            <pc:docMk/>
            <pc:sldMk cId="2506268352" sldId="517"/>
            <ac:spMk id="8" creationId="{4AAF0A55-BD59-C27B-C70E-2FE41B996043}"/>
          </ac:spMkLst>
        </pc:spChg>
        <pc:spChg chg="del">
          <ac:chgData name="Guilherme Pereira Souto" userId="38912f30-ebf4-4f19-a56f-f2f0269c8d8f" providerId="ADAL" clId="{14EF6A72-01BF-6144-B0B1-60B77AD7C439}" dt="2025-07-09T14:19:22.038" v="5004" actId="478"/>
          <ac:spMkLst>
            <pc:docMk/>
            <pc:sldMk cId="2506268352" sldId="517"/>
            <ac:spMk id="11" creationId="{19A8EC77-72F7-6423-293D-87FDAE180244}"/>
          </ac:spMkLst>
        </pc:spChg>
        <pc:spChg chg="mod">
          <ac:chgData name="Guilherme Pereira Souto" userId="38912f30-ebf4-4f19-a56f-f2f0269c8d8f" providerId="ADAL" clId="{14EF6A72-01BF-6144-B0B1-60B77AD7C439}" dt="2025-07-09T14:19:14.615" v="5002" actId="20577"/>
          <ac:spMkLst>
            <pc:docMk/>
            <pc:sldMk cId="2506268352" sldId="517"/>
            <ac:spMk id="25" creationId="{6DBF3E20-8835-8F45-EACB-8090C3642310}"/>
          </ac:spMkLst>
        </pc:spChg>
        <pc:picChg chg="add mod">
          <ac:chgData name="Guilherme Pereira Souto" userId="38912f30-ebf4-4f19-a56f-f2f0269c8d8f" providerId="ADAL" clId="{14EF6A72-01BF-6144-B0B1-60B77AD7C439}" dt="2025-07-09T14:33:43.208" v="5436" actId="14861"/>
          <ac:picMkLst>
            <pc:docMk/>
            <pc:sldMk cId="2506268352" sldId="517"/>
            <ac:picMk id="2" creationId="{EBDE2645-F885-562E-7E3D-20B0F70E7153}"/>
          </ac:picMkLst>
        </pc:picChg>
        <pc:picChg chg="add mod">
          <ac:chgData name="Guilherme Pereira Souto" userId="38912f30-ebf4-4f19-a56f-f2f0269c8d8f" providerId="ADAL" clId="{14EF6A72-01BF-6144-B0B1-60B77AD7C439}" dt="2025-07-09T14:24:49.787" v="5067"/>
          <ac:picMkLst>
            <pc:docMk/>
            <pc:sldMk cId="2506268352" sldId="517"/>
            <ac:picMk id="3" creationId="{BB896379-30BC-5158-43D7-90359FEA145C}"/>
          </ac:picMkLst>
        </pc:picChg>
      </pc:sldChg>
      <pc:sldChg chg="addSp delSp modSp add mod ord">
        <pc:chgData name="Guilherme Pereira Souto" userId="38912f30-ebf4-4f19-a56f-f2f0269c8d8f" providerId="ADAL" clId="{14EF6A72-01BF-6144-B0B1-60B77AD7C439}" dt="2025-07-09T14:51:47.606" v="6493" actId="20577"/>
        <pc:sldMkLst>
          <pc:docMk/>
          <pc:sldMk cId="3909935328" sldId="518"/>
        </pc:sldMkLst>
        <pc:spChg chg="add del">
          <ac:chgData name="Guilherme Pereira Souto" userId="38912f30-ebf4-4f19-a56f-f2f0269c8d8f" providerId="ADAL" clId="{14EF6A72-01BF-6144-B0B1-60B77AD7C439}" dt="2025-07-09T14:35:26.409" v="5739" actId="478"/>
          <ac:spMkLst>
            <pc:docMk/>
            <pc:sldMk cId="3909935328" sldId="518"/>
            <ac:spMk id="5" creationId="{9EF62920-A78A-709A-07AB-FDD876BD0140}"/>
          </ac:spMkLst>
        </pc:spChg>
        <pc:spChg chg="add del">
          <ac:chgData name="Guilherme Pereira Souto" userId="38912f30-ebf4-4f19-a56f-f2f0269c8d8f" providerId="ADAL" clId="{14EF6A72-01BF-6144-B0B1-60B77AD7C439}" dt="2025-07-09T14:35:23.641" v="5738" actId="478"/>
          <ac:spMkLst>
            <pc:docMk/>
            <pc:sldMk cId="3909935328" sldId="518"/>
            <ac:spMk id="6" creationId="{F03391A1-33B6-6EA7-90BD-1B6A710EE87D}"/>
          </ac:spMkLst>
        </pc:spChg>
        <pc:spChg chg="del mod">
          <ac:chgData name="Guilherme Pereira Souto" userId="38912f30-ebf4-4f19-a56f-f2f0269c8d8f" providerId="ADAL" clId="{14EF6A72-01BF-6144-B0B1-60B77AD7C439}" dt="2025-07-09T14:36:42.244" v="5809" actId="478"/>
          <ac:spMkLst>
            <pc:docMk/>
            <pc:sldMk cId="3909935328" sldId="518"/>
            <ac:spMk id="7" creationId="{EC354DC7-857E-6B9F-F087-59C41D3C3D3E}"/>
          </ac:spMkLst>
        </pc:spChg>
        <pc:spChg chg="del mod">
          <ac:chgData name="Guilherme Pereira Souto" userId="38912f30-ebf4-4f19-a56f-f2f0269c8d8f" providerId="ADAL" clId="{14EF6A72-01BF-6144-B0B1-60B77AD7C439}" dt="2025-07-09T14:36:43.927" v="5810" actId="478"/>
          <ac:spMkLst>
            <pc:docMk/>
            <pc:sldMk cId="3909935328" sldId="518"/>
            <ac:spMk id="8" creationId="{90A1ED3E-0EDA-A631-FB5B-93AE22957F08}"/>
          </ac:spMkLst>
        </pc:spChg>
        <pc:spChg chg="add del">
          <ac:chgData name="Guilherme Pereira Souto" userId="38912f30-ebf4-4f19-a56f-f2f0269c8d8f" providerId="ADAL" clId="{14EF6A72-01BF-6144-B0B1-60B77AD7C439}" dt="2025-07-09T14:35:27.753" v="5740" actId="478"/>
          <ac:spMkLst>
            <pc:docMk/>
            <pc:sldMk cId="3909935328" sldId="518"/>
            <ac:spMk id="11" creationId="{E42B615F-8C0A-BB4B-EDF3-41E136602E8B}"/>
          </ac:spMkLst>
        </pc:spChg>
        <pc:spChg chg="add mod">
          <ac:chgData name="Guilherme Pereira Souto" userId="38912f30-ebf4-4f19-a56f-f2f0269c8d8f" providerId="ADAL" clId="{14EF6A72-01BF-6144-B0B1-60B77AD7C439}" dt="2025-07-09T14:42:37.315" v="6069" actId="1076"/>
          <ac:spMkLst>
            <pc:docMk/>
            <pc:sldMk cId="3909935328" sldId="518"/>
            <ac:spMk id="12" creationId="{36AD939D-7033-64A4-7194-198E65F85B75}"/>
          </ac:spMkLst>
        </pc:spChg>
        <pc:spChg chg="add mod">
          <ac:chgData name="Guilherme Pereira Souto" userId="38912f30-ebf4-4f19-a56f-f2f0269c8d8f" providerId="ADAL" clId="{14EF6A72-01BF-6144-B0B1-60B77AD7C439}" dt="2025-07-09T14:42:37.315" v="6069" actId="1076"/>
          <ac:spMkLst>
            <pc:docMk/>
            <pc:sldMk cId="3909935328" sldId="518"/>
            <ac:spMk id="14" creationId="{19846D4C-3C32-B9EC-55EB-5719338852A0}"/>
          </ac:spMkLst>
        </pc:spChg>
        <pc:spChg chg="add mod">
          <ac:chgData name="Guilherme Pereira Souto" userId="38912f30-ebf4-4f19-a56f-f2f0269c8d8f" providerId="ADAL" clId="{14EF6A72-01BF-6144-B0B1-60B77AD7C439}" dt="2025-07-09T14:42:42.096" v="6071" actId="1076"/>
          <ac:spMkLst>
            <pc:docMk/>
            <pc:sldMk cId="3909935328" sldId="518"/>
            <ac:spMk id="15" creationId="{7595F7EE-02ED-CA76-37F3-B8F643749E5F}"/>
          </ac:spMkLst>
        </pc:spChg>
        <pc:spChg chg="add mod">
          <ac:chgData name="Guilherme Pereira Souto" userId="38912f30-ebf4-4f19-a56f-f2f0269c8d8f" providerId="ADAL" clId="{14EF6A72-01BF-6144-B0B1-60B77AD7C439}" dt="2025-07-09T14:50:18.362" v="6253" actId="20577"/>
          <ac:spMkLst>
            <pc:docMk/>
            <pc:sldMk cId="3909935328" sldId="518"/>
            <ac:spMk id="16" creationId="{EF4335A0-3F7D-2479-0D8A-D4766CB51CE2}"/>
          </ac:spMkLst>
        </pc:spChg>
        <pc:spChg chg="add mod">
          <ac:chgData name="Guilherme Pereira Souto" userId="38912f30-ebf4-4f19-a56f-f2f0269c8d8f" providerId="ADAL" clId="{14EF6A72-01BF-6144-B0B1-60B77AD7C439}" dt="2025-07-09T14:42:52.145" v="6073" actId="1076"/>
          <ac:spMkLst>
            <pc:docMk/>
            <pc:sldMk cId="3909935328" sldId="518"/>
            <ac:spMk id="17" creationId="{54FFC2D4-398D-6405-41C4-B49BB61B4FBE}"/>
          </ac:spMkLst>
        </pc:spChg>
        <pc:spChg chg="add mod">
          <ac:chgData name="Guilherme Pereira Souto" userId="38912f30-ebf4-4f19-a56f-f2f0269c8d8f" providerId="ADAL" clId="{14EF6A72-01BF-6144-B0B1-60B77AD7C439}" dt="2025-07-09T14:51:18.653" v="6401" actId="20577"/>
          <ac:spMkLst>
            <pc:docMk/>
            <pc:sldMk cId="3909935328" sldId="518"/>
            <ac:spMk id="18" creationId="{4E19861F-3D33-85DE-532D-21C43160EEFB}"/>
          </ac:spMkLst>
        </pc:spChg>
        <pc:spChg chg="add mod">
          <ac:chgData name="Guilherme Pereira Souto" userId="38912f30-ebf4-4f19-a56f-f2f0269c8d8f" providerId="ADAL" clId="{14EF6A72-01BF-6144-B0B1-60B77AD7C439}" dt="2025-07-09T14:42:53.557" v="6074"/>
          <ac:spMkLst>
            <pc:docMk/>
            <pc:sldMk cId="3909935328" sldId="518"/>
            <ac:spMk id="19" creationId="{FC0837B8-1184-BD05-264F-578B956CEDFD}"/>
          </ac:spMkLst>
        </pc:spChg>
        <pc:spChg chg="add mod">
          <ac:chgData name="Guilherme Pereira Souto" userId="38912f30-ebf4-4f19-a56f-f2f0269c8d8f" providerId="ADAL" clId="{14EF6A72-01BF-6144-B0B1-60B77AD7C439}" dt="2025-07-09T14:42:53.557" v="6074"/>
          <ac:spMkLst>
            <pc:docMk/>
            <pc:sldMk cId="3909935328" sldId="518"/>
            <ac:spMk id="20" creationId="{45366E1A-8F21-6FAA-EF6A-551A667289AF}"/>
          </ac:spMkLst>
        </pc:spChg>
        <pc:spChg chg="add mod">
          <ac:chgData name="Guilherme Pereira Souto" userId="38912f30-ebf4-4f19-a56f-f2f0269c8d8f" providerId="ADAL" clId="{14EF6A72-01BF-6144-B0B1-60B77AD7C439}" dt="2025-07-09T14:49:28.796" v="6161" actId="1076"/>
          <ac:spMkLst>
            <pc:docMk/>
            <pc:sldMk cId="3909935328" sldId="518"/>
            <ac:spMk id="21" creationId="{7CBD4FAE-C570-2CB4-62C6-130844A4A2A2}"/>
          </ac:spMkLst>
        </pc:spChg>
        <pc:spChg chg="add mod">
          <ac:chgData name="Guilherme Pereira Souto" userId="38912f30-ebf4-4f19-a56f-f2f0269c8d8f" providerId="ADAL" clId="{14EF6A72-01BF-6144-B0B1-60B77AD7C439}" dt="2025-07-09T14:51:47.606" v="6493" actId="20577"/>
          <ac:spMkLst>
            <pc:docMk/>
            <pc:sldMk cId="3909935328" sldId="518"/>
            <ac:spMk id="22" creationId="{BB22370D-2EED-A30C-CB94-1721EA8AA96F}"/>
          </ac:spMkLst>
        </pc:spChg>
        <pc:spChg chg="mod">
          <ac:chgData name="Guilherme Pereira Souto" userId="38912f30-ebf4-4f19-a56f-f2f0269c8d8f" providerId="ADAL" clId="{14EF6A72-01BF-6144-B0B1-60B77AD7C439}" dt="2025-07-09T14:37:03.136" v="5811" actId="1076"/>
          <ac:spMkLst>
            <pc:docMk/>
            <pc:sldMk cId="3909935328" sldId="518"/>
            <ac:spMk id="25" creationId="{C5A51B05-2680-FA88-4BB0-D97D95EA0D2D}"/>
          </ac:spMkLst>
        </pc:spChg>
        <pc:graphicFrameChg chg="add del modGraphic">
          <ac:chgData name="Guilherme Pereira Souto" userId="38912f30-ebf4-4f19-a56f-f2f0269c8d8f" providerId="ADAL" clId="{14EF6A72-01BF-6144-B0B1-60B77AD7C439}" dt="2025-07-09T14:40:17.030" v="5845" actId="1032"/>
          <ac:graphicFrameMkLst>
            <pc:docMk/>
            <pc:sldMk cId="3909935328" sldId="518"/>
            <ac:graphicFrameMk id="10" creationId="{C0F7D2F6-A438-F194-0868-D8247460DD61}"/>
          </ac:graphicFrameMkLst>
        </pc:graphicFrameChg>
        <pc:picChg chg="add del mod">
          <ac:chgData name="Guilherme Pereira Souto" userId="38912f30-ebf4-4f19-a56f-f2f0269c8d8f" providerId="ADAL" clId="{14EF6A72-01BF-6144-B0B1-60B77AD7C439}" dt="2025-07-09T14:38:05.242" v="5823" actId="478"/>
          <ac:picMkLst>
            <pc:docMk/>
            <pc:sldMk cId="3909935328" sldId="518"/>
            <ac:picMk id="2" creationId="{4ABDE9F0-C17E-495F-56B2-B271E4F021C8}"/>
          </ac:picMkLst>
        </pc:picChg>
        <pc:picChg chg="add del mod modCrop">
          <ac:chgData name="Guilherme Pereira Souto" userId="38912f30-ebf4-4f19-a56f-f2f0269c8d8f" providerId="ADAL" clId="{14EF6A72-01BF-6144-B0B1-60B77AD7C439}" dt="2025-07-09T14:39:25.063" v="5843" actId="478"/>
          <ac:picMkLst>
            <pc:docMk/>
            <pc:sldMk cId="3909935328" sldId="518"/>
            <ac:picMk id="3" creationId="{AA95C75B-A923-CDFD-E14E-2B9176896EAF}"/>
          </ac:picMkLst>
        </pc:picChg>
        <pc:picChg chg="add del mod modCrop">
          <ac:chgData name="Guilherme Pereira Souto" userId="38912f30-ebf4-4f19-a56f-f2f0269c8d8f" providerId="ADAL" clId="{14EF6A72-01BF-6144-B0B1-60B77AD7C439}" dt="2025-07-09T14:39:22.725" v="5842" actId="478"/>
          <ac:picMkLst>
            <pc:docMk/>
            <pc:sldMk cId="3909935328" sldId="518"/>
            <ac:picMk id="4" creationId="{F852DEEF-0D93-6397-34BC-6C1F41EE5529}"/>
          </ac:picMkLst>
        </pc:picChg>
        <pc:picChg chg="add mod">
          <ac:chgData name="Guilherme Pereira Souto" userId="38912f30-ebf4-4f19-a56f-f2f0269c8d8f" providerId="ADAL" clId="{14EF6A72-01BF-6144-B0B1-60B77AD7C439}" dt="2025-07-09T14:38:44.367" v="5831"/>
          <ac:picMkLst>
            <pc:docMk/>
            <pc:sldMk cId="3909935328" sldId="518"/>
            <ac:picMk id="9" creationId="{1DE0D66A-13C3-7B17-050E-18C5F4B05A51}"/>
          </ac:picMkLst>
        </pc:picChg>
        <pc:picChg chg="add mod modCrop">
          <ac:chgData name="Guilherme Pereira Souto" userId="38912f30-ebf4-4f19-a56f-f2f0269c8d8f" providerId="ADAL" clId="{14EF6A72-01BF-6144-B0B1-60B77AD7C439}" dt="2025-07-09T14:44:15.612" v="6113" actId="14100"/>
          <ac:picMkLst>
            <pc:docMk/>
            <pc:sldMk cId="3909935328" sldId="518"/>
            <ac:picMk id="23" creationId="{27327395-4754-1659-699E-0B8C27CA4C0C}"/>
          </ac:picMkLst>
        </pc:picChg>
        <pc:picChg chg="add mod">
          <ac:chgData name="Guilherme Pereira Souto" userId="38912f30-ebf4-4f19-a56f-f2f0269c8d8f" providerId="ADAL" clId="{14EF6A72-01BF-6144-B0B1-60B77AD7C439}" dt="2025-07-09T14:44:48.829" v="6117" actId="1076"/>
          <ac:picMkLst>
            <pc:docMk/>
            <pc:sldMk cId="3909935328" sldId="518"/>
            <ac:picMk id="24" creationId="{92A6F7A4-BB1E-F3AE-83CF-8A488C00D45D}"/>
          </ac:picMkLst>
        </pc:picChg>
        <pc:cxnChg chg="add mod">
          <ac:chgData name="Guilherme Pereira Souto" userId="38912f30-ebf4-4f19-a56f-f2f0269c8d8f" providerId="ADAL" clId="{14EF6A72-01BF-6144-B0B1-60B77AD7C439}" dt="2025-07-09T14:49:11.812" v="6160" actId="14100"/>
          <ac:cxnSpMkLst>
            <pc:docMk/>
            <pc:sldMk cId="3909935328" sldId="518"/>
            <ac:cxnSpMk id="27" creationId="{99DB3DFA-146B-CFB3-D546-40EAD9D4841B}"/>
          </ac:cxnSpMkLst>
        </pc:cxnChg>
        <pc:cxnChg chg="add mod">
          <ac:chgData name="Guilherme Pereira Souto" userId="38912f30-ebf4-4f19-a56f-f2f0269c8d8f" providerId="ADAL" clId="{14EF6A72-01BF-6144-B0B1-60B77AD7C439}" dt="2025-07-09T14:48:43.045" v="6157" actId="1076"/>
          <ac:cxnSpMkLst>
            <pc:docMk/>
            <pc:sldMk cId="3909935328" sldId="518"/>
            <ac:cxnSpMk id="32" creationId="{7213FBB7-4FFB-9BA3-ACA2-B6C4474D1470}"/>
          </ac:cxnSpMkLst>
        </pc:cxnChg>
      </pc:sldChg>
      <pc:sldChg chg="add del">
        <pc:chgData name="Guilherme Pereira Souto" userId="38912f30-ebf4-4f19-a56f-f2f0269c8d8f" providerId="ADAL" clId="{14EF6A72-01BF-6144-B0B1-60B77AD7C439}" dt="2025-07-09T14:55:27.851" v="6796" actId="2696"/>
        <pc:sldMkLst>
          <pc:docMk/>
          <pc:sldMk cId="2483475006" sldId="519"/>
        </pc:sldMkLst>
      </pc:sldChg>
      <pc:sldChg chg="add del">
        <pc:chgData name="Guilherme Pereira Souto" userId="38912f30-ebf4-4f19-a56f-f2f0269c8d8f" providerId="ADAL" clId="{14EF6A72-01BF-6144-B0B1-60B77AD7C439}" dt="2025-07-09T14:37:21.363" v="5813"/>
        <pc:sldMkLst>
          <pc:docMk/>
          <pc:sldMk cId="3187805342" sldId="519"/>
        </pc:sldMkLst>
      </pc:sldChg>
      <pc:sldChg chg="addSp delSp modSp add mod ord setBg">
        <pc:chgData name="Guilherme Pereira Souto" userId="38912f30-ebf4-4f19-a56f-f2f0269c8d8f" providerId="ADAL" clId="{14EF6A72-01BF-6144-B0B1-60B77AD7C439}" dt="2025-07-09T14:55:19.613" v="6795" actId="207"/>
        <pc:sldMkLst>
          <pc:docMk/>
          <pc:sldMk cId="3491714367" sldId="520"/>
        </pc:sldMkLst>
        <pc:spChg chg="add mod">
          <ac:chgData name="Guilherme Pereira Souto" userId="38912f30-ebf4-4f19-a56f-f2f0269c8d8f" providerId="ADAL" clId="{14EF6A72-01BF-6144-B0B1-60B77AD7C439}" dt="2025-07-09T14:54:04.224" v="6784" actId="207"/>
          <ac:spMkLst>
            <pc:docMk/>
            <pc:sldMk cId="3491714367" sldId="520"/>
            <ac:spMk id="2" creationId="{62262E9B-EA66-3388-D737-01C7C8B59EBB}"/>
          </ac:spMkLst>
        </pc:spChg>
        <pc:spChg chg="del">
          <ac:chgData name="Guilherme Pereira Souto" userId="38912f30-ebf4-4f19-a56f-f2f0269c8d8f" providerId="ADAL" clId="{14EF6A72-01BF-6144-B0B1-60B77AD7C439}" dt="2025-07-09T14:53:19.438" v="6640" actId="478"/>
          <ac:spMkLst>
            <pc:docMk/>
            <pc:sldMk cId="3491714367" sldId="520"/>
            <ac:spMk id="5" creationId="{2694F803-7535-2D9C-0798-793B6FDAEF0E}"/>
          </ac:spMkLst>
        </pc:spChg>
        <pc:spChg chg="mod">
          <ac:chgData name="Guilherme Pereira Souto" userId="38912f30-ebf4-4f19-a56f-f2f0269c8d8f" providerId="ADAL" clId="{14EF6A72-01BF-6144-B0B1-60B77AD7C439}" dt="2025-07-09T14:55:19.613" v="6795" actId="207"/>
          <ac:spMkLst>
            <pc:docMk/>
            <pc:sldMk cId="3491714367" sldId="520"/>
            <ac:spMk id="6" creationId="{95F0BCC7-8581-7B44-4A4F-62A300911364}"/>
          </ac:spMkLst>
        </pc:spChg>
        <pc:spChg chg="del">
          <ac:chgData name="Guilherme Pereira Souto" userId="38912f30-ebf4-4f19-a56f-f2f0269c8d8f" providerId="ADAL" clId="{14EF6A72-01BF-6144-B0B1-60B77AD7C439}" dt="2025-07-09T14:53:19.438" v="6640" actId="478"/>
          <ac:spMkLst>
            <pc:docMk/>
            <pc:sldMk cId="3491714367" sldId="520"/>
            <ac:spMk id="7" creationId="{5FD3DA86-BE76-CC75-5DFD-888C5BC816D0}"/>
          </ac:spMkLst>
        </pc:spChg>
        <pc:spChg chg="del">
          <ac:chgData name="Guilherme Pereira Souto" userId="38912f30-ebf4-4f19-a56f-f2f0269c8d8f" providerId="ADAL" clId="{14EF6A72-01BF-6144-B0B1-60B77AD7C439}" dt="2025-07-09T14:53:19.438" v="6640" actId="478"/>
          <ac:spMkLst>
            <pc:docMk/>
            <pc:sldMk cId="3491714367" sldId="520"/>
            <ac:spMk id="8" creationId="{49E76AD5-202F-1712-F59B-4346348A041D}"/>
          </ac:spMkLst>
        </pc:spChg>
        <pc:spChg chg="del">
          <ac:chgData name="Guilherme Pereira Souto" userId="38912f30-ebf4-4f19-a56f-f2f0269c8d8f" providerId="ADAL" clId="{14EF6A72-01BF-6144-B0B1-60B77AD7C439}" dt="2025-07-09T14:53:19.438" v="6640" actId="478"/>
          <ac:spMkLst>
            <pc:docMk/>
            <pc:sldMk cId="3491714367" sldId="520"/>
            <ac:spMk id="11" creationId="{B6AF6C21-3996-C79E-99D1-C01EC399C589}"/>
          </ac:spMkLst>
        </pc:spChg>
        <pc:spChg chg="mod">
          <ac:chgData name="Guilherme Pereira Souto" userId="38912f30-ebf4-4f19-a56f-f2f0269c8d8f" providerId="ADAL" clId="{14EF6A72-01BF-6144-B0B1-60B77AD7C439}" dt="2025-07-09T14:54:42.743" v="6793" actId="207"/>
          <ac:spMkLst>
            <pc:docMk/>
            <pc:sldMk cId="3491714367" sldId="520"/>
            <ac:spMk id="25" creationId="{357ECB8D-28E2-D66B-A843-ED123E63208B}"/>
          </ac:spMkLst>
        </pc:spChg>
      </pc:sldChg>
      <pc:sldChg chg="addSp delSp modSp add mod ord">
        <pc:chgData name="Guilherme Pereira Souto" userId="38912f30-ebf4-4f19-a56f-f2f0269c8d8f" providerId="ADAL" clId="{14EF6A72-01BF-6144-B0B1-60B77AD7C439}" dt="2025-07-09T18:04:42.455" v="7834" actId="1035"/>
        <pc:sldMkLst>
          <pc:docMk/>
          <pc:sldMk cId="4140335512" sldId="521"/>
        </pc:sldMkLst>
        <pc:spChg chg="add del mod">
          <ac:chgData name="Guilherme Pereira Souto" userId="38912f30-ebf4-4f19-a56f-f2f0269c8d8f" providerId="ADAL" clId="{14EF6A72-01BF-6144-B0B1-60B77AD7C439}" dt="2025-07-09T17:57:50.598" v="7453"/>
          <ac:spMkLst>
            <pc:docMk/>
            <pc:sldMk cId="4140335512" sldId="521"/>
            <ac:spMk id="3" creationId="{DE17277D-F115-22F0-6A41-3B83AB62C70A}"/>
          </ac:spMkLst>
        </pc:spChg>
        <pc:spChg chg="add del mod">
          <ac:chgData name="Guilherme Pereira Souto" userId="38912f30-ebf4-4f19-a56f-f2f0269c8d8f" providerId="ADAL" clId="{14EF6A72-01BF-6144-B0B1-60B77AD7C439}" dt="2025-07-09T18:03:03.102" v="7614"/>
          <ac:spMkLst>
            <pc:docMk/>
            <pc:sldMk cId="4140335512" sldId="521"/>
            <ac:spMk id="4" creationId="{B59848CC-F5E0-73D9-53BD-75097539A711}"/>
          </ac:spMkLst>
        </pc:spChg>
        <pc:spChg chg="add del mod">
          <ac:chgData name="Guilherme Pereira Souto" userId="38912f30-ebf4-4f19-a56f-f2f0269c8d8f" providerId="ADAL" clId="{14EF6A72-01BF-6144-B0B1-60B77AD7C439}" dt="2025-07-09T18:03:51.593" v="7617"/>
          <ac:spMkLst>
            <pc:docMk/>
            <pc:sldMk cId="4140335512" sldId="521"/>
            <ac:spMk id="5" creationId="{77EE2741-229D-8ACC-828E-1FDBC53787B2}"/>
          </ac:spMkLst>
        </pc:spChg>
        <pc:spChg chg="mod">
          <ac:chgData name="Guilherme Pereira Souto" userId="38912f30-ebf4-4f19-a56f-f2f0269c8d8f" providerId="ADAL" clId="{14EF6A72-01BF-6144-B0B1-60B77AD7C439}" dt="2025-07-09T17:53:18.881" v="7095" actId="20577"/>
          <ac:spMkLst>
            <pc:docMk/>
            <pc:sldMk cId="4140335512" sldId="521"/>
            <ac:spMk id="6" creationId="{1554CC94-F24C-FFC0-A8A7-BB8F6A73BB69}"/>
          </ac:spMkLst>
        </pc:spChg>
        <pc:spChg chg="mod">
          <ac:chgData name="Guilherme Pereira Souto" userId="38912f30-ebf4-4f19-a56f-f2f0269c8d8f" providerId="ADAL" clId="{14EF6A72-01BF-6144-B0B1-60B77AD7C439}" dt="2025-07-09T18:04:42.455" v="7834" actId="1035"/>
          <ac:spMkLst>
            <pc:docMk/>
            <pc:sldMk cId="4140335512" sldId="521"/>
            <ac:spMk id="7" creationId="{E6273978-BAE1-2937-E124-FBD62FBEB32C}"/>
          </ac:spMkLst>
        </pc:spChg>
        <pc:spChg chg="mod">
          <ac:chgData name="Guilherme Pereira Souto" userId="38912f30-ebf4-4f19-a56f-f2f0269c8d8f" providerId="ADAL" clId="{14EF6A72-01BF-6144-B0B1-60B77AD7C439}" dt="2025-07-09T18:04:30.057" v="7810" actId="207"/>
          <ac:spMkLst>
            <pc:docMk/>
            <pc:sldMk cId="4140335512" sldId="521"/>
            <ac:spMk id="16" creationId="{91D437A2-9C87-DF3C-5555-F1D31354A57B}"/>
          </ac:spMkLst>
        </pc:spChg>
        <pc:spChg chg="mod">
          <ac:chgData name="Guilherme Pereira Souto" userId="38912f30-ebf4-4f19-a56f-f2f0269c8d8f" providerId="ADAL" clId="{14EF6A72-01BF-6144-B0B1-60B77AD7C439}" dt="2025-07-09T18:04:30.057" v="7810" actId="207"/>
          <ac:spMkLst>
            <pc:docMk/>
            <pc:sldMk cId="4140335512" sldId="521"/>
            <ac:spMk id="17" creationId="{FC49677F-5818-0151-294C-FA3AE5DCC6EB}"/>
          </ac:spMkLst>
        </pc:spChg>
        <pc:spChg chg="mod">
          <ac:chgData name="Guilherme Pereira Souto" userId="38912f30-ebf4-4f19-a56f-f2f0269c8d8f" providerId="ADAL" clId="{14EF6A72-01BF-6144-B0B1-60B77AD7C439}" dt="2025-07-09T18:04:42.455" v="7834" actId="1035"/>
          <ac:spMkLst>
            <pc:docMk/>
            <pc:sldMk cId="4140335512" sldId="521"/>
            <ac:spMk id="18" creationId="{2F6EBB08-DFD3-5AA0-BA93-89375577CC88}"/>
          </ac:spMkLst>
        </pc:spChg>
        <pc:spChg chg="mod">
          <ac:chgData name="Guilherme Pereira Souto" userId="38912f30-ebf4-4f19-a56f-f2f0269c8d8f" providerId="ADAL" clId="{14EF6A72-01BF-6144-B0B1-60B77AD7C439}" dt="2025-07-09T18:04:30.057" v="7810" actId="207"/>
          <ac:spMkLst>
            <pc:docMk/>
            <pc:sldMk cId="4140335512" sldId="521"/>
            <ac:spMk id="20" creationId="{AFFDF6DA-B6B6-1B2F-5309-E2E81D72CBC8}"/>
          </ac:spMkLst>
        </pc:spChg>
        <pc:spChg chg="mod">
          <ac:chgData name="Guilherme Pereira Souto" userId="38912f30-ebf4-4f19-a56f-f2f0269c8d8f" providerId="ADAL" clId="{14EF6A72-01BF-6144-B0B1-60B77AD7C439}" dt="2025-07-09T18:04:42.455" v="7834" actId="1035"/>
          <ac:spMkLst>
            <pc:docMk/>
            <pc:sldMk cId="4140335512" sldId="521"/>
            <ac:spMk id="21" creationId="{EB428C69-4DB8-F57F-576F-4116B26EB8FB}"/>
          </ac:spMkLst>
        </pc:spChg>
        <pc:spChg chg="mod">
          <ac:chgData name="Guilherme Pereira Souto" userId="38912f30-ebf4-4f19-a56f-f2f0269c8d8f" providerId="ADAL" clId="{14EF6A72-01BF-6144-B0B1-60B77AD7C439}" dt="2025-07-09T17:52:30.869" v="6866" actId="20577"/>
          <ac:spMkLst>
            <pc:docMk/>
            <pc:sldMk cId="4140335512" sldId="521"/>
            <ac:spMk id="25" creationId="{38F4AC82-5BF7-1B16-0B83-3B1015F506A9}"/>
          </ac:spMkLst>
        </pc:spChg>
        <pc:picChg chg="del">
          <ac:chgData name="Guilherme Pereira Souto" userId="38912f30-ebf4-4f19-a56f-f2f0269c8d8f" providerId="ADAL" clId="{14EF6A72-01BF-6144-B0B1-60B77AD7C439}" dt="2025-07-09T17:53:22.155" v="7096" actId="478"/>
          <ac:picMkLst>
            <pc:docMk/>
            <pc:sldMk cId="4140335512" sldId="521"/>
            <ac:picMk id="15" creationId="{2E4E066A-0DE5-03D2-0212-C5E312A974F5}"/>
          </ac:picMkLst>
        </pc:picChg>
        <pc:picChg chg="del">
          <ac:chgData name="Guilherme Pereira Souto" userId="38912f30-ebf4-4f19-a56f-f2f0269c8d8f" providerId="ADAL" clId="{14EF6A72-01BF-6144-B0B1-60B77AD7C439}" dt="2025-07-09T17:53:24.162" v="7097" actId="478"/>
          <ac:picMkLst>
            <pc:docMk/>
            <pc:sldMk cId="4140335512" sldId="521"/>
            <ac:picMk id="24" creationId="{84F7EB95-3CE1-3E7B-8D8C-CAE7E55DA15B}"/>
          </ac:picMkLst>
        </pc:picChg>
        <pc:picChg chg="del">
          <ac:chgData name="Guilherme Pereira Souto" userId="38912f30-ebf4-4f19-a56f-f2f0269c8d8f" providerId="ADAL" clId="{14EF6A72-01BF-6144-B0B1-60B77AD7C439}" dt="2025-07-09T17:53:25.895" v="7098" actId="478"/>
          <ac:picMkLst>
            <pc:docMk/>
            <pc:sldMk cId="4140335512" sldId="521"/>
            <ac:picMk id="27" creationId="{C62E771B-2D2C-0B87-37A1-CF39B84164AD}"/>
          </ac:picMkLst>
        </pc:picChg>
      </pc:sldChg>
    </pc:docChg>
  </pc:docChgLst>
  <pc:docChgLst>
    <pc:chgData name="Guilherme Pereira Souto" userId="38912f30-ebf4-4f19-a56f-f2f0269c8d8f" providerId="ADAL" clId="{5E3A543E-C402-164A-A786-89CBB824D9CB}"/>
    <pc:docChg chg="undo redo custSel addSld delSld modSld sldOrd">
      <pc:chgData name="Guilherme Pereira Souto" userId="38912f30-ebf4-4f19-a56f-f2f0269c8d8f" providerId="ADAL" clId="{5E3A543E-C402-164A-A786-89CBB824D9CB}" dt="2022-04-28T10:08:29.191" v="7301" actId="767"/>
      <pc:docMkLst>
        <pc:docMk/>
      </pc:docMkLst>
      <pc:sldChg chg="modSp mod">
        <pc:chgData name="Guilherme Pereira Souto" userId="38912f30-ebf4-4f19-a56f-f2f0269c8d8f" providerId="ADAL" clId="{5E3A543E-C402-164A-A786-89CBB824D9CB}" dt="2022-04-25T12:05:50.228" v="8" actId="20577"/>
        <pc:sldMkLst>
          <pc:docMk/>
          <pc:sldMk cId="674302264" sldId="256"/>
        </pc:sldMkLst>
      </pc:sldChg>
      <pc:sldChg chg="del">
        <pc:chgData name="Guilherme Pereira Souto" userId="38912f30-ebf4-4f19-a56f-f2f0269c8d8f" providerId="ADAL" clId="{5E3A543E-C402-164A-A786-89CBB824D9CB}" dt="2022-04-25T21:40:55.211" v="5719" actId="2696"/>
        <pc:sldMkLst>
          <pc:docMk/>
          <pc:sldMk cId="3088823273" sldId="258"/>
        </pc:sldMkLst>
      </pc:sldChg>
      <pc:sldChg chg="del">
        <pc:chgData name="Guilherme Pereira Souto" userId="38912f30-ebf4-4f19-a56f-f2f0269c8d8f" providerId="ADAL" clId="{5E3A543E-C402-164A-A786-89CBB824D9CB}" dt="2022-04-25T21:41:01.895" v="5722" actId="2696"/>
        <pc:sldMkLst>
          <pc:docMk/>
          <pc:sldMk cId="1453484292" sldId="261"/>
        </pc:sldMkLst>
      </pc:sldChg>
      <pc:sldChg chg="del">
        <pc:chgData name="Guilherme Pereira Souto" userId="38912f30-ebf4-4f19-a56f-f2f0269c8d8f" providerId="ADAL" clId="{5E3A543E-C402-164A-A786-89CBB824D9CB}" dt="2022-04-25T21:41:03.934" v="5723" actId="2696"/>
        <pc:sldMkLst>
          <pc:docMk/>
          <pc:sldMk cId="1341286876" sldId="263"/>
        </pc:sldMkLst>
      </pc:sldChg>
      <pc:sldChg chg="addSp delSp modSp mod ord modAnim">
        <pc:chgData name="Guilherme Pereira Souto" userId="38912f30-ebf4-4f19-a56f-f2f0269c8d8f" providerId="ADAL" clId="{5E3A543E-C402-164A-A786-89CBB824D9CB}" dt="2022-04-25T15:26:17.723" v="2585"/>
        <pc:sldMkLst>
          <pc:docMk/>
          <pc:sldMk cId="1647306138" sldId="271"/>
        </pc:sldMkLst>
      </pc:sldChg>
      <pc:sldChg chg="modSp mod">
        <pc:chgData name="Guilherme Pereira Souto" userId="38912f30-ebf4-4f19-a56f-f2f0269c8d8f" providerId="ADAL" clId="{5E3A543E-C402-164A-A786-89CBB824D9CB}" dt="2022-04-25T12:50:04.106" v="283" actId="20577"/>
        <pc:sldMkLst>
          <pc:docMk/>
          <pc:sldMk cId="3144020247" sldId="274"/>
        </pc:sldMkLst>
      </pc:sldChg>
      <pc:sldChg chg="del">
        <pc:chgData name="Guilherme Pereira Souto" userId="38912f30-ebf4-4f19-a56f-f2f0269c8d8f" providerId="ADAL" clId="{5E3A543E-C402-164A-A786-89CBB824D9CB}" dt="2022-04-25T21:40:57.323" v="5720" actId="2696"/>
        <pc:sldMkLst>
          <pc:docMk/>
          <pc:sldMk cId="2451462234" sldId="277"/>
        </pc:sldMkLst>
      </pc:sldChg>
      <pc:sldChg chg="del">
        <pc:chgData name="Guilherme Pereira Souto" userId="38912f30-ebf4-4f19-a56f-f2f0269c8d8f" providerId="ADAL" clId="{5E3A543E-C402-164A-A786-89CBB824D9CB}" dt="2022-04-25T20:32:47.532" v="5491" actId="2696"/>
        <pc:sldMkLst>
          <pc:docMk/>
          <pc:sldMk cId="2643322882" sldId="278"/>
        </pc:sldMkLst>
      </pc:sldChg>
      <pc:sldChg chg="del">
        <pc:chgData name="Guilherme Pereira Souto" userId="38912f30-ebf4-4f19-a56f-f2f0269c8d8f" providerId="ADAL" clId="{5E3A543E-C402-164A-A786-89CBB824D9CB}" dt="2022-04-25T21:40:58.959" v="5721" actId="2696"/>
        <pc:sldMkLst>
          <pc:docMk/>
          <pc:sldMk cId="1535271427" sldId="279"/>
        </pc:sldMkLst>
      </pc:sldChg>
      <pc:sldChg chg="del">
        <pc:chgData name="Guilherme Pereira Souto" userId="38912f30-ebf4-4f19-a56f-f2f0269c8d8f" providerId="ADAL" clId="{5E3A543E-C402-164A-A786-89CBB824D9CB}" dt="2022-04-25T12:34:19.075" v="211" actId="2696"/>
        <pc:sldMkLst>
          <pc:docMk/>
          <pc:sldMk cId="890601803" sldId="280"/>
        </pc:sldMkLst>
      </pc:sldChg>
      <pc:sldChg chg="addSp delSp modSp del mod modAnim">
        <pc:chgData name="Guilherme Pereira Souto" userId="38912f30-ebf4-4f19-a56f-f2f0269c8d8f" providerId="ADAL" clId="{5E3A543E-C402-164A-A786-89CBB824D9CB}" dt="2022-04-25T12:31:40.412" v="198" actId="2696"/>
        <pc:sldMkLst>
          <pc:docMk/>
          <pc:sldMk cId="2261737825" sldId="284"/>
        </pc:sldMkLst>
      </pc:sldChg>
      <pc:sldChg chg="addSp delSp modSp del mod ord">
        <pc:chgData name="Guilherme Pereira Souto" userId="38912f30-ebf4-4f19-a56f-f2f0269c8d8f" providerId="ADAL" clId="{5E3A543E-C402-164A-A786-89CBB824D9CB}" dt="2022-04-25T12:22:01.711" v="132" actId="2696"/>
        <pc:sldMkLst>
          <pc:docMk/>
          <pc:sldMk cId="3117919898" sldId="285"/>
        </pc:sldMkLst>
      </pc:sldChg>
      <pc:sldChg chg="addSp delSp modSp del mod">
        <pc:chgData name="Guilherme Pereira Souto" userId="38912f30-ebf4-4f19-a56f-f2f0269c8d8f" providerId="ADAL" clId="{5E3A543E-C402-164A-A786-89CBB824D9CB}" dt="2022-04-26T17:12:36.700" v="7117" actId="2696"/>
        <pc:sldMkLst>
          <pc:docMk/>
          <pc:sldMk cId="1121596806" sldId="287"/>
        </pc:sldMkLst>
      </pc:sldChg>
      <pc:sldChg chg="addSp delSp modSp mod modNotesTx">
        <pc:chgData name="Guilherme Pereira Souto" userId="38912f30-ebf4-4f19-a56f-f2f0269c8d8f" providerId="ADAL" clId="{5E3A543E-C402-164A-A786-89CBB824D9CB}" dt="2022-04-25T12:27:19.317" v="172"/>
        <pc:sldMkLst>
          <pc:docMk/>
          <pc:sldMk cId="2442211761" sldId="290"/>
        </pc:sldMkLst>
      </pc:sldChg>
      <pc:sldChg chg="del">
        <pc:chgData name="Guilherme Pereira Souto" userId="38912f30-ebf4-4f19-a56f-f2f0269c8d8f" providerId="ADAL" clId="{5E3A543E-C402-164A-A786-89CBB824D9CB}" dt="2022-04-25T20:32:39.255" v="5490" actId="2696"/>
        <pc:sldMkLst>
          <pc:docMk/>
          <pc:sldMk cId="3715721446" sldId="291"/>
        </pc:sldMkLst>
      </pc:sldChg>
      <pc:sldChg chg="del">
        <pc:chgData name="Guilherme Pereira Souto" userId="38912f30-ebf4-4f19-a56f-f2f0269c8d8f" providerId="ADAL" clId="{5E3A543E-C402-164A-A786-89CBB824D9CB}" dt="2022-04-25T20:32:38.250" v="5489" actId="2696"/>
        <pc:sldMkLst>
          <pc:docMk/>
          <pc:sldMk cId="921917097" sldId="293"/>
        </pc:sldMkLst>
      </pc:sldChg>
      <pc:sldChg chg="addSp delSp modSp del mod">
        <pc:chgData name="Guilherme Pereira Souto" userId="38912f30-ebf4-4f19-a56f-f2f0269c8d8f" providerId="ADAL" clId="{5E3A543E-C402-164A-A786-89CBB824D9CB}" dt="2022-04-25T12:34:19.075" v="211" actId="2696"/>
        <pc:sldMkLst>
          <pc:docMk/>
          <pc:sldMk cId="3811239253" sldId="294"/>
        </pc:sldMkLst>
      </pc:sldChg>
      <pc:sldChg chg="del">
        <pc:chgData name="Guilherme Pereira Souto" userId="38912f30-ebf4-4f19-a56f-f2f0269c8d8f" providerId="ADAL" clId="{5E3A543E-C402-164A-A786-89CBB824D9CB}" dt="2022-04-25T12:34:19.075" v="211" actId="2696"/>
        <pc:sldMkLst>
          <pc:docMk/>
          <pc:sldMk cId="3266452534" sldId="295"/>
        </pc:sldMkLst>
      </pc:sldChg>
      <pc:sldChg chg="del">
        <pc:chgData name="Guilherme Pereira Souto" userId="38912f30-ebf4-4f19-a56f-f2f0269c8d8f" providerId="ADAL" clId="{5E3A543E-C402-164A-A786-89CBB824D9CB}" dt="2022-04-25T20:45:06.066" v="5596" actId="2696"/>
        <pc:sldMkLst>
          <pc:docMk/>
          <pc:sldMk cId="64142353" sldId="296"/>
        </pc:sldMkLst>
      </pc:sldChg>
      <pc:sldChg chg="del ord">
        <pc:chgData name="Guilherme Pereira Souto" userId="38912f30-ebf4-4f19-a56f-f2f0269c8d8f" providerId="ADAL" clId="{5E3A543E-C402-164A-A786-89CBB824D9CB}" dt="2022-04-25T14:05:19.444" v="738" actId="2696"/>
        <pc:sldMkLst>
          <pc:docMk/>
          <pc:sldMk cId="3902561657" sldId="449"/>
        </pc:sldMkLst>
      </pc:sldChg>
      <pc:sldChg chg="addSp delSp modSp del mod ord">
        <pc:chgData name="Guilherme Pereira Souto" userId="38912f30-ebf4-4f19-a56f-f2f0269c8d8f" providerId="ADAL" clId="{5E3A543E-C402-164A-A786-89CBB824D9CB}" dt="2022-04-25T13:34:44.128" v="469" actId="2696"/>
        <pc:sldMkLst>
          <pc:docMk/>
          <pc:sldMk cId="1376890688" sldId="451"/>
        </pc:sldMkLst>
      </pc:sldChg>
      <pc:sldChg chg="del ord">
        <pc:chgData name="Guilherme Pereira Souto" userId="38912f30-ebf4-4f19-a56f-f2f0269c8d8f" providerId="ADAL" clId="{5E3A543E-C402-164A-A786-89CBB824D9CB}" dt="2022-04-25T12:21:59.053" v="131" actId="2696"/>
        <pc:sldMkLst>
          <pc:docMk/>
          <pc:sldMk cId="3426424077" sldId="473"/>
        </pc:sldMkLst>
      </pc:sldChg>
      <pc:sldChg chg="addSp delSp modSp del mod ord">
        <pc:chgData name="Guilherme Pereira Souto" userId="38912f30-ebf4-4f19-a56f-f2f0269c8d8f" providerId="ADAL" clId="{5E3A543E-C402-164A-A786-89CBB824D9CB}" dt="2022-04-25T12:46:52.134" v="235" actId="2696"/>
        <pc:sldMkLst>
          <pc:docMk/>
          <pc:sldMk cId="3488130469" sldId="475"/>
        </pc:sldMkLst>
      </pc:sldChg>
      <pc:sldChg chg="del ord">
        <pc:chgData name="Guilherme Pereira Souto" userId="38912f30-ebf4-4f19-a56f-f2f0269c8d8f" providerId="ADAL" clId="{5E3A543E-C402-164A-A786-89CBB824D9CB}" dt="2022-04-25T12:22:04.423" v="133" actId="2696"/>
        <pc:sldMkLst>
          <pc:docMk/>
          <pc:sldMk cId="1947066449" sldId="476"/>
        </pc:sldMkLst>
      </pc:sldChg>
      <pc:sldChg chg="del ord">
        <pc:chgData name="Guilherme Pereira Souto" userId="38912f30-ebf4-4f19-a56f-f2f0269c8d8f" providerId="ADAL" clId="{5E3A543E-C402-164A-A786-89CBB824D9CB}" dt="2022-04-25T13:34:45.448" v="470" actId="2696"/>
        <pc:sldMkLst>
          <pc:docMk/>
          <pc:sldMk cId="2097604467" sldId="477"/>
        </pc:sldMkLst>
      </pc:sldChg>
      <pc:sldChg chg="addSp delSp modSp del mod ord modAnim">
        <pc:chgData name="Guilherme Pereira Souto" userId="38912f30-ebf4-4f19-a56f-f2f0269c8d8f" providerId="ADAL" clId="{5E3A543E-C402-164A-A786-89CBB824D9CB}" dt="2022-04-25T12:34:04.981" v="210" actId="2696"/>
        <pc:sldMkLst>
          <pc:docMk/>
          <pc:sldMk cId="2778873550" sldId="478"/>
        </pc:sldMkLst>
      </pc:sldChg>
      <pc:sldChg chg="add del ord">
        <pc:chgData name="Guilherme Pereira Souto" userId="38912f30-ebf4-4f19-a56f-f2f0269c8d8f" providerId="ADAL" clId="{5E3A543E-C402-164A-A786-89CBB824D9CB}" dt="2022-04-25T12:42:08.582" v="221" actId="2696"/>
        <pc:sldMkLst>
          <pc:docMk/>
          <pc:sldMk cId="3213426555" sldId="479"/>
        </pc:sldMkLst>
      </pc:sldChg>
      <pc:sldChg chg="add del ord">
        <pc:chgData name="Guilherme Pereira Souto" userId="38912f30-ebf4-4f19-a56f-f2f0269c8d8f" providerId="ADAL" clId="{5E3A543E-C402-164A-A786-89CBB824D9CB}" dt="2022-04-25T12:42:08.582" v="221" actId="2696"/>
        <pc:sldMkLst>
          <pc:docMk/>
          <pc:sldMk cId="3889521669" sldId="480"/>
        </pc:sldMkLst>
      </pc:sldChg>
      <pc:sldChg chg="add del ord">
        <pc:chgData name="Guilherme Pereira Souto" userId="38912f30-ebf4-4f19-a56f-f2f0269c8d8f" providerId="ADAL" clId="{5E3A543E-C402-164A-A786-89CBB824D9CB}" dt="2022-04-25T12:42:08.582" v="221" actId="2696"/>
        <pc:sldMkLst>
          <pc:docMk/>
          <pc:sldMk cId="400438756" sldId="481"/>
        </pc:sldMkLst>
      </pc:sldChg>
      <pc:sldChg chg="add del ord">
        <pc:chgData name="Guilherme Pereira Souto" userId="38912f30-ebf4-4f19-a56f-f2f0269c8d8f" providerId="ADAL" clId="{5E3A543E-C402-164A-A786-89CBB824D9CB}" dt="2022-04-25T12:42:10.563" v="222" actId="2696"/>
        <pc:sldMkLst>
          <pc:docMk/>
          <pc:sldMk cId="3177478962" sldId="482"/>
        </pc:sldMkLst>
      </pc:sldChg>
      <pc:sldChg chg="modSp del mod ord">
        <pc:chgData name="Guilherme Pereira Souto" userId="38912f30-ebf4-4f19-a56f-f2f0269c8d8f" providerId="ADAL" clId="{5E3A543E-C402-164A-A786-89CBB824D9CB}" dt="2022-04-25T13:35:41.516" v="498" actId="2696"/>
        <pc:sldMkLst>
          <pc:docMk/>
          <pc:sldMk cId="4205308864" sldId="483"/>
        </pc:sldMkLst>
      </pc:sldChg>
      <pc:sldChg chg="addSp delSp modSp del mod ord">
        <pc:chgData name="Guilherme Pereira Souto" userId="38912f30-ebf4-4f19-a56f-f2f0269c8d8f" providerId="ADAL" clId="{5E3A543E-C402-164A-A786-89CBB824D9CB}" dt="2022-04-25T13:54:11.144" v="604" actId="2696"/>
        <pc:sldMkLst>
          <pc:docMk/>
          <pc:sldMk cId="2762953644" sldId="484"/>
        </pc:sldMkLst>
      </pc:sldChg>
      <pc:sldChg chg="add del">
        <pc:chgData name="Guilherme Pereira Souto" userId="38912f30-ebf4-4f19-a56f-f2f0269c8d8f" providerId="ADAL" clId="{5E3A543E-C402-164A-A786-89CBB824D9CB}" dt="2022-04-25T15:10:07.300" v="2147" actId="2696"/>
        <pc:sldMkLst>
          <pc:docMk/>
          <pc:sldMk cId="3022438997" sldId="485"/>
        </pc:sldMkLst>
      </pc:sldChg>
      <pc:sldChg chg="add del">
        <pc:chgData name="Guilherme Pereira Souto" userId="38912f30-ebf4-4f19-a56f-f2f0269c8d8f" providerId="ADAL" clId="{5E3A543E-C402-164A-A786-89CBB824D9CB}" dt="2022-04-25T14:46:06.341" v="1574" actId="2696"/>
        <pc:sldMkLst>
          <pc:docMk/>
          <pc:sldMk cId="4118228133" sldId="486"/>
        </pc:sldMkLst>
      </pc:sldChg>
      <pc:sldChg chg="addSp delSp modSp add del mod modAnim">
        <pc:chgData name="Guilherme Pereira Souto" userId="38912f30-ebf4-4f19-a56f-f2f0269c8d8f" providerId="ADAL" clId="{5E3A543E-C402-164A-A786-89CBB824D9CB}" dt="2022-04-25T15:26:10.770" v="2584"/>
        <pc:sldMkLst>
          <pc:docMk/>
          <pc:sldMk cId="1199997355" sldId="487"/>
        </pc:sldMkLst>
      </pc:sldChg>
      <pc:sldChg chg="addSp delSp modSp add mod">
        <pc:chgData name="Guilherme Pereira Souto" userId="38912f30-ebf4-4f19-a56f-f2f0269c8d8f" providerId="ADAL" clId="{5E3A543E-C402-164A-A786-89CBB824D9CB}" dt="2022-04-25T15:26:03.931" v="2583"/>
        <pc:sldMkLst>
          <pc:docMk/>
          <pc:sldMk cId="2077706478" sldId="488"/>
        </pc:sldMkLst>
      </pc:sldChg>
      <pc:sldChg chg="addSp delSp modSp add mod modAnim">
        <pc:chgData name="Guilherme Pereira Souto" userId="38912f30-ebf4-4f19-a56f-f2f0269c8d8f" providerId="ADAL" clId="{5E3A543E-C402-164A-A786-89CBB824D9CB}" dt="2022-04-26T14:41:45.343" v="6352" actId="14861"/>
        <pc:sldMkLst>
          <pc:docMk/>
          <pc:sldMk cId="4293195370" sldId="489"/>
        </pc:sldMkLst>
      </pc:sldChg>
      <pc:sldChg chg="addSp delSp modSp add mod">
        <pc:chgData name="Guilherme Pereira Souto" userId="38912f30-ebf4-4f19-a56f-f2f0269c8d8f" providerId="ADAL" clId="{5E3A543E-C402-164A-A786-89CBB824D9CB}" dt="2022-04-25T15:25:50.576" v="2581" actId="1076"/>
        <pc:sldMkLst>
          <pc:docMk/>
          <pc:sldMk cId="4193997089" sldId="490"/>
        </pc:sldMkLst>
      </pc:sldChg>
      <pc:sldChg chg="addSp delSp modSp add mod">
        <pc:chgData name="Guilherme Pereira Souto" userId="38912f30-ebf4-4f19-a56f-f2f0269c8d8f" providerId="ADAL" clId="{5E3A543E-C402-164A-A786-89CBB824D9CB}" dt="2022-04-26T14:46:12.706" v="6435" actId="478"/>
        <pc:sldMkLst>
          <pc:docMk/>
          <pc:sldMk cId="1158223059" sldId="491"/>
        </pc:sldMkLst>
      </pc:sldChg>
      <pc:sldChg chg="addSp delSp modSp add mod">
        <pc:chgData name="Guilherme Pereira Souto" userId="38912f30-ebf4-4f19-a56f-f2f0269c8d8f" providerId="ADAL" clId="{5E3A543E-C402-164A-A786-89CBB824D9CB}" dt="2022-04-27T14:45:06.635" v="7285" actId="20577"/>
        <pc:sldMkLst>
          <pc:docMk/>
          <pc:sldMk cId="3319745669" sldId="492"/>
        </pc:sldMkLst>
      </pc:sldChg>
      <pc:sldChg chg="delSp modSp add del mod">
        <pc:chgData name="Guilherme Pereira Souto" userId="38912f30-ebf4-4f19-a56f-f2f0269c8d8f" providerId="ADAL" clId="{5E3A543E-C402-164A-A786-89CBB824D9CB}" dt="2022-04-25T14:04:00.694" v="677" actId="2696"/>
        <pc:sldMkLst>
          <pc:docMk/>
          <pc:sldMk cId="1010418017" sldId="493"/>
        </pc:sldMkLst>
      </pc:sldChg>
      <pc:sldChg chg="addSp delSp modSp add mod">
        <pc:chgData name="Guilherme Pereira Souto" userId="38912f30-ebf4-4f19-a56f-f2f0269c8d8f" providerId="ADAL" clId="{5E3A543E-C402-164A-A786-89CBB824D9CB}" dt="2022-04-25T15:21:59.178" v="2496"/>
        <pc:sldMkLst>
          <pc:docMk/>
          <pc:sldMk cId="4294940067" sldId="494"/>
        </pc:sldMkLst>
      </pc:sldChg>
      <pc:sldChg chg="addSp delSp modSp add mod">
        <pc:chgData name="Guilherme Pereira Souto" userId="38912f30-ebf4-4f19-a56f-f2f0269c8d8f" providerId="ADAL" clId="{5E3A543E-C402-164A-A786-89CBB824D9CB}" dt="2022-04-25T18:31:21.844" v="4563" actId="20577"/>
        <pc:sldMkLst>
          <pc:docMk/>
          <pc:sldMk cId="8715036" sldId="495"/>
        </pc:sldMkLst>
      </pc:sldChg>
      <pc:sldChg chg="addSp delSp modSp add mod">
        <pc:chgData name="Guilherme Pereira Souto" userId="38912f30-ebf4-4f19-a56f-f2f0269c8d8f" providerId="ADAL" clId="{5E3A543E-C402-164A-A786-89CBB824D9CB}" dt="2022-04-25T15:24:36.121" v="2572"/>
        <pc:sldMkLst>
          <pc:docMk/>
          <pc:sldMk cId="182123785" sldId="496"/>
        </pc:sldMkLst>
      </pc:sldChg>
      <pc:sldChg chg="addSp delSp modSp add mod">
        <pc:chgData name="Guilherme Pereira Souto" userId="38912f30-ebf4-4f19-a56f-f2f0269c8d8f" providerId="ADAL" clId="{5E3A543E-C402-164A-A786-89CBB824D9CB}" dt="2022-04-25T15:24:31.126" v="2571"/>
        <pc:sldMkLst>
          <pc:docMk/>
          <pc:sldMk cId="4016072337" sldId="497"/>
        </pc:sldMkLst>
      </pc:sldChg>
      <pc:sldChg chg="delSp modSp add del mod">
        <pc:chgData name="Guilherme Pereira Souto" userId="38912f30-ebf4-4f19-a56f-f2f0269c8d8f" providerId="ADAL" clId="{5E3A543E-C402-164A-A786-89CBB824D9CB}" dt="2022-04-25T15:22:25.273" v="2518" actId="2696"/>
        <pc:sldMkLst>
          <pc:docMk/>
          <pc:sldMk cId="3115802748" sldId="498"/>
        </pc:sldMkLst>
      </pc:sldChg>
      <pc:sldChg chg="addSp delSp modSp add mod">
        <pc:chgData name="Guilherme Pereira Souto" userId="38912f30-ebf4-4f19-a56f-f2f0269c8d8f" providerId="ADAL" clId="{5E3A543E-C402-164A-A786-89CBB824D9CB}" dt="2022-04-25T15:26:44.486" v="2599" actId="27636"/>
        <pc:sldMkLst>
          <pc:docMk/>
          <pc:sldMk cId="2231505249" sldId="499"/>
        </pc:sldMkLst>
      </pc:sldChg>
      <pc:sldChg chg="addSp delSp modSp add mod">
        <pc:chgData name="Guilherme Pereira Souto" userId="38912f30-ebf4-4f19-a56f-f2f0269c8d8f" providerId="ADAL" clId="{5E3A543E-C402-164A-A786-89CBB824D9CB}" dt="2022-04-25T17:31:37.525" v="3472" actId="1076"/>
        <pc:sldMkLst>
          <pc:docMk/>
          <pc:sldMk cId="877591472" sldId="500"/>
        </pc:sldMkLst>
      </pc:sldChg>
      <pc:sldChg chg="addSp delSp modSp add mod">
        <pc:chgData name="Guilherme Pereira Souto" userId="38912f30-ebf4-4f19-a56f-f2f0269c8d8f" providerId="ADAL" clId="{5E3A543E-C402-164A-A786-89CBB824D9CB}" dt="2022-04-25T17:24:12.178" v="3432" actId="1076"/>
        <pc:sldMkLst>
          <pc:docMk/>
          <pc:sldMk cId="3032227410" sldId="501"/>
        </pc:sldMkLst>
      </pc:sldChg>
      <pc:sldChg chg="addSp delSp modSp add mod">
        <pc:chgData name="Guilherme Pereira Souto" userId="38912f30-ebf4-4f19-a56f-f2f0269c8d8f" providerId="ADAL" clId="{5E3A543E-C402-164A-A786-89CBB824D9CB}" dt="2022-04-25T17:58:28.912" v="3896" actId="164"/>
        <pc:sldMkLst>
          <pc:docMk/>
          <pc:sldMk cId="2502836522" sldId="502"/>
        </pc:sldMkLst>
      </pc:sldChg>
      <pc:sldChg chg="addSp delSp modSp add mod setBg">
        <pc:chgData name="Guilherme Pereira Souto" userId="38912f30-ebf4-4f19-a56f-f2f0269c8d8f" providerId="ADAL" clId="{5E3A543E-C402-164A-A786-89CBB824D9CB}" dt="2022-04-25T18:28:12.874" v="4499" actId="1076"/>
        <pc:sldMkLst>
          <pc:docMk/>
          <pc:sldMk cId="3345562101" sldId="503"/>
        </pc:sldMkLst>
      </pc:sldChg>
      <pc:sldChg chg="addSp delSp modSp add mod">
        <pc:chgData name="Guilherme Pereira Souto" userId="38912f30-ebf4-4f19-a56f-f2f0269c8d8f" providerId="ADAL" clId="{5E3A543E-C402-164A-A786-89CBB824D9CB}" dt="2022-04-26T17:03:29.565" v="6879" actId="115"/>
        <pc:sldMkLst>
          <pc:docMk/>
          <pc:sldMk cId="3810001569" sldId="504"/>
        </pc:sldMkLst>
      </pc:sldChg>
      <pc:sldChg chg="addSp delSp modSp add mod modAnim modNotesTx">
        <pc:chgData name="Guilherme Pereira Souto" userId="38912f30-ebf4-4f19-a56f-f2f0269c8d8f" providerId="ADAL" clId="{5E3A543E-C402-164A-A786-89CBB824D9CB}" dt="2022-04-25T20:55:48.646" v="5718"/>
        <pc:sldMkLst>
          <pc:docMk/>
          <pc:sldMk cId="3832328626" sldId="505"/>
        </pc:sldMkLst>
      </pc:sldChg>
      <pc:sldChg chg="addSp delSp modSp add mod ord">
        <pc:chgData name="Guilherme Pereira Souto" userId="38912f30-ebf4-4f19-a56f-f2f0269c8d8f" providerId="ADAL" clId="{5E3A543E-C402-164A-A786-89CBB824D9CB}" dt="2022-04-25T20:31:40.093" v="5488" actId="478"/>
        <pc:sldMkLst>
          <pc:docMk/>
          <pc:sldMk cId="94652668" sldId="506"/>
        </pc:sldMkLst>
      </pc:sldChg>
      <pc:sldChg chg="addSp delSp modSp add mod modAnim">
        <pc:chgData name="Guilherme Pereira Souto" userId="38912f30-ebf4-4f19-a56f-f2f0269c8d8f" providerId="ADAL" clId="{5E3A543E-C402-164A-A786-89CBB824D9CB}" dt="2022-04-27T21:02:13.594" v="7300" actId="20577"/>
        <pc:sldMkLst>
          <pc:docMk/>
          <pc:sldMk cId="1072080584" sldId="507"/>
        </pc:sldMkLst>
      </pc:sldChg>
      <pc:sldChg chg="addSp delSp modSp add mod">
        <pc:chgData name="Guilherme Pereira Souto" userId="38912f30-ebf4-4f19-a56f-f2f0269c8d8f" providerId="ADAL" clId="{5E3A543E-C402-164A-A786-89CBB824D9CB}" dt="2022-04-25T20:53:31.005" v="5717" actId="1076"/>
        <pc:sldMkLst>
          <pc:docMk/>
          <pc:sldMk cId="2375586286" sldId="508"/>
        </pc:sldMkLst>
      </pc:sldChg>
      <pc:sldChg chg="addSp delSp modSp add mod setBg">
        <pc:chgData name="Guilherme Pereira Souto" userId="38912f30-ebf4-4f19-a56f-f2f0269c8d8f" providerId="ADAL" clId="{5E3A543E-C402-164A-A786-89CBB824D9CB}" dt="2022-04-28T10:08:29.191" v="7301" actId="767"/>
        <pc:sldMkLst>
          <pc:docMk/>
          <pc:sldMk cId="3717147168" sldId="509"/>
        </pc:sldMkLst>
      </pc:sldChg>
      <pc:sldChg chg="addSp delSp modSp add mod">
        <pc:chgData name="Guilherme Pereira Souto" userId="38912f30-ebf4-4f19-a56f-f2f0269c8d8f" providerId="ADAL" clId="{5E3A543E-C402-164A-A786-89CBB824D9CB}" dt="2022-04-26T17:02:53.308" v="6877" actId="478"/>
        <pc:sldMkLst>
          <pc:docMk/>
          <pc:sldMk cId="1617770707" sldId="510"/>
        </pc:sldMkLst>
      </pc:sldChg>
      <pc:sldChg chg="addSp delSp modSp add del mod">
        <pc:chgData name="Guilherme Pereira Souto" userId="38912f30-ebf4-4f19-a56f-f2f0269c8d8f" providerId="ADAL" clId="{5E3A543E-C402-164A-A786-89CBB824D9CB}" dt="2022-04-26T17:47:33.471" v="7284" actId="2696"/>
        <pc:sldMkLst>
          <pc:docMk/>
          <pc:sldMk cId="403550584" sldId="511"/>
        </pc:sldMkLst>
      </pc:sldChg>
      <pc:sldChg chg="modSp add mod">
        <pc:chgData name="Guilherme Pereira Souto" userId="38912f30-ebf4-4f19-a56f-f2f0269c8d8f" providerId="ADAL" clId="{5E3A543E-C402-164A-A786-89CBB824D9CB}" dt="2022-04-26T17:12:06.634" v="7115" actId="20577"/>
        <pc:sldMkLst>
          <pc:docMk/>
          <pc:sldMk cId="860805175" sldId="512"/>
        </pc:sldMkLst>
      </pc:sldChg>
      <pc:sldChg chg="addSp delSp modSp add mod ord">
        <pc:chgData name="Guilherme Pereira Souto" userId="38912f30-ebf4-4f19-a56f-f2f0269c8d8f" providerId="ADAL" clId="{5E3A543E-C402-164A-A786-89CBB824D9CB}" dt="2022-04-26T17:47:06.800" v="7282" actId="1076"/>
        <pc:sldMkLst>
          <pc:docMk/>
          <pc:sldMk cId="494502949" sldId="513"/>
        </pc:sldMkLst>
      </pc:sldChg>
      <pc:sldChg chg="addSp delSp modSp add del mod">
        <pc:chgData name="Guilherme Pereira Souto" userId="38912f30-ebf4-4f19-a56f-f2f0269c8d8f" providerId="ADAL" clId="{5E3A543E-C402-164A-A786-89CBB824D9CB}" dt="2022-04-26T17:47:30.347" v="7283" actId="2696"/>
        <pc:sldMkLst>
          <pc:docMk/>
          <pc:sldMk cId="914353859" sldId="514"/>
        </pc:sldMkLst>
      </pc:sldChg>
      <pc:sldMasterChg chg="delSldLayout">
        <pc:chgData name="Guilherme Pereira Souto" userId="38912f30-ebf4-4f19-a56f-f2f0269c8d8f" providerId="ADAL" clId="{5E3A543E-C402-164A-A786-89CBB824D9CB}" dt="2022-04-26T17:12:36.700" v="7117" actId="2696"/>
        <pc:sldMasterMkLst>
          <pc:docMk/>
          <pc:sldMasterMk cId="4278707933" sldId="2147483648"/>
        </pc:sldMasterMkLst>
        <pc:sldLayoutChg chg="del">
          <pc:chgData name="Guilherme Pereira Souto" userId="38912f30-ebf4-4f19-a56f-f2f0269c8d8f" providerId="ADAL" clId="{5E3A543E-C402-164A-A786-89CBB824D9CB}" dt="2022-04-25T12:31:40.412" v="198" actId="2696"/>
          <pc:sldLayoutMkLst>
            <pc:docMk/>
            <pc:sldMasterMk cId="4278707933" sldId="2147483648"/>
            <pc:sldLayoutMk cId="3605768072" sldId="2147483660"/>
          </pc:sldLayoutMkLst>
        </pc:sldLayoutChg>
        <pc:sldLayoutChg chg="del">
          <pc:chgData name="Guilherme Pereira Souto" userId="38912f30-ebf4-4f19-a56f-f2f0269c8d8f" providerId="ADAL" clId="{5E3A543E-C402-164A-A786-89CBB824D9CB}" dt="2022-04-25T12:22:01.711" v="132" actId="2696"/>
          <pc:sldLayoutMkLst>
            <pc:docMk/>
            <pc:sldMasterMk cId="4278707933" sldId="2147483648"/>
            <pc:sldLayoutMk cId="2695330060" sldId="2147483662"/>
          </pc:sldLayoutMkLst>
        </pc:sldLayoutChg>
        <pc:sldLayoutChg chg="del">
          <pc:chgData name="Guilherme Pereira Souto" userId="38912f30-ebf4-4f19-a56f-f2f0269c8d8f" providerId="ADAL" clId="{5E3A543E-C402-164A-A786-89CBB824D9CB}" dt="2022-04-25T20:45:06.066" v="5596" actId="2696"/>
          <pc:sldLayoutMkLst>
            <pc:docMk/>
            <pc:sldMasterMk cId="4278707933" sldId="2147483648"/>
            <pc:sldLayoutMk cId="2034593745" sldId="2147483663"/>
          </pc:sldLayoutMkLst>
        </pc:sldLayoutChg>
        <pc:sldLayoutChg chg="del">
          <pc:chgData name="Guilherme Pereira Souto" userId="38912f30-ebf4-4f19-a56f-f2f0269c8d8f" providerId="ADAL" clId="{5E3A543E-C402-164A-A786-89CBB824D9CB}" dt="2022-04-26T17:12:36.700" v="7117" actId="2696"/>
          <pc:sldLayoutMkLst>
            <pc:docMk/>
            <pc:sldMasterMk cId="4278707933" sldId="2147483648"/>
            <pc:sldLayoutMk cId="3865135530" sldId="2147483665"/>
          </pc:sldLayoutMkLst>
        </pc:sldLayoutChg>
        <pc:sldLayoutChg chg="del">
          <pc:chgData name="Guilherme Pereira Souto" userId="38912f30-ebf4-4f19-a56f-f2f0269c8d8f" providerId="ADAL" clId="{5E3A543E-C402-164A-A786-89CBB824D9CB}" dt="2022-04-25T21:40:57.323" v="5720" actId="2696"/>
          <pc:sldLayoutMkLst>
            <pc:docMk/>
            <pc:sldMasterMk cId="4278707933" sldId="2147483648"/>
            <pc:sldLayoutMk cId="2880971995" sldId="2147483667"/>
          </pc:sldLayoutMkLst>
        </pc:sldLayoutChg>
        <pc:sldLayoutChg chg="del">
          <pc:chgData name="Guilherme Pereira Souto" userId="38912f30-ebf4-4f19-a56f-f2f0269c8d8f" providerId="ADAL" clId="{5E3A543E-C402-164A-A786-89CBB824D9CB}" dt="2022-04-25T21:40:58.959" v="5721" actId="2696"/>
          <pc:sldLayoutMkLst>
            <pc:docMk/>
            <pc:sldMasterMk cId="4278707933" sldId="2147483648"/>
            <pc:sldLayoutMk cId="2150128780" sldId="2147483668"/>
          </pc:sldLayoutMkLst>
        </pc:sldLayoutChg>
        <pc:sldLayoutChg chg="del">
          <pc:chgData name="Guilherme Pereira Souto" userId="38912f30-ebf4-4f19-a56f-f2f0269c8d8f" providerId="ADAL" clId="{5E3A543E-C402-164A-A786-89CBB824D9CB}" dt="2022-04-25T14:05:19.444" v="738" actId="2696"/>
          <pc:sldLayoutMkLst>
            <pc:docMk/>
            <pc:sldMasterMk cId="4278707933" sldId="2147483648"/>
            <pc:sldLayoutMk cId="1385941959" sldId="2147483682"/>
          </pc:sldLayoutMkLst>
        </pc:sldLayoutChg>
      </pc:sldMasterChg>
    </pc:docChg>
  </pc:docChgLst>
  <pc:docChgLst>
    <pc:chgData name="Guilherme Pereira Souto" userId="38912f30-ebf4-4f19-a56f-f2f0269c8d8f" providerId="ADAL" clId="{B8D9D070-9678-5D45-8E20-E6B0DB1B19C7}"/>
    <pc:docChg chg="undo custSel delSld modSld sldOrd">
      <pc:chgData name="Guilherme Pereira Souto" userId="38912f30-ebf4-4f19-a56f-f2f0269c8d8f" providerId="ADAL" clId="{B8D9D070-9678-5D45-8E20-E6B0DB1B19C7}" dt="2023-07-26T01:06:41.724" v="1346" actId="20577"/>
      <pc:docMkLst>
        <pc:docMk/>
      </pc:docMkLst>
      <pc:sldChg chg="modSp mod">
        <pc:chgData name="Guilherme Pereira Souto" userId="38912f30-ebf4-4f19-a56f-f2f0269c8d8f" providerId="ADAL" clId="{B8D9D070-9678-5D45-8E20-E6B0DB1B19C7}" dt="2023-07-25T15:03:14.538" v="24" actId="20577"/>
        <pc:sldMkLst>
          <pc:docMk/>
          <pc:sldMk cId="674302264" sldId="256"/>
        </pc:sldMkLst>
      </pc:sldChg>
      <pc:sldChg chg="delSp modSp del mod">
        <pc:chgData name="Guilherme Pereira Souto" userId="38912f30-ebf4-4f19-a56f-f2f0269c8d8f" providerId="ADAL" clId="{B8D9D070-9678-5D45-8E20-E6B0DB1B19C7}" dt="2023-07-26T00:09:22.640" v="71" actId="2696"/>
        <pc:sldMkLst>
          <pc:docMk/>
          <pc:sldMk cId="1647306138" sldId="271"/>
        </pc:sldMkLst>
      </pc:sldChg>
      <pc:sldChg chg="modSp mod">
        <pc:chgData name="Guilherme Pereira Souto" userId="38912f30-ebf4-4f19-a56f-f2f0269c8d8f" providerId="ADAL" clId="{B8D9D070-9678-5D45-8E20-E6B0DB1B19C7}" dt="2023-07-26T01:00:28.753" v="1240" actId="20577"/>
        <pc:sldMkLst>
          <pc:docMk/>
          <pc:sldMk cId="3144020247" sldId="274"/>
        </pc:sldMkLst>
      </pc:sldChg>
      <pc:sldChg chg="modSp mod">
        <pc:chgData name="Guilherme Pereira Souto" userId="38912f30-ebf4-4f19-a56f-f2f0269c8d8f" providerId="ADAL" clId="{B8D9D070-9678-5D45-8E20-E6B0DB1B19C7}" dt="2023-07-26T01:06:41.724" v="1346" actId="20577"/>
        <pc:sldMkLst>
          <pc:docMk/>
          <pc:sldMk cId="3487228181" sldId="289"/>
        </pc:sldMkLst>
      </pc:sldChg>
      <pc:sldChg chg="addSp delSp modSp mod">
        <pc:chgData name="Guilherme Pereira Souto" userId="38912f30-ebf4-4f19-a56f-f2f0269c8d8f" providerId="ADAL" clId="{B8D9D070-9678-5D45-8E20-E6B0DB1B19C7}" dt="2023-07-26T01:02:35.136" v="1333" actId="1076"/>
        <pc:sldMkLst>
          <pc:docMk/>
          <pc:sldMk cId="2442211761" sldId="290"/>
        </pc:sldMkLst>
      </pc:sldChg>
      <pc:sldChg chg="del">
        <pc:chgData name="Guilherme Pereira Souto" userId="38912f30-ebf4-4f19-a56f-f2f0269c8d8f" providerId="ADAL" clId="{B8D9D070-9678-5D45-8E20-E6B0DB1B19C7}" dt="2023-07-26T00:12:43.408" v="415" actId="2696"/>
        <pc:sldMkLst>
          <pc:docMk/>
          <pc:sldMk cId="1199997355" sldId="487"/>
        </pc:sldMkLst>
      </pc:sldChg>
      <pc:sldChg chg="del">
        <pc:chgData name="Guilherme Pereira Souto" userId="38912f30-ebf4-4f19-a56f-f2f0269c8d8f" providerId="ADAL" clId="{B8D9D070-9678-5D45-8E20-E6B0DB1B19C7}" dt="2023-07-26T00:12:45.381" v="416" actId="2696"/>
        <pc:sldMkLst>
          <pc:docMk/>
          <pc:sldMk cId="2077706478" sldId="488"/>
        </pc:sldMkLst>
      </pc:sldChg>
      <pc:sldChg chg="del">
        <pc:chgData name="Guilherme Pereira Souto" userId="38912f30-ebf4-4f19-a56f-f2f0269c8d8f" providerId="ADAL" clId="{B8D9D070-9678-5D45-8E20-E6B0DB1B19C7}" dt="2023-07-26T00:12:47.031" v="417" actId="2696"/>
        <pc:sldMkLst>
          <pc:docMk/>
          <pc:sldMk cId="4293195370" sldId="489"/>
        </pc:sldMkLst>
      </pc:sldChg>
      <pc:sldChg chg="del">
        <pc:chgData name="Guilherme Pereira Souto" userId="38912f30-ebf4-4f19-a56f-f2f0269c8d8f" providerId="ADAL" clId="{B8D9D070-9678-5D45-8E20-E6B0DB1B19C7}" dt="2023-07-26T00:12:48.705" v="418" actId="2696"/>
        <pc:sldMkLst>
          <pc:docMk/>
          <pc:sldMk cId="4193997089" sldId="490"/>
        </pc:sldMkLst>
      </pc:sldChg>
      <pc:sldChg chg="del">
        <pc:chgData name="Guilherme Pereira Souto" userId="38912f30-ebf4-4f19-a56f-f2f0269c8d8f" providerId="ADAL" clId="{B8D9D070-9678-5D45-8E20-E6B0DB1B19C7}" dt="2023-07-26T00:12:50.569" v="419" actId="2696"/>
        <pc:sldMkLst>
          <pc:docMk/>
          <pc:sldMk cId="1158223059" sldId="491"/>
        </pc:sldMkLst>
      </pc:sldChg>
      <pc:sldChg chg="addSp delSp modSp mod">
        <pc:chgData name="Guilherme Pereira Souto" userId="38912f30-ebf4-4f19-a56f-f2f0269c8d8f" providerId="ADAL" clId="{B8D9D070-9678-5D45-8E20-E6B0DB1B19C7}" dt="2023-07-26T00:31:50.357" v="726" actId="14861"/>
        <pc:sldMkLst>
          <pc:docMk/>
          <pc:sldMk cId="3319745669" sldId="492"/>
        </pc:sldMkLst>
      </pc:sldChg>
      <pc:sldChg chg="del">
        <pc:chgData name="Guilherme Pereira Souto" userId="38912f30-ebf4-4f19-a56f-f2f0269c8d8f" providerId="ADAL" clId="{B8D9D070-9678-5D45-8E20-E6B0DB1B19C7}" dt="2023-07-26T00:12:54.132" v="420" actId="2696"/>
        <pc:sldMkLst>
          <pc:docMk/>
          <pc:sldMk cId="4294940067" sldId="494"/>
        </pc:sldMkLst>
      </pc:sldChg>
      <pc:sldChg chg="addSp delSp modSp mod">
        <pc:chgData name="Guilherme Pereira Souto" userId="38912f30-ebf4-4f19-a56f-f2f0269c8d8f" providerId="ADAL" clId="{B8D9D070-9678-5D45-8E20-E6B0DB1B19C7}" dt="2023-07-26T00:40:17.005" v="837" actId="1035"/>
        <pc:sldMkLst>
          <pc:docMk/>
          <pc:sldMk cId="8715036" sldId="495"/>
        </pc:sldMkLst>
      </pc:sldChg>
      <pc:sldChg chg="del">
        <pc:chgData name="Guilherme Pereira Souto" userId="38912f30-ebf4-4f19-a56f-f2f0269c8d8f" providerId="ADAL" clId="{B8D9D070-9678-5D45-8E20-E6B0DB1B19C7}" dt="2023-07-26T00:48:16.474" v="1141" actId="2696"/>
        <pc:sldMkLst>
          <pc:docMk/>
          <pc:sldMk cId="182123785" sldId="496"/>
        </pc:sldMkLst>
      </pc:sldChg>
      <pc:sldChg chg="del">
        <pc:chgData name="Guilherme Pereira Souto" userId="38912f30-ebf4-4f19-a56f-f2f0269c8d8f" providerId="ADAL" clId="{B8D9D070-9678-5D45-8E20-E6B0DB1B19C7}" dt="2023-07-26T00:48:17.996" v="1142" actId="2696"/>
        <pc:sldMkLst>
          <pc:docMk/>
          <pc:sldMk cId="4016072337" sldId="497"/>
        </pc:sldMkLst>
      </pc:sldChg>
      <pc:sldChg chg="addSp modSp mod ord">
        <pc:chgData name="Guilherme Pereira Souto" userId="38912f30-ebf4-4f19-a56f-f2f0269c8d8f" providerId="ADAL" clId="{B8D9D070-9678-5D45-8E20-E6B0DB1B19C7}" dt="2023-07-26T01:04:50.554" v="1336" actId="207"/>
        <pc:sldMkLst>
          <pc:docMk/>
          <pc:sldMk cId="2231505249" sldId="499"/>
        </pc:sldMkLst>
      </pc:sldChg>
      <pc:sldChg chg="del">
        <pc:chgData name="Guilherme Pereira Souto" userId="38912f30-ebf4-4f19-a56f-f2f0269c8d8f" providerId="ADAL" clId="{B8D9D070-9678-5D45-8E20-E6B0DB1B19C7}" dt="2023-07-26T00:48:19.506" v="1143" actId="2696"/>
        <pc:sldMkLst>
          <pc:docMk/>
          <pc:sldMk cId="877591472" sldId="500"/>
        </pc:sldMkLst>
      </pc:sldChg>
      <pc:sldChg chg="del">
        <pc:chgData name="Guilherme Pereira Souto" userId="38912f30-ebf4-4f19-a56f-f2f0269c8d8f" providerId="ADAL" clId="{B8D9D070-9678-5D45-8E20-E6B0DB1B19C7}" dt="2023-07-26T00:48:20.194" v="1144" actId="2696"/>
        <pc:sldMkLst>
          <pc:docMk/>
          <pc:sldMk cId="3032227410" sldId="501"/>
        </pc:sldMkLst>
      </pc:sldChg>
      <pc:sldChg chg="del">
        <pc:chgData name="Guilherme Pereira Souto" userId="38912f30-ebf4-4f19-a56f-f2f0269c8d8f" providerId="ADAL" clId="{B8D9D070-9678-5D45-8E20-E6B0DB1B19C7}" dt="2023-07-26T00:48:21.554" v="1145" actId="2696"/>
        <pc:sldMkLst>
          <pc:docMk/>
          <pc:sldMk cId="2502836522" sldId="502"/>
        </pc:sldMkLst>
      </pc:sldChg>
      <pc:sldChg chg="del">
        <pc:chgData name="Guilherme Pereira Souto" userId="38912f30-ebf4-4f19-a56f-f2f0269c8d8f" providerId="ADAL" clId="{B8D9D070-9678-5D45-8E20-E6B0DB1B19C7}" dt="2023-07-26T00:48:22.226" v="1146" actId="2696"/>
        <pc:sldMkLst>
          <pc:docMk/>
          <pc:sldMk cId="3345562101" sldId="503"/>
        </pc:sldMkLst>
      </pc:sldChg>
      <pc:sldChg chg="del">
        <pc:chgData name="Guilherme Pereira Souto" userId="38912f30-ebf4-4f19-a56f-f2f0269c8d8f" providerId="ADAL" clId="{B8D9D070-9678-5D45-8E20-E6B0DB1B19C7}" dt="2023-07-26T00:48:23.960" v="1147" actId="2696"/>
        <pc:sldMkLst>
          <pc:docMk/>
          <pc:sldMk cId="3810001569" sldId="504"/>
        </pc:sldMkLst>
      </pc:sldChg>
      <pc:sldChg chg="del">
        <pc:chgData name="Guilherme Pereira Souto" userId="38912f30-ebf4-4f19-a56f-f2f0269c8d8f" providerId="ADAL" clId="{B8D9D070-9678-5D45-8E20-E6B0DB1B19C7}" dt="2023-07-26T00:48:26.435" v="1148" actId="2696"/>
        <pc:sldMkLst>
          <pc:docMk/>
          <pc:sldMk cId="3832328626" sldId="505"/>
        </pc:sldMkLst>
      </pc:sldChg>
      <pc:sldChg chg="addSp delSp modSp mod">
        <pc:chgData name="Guilherme Pereira Souto" userId="38912f30-ebf4-4f19-a56f-f2f0269c8d8f" providerId="ADAL" clId="{B8D9D070-9678-5D45-8E20-E6B0DB1B19C7}" dt="2023-07-26T00:59:47.195" v="1225" actId="1037"/>
        <pc:sldMkLst>
          <pc:docMk/>
          <pc:sldMk cId="94652668" sldId="506"/>
        </pc:sldMkLst>
      </pc:sldChg>
      <pc:sldChg chg="del">
        <pc:chgData name="Guilherme Pereira Souto" userId="38912f30-ebf4-4f19-a56f-f2f0269c8d8f" providerId="ADAL" clId="{B8D9D070-9678-5D45-8E20-E6B0DB1B19C7}" dt="2023-07-26T01:00:59.878" v="1241" actId="2696"/>
        <pc:sldMkLst>
          <pc:docMk/>
          <pc:sldMk cId="1072080584" sldId="507"/>
        </pc:sldMkLst>
      </pc:sldChg>
      <pc:sldChg chg="del">
        <pc:chgData name="Guilherme Pereira Souto" userId="38912f30-ebf4-4f19-a56f-f2f0269c8d8f" providerId="ADAL" clId="{B8D9D070-9678-5D45-8E20-E6B0DB1B19C7}" dt="2023-07-26T00:48:38.724" v="1149" actId="2696"/>
        <pc:sldMkLst>
          <pc:docMk/>
          <pc:sldMk cId="2375586286" sldId="508"/>
        </pc:sldMkLst>
      </pc:sldChg>
      <pc:sldChg chg="del">
        <pc:chgData name="Guilherme Pereira Souto" userId="38912f30-ebf4-4f19-a56f-f2f0269c8d8f" providerId="ADAL" clId="{B8D9D070-9678-5D45-8E20-E6B0DB1B19C7}" dt="2023-07-26T01:00:17.396" v="1226" actId="2696"/>
        <pc:sldMkLst>
          <pc:docMk/>
          <pc:sldMk cId="3717147168" sldId="509"/>
        </pc:sldMkLst>
      </pc:sldChg>
      <pc:sldChg chg="addSp delSp modSp mod ord">
        <pc:chgData name="Guilherme Pereira Souto" userId="38912f30-ebf4-4f19-a56f-f2f0269c8d8f" providerId="ADAL" clId="{B8D9D070-9678-5D45-8E20-E6B0DB1B19C7}" dt="2023-07-26T00:48:03.869" v="1140" actId="20577"/>
        <pc:sldMkLst>
          <pc:docMk/>
          <pc:sldMk cId="1617770707" sldId="510"/>
        </pc:sldMkLst>
      </pc:sldChg>
      <pc:sldChg chg="del">
        <pc:chgData name="Guilherme Pereira Souto" userId="38912f30-ebf4-4f19-a56f-f2f0269c8d8f" providerId="ADAL" clId="{B8D9D070-9678-5D45-8E20-E6B0DB1B19C7}" dt="2023-07-26T00:48:43.466" v="1150" actId="2696"/>
        <pc:sldMkLst>
          <pc:docMk/>
          <pc:sldMk cId="860805175" sldId="512"/>
        </pc:sldMkLst>
      </pc:sldChg>
      <pc:sldChg chg="del">
        <pc:chgData name="Guilherme Pereira Souto" userId="38912f30-ebf4-4f19-a56f-f2f0269c8d8f" providerId="ADAL" clId="{B8D9D070-9678-5D45-8E20-E6B0DB1B19C7}" dt="2023-07-26T01:00:19.494" v="1227" actId="2696"/>
        <pc:sldMkLst>
          <pc:docMk/>
          <pc:sldMk cId="494502949" sldId="51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A8E36-008F-4624-899B-FF921834E397}" type="datetimeFigureOut">
              <a:rPr lang="en-US" smtClean="0"/>
              <a:t>7/10/25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EBFEE-0B86-4394-9294-20DA97AE0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984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33324-F24A-4224-9595-A72EC771DBE5}" type="datetimeFigureOut">
              <a:rPr lang="en-GB" smtClean="0"/>
              <a:t>10/07/2025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67EDE-007B-48C8-9D97-2499A3BC38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47917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r>
              <a:rPr lang="en-US" b="1" dirty="0"/>
              <a:t>This slide holds the title of the presentation</a:t>
            </a:r>
            <a:r>
              <a:rPr lang="en-US" b="1" baseline="0" dirty="0"/>
              <a:t> and the presenters name.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Logos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3536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E3DFD-9AB3-42FC-1649-95B500E40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603248-5B05-992C-6886-44124BFBAC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8A118C-AD02-018F-E578-9899E4FD98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is a content slide</a:t>
            </a:r>
            <a:r>
              <a:rPr lang="en-US" b="1" baseline="0" dirty="0"/>
              <a:t>.</a:t>
            </a:r>
            <a:endParaRPr lang="en-US" b="1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Insert</a:t>
            </a:r>
            <a:r>
              <a:rPr lang="en-US" baseline="0" dirty="0"/>
              <a:t> Logos.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placeholder text with your desired content.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Replace the picture by clicking the icon in the middle.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Delete the picture(s) if not desired.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title placeholder text with your desired title.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5320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538D-3122-BE58-3377-C19B4AB4A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0C9605-2B7B-799B-2C17-0C9EDD47FC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C731AF-11A9-B1E2-4E72-9A73F0DA31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is a content slide</a:t>
            </a:r>
            <a:r>
              <a:rPr lang="en-US" b="1" baseline="0" dirty="0"/>
              <a:t>.</a:t>
            </a:r>
            <a:endParaRPr lang="en-US" b="1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Insert</a:t>
            </a:r>
            <a:r>
              <a:rPr lang="en-US" baseline="0" dirty="0"/>
              <a:t> Logos.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placeholder text with your desired content.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Replace the picture by clicking the icon in the middle.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Delete the picture(s) if not desired.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title placeholder text with your desired title.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022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EF3AB-5B46-16B6-3792-DA773937A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FD0ECA-886B-527F-2608-DDC77C816E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2ACA56-833F-D1D3-AFEE-0E09DA2A44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is a content slide</a:t>
            </a:r>
            <a:r>
              <a:rPr lang="en-US" b="1" baseline="0" dirty="0"/>
              <a:t>.</a:t>
            </a:r>
            <a:endParaRPr lang="en-US" b="1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Insert</a:t>
            </a:r>
            <a:r>
              <a:rPr lang="en-US" baseline="0" dirty="0"/>
              <a:t> Logos.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placeholder text with your desired content.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Replace the picture by clicking the icon in the middle.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Delete the picture(s) if not desired.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title placeholder text with your desired title.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420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3EA394-2A8F-B490-1E53-4588772B2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698C43-6D4E-5582-1AE7-B2DB3AEA2E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88499E-B59D-03A4-AB1B-377657BD38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is a content slide</a:t>
            </a:r>
            <a:r>
              <a:rPr lang="en-US" b="1" baseline="0" dirty="0"/>
              <a:t>.</a:t>
            </a:r>
            <a:endParaRPr lang="en-US" b="1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Insert</a:t>
            </a:r>
            <a:r>
              <a:rPr lang="en-US" baseline="0" dirty="0"/>
              <a:t> Logos.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placeholder text with your desired content.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Replace the picture by clicking the icon in the middle.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Delete the picture(s) if not desired.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title placeholder text with your desired title.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5361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This</a:t>
            </a:r>
            <a:r>
              <a:rPr lang="en-GB" b="1" baseline="0" dirty="0"/>
              <a:t> slide is for the presenter’s</a:t>
            </a:r>
            <a:r>
              <a:rPr lang="en-GB" b="1" dirty="0"/>
              <a:t> Contact Information (Institution /</a:t>
            </a:r>
            <a:r>
              <a:rPr lang="en-GB" b="1" baseline="0" dirty="0"/>
              <a:t> individual)</a:t>
            </a:r>
            <a:endParaRPr lang="en-GB" b="1" dirty="0"/>
          </a:p>
          <a:p>
            <a:pPr marL="228600" indent="-228600">
              <a:buFont typeface="+mj-lt"/>
              <a:buAutoNum type="arabicPeriod"/>
            </a:pPr>
            <a:r>
              <a:rPr lang="en-GB" b="0" baseline="0" dirty="0"/>
              <a:t>Replace the placeholder text with the relevant contact information.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 b="0" dirty="0"/>
              <a:t>Insert</a:t>
            </a:r>
            <a:r>
              <a:rPr lang="en-GB" b="1" baseline="0" dirty="0"/>
              <a:t> </a:t>
            </a:r>
            <a:r>
              <a:rPr lang="en-GB" b="0" baseline="0" dirty="0"/>
              <a:t>your Logo.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If logo does not fit</a:t>
            </a:r>
            <a:r>
              <a:rPr lang="en-GB" b="0" baseline="0" dirty="0"/>
              <a:t> resize by:</a:t>
            </a:r>
          </a:p>
          <a:p>
            <a:pPr marL="0" indent="0">
              <a:buFont typeface="+mj-lt"/>
              <a:buNone/>
            </a:pPr>
            <a:r>
              <a:rPr lang="en-GB" b="1" baseline="0" dirty="0"/>
              <a:t>	-&gt;</a:t>
            </a:r>
            <a:r>
              <a:rPr lang="en-GB" b="0" baseline="0" dirty="0"/>
              <a:t>select the inserted logo.</a:t>
            </a:r>
            <a:br>
              <a:rPr lang="en-GB" b="0" baseline="0" dirty="0"/>
            </a:br>
            <a:r>
              <a:rPr lang="en-GB" b="0" baseline="0" dirty="0"/>
              <a:t>	-&gt;select FORMAT tab on Menu Bar.</a:t>
            </a:r>
            <a:br>
              <a:rPr lang="en-GB" b="0" baseline="0" dirty="0"/>
            </a:br>
            <a:r>
              <a:rPr lang="en-GB" b="0" baseline="0" dirty="0"/>
              <a:t>	-&gt;locate the CROP icon.</a:t>
            </a:r>
            <a:br>
              <a:rPr lang="en-GB" b="0" baseline="0" dirty="0"/>
            </a:br>
            <a:r>
              <a:rPr lang="en-GB" b="0" baseline="0" dirty="0"/>
              <a:t>	-&gt;select </a:t>
            </a:r>
            <a:r>
              <a:rPr lang="en-GB" sz="1400" b="1" baseline="0" dirty="0"/>
              <a:t>fit</a:t>
            </a:r>
            <a:r>
              <a:rPr lang="en-GB" b="0" baseline="0" dirty="0"/>
              <a:t> from dropdown menu.</a:t>
            </a:r>
            <a:endParaRPr lang="en-GB" b="1" baseline="0" dirty="0"/>
          </a:p>
        </p:txBody>
      </p:sp>
    </p:spTree>
    <p:extLst>
      <p:ext uri="{BB962C8B-B14F-4D97-AF65-F5344CB8AC3E}">
        <p14:creationId xmlns:p14="http://schemas.microsoft.com/office/powerpoint/2010/main" val="3301374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0C57A-275A-980E-E3FC-AD9060C2C3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4C3F337-5880-E0C4-0536-FB026BCDC5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83F291-F9C9-71A2-F295-560BADDF53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is a content slide</a:t>
            </a:r>
            <a:r>
              <a:rPr lang="en-US" b="1" baseline="0" dirty="0"/>
              <a:t>.</a:t>
            </a:r>
            <a:endParaRPr lang="en-US" b="1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Insert</a:t>
            </a:r>
            <a:r>
              <a:rPr lang="en-US" baseline="0" dirty="0"/>
              <a:t> Logos.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placeholder text with your desired content.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Replace the picture by clicking the icon in the middle.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Delete the picture(s) if not desired.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title placeholder text with your desired title.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486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07CEB-4629-6EF6-BA7B-466D78733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5EC972-8D77-4FDC-18C4-8828D955E6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0CA351-DE05-6A18-724D-AA862A63DE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578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is a content slide</a:t>
            </a:r>
            <a:r>
              <a:rPr lang="en-US" b="1" baseline="0" dirty="0"/>
              <a:t>.</a:t>
            </a:r>
            <a:endParaRPr lang="en-US" b="1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Insert</a:t>
            </a:r>
            <a:r>
              <a:rPr lang="en-US" baseline="0" dirty="0"/>
              <a:t> Logos.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placeholder text with your desired content.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Replace the picture by clicking the icon in the middle.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Delete the picture(s) if not desired.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title placeholder text with your desired title.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263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5BA60-01DD-20C0-2BFA-EFCE32A52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1F9B50-31D3-D4E3-D1FE-1E13692DBD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C38021-776D-F62E-7505-C8B457B7D1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is a content slide</a:t>
            </a:r>
            <a:r>
              <a:rPr lang="en-US" b="1" baseline="0" dirty="0"/>
              <a:t>.</a:t>
            </a:r>
            <a:endParaRPr lang="en-US" b="1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Insert</a:t>
            </a:r>
            <a:r>
              <a:rPr lang="en-US" baseline="0" dirty="0"/>
              <a:t> Logos.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placeholder text with your desired content.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Replace the picture by clicking the icon in the middle.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Delete the picture(s) if not desired.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title placeholder text with your desired title.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08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5F3D47-D4C9-3B51-63D9-DDA9A2B29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0898C1-7012-3066-9CB7-56DCB57B33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26DC4B-41DA-B2C7-966E-6E6BB8F3EF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is a content slide</a:t>
            </a:r>
            <a:r>
              <a:rPr lang="en-US" b="1" baseline="0" dirty="0"/>
              <a:t>.</a:t>
            </a:r>
            <a:endParaRPr lang="en-US" b="1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Insert</a:t>
            </a:r>
            <a:r>
              <a:rPr lang="en-US" baseline="0" dirty="0"/>
              <a:t> Logos.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placeholder text with your desired content.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Replace the picture by clicking the icon in the middle.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Delete the picture(s) if not desired.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title placeholder text with your desired title.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629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38A41-6748-6768-C119-C57707A0B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4A85A4-C011-1FFF-D753-D73C68CD8D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54DA33-454C-7075-2D17-767A76BC52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is a content slide</a:t>
            </a:r>
            <a:r>
              <a:rPr lang="en-US" b="1" baseline="0" dirty="0"/>
              <a:t>.</a:t>
            </a:r>
            <a:endParaRPr lang="en-US" b="1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Insert</a:t>
            </a:r>
            <a:r>
              <a:rPr lang="en-US" baseline="0" dirty="0"/>
              <a:t> Logos.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placeholder text with your desired content.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Replace the picture by clicking the icon in the middle.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Delete the picture(s) if not desired.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title placeholder text with your desired title.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035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E0C90-C914-C506-FB8F-0CD80C863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C6EA58-8DF8-16A6-51E4-95EBBB35CF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09B41C-2D98-1103-B108-0724506BC7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is a content slide</a:t>
            </a:r>
            <a:r>
              <a:rPr lang="en-US" b="1" baseline="0" dirty="0"/>
              <a:t>.</a:t>
            </a:r>
            <a:endParaRPr lang="en-US" b="1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Insert</a:t>
            </a:r>
            <a:r>
              <a:rPr lang="en-US" baseline="0" dirty="0"/>
              <a:t> Logos.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placeholder text with your desired content.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Replace the picture by clicking the icon in the middle.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Delete the picture(s) if not desired.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title placeholder text with your desired title.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6426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6452B-9493-EC2A-B4E7-FD329C158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BD3C83-8D96-CD7A-D454-44CF843186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C6CA5C-EB90-1A3A-AA07-9AA4B697A4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is a content slide</a:t>
            </a:r>
            <a:r>
              <a:rPr lang="en-US" b="1" baseline="0" dirty="0"/>
              <a:t>.</a:t>
            </a:r>
            <a:endParaRPr lang="en-US" b="1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Insert</a:t>
            </a:r>
            <a:r>
              <a:rPr lang="en-US" baseline="0" dirty="0"/>
              <a:t> Logos.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placeholder text with your desired content.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Replace the picture by clicking the icon in the middle.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Delete the picture(s) if not desired.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Replace the title placeholder text with your desired title.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835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1.emf"/><Relationship Id="rId4" Type="http://schemas.openxmlformats.org/officeDocument/2006/relationships/image" Target="../media/image7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C4C4C4">
                <a:alpha val="69804"/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5000"/>
                    </a14:imgEffect>
                    <a14:imgEffect>
                      <a14:colorTemperature colorTemp="5781"/>
                    </a14:imgEffect>
                    <a14:imgEffect>
                      <a14:saturation sat="78000"/>
                    </a14:imgEffect>
                    <a14:imgEffect>
                      <a14:brightnessContrast bright="-29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22120"/>
            <a:ext cx="12192001" cy="642341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1000"/>
              </a:srgbClr>
            </a:outerShdw>
          </a:effectLst>
        </p:spPr>
      </p:pic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2862943"/>
            <a:ext cx="12192002" cy="350702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515" y="6493052"/>
            <a:ext cx="1210492" cy="276483"/>
          </a:xfrm>
          <a:prstGeom prst="rect">
            <a:avLst/>
          </a:prstGeom>
        </p:spPr>
        <p:txBody>
          <a:bodyPr/>
          <a:lstStyle>
            <a:lvl1pPr>
              <a:defRPr sz="1200" b="1">
                <a:latin typeface="Karla"/>
              </a:defRPr>
            </a:lvl1pPr>
          </a:lstStyle>
          <a:p>
            <a:endParaRPr lang="en-GB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53105" y="6461758"/>
            <a:ext cx="4415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chemeClr val="bg1"/>
                </a:solidFill>
                <a:latin typeface="+mn-lt"/>
              </a:rPr>
              <a:t>To promote the audit of extractive industries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9283" y="1800028"/>
            <a:ext cx="2712306" cy="163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770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2207623" y="915416"/>
            <a:ext cx="7776754" cy="502194"/>
          </a:xfrm>
        </p:spPr>
        <p:txBody>
          <a:bodyPr>
            <a:noAutofit/>
          </a:bodyPr>
          <a:lstStyle>
            <a:lvl1pPr marL="0" indent="0">
              <a:buNone/>
              <a:defRPr lang="en-GB" sz="1800" b="1" i="0" baseline="0" smtClean="0">
                <a:effectLst/>
              </a:defRPr>
            </a:lvl1pPr>
          </a:lstStyle>
          <a:p>
            <a:pPr lvl="0"/>
            <a:r>
              <a:rPr lang="en-US" sz="1800" b="1" dirty="0"/>
              <a:t>Insert sentence heading.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692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802155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0629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197599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152187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5879939" y="1387134"/>
            <a:ext cx="81023" cy="434233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Овал 14"/>
          <p:cNvSpPr/>
          <p:nvPr userDrawn="1"/>
        </p:nvSpPr>
        <p:spPr>
          <a:xfrm>
            <a:off x="5618825" y="1804865"/>
            <a:ext cx="603250" cy="603250"/>
          </a:xfrm>
          <a:prstGeom prst="ellipse">
            <a:avLst/>
          </a:prstGeom>
          <a:solidFill>
            <a:srgbClr val="F69C9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 userDrawn="1"/>
        </p:nvSpPr>
        <p:spPr>
          <a:xfrm>
            <a:off x="5617238" y="4575247"/>
            <a:ext cx="604837" cy="603250"/>
          </a:xfrm>
          <a:prstGeom prst="ellipse">
            <a:avLst/>
          </a:prstGeom>
          <a:solidFill>
            <a:srgbClr val="5A7D7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7E06-F7B5-4BA1-9AE8-4CB2A18CCD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5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2959079" y="424699"/>
            <a:ext cx="3144202" cy="502194"/>
          </a:xfrm>
        </p:spPr>
        <p:txBody>
          <a:bodyPr>
            <a:noAutofit/>
          </a:bodyPr>
          <a:lstStyle>
            <a:lvl1pPr marL="0" indent="0">
              <a:buNone/>
              <a:defRPr sz="3200" b="1" baseline="0">
                <a:solidFill>
                  <a:srgbClr val="4C4C4C"/>
                </a:solidFill>
              </a:defRPr>
            </a:lvl1pPr>
          </a:lstStyle>
          <a:p>
            <a:pPr lvl="0"/>
            <a:r>
              <a:rPr lang="en-US" dirty="0"/>
              <a:t>COMPARISON OF</a:t>
            </a:r>
          </a:p>
        </p:txBody>
      </p:sp>
      <p:sp>
        <p:nvSpPr>
          <p:cNvPr id="22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6184055" y="424143"/>
            <a:ext cx="2575340" cy="502194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X AND Y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453176" y="1136037"/>
            <a:ext cx="4885178" cy="502194"/>
          </a:xfrm>
          <a:solidFill>
            <a:srgbClr val="5A7D79"/>
          </a:solidFill>
        </p:spPr>
        <p:txBody>
          <a:bodyPr>
            <a:noAutofit/>
          </a:bodyPr>
          <a:lstStyle>
            <a:lvl1pPr marL="0" indent="0" algn="ctr">
              <a:buNone/>
              <a:defRPr sz="3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24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589003" y="1136037"/>
            <a:ext cx="5045647" cy="502194"/>
          </a:xfrm>
          <a:solidFill>
            <a:srgbClr val="F47920"/>
          </a:solidFill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8798035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663980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388001" y="2538749"/>
            <a:ext cx="1989470" cy="2478422"/>
          </a:xfrm>
          <a:prstGeom prst="rect">
            <a:avLst/>
          </a:prstGeom>
          <a:effectLst/>
        </p:spPr>
        <p:txBody>
          <a:bodyPr/>
          <a:lstStyle/>
          <a:p>
            <a:pPr lvl="0"/>
            <a:r>
              <a:rPr lang="en-US" noProof="0"/>
              <a:t>Click icon to add picture</a:t>
            </a:r>
            <a:endParaRPr lang="ru-RU" noProof="0" dirty="0"/>
          </a:p>
        </p:txBody>
      </p:sp>
      <p:sp>
        <p:nvSpPr>
          <p:cNvPr id="4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866507" y="2538749"/>
            <a:ext cx="1989470" cy="2478422"/>
          </a:xfrm>
          <a:prstGeom prst="rect">
            <a:avLst/>
          </a:prstGeom>
          <a:effectLst/>
        </p:spPr>
        <p:txBody>
          <a:bodyPr/>
          <a:lstStyle/>
          <a:p>
            <a:pPr lvl="0"/>
            <a:r>
              <a:rPr lang="en-US" noProof="0"/>
              <a:t>Click icon to add picture</a:t>
            </a:r>
            <a:endParaRPr lang="ru-RU" noProof="0" dirty="0"/>
          </a:p>
        </p:txBody>
      </p:sp>
      <p:sp>
        <p:nvSpPr>
          <p:cNvPr id="5" name="Рисунок 12"/>
          <p:cNvSpPr>
            <a:spLocks noGrp="1"/>
          </p:cNvSpPr>
          <p:nvPr>
            <p:ph type="pic" sz="quarter" idx="12"/>
          </p:nvPr>
        </p:nvSpPr>
        <p:spPr>
          <a:xfrm>
            <a:off x="6345013" y="2538749"/>
            <a:ext cx="1989470" cy="2478422"/>
          </a:xfrm>
          <a:prstGeom prst="rect">
            <a:avLst/>
          </a:prstGeom>
          <a:effectLst/>
        </p:spPr>
        <p:txBody>
          <a:bodyPr/>
          <a:lstStyle/>
          <a:p>
            <a:pPr lvl="0"/>
            <a:r>
              <a:rPr lang="en-US" noProof="0"/>
              <a:t>Click icon to add picture</a:t>
            </a:r>
            <a:endParaRPr lang="ru-RU" noProof="0" dirty="0"/>
          </a:p>
        </p:txBody>
      </p:sp>
      <p:sp>
        <p:nvSpPr>
          <p:cNvPr id="6" name="Рисунок 12"/>
          <p:cNvSpPr>
            <a:spLocks noGrp="1"/>
          </p:cNvSpPr>
          <p:nvPr>
            <p:ph type="pic" sz="quarter" idx="13"/>
          </p:nvPr>
        </p:nvSpPr>
        <p:spPr>
          <a:xfrm>
            <a:off x="8823519" y="2538749"/>
            <a:ext cx="1989470" cy="2478422"/>
          </a:xfrm>
          <a:prstGeom prst="rect">
            <a:avLst/>
          </a:prstGeom>
          <a:effectLst/>
        </p:spPr>
        <p:txBody>
          <a:bodyPr/>
          <a:lstStyle/>
          <a:p>
            <a:pPr lvl="0"/>
            <a:r>
              <a:rPr lang="en-US" noProof="0"/>
              <a:t>Click icon to add picture</a:t>
            </a:r>
            <a:endParaRPr lang="ru-RU" noProof="0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4484915" y="904732"/>
            <a:ext cx="1611085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TEAM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6176775" y="906950"/>
            <a:ext cx="1565145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SLIDE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2044584" y="1609577"/>
            <a:ext cx="8600857" cy="654652"/>
          </a:xfrm>
        </p:spPr>
        <p:txBody>
          <a:bodyPr>
            <a:noAutofit/>
          </a:bodyPr>
          <a:lstStyle>
            <a:lvl1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b="0">
                <a:solidFill>
                  <a:srgbClr val="4C4C4C"/>
                </a:solidFill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 dui </a:t>
            </a: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congue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, semper quam vitae, </a:t>
            </a: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luctus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ligula. </a:t>
            </a: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Sed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posuere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nunc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in </a:t>
            </a: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leo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commod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else cuprum less</a:t>
            </a:r>
            <a:r>
              <a:rPr lang="en-US" sz="110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. </a:t>
            </a:r>
            <a:r>
              <a:rPr lang="en-US" sz="110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10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 dui </a:t>
            </a:r>
            <a:r>
              <a:rPr lang="en-US" sz="110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congue</a:t>
            </a:r>
            <a:r>
              <a:rPr lang="en-US" sz="110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, semper quam vitae, </a:t>
            </a:r>
            <a:r>
              <a:rPr lang="en-US" sz="110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luctus</a:t>
            </a:r>
            <a:r>
              <a:rPr lang="en-US" sz="110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. </a:t>
            </a:r>
            <a:r>
              <a:rPr lang="en-US" sz="110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Donec</a:t>
            </a:r>
            <a:r>
              <a:rPr lang="en-US" sz="110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10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ut</a:t>
            </a:r>
            <a:r>
              <a:rPr lang="en-US" sz="110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10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tortor</a:t>
            </a:r>
            <a:r>
              <a:rPr lang="en-US" sz="110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10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sed</a:t>
            </a:r>
            <a:r>
              <a:rPr lang="en-US" sz="110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10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purus</a:t>
            </a:r>
            <a:r>
              <a:rPr lang="en-US" sz="110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10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tincidunt</a:t>
            </a:r>
            <a:r>
              <a:rPr lang="en-US" sz="110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10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lacinia</a:t>
            </a:r>
            <a:r>
              <a:rPr lang="en-US" sz="110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. 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388001" y="5162538"/>
            <a:ext cx="1989470" cy="608566"/>
          </a:xfrm>
        </p:spPr>
        <p:txBody>
          <a:bodyPr>
            <a:noAutofit/>
          </a:bodyPr>
          <a:lstStyle>
            <a:lvl1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100" b="1">
                <a:solidFill>
                  <a:srgbClr val="4C4C4C"/>
                </a:solidFill>
                <a:latin typeface="+mn-lt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 dui </a:t>
            </a: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congue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, semper</a:t>
            </a:r>
            <a:endParaRPr lang="en-US" sz="1100" dirty="0">
              <a:latin typeface="Karla" pitchFamily="2" charset="0"/>
              <a:ea typeface="Karla" pitchFamily="2" charset="0"/>
              <a:cs typeface="Poppins" panose="02000000000000000000" pitchFamily="2" charset="0"/>
            </a:endParaRPr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3866507" y="5158022"/>
            <a:ext cx="1989470" cy="608566"/>
          </a:xfrm>
        </p:spPr>
        <p:txBody>
          <a:bodyPr>
            <a:noAutofit/>
          </a:bodyPr>
          <a:lstStyle>
            <a:lvl1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100" b="1">
                <a:solidFill>
                  <a:srgbClr val="4C4C4C"/>
                </a:solidFill>
                <a:latin typeface="+mn-lt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 dui </a:t>
            </a: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congue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, semper</a:t>
            </a:r>
            <a:endParaRPr lang="en-US" sz="1100" dirty="0">
              <a:latin typeface="Karla" pitchFamily="2" charset="0"/>
              <a:ea typeface="Karla" pitchFamily="2" charset="0"/>
              <a:cs typeface="Poppins" panose="02000000000000000000" pitchFamily="2" charset="0"/>
            </a:endParaRPr>
          </a:p>
        </p:txBody>
      </p:sp>
      <p:sp>
        <p:nvSpPr>
          <p:cNvPr id="19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345013" y="5153085"/>
            <a:ext cx="1989470" cy="608566"/>
          </a:xfrm>
        </p:spPr>
        <p:txBody>
          <a:bodyPr>
            <a:noAutofit/>
          </a:bodyPr>
          <a:lstStyle>
            <a:lvl1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100" b="1">
                <a:solidFill>
                  <a:srgbClr val="4C4C4C"/>
                </a:solidFill>
                <a:latin typeface="+mn-lt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 dui </a:t>
            </a: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congue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, semper</a:t>
            </a:r>
            <a:endParaRPr lang="en-US" sz="1100" dirty="0">
              <a:latin typeface="Karla" pitchFamily="2" charset="0"/>
              <a:ea typeface="Karla" pitchFamily="2" charset="0"/>
              <a:cs typeface="Poppins" panose="02000000000000000000" pitchFamily="2" charset="0"/>
            </a:endParaRP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3" hasCustomPrompt="1"/>
          </p:nvPr>
        </p:nvSpPr>
        <p:spPr>
          <a:xfrm>
            <a:off x="8823519" y="5148148"/>
            <a:ext cx="1989470" cy="608566"/>
          </a:xfrm>
        </p:spPr>
        <p:txBody>
          <a:bodyPr>
            <a:noAutofit/>
          </a:bodyPr>
          <a:lstStyle>
            <a:lvl1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100" b="1">
                <a:solidFill>
                  <a:srgbClr val="4C4C4C"/>
                </a:solidFill>
                <a:latin typeface="+mn-lt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 dui </a:t>
            </a:r>
            <a:r>
              <a:rPr lang="en-US" sz="1100" kern="0" dirty="0" err="1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congue</a:t>
            </a:r>
            <a:r>
              <a:rPr lang="en-US" sz="1100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, semper</a:t>
            </a:r>
            <a:endParaRPr lang="en-US" sz="1100" dirty="0">
              <a:latin typeface="Karla" pitchFamily="2" charset="0"/>
              <a:ea typeface="Karla" pitchFamily="2" charset="0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008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  <a:endParaRPr lang="ru-RU" noProof="0" dirty="0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252755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Analysi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472315" y="668885"/>
            <a:ext cx="3475639" cy="619692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eaLnBrk="1" hangingPunct="1"/>
            <a:r>
              <a:rPr lang="en-US" altLang="en-US" sz="48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PIE CHART</a:t>
            </a:r>
            <a:endParaRPr lang="en-US" altLang="en-US" sz="48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649793"/>
            <a:ext cx="2081349" cy="647269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eaLnBrk="1" hangingPunct="1"/>
            <a:r>
              <a:rPr lang="en-US" altLang="en-US" sz="4800" b="1" dirty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SLIDE</a:t>
            </a:r>
          </a:p>
        </p:txBody>
      </p:sp>
      <p:cxnSp>
        <p:nvCxnSpPr>
          <p:cNvPr id="12" name="Прямая соединительная линия 17"/>
          <p:cNvCxnSpPr/>
          <p:nvPr userDrawn="1"/>
        </p:nvCxnSpPr>
        <p:spPr>
          <a:xfrm>
            <a:off x="7371968" y="2260912"/>
            <a:ext cx="0" cy="3675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7631499" y="1844660"/>
            <a:ext cx="1902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KEY: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2952297" y="1440115"/>
            <a:ext cx="5042172" cy="34897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 dirty="0"/>
              <a:t>The Pie Chart below demonstrates, the …………………..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1858649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39337"/>
            <a:ext cx="12192000" cy="6191797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" y="6371304"/>
            <a:ext cx="12192000" cy="486695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032" y="288881"/>
            <a:ext cx="1148696" cy="69381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 rot="5400000" flipV="1">
            <a:off x="225295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5" y="6371304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1" name="TextBox 10"/>
          <p:cNvSpPr txBox="1">
            <a:spLocks noChangeArrowheads="1"/>
          </p:cNvSpPr>
          <p:nvPr userDrawn="1"/>
        </p:nvSpPr>
        <p:spPr bwMode="auto">
          <a:xfrm>
            <a:off x="3580638" y="1733596"/>
            <a:ext cx="629488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chemeClr val="bg1"/>
                </a:solidFill>
                <a:latin typeface="Karla" pitchFamily="2" charset="0"/>
                <a:cs typeface="Karla" pitchFamily="2" charset="0"/>
              </a:rPr>
              <a:t>LET’S HAVE A BREAK</a:t>
            </a:r>
          </a:p>
          <a:p>
            <a:pPr eaLnBrk="1" hangingPunct="1"/>
            <a:endParaRPr lang="en-US" altLang="en-US" sz="1600" dirty="0">
              <a:solidFill>
                <a:schemeClr val="bg1"/>
              </a:solidFill>
              <a:latin typeface="Raleway ExtraBold" panose="020B0903030101060003" pitchFamily="34" charset="0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289094" y="3257700"/>
            <a:ext cx="4052779" cy="685309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10:30 – 11:00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862376" y="4449566"/>
            <a:ext cx="5053776" cy="1373126"/>
          </a:xfrm>
        </p:spPr>
        <p:txBody>
          <a:bodyPr>
            <a:noAutofit/>
          </a:bodyPr>
          <a:lstStyle>
            <a:lvl1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  <a:latin typeface="+mn-lt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“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 dui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congue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, semper quam vitae,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luctus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ligula.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Sed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posuere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nunc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in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leo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commod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else cuprum less</a:t>
            </a:r>
            <a:r>
              <a:rPr lang="en-US" sz="140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vitae”</a:t>
            </a:r>
          </a:p>
        </p:txBody>
      </p:sp>
    </p:spTree>
    <p:extLst>
      <p:ext uri="{BB962C8B-B14F-4D97-AF65-F5344CB8AC3E}">
        <p14:creationId xmlns:p14="http://schemas.microsoft.com/office/powerpoint/2010/main" val="3903102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122363"/>
            <a:ext cx="9448799" cy="2387600"/>
          </a:xfrm>
        </p:spPr>
        <p:txBody>
          <a:bodyPr anchor="b"/>
          <a:lstStyle>
            <a:lvl1pPr algn="ctr">
              <a:defRPr sz="6000">
                <a:latin typeface="Karla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" y="4868241"/>
            <a:ext cx="3857897" cy="643572"/>
          </a:xfrm>
          <a:noFill/>
        </p:spPr>
        <p:txBody>
          <a:bodyPr/>
          <a:lstStyle>
            <a:lvl1pPr marL="0" indent="0" algn="ctr">
              <a:buNone/>
              <a:defRPr sz="2400">
                <a:solidFill>
                  <a:srgbClr val="5A7D79"/>
                </a:solidFill>
                <a:latin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Presented by: John Doe</a:t>
            </a:r>
            <a:endParaRPr lang="en-GB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182880" y="269966"/>
            <a:ext cx="1636088" cy="757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307112"/>
      </p:ext>
    </p:extLst>
  </p:cSld>
  <p:clrMapOvr>
    <a:masterClrMapping/>
  </p:clrMapOvr>
  <p:hf sldNum="0"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29"/>
          <a:stretch/>
        </p:blipFill>
        <p:spPr>
          <a:xfrm>
            <a:off x="0" y="139206"/>
            <a:ext cx="12192000" cy="26924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40901"/>
            <a:ext cx="12192000" cy="2690705"/>
          </a:xfrm>
          <a:prstGeom prst="rect">
            <a:avLst/>
          </a:prstGeom>
          <a:solidFill>
            <a:srgbClr val="5A7D79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128748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314" y="5063063"/>
            <a:ext cx="340294" cy="341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2314" y="3656549"/>
            <a:ext cx="314772" cy="35823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729254" y="5063063"/>
            <a:ext cx="340294" cy="341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778978" y="3671887"/>
            <a:ext cx="283216" cy="41097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201168" y="3278257"/>
            <a:ext cx="4243740" cy="208832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20" hasCustomPrompt="1"/>
          </p:nvPr>
        </p:nvSpPr>
        <p:spPr>
          <a:xfrm>
            <a:off x="5317944" y="3609633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Physical Address</a:t>
            </a:r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21" hasCustomPrompt="1"/>
          </p:nvPr>
        </p:nvSpPr>
        <p:spPr>
          <a:xfrm>
            <a:off x="8862836" y="360568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Email Address</a:t>
            </a:r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22" hasCustomPrompt="1"/>
          </p:nvPr>
        </p:nvSpPr>
        <p:spPr>
          <a:xfrm>
            <a:off x="5317944" y="5003259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Telephone Number</a:t>
            </a:r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23" hasCustomPrompt="1"/>
          </p:nvPr>
        </p:nvSpPr>
        <p:spPr>
          <a:xfrm>
            <a:off x="8862836" y="504091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Website</a:t>
            </a:r>
          </a:p>
        </p:txBody>
      </p:sp>
    </p:spTree>
    <p:extLst>
      <p:ext uri="{BB962C8B-B14F-4D97-AF65-F5344CB8AC3E}">
        <p14:creationId xmlns:p14="http://schemas.microsoft.com/office/powerpoint/2010/main" val="186601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9702"/>
            <a:ext cx="12179300" cy="6240936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1136072" y="1209726"/>
            <a:ext cx="10169525" cy="4949774"/>
          </a:xfrm>
          <a:prstGeom prst="rect">
            <a:avLst/>
          </a:prstGeom>
          <a:solidFill>
            <a:srgbClr val="4C4C4C">
              <a:alpha val="9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311275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2560054" y="3828708"/>
            <a:ext cx="7546587" cy="632619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200" kern="0" dirty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32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103302" y="2460935"/>
            <a:ext cx="2316297" cy="1096984"/>
            <a:chOff x="2103302" y="2905431"/>
            <a:chExt cx="2316297" cy="109698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2" y="3540750"/>
              <a:ext cx="2316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060170" y="2411200"/>
            <a:ext cx="2534430" cy="1139345"/>
            <a:chOff x="4803411" y="2863070"/>
            <a:chExt cx="2534430" cy="113934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534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183832" y="2478870"/>
            <a:ext cx="2661968" cy="1061113"/>
            <a:chOff x="7284176" y="2941302"/>
            <a:chExt cx="2661968" cy="1061113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661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2400" dirty="0" err="1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sz="2400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9077" y="4738371"/>
            <a:ext cx="2148542" cy="129771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958376" y="1209726"/>
            <a:ext cx="177696" cy="4949774"/>
          </a:xfrm>
          <a:prstGeom prst="rect">
            <a:avLst/>
          </a:prstGeom>
          <a:solidFill>
            <a:srgbClr val="F69C93">
              <a:alpha val="8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930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 Lin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668742" y="1184856"/>
            <a:ext cx="70646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ADD PRESENTER’S LOGOS</a:t>
            </a:r>
            <a:endParaRPr lang="en-GB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b="1" dirty="0"/>
              <a:t>-&gt; </a:t>
            </a:r>
            <a:r>
              <a:rPr lang="en-GB" sz="2000" dirty="0"/>
              <a:t>To add a Logo, just click on the Logo icon on each Slide and Browse to the folder Containing your Logos.</a:t>
            </a:r>
          </a:p>
          <a:p>
            <a:r>
              <a:rPr lang="en-GB" sz="2000" b="1" i="1" dirty="0"/>
              <a:t>-&gt;</a:t>
            </a:r>
            <a:r>
              <a:rPr lang="en-GB" sz="2000" b="0" i="1" dirty="0"/>
              <a:t> If the Logo Icon is accidentally deleted, Right Click on the Slide and Click ‘Reset Slide’ </a:t>
            </a:r>
            <a:br>
              <a:rPr lang="en-GB" sz="2000" b="0" i="1" dirty="0"/>
            </a:br>
            <a:r>
              <a:rPr lang="en-GB" sz="2000" b="1" i="1" dirty="0"/>
              <a:t>-&gt;</a:t>
            </a:r>
            <a:r>
              <a:rPr lang="en-GB" sz="2000" b="0" i="1" dirty="0"/>
              <a:t> Select and Delete extra logo icons.</a:t>
            </a:r>
          </a:p>
          <a:p>
            <a:endParaRPr lang="en-GB" sz="2000" b="1" i="1" dirty="0"/>
          </a:p>
          <a:p>
            <a:r>
              <a:rPr lang="en-GB" sz="2000" b="1" dirty="0"/>
              <a:t>SLIDE LAYOUTS</a:t>
            </a:r>
          </a:p>
          <a:p>
            <a:r>
              <a:rPr lang="en-GB" sz="2000" dirty="0"/>
              <a:t>If you wish to use a different layout for your existing slide,. Simply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/>
              <a:t> Right click on the slide and select ‘Layout’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/>
              <a:t>Choose a New Layout from the gallery.</a:t>
            </a:r>
          </a:p>
          <a:p>
            <a:pPr lvl="1"/>
            <a:endParaRPr lang="en-GB" sz="2000" dirty="0"/>
          </a:p>
          <a:p>
            <a:r>
              <a:rPr lang="en-GB" sz="2000" b="1" dirty="0"/>
              <a:t>SLIDE BY SLIDE INSTRUCTIONS</a:t>
            </a:r>
          </a:p>
          <a:p>
            <a:r>
              <a:rPr lang="en-GB" sz="2000" dirty="0"/>
              <a:t>Find instructions for each slide</a:t>
            </a:r>
            <a:r>
              <a:rPr lang="en-GB" sz="2000" baseline="0" dirty="0"/>
              <a:t> by</a:t>
            </a:r>
            <a:r>
              <a:rPr lang="en-GB" sz="2000" dirty="0"/>
              <a:t> clicking on the </a:t>
            </a:r>
            <a:r>
              <a:rPr lang="en-GB" sz="2000" b="1" dirty="0"/>
              <a:t>‘Notes’ </a:t>
            </a:r>
            <a:r>
              <a:rPr lang="en-GB" sz="2000" dirty="0"/>
              <a:t>icon at the bottom of your screen.</a:t>
            </a:r>
          </a:p>
          <a:p>
            <a:endParaRPr lang="en-GB" sz="2000" dirty="0"/>
          </a:p>
          <a:p>
            <a:endParaRPr lang="en-GB" sz="2000" b="1" dirty="0"/>
          </a:p>
          <a:p>
            <a:endParaRPr lang="en-GB" sz="2000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7248" y="1579144"/>
            <a:ext cx="3130685" cy="9010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0489" y="4957835"/>
            <a:ext cx="2744205" cy="96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4390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4405" y="2105657"/>
            <a:ext cx="2726285" cy="15338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20842" y="2104991"/>
            <a:ext cx="2795839" cy="15748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30483" y="2104991"/>
            <a:ext cx="2834422" cy="15905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0661" y="4551552"/>
            <a:ext cx="2716153" cy="152703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55375" y="4551552"/>
            <a:ext cx="2729990" cy="1527031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660899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1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3858631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7162288" y="2634431"/>
            <a:ext cx="208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3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908277" y="3995525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Each presentation</a:t>
            </a:r>
            <a:r>
              <a:rPr lang="en-US" sz="2000" b="1" baseline="0" dirty="0"/>
              <a:t> should have the last two slides in the order:</a:t>
            </a:r>
            <a:endParaRPr lang="en-US" sz="2000" b="1" dirty="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954405" y="1566802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Each presentation</a:t>
            </a:r>
            <a:r>
              <a:rPr lang="en-US" sz="2000" b="1" baseline="0" dirty="0"/>
              <a:t> should have the first three slides in the order:</a:t>
            </a:r>
            <a:endParaRPr lang="en-US" sz="2000" b="1" dirty="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1043061" y="6008833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</a:t>
            </a:r>
            <a:r>
              <a:rPr lang="en-US" sz="2000" b="1" baseline="30000" dirty="0"/>
              <a:t>nd</a:t>
            </a:r>
            <a:r>
              <a:rPr lang="en-US" sz="2000" b="1" dirty="0"/>
              <a:t> last</a:t>
            </a:r>
          </a:p>
        </p:txBody>
      </p:sp>
      <p:sp>
        <p:nvSpPr>
          <p:cNvPr id="25" name="TextBox 24"/>
          <p:cNvSpPr txBox="1"/>
          <p:nvPr userDrawn="1"/>
        </p:nvSpPr>
        <p:spPr>
          <a:xfrm>
            <a:off x="3982320" y="6040278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last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756041" y="1026770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MANDATORY SLIDES</a:t>
            </a:r>
          </a:p>
        </p:txBody>
      </p:sp>
      <p:sp>
        <p:nvSpPr>
          <p:cNvPr id="27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28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64166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77880" y="1019378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OTHER SLIDES</a:t>
            </a:r>
            <a:r>
              <a:rPr lang="en-US" sz="2400" b="1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1043061" y="1598017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Use all other slides based on your content and presentation flow.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1043061" y="2412181"/>
            <a:ext cx="93742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Where content does not fit on a slide, simply</a:t>
            </a:r>
          </a:p>
          <a:p>
            <a:r>
              <a:rPr lang="en-US" sz="2000" dirty="0"/>
              <a:t> -&gt;Select the slide.</a:t>
            </a:r>
          </a:p>
          <a:p>
            <a:r>
              <a:rPr lang="en-US" sz="2000" dirty="0"/>
              <a:t> -&gt;right click and select duplicate from the drop down menu. 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043061" y="3811120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Extra slides that are not used should be DELETED.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043061" y="4625284"/>
            <a:ext cx="9374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Ensure that you replace the Title Place Holder Text with  a title relevant to your content.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1043061" y="5439446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/>
              <a:t>Delete all slides containing template guidelines before making your presentation.</a:t>
            </a:r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cxnSp>
        <p:nvCxnSpPr>
          <p:cNvPr id="32" name="Straight Connector 31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68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98244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5"/>
          <a:stretch/>
        </p:blipFill>
        <p:spPr>
          <a:xfrm>
            <a:off x="3857" y="934214"/>
            <a:ext cx="12188143" cy="546903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528365"/>
            <a:ext cx="4868809" cy="3836047"/>
          </a:xfrm>
          <a:prstGeom prst="rect">
            <a:avLst/>
          </a:prstGeom>
          <a:solidFill>
            <a:srgbClr val="4C4C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4803494" y="1528364"/>
            <a:ext cx="7388506" cy="383604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128314" y="3068103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22413" y="1672787"/>
            <a:ext cx="6277998" cy="3430436"/>
          </a:xfrm>
        </p:spPr>
        <p:txBody>
          <a:bodyPr>
            <a:normAutofit/>
          </a:bodyPr>
          <a:lstStyle>
            <a:lvl1pPr marL="0" indent="0">
              <a:buNone/>
              <a:defRPr lang="en-GB" b="0" i="0" smtClean="0">
                <a:effectLst/>
              </a:defRPr>
            </a:lvl1pPr>
          </a:lstStyle>
          <a:p>
            <a:pPr lvl="0"/>
            <a:r>
              <a:rPr lang="en-GB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</a:t>
            </a:r>
            <a:r>
              <a:rPr lang="en-GB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centuries.</a:t>
            </a:r>
            <a:endParaRPr lang="en-US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79626" y="1689879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ENTER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479626" y="2628365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65602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93166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01784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>
            <a:spLocks noChangeArrowheads="1"/>
          </p:cNvSpPr>
          <p:nvPr userDrawn="1"/>
        </p:nvSpPr>
        <p:spPr bwMode="auto">
          <a:xfrm>
            <a:off x="3104445" y="591856"/>
            <a:ext cx="36647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Presentation</a:t>
            </a:r>
            <a:endParaRPr lang="en-US" altLang="en-US" sz="44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 userDrawn="1"/>
        </p:nvSpPr>
        <p:spPr bwMode="auto">
          <a:xfrm>
            <a:off x="6910785" y="591856"/>
            <a:ext cx="350955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Outline</a:t>
            </a:r>
          </a:p>
        </p:txBody>
      </p:sp>
      <p:sp>
        <p:nvSpPr>
          <p:cNvPr id="3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7" hasCustomPrompt="1"/>
          </p:nvPr>
        </p:nvSpPr>
        <p:spPr>
          <a:xfrm>
            <a:off x="1589088" y="169068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WORDS ABOUT THE COMPANY</a:t>
            </a:r>
          </a:p>
        </p:txBody>
      </p:sp>
      <p:sp>
        <p:nvSpPr>
          <p:cNvPr id="42" name="Text Placeholder 40"/>
          <p:cNvSpPr>
            <a:spLocks noGrp="1"/>
          </p:cNvSpPr>
          <p:nvPr>
            <p:ph type="body" sz="quarter" idx="18" hasCustomPrompt="1"/>
          </p:nvPr>
        </p:nvSpPr>
        <p:spPr>
          <a:xfrm>
            <a:off x="1588555" y="4096232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WHAT WE DO</a:t>
            </a:r>
          </a:p>
        </p:txBody>
      </p:sp>
      <p:sp>
        <p:nvSpPr>
          <p:cNvPr id="45" name="Text Placeholder 40"/>
          <p:cNvSpPr>
            <a:spLocks noGrp="1"/>
          </p:cNvSpPr>
          <p:nvPr>
            <p:ph type="body" sz="quarter" idx="19" hasCustomPrompt="1"/>
          </p:nvPr>
        </p:nvSpPr>
        <p:spPr>
          <a:xfrm>
            <a:off x="161162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OUR STARTEGY</a:t>
            </a:r>
          </a:p>
        </p:txBody>
      </p:sp>
      <p:sp>
        <p:nvSpPr>
          <p:cNvPr id="46" name="Text Placeholder 40"/>
          <p:cNvSpPr>
            <a:spLocks noGrp="1"/>
          </p:cNvSpPr>
          <p:nvPr>
            <p:ph type="body" sz="quarter" idx="20" hasCustomPrompt="1"/>
          </p:nvPr>
        </p:nvSpPr>
        <p:spPr>
          <a:xfrm>
            <a:off x="1588555" y="2886514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TEAM SLIDE</a:t>
            </a:r>
          </a:p>
        </p:txBody>
      </p:sp>
      <p:sp>
        <p:nvSpPr>
          <p:cNvPr id="47" name="Text Placeholder 40"/>
          <p:cNvSpPr>
            <a:spLocks noGrp="1"/>
          </p:cNvSpPr>
          <p:nvPr>
            <p:ph type="body" sz="quarter" idx="21" hasCustomPrompt="1"/>
          </p:nvPr>
        </p:nvSpPr>
        <p:spPr>
          <a:xfrm>
            <a:off x="7699819" y="179984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OUR LATEST WORK</a:t>
            </a:r>
          </a:p>
        </p:txBody>
      </p:sp>
      <p:sp>
        <p:nvSpPr>
          <p:cNvPr id="48" name="Text Placeholder 40"/>
          <p:cNvSpPr>
            <a:spLocks noGrp="1"/>
          </p:cNvSpPr>
          <p:nvPr>
            <p:ph type="body" sz="quarter" idx="22" hasCustomPrompt="1"/>
          </p:nvPr>
        </p:nvSpPr>
        <p:spPr>
          <a:xfrm>
            <a:off x="7699818" y="2891463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MAIN STEPS</a:t>
            </a:r>
          </a:p>
        </p:txBody>
      </p:sp>
      <p:sp>
        <p:nvSpPr>
          <p:cNvPr id="49" name="Text Placeholder 40"/>
          <p:cNvSpPr>
            <a:spLocks noGrp="1"/>
          </p:cNvSpPr>
          <p:nvPr>
            <p:ph type="body" sz="quarter" idx="23" hasCustomPrompt="1"/>
          </p:nvPr>
        </p:nvSpPr>
        <p:spPr>
          <a:xfrm>
            <a:off x="770944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CONCLUSION</a:t>
            </a:r>
          </a:p>
        </p:txBody>
      </p:sp>
      <p:sp>
        <p:nvSpPr>
          <p:cNvPr id="50" name="Text Placeholder 40"/>
          <p:cNvSpPr>
            <a:spLocks noGrp="1"/>
          </p:cNvSpPr>
          <p:nvPr>
            <p:ph type="body" sz="quarter" idx="24" hasCustomPrompt="1"/>
          </p:nvPr>
        </p:nvSpPr>
        <p:spPr>
          <a:xfrm>
            <a:off x="7699817" y="4066071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ANALYSIS</a:t>
            </a:r>
          </a:p>
        </p:txBody>
      </p:sp>
    </p:spTree>
    <p:extLst>
      <p:ext uri="{BB962C8B-B14F-4D97-AF65-F5344CB8AC3E}">
        <p14:creationId xmlns:p14="http://schemas.microsoft.com/office/powerpoint/2010/main" val="649535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312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950720" y="723828"/>
            <a:ext cx="4702629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INSERT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6757256" y="724845"/>
            <a:ext cx="5164778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242580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0" y="-3582"/>
            <a:ext cx="12192000" cy="14455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70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49" r:id="rId2"/>
    <p:sldLayoutId id="2147483651" r:id="rId3"/>
    <p:sldLayoutId id="2147483650" r:id="rId4"/>
    <p:sldLayoutId id="2147483652" r:id="rId5"/>
    <p:sldLayoutId id="2147483653" r:id="rId6"/>
    <p:sldLayoutId id="2147483654" r:id="rId7"/>
    <p:sldLayoutId id="2147483676" r:id="rId8"/>
    <p:sldLayoutId id="2147483673" r:id="rId9"/>
    <p:sldLayoutId id="2147483655" r:id="rId10"/>
    <p:sldLayoutId id="2147483656" r:id="rId11"/>
    <p:sldLayoutId id="2147483657" r:id="rId12"/>
    <p:sldLayoutId id="2147483658" r:id="rId13"/>
    <p:sldLayoutId id="2147483670" r:id="rId14"/>
    <p:sldLayoutId id="2147483659" r:id="rId15"/>
    <p:sldLayoutId id="2147483661" r:id="rId16"/>
    <p:sldLayoutId id="2147483664" r:id="rId17"/>
    <p:sldLayoutId id="2147483677" r:id="rId18"/>
    <p:sldLayoutId id="2147483671" r:id="rId19"/>
    <p:sldLayoutId id="2147483674" r:id="rId20"/>
    <p:sldLayoutId id="2147483672" r:id="rId21"/>
    <p:sldLayoutId id="2147483679" r:id="rId22"/>
    <p:sldLayoutId id="2147483678" r:id="rId23"/>
    <p:sldLayoutId id="2147483680" r:id="rId24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5" Type="http://schemas.microsoft.com/office/2007/relationships/hdphoto" Target="../media/hdphoto10.wdp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microsoft.com/office/2007/relationships/hdphoto" Target="../media/hdphoto1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12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hyperlink" Target="mailto:guilhermeps@tcu.gov.br" TargetMode="Externa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3.emf"/><Relationship Id="rId5" Type="http://schemas.openxmlformats.org/officeDocument/2006/relationships/hyperlink" Target="https://portal.tcu.gov.br/en_us/english/" TargetMode="External"/><Relationship Id="rId4" Type="http://schemas.openxmlformats.org/officeDocument/2006/relationships/hyperlink" Target="mailto:seinfrapetroleo@tcu.gov.b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video" Target="https://www.youtube.com/embed/9qrn9UlNyuM?feature=oembed" TargetMode="Externa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microsoft.com/office/2007/relationships/hdphoto" Target="../media/hdphoto4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microsoft.com/office/2007/relationships/hdphoto" Target="../media/hdphoto6.wdp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4C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40775" y="1805409"/>
            <a:ext cx="11300388" cy="2387600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</a:rPr>
              <a:t>Adapting the Energy Transition Audit Guide for Global Impact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054467" y="4350789"/>
            <a:ext cx="6273004" cy="1227760"/>
          </a:xfrm>
        </p:spPr>
        <p:txBody>
          <a:bodyPr>
            <a:normAutofit fontScale="92500" lnSpcReduction="10000"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Alexandre Figueiredo</a:t>
            </a:r>
          </a:p>
          <a:p>
            <a:r>
              <a:rPr lang="en-GB" dirty="0">
                <a:solidFill>
                  <a:schemeClr val="bg2"/>
                </a:solidFill>
              </a:rPr>
              <a:t>Head of the Energy External Control Department</a:t>
            </a:r>
          </a:p>
          <a:p>
            <a:r>
              <a:rPr lang="en-GB" dirty="0">
                <a:solidFill>
                  <a:schemeClr val="bg2"/>
                </a:solidFill>
              </a:rPr>
              <a:t>Federal Court of Accounts Brazil - TCU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2F6FCE-2C9D-610A-4BB5-FD261CB29240}"/>
              </a:ext>
            </a:extLst>
          </p:cNvPr>
          <p:cNvSpPr txBox="1"/>
          <p:nvPr/>
        </p:nvSpPr>
        <p:spPr>
          <a:xfrm>
            <a:off x="3406153" y="5911335"/>
            <a:ext cx="60994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WGEI Steering Committee Meeting | July 2025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8FCFF2-A8A0-C4E9-2689-0F57469D34C4}"/>
              </a:ext>
            </a:extLst>
          </p:cNvPr>
          <p:cNvSpPr txBox="1"/>
          <p:nvPr/>
        </p:nvSpPr>
        <p:spPr>
          <a:xfrm>
            <a:off x="3406153" y="1722706"/>
            <a:ext cx="6099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47920"/>
                </a:solidFill>
              </a:rPr>
              <a:t>WGEI TASK FORCE PROGRESS REPORT</a:t>
            </a:r>
            <a:endParaRPr lang="en-US" dirty="0">
              <a:solidFill>
                <a:srgbClr val="F47920"/>
              </a:solidFill>
            </a:endParaRP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88A41534-8D40-DC0D-17FA-A64ED5A0A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17" y="6450036"/>
            <a:ext cx="2717405" cy="407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4302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C11D4-28EF-6130-A9B3-FC6ED24E0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1D437A2-9C87-DF3C-5555-F1D31354A57B}"/>
              </a:ext>
            </a:extLst>
          </p:cNvPr>
          <p:cNvSpPr/>
          <p:nvPr/>
        </p:nvSpPr>
        <p:spPr>
          <a:xfrm>
            <a:off x="578248" y="3012981"/>
            <a:ext cx="2663716" cy="3116431"/>
          </a:xfrm>
          <a:prstGeom prst="rect">
            <a:avLst/>
          </a:prstGeom>
          <a:solidFill>
            <a:schemeClr val="bg2">
              <a:alpha val="9949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38F4AC82-5BF7-1B16-0B83-3B1015F506A9}"/>
              </a:ext>
            </a:extLst>
          </p:cNvPr>
          <p:cNvSpPr txBox="1">
            <a:spLocks/>
          </p:cNvSpPr>
          <p:nvPr/>
        </p:nvSpPr>
        <p:spPr>
          <a:xfrm>
            <a:off x="1225948" y="1015542"/>
            <a:ext cx="9740104" cy="502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Building Bridges: Engaging External </a:t>
            </a:r>
            <a:r>
              <a:rPr lang="en-US" sz="3200" dirty="0">
                <a:solidFill>
                  <a:srgbClr val="F47920"/>
                </a:solidFill>
              </a:rPr>
              <a:t>Stakeholders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1554CC94-F24C-FFC0-A8A7-BB8F6A73BB69}"/>
              </a:ext>
            </a:extLst>
          </p:cNvPr>
          <p:cNvSpPr txBox="1">
            <a:spLocks/>
          </p:cNvSpPr>
          <p:nvPr/>
        </p:nvSpPr>
        <p:spPr>
          <a:xfrm>
            <a:off x="1039091" y="1812536"/>
            <a:ext cx="10349345" cy="120044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To ensure the guide’s global relevance and technical robustness, we are actively collaborating with key international partners.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E6273978-BAE1-2937-E124-FBD62FBEB32C}"/>
              </a:ext>
            </a:extLst>
          </p:cNvPr>
          <p:cNvSpPr txBox="1">
            <a:spLocks/>
          </p:cNvSpPr>
          <p:nvPr/>
        </p:nvSpPr>
        <p:spPr>
          <a:xfrm>
            <a:off x="578248" y="3051081"/>
            <a:ext cx="2663716" cy="3116431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endParaRPr lang="en-US" sz="1200" dirty="0"/>
          </a:p>
          <a:p>
            <a:pPr algn="ctr"/>
            <a:r>
              <a:rPr lang="en-US" sz="3600" dirty="0"/>
              <a:t>WGEA</a:t>
            </a:r>
          </a:p>
          <a:p>
            <a:pPr algn="ctr"/>
            <a:r>
              <a:rPr lang="en-US" b="0" dirty="0">
                <a:solidFill>
                  <a:schemeClr val="bg2">
                    <a:lumMod val="50000"/>
                  </a:schemeClr>
                </a:solidFill>
              </a:rPr>
              <a:t>We co-authored a joint article to share insights and promote the guide’s methodology across the INTOSAI community.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C49677F-5818-0151-294C-FA3AE5DCC6EB}"/>
              </a:ext>
            </a:extLst>
          </p:cNvPr>
          <p:cNvSpPr/>
          <p:nvPr/>
        </p:nvSpPr>
        <p:spPr>
          <a:xfrm>
            <a:off x="4651484" y="3032031"/>
            <a:ext cx="2663716" cy="3116431"/>
          </a:xfrm>
          <a:prstGeom prst="rect">
            <a:avLst/>
          </a:prstGeom>
          <a:solidFill>
            <a:schemeClr val="bg2">
              <a:alpha val="9949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2F6EBB08-DFD3-5AA0-BA93-89375577CC88}"/>
              </a:ext>
            </a:extLst>
          </p:cNvPr>
          <p:cNvSpPr txBox="1">
            <a:spLocks/>
          </p:cNvSpPr>
          <p:nvPr/>
        </p:nvSpPr>
        <p:spPr>
          <a:xfrm>
            <a:off x="4651484" y="3032031"/>
            <a:ext cx="2663716" cy="3116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endParaRPr lang="en-US" sz="1200" dirty="0"/>
          </a:p>
          <a:p>
            <a:pPr algn="ctr">
              <a:spcBef>
                <a:spcPts val="0"/>
              </a:spcBef>
            </a:pPr>
            <a:r>
              <a:rPr lang="en-US" sz="3200" dirty="0"/>
              <a:t>IEA</a:t>
            </a:r>
          </a:p>
          <a:p>
            <a:pPr algn="ctr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(International Energy Agency)</a:t>
            </a:r>
          </a:p>
          <a:p>
            <a:pPr algn="ctr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The IEA is poised to contribute valuable technical insights to the guide and endorse its usage, adding significant credibility.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FDF6DA-B6B6-1B2F-5309-E2E81D72CBC8}"/>
              </a:ext>
            </a:extLst>
          </p:cNvPr>
          <p:cNvSpPr/>
          <p:nvPr/>
        </p:nvSpPr>
        <p:spPr>
          <a:xfrm>
            <a:off x="8724720" y="3012981"/>
            <a:ext cx="2663716" cy="3116431"/>
          </a:xfrm>
          <a:prstGeom prst="rect">
            <a:avLst/>
          </a:prstGeom>
          <a:solidFill>
            <a:schemeClr val="bg2">
              <a:alpha val="9949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EB428C69-4DB8-F57F-576F-4116B26EB8FB}"/>
              </a:ext>
            </a:extLst>
          </p:cNvPr>
          <p:cNvSpPr txBox="1">
            <a:spLocks/>
          </p:cNvSpPr>
          <p:nvPr/>
        </p:nvSpPr>
        <p:spPr>
          <a:xfrm>
            <a:off x="8724720" y="3032030"/>
            <a:ext cx="2663716" cy="3116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endParaRPr lang="en-US" sz="1200" b="0" dirty="0"/>
          </a:p>
          <a:p>
            <a:pPr algn="ctr"/>
            <a:r>
              <a:rPr lang="en-US" sz="3200" dirty="0"/>
              <a:t>OLACEFS</a:t>
            </a:r>
          </a:p>
          <a:p>
            <a:pPr algn="ctr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A regional adaptation of the guide is underway, demonstrating its flexibility and cascading impact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90E9F3C4-4A52-45EA-3AD0-BA0D52639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17" y="6450036"/>
            <a:ext cx="2717405" cy="407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0335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40661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786B2E-D407-2D99-09B2-E414CE2F9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6DBF3E20-8835-8F45-EACB-8090C3642310}"/>
              </a:ext>
            </a:extLst>
          </p:cNvPr>
          <p:cNvSpPr txBox="1">
            <a:spLocks/>
          </p:cNvSpPr>
          <p:nvPr/>
        </p:nvSpPr>
        <p:spPr>
          <a:xfrm>
            <a:off x="1225948" y="1015542"/>
            <a:ext cx="9740104" cy="502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Where We Stand Today</a:t>
            </a:r>
            <a:endParaRPr lang="en-US" sz="3200" dirty="0">
              <a:solidFill>
                <a:srgbClr val="F4792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DE2645-F885-562E-7E3D-20B0F70E71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874" y="1847564"/>
            <a:ext cx="8756252" cy="3994894"/>
          </a:xfrm>
          <a:prstGeom prst="rect">
            <a:avLst/>
          </a:prstGeom>
          <a:effectLst>
            <a:glow>
              <a:schemeClr val="tx1">
                <a:lumMod val="50000"/>
                <a:lumOff val="50000"/>
                <a:alpha val="40000"/>
              </a:schemeClr>
            </a:glow>
            <a:outerShdw blurRad="63500" sx="1000" sy="1000" algn="ctr" rotWithShape="0">
              <a:prstClr val="black">
                <a:alpha val="40000"/>
              </a:prstClr>
            </a:outerShdw>
            <a:softEdge rad="63500"/>
          </a:effec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BB896379-30BC-5158-43D7-90359FEA14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17" y="6450036"/>
            <a:ext cx="2717405" cy="407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6268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D27A91-9B18-84BE-A5BE-D17299773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C5A51B05-2680-FA88-4BB0-D97D95EA0D2D}"/>
              </a:ext>
            </a:extLst>
          </p:cNvPr>
          <p:cNvSpPr txBox="1">
            <a:spLocks/>
          </p:cNvSpPr>
          <p:nvPr/>
        </p:nvSpPr>
        <p:spPr>
          <a:xfrm>
            <a:off x="1225948" y="265734"/>
            <a:ext cx="9740104" cy="502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The Path Forward: Next Steps</a:t>
            </a:r>
            <a:endParaRPr lang="en-US" sz="3200" dirty="0">
              <a:solidFill>
                <a:srgbClr val="F47920"/>
              </a:solidFill>
            </a:endParaRP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6C29B3CC-8CB5-FF86-A7D5-E6AB15897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17" y="6450036"/>
            <a:ext cx="2717405" cy="407964"/>
          </a:xfrm>
          <a:prstGeom prst="rect">
            <a:avLst/>
          </a:prstGeom>
          <a:noFill/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6AD939D-7033-64A4-7194-198E65F85B75}"/>
              </a:ext>
            </a:extLst>
          </p:cNvPr>
          <p:cNvSpPr/>
          <p:nvPr/>
        </p:nvSpPr>
        <p:spPr>
          <a:xfrm>
            <a:off x="685223" y="1540555"/>
            <a:ext cx="5301049" cy="1843676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19846D4C-3C32-B9EC-55EB-5719338852A0}"/>
              </a:ext>
            </a:extLst>
          </p:cNvPr>
          <p:cNvSpPr txBox="1">
            <a:spLocks/>
          </p:cNvSpPr>
          <p:nvPr/>
        </p:nvSpPr>
        <p:spPr>
          <a:xfrm>
            <a:off x="794951" y="1587721"/>
            <a:ext cx="5301049" cy="19976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>
              <a:spcBef>
                <a:spcPts val="0"/>
              </a:spcBef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JULY</a:t>
            </a:r>
          </a:p>
          <a:p>
            <a:pPr algn="l">
              <a:spcBef>
                <a:spcPts val="0"/>
              </a:spcBef>
            </a:pPr>
            <a:r>
              <a:rPr lang="en-US" sz="2400" dirty="0"/>
              <a:t>Consolidate Feedback</a:t>
            </a:r>
          </a:p>
          <a:p>
            <a:pPr algn="l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Integrate detailed suggestions from SAI Iraq and refine sections on “Fair &amp; Inclusive Transition” and “Financing” to be more flexible.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7595F7EE-02ED-CA76-37F3-B8F643749E5F}"/>
              </a:ext>
            </a:extLst>
          </p:cNvPr>
          <p:cNvSpPr/>
          <p:nvPr/>
        </p:nvSpPr>
        <p:spPr>
          <a:xfrm>
            <a:off x="685223" y="3632565"/>
            <a:ext cx="5301049" cy="1843676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EF4335A0-3F7D-2479-0D8A-D4766CB51CE2}"/>
              </a:ext>
            </a:extLst>
          </p:cNvPr>
          <p:cNvSpPr txBox="1">
            <a:spLocks/>
          </p:cNvSpPr>
          <p:nvPr/>
        </p:nvSpPr>
        <p:spPr>
          <a:xfrm>
            <a:off x="794951" y="3679731"/>
            <a:ext cx="5301049" cy="19976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>
              <a:spcBef>
                <a:spcPts val="0"/>
              </a:spcBef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AUGUST</a:t>
            </a:r>
          </a:p>
          <a:p>
            <a:pPr algn="l">
              <a:spcBef>
                <a:spcPts val="0"/>
              </a:spcBef>
            </a:pPr>
            <a:r>
              <a:rPr lang="en-US" sz="2400" dirty="0"/>
              <a:t>Prepare Final Draft</a:t>
            </a:r>
          </a:p>
          <a:p>
            <a:pPr algn="l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The project team will produce a revised draft of the Guide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4FFC2D4-398D-6405-41C4-B49BB61B4FBE}"/>
              </a:ext>
            </a:extLst>
          </p:cNvPr>
          <p:cNvSpPr/>
          <p:nvPr/>
        </p:nvSpPr>
        <p:spPr>
          <a:xfrm>
            <a:off x="6653207" y="1587721"/>
            <a:ext cx="5301049" cy="1843676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4E19861F-3D33-85DE-532D-21C43160EEFB}"/>
              </a:ext>
            </a:extLst>
          </p:cNvPr>
          <p:cNvSpPr txBox="1">
            <a:spLocks/>
          </p:cNvSpPr>
          <p:nvPr/>
        </p:nvSpPr>
        <p:spPr>
          <a:xfrm>
            <a:off x="6762935" y="1634887"/>
            <a:ext cx="5301049" cy="19976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>
              <a:spcBef>
                <a:spcPts val="0"/>
              </a:spcBef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SEPT - OCT</a:t>
            </a:r>
          </a:p>
          <a:p>
            <a:pPr algn="l">
              <a:spcBef>
                <a:spcPts val="0"/>
              </a:spcBef>
            </a:pPr>
            <a:r>
              <a:rPr lang="en-US" sz="2400" dirty="0"/>
              <a:t>Peer Review &amp; Final Validation</a:t>
            </a:r>
          </a:p>
          <a:p>
            <a:pPr algn="l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The final draft will be shared with the Steering Committee, and then with all WGEI members for validation.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7CBD4FAE-C570-2CB4-62C6-130844A4A2A2}"/>
              </a:ext>
            </a:extLst>
          </p:cNvPr>
          <p:cNvSpPr/>
          <p:nvPr/>
        </p:nvSpPr>
        <p:spPr>
          <a:xfrm>
            <a:off x="6653207" y="3632565"/>
            <a:ext cx="5301049" cy="184367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BB22370D-2EED-A30C-CB94-1721EA8AA96F}"/>
              </a:ext>
            </a:extLst>
          </p:cNvPr>
          <p:cNvSpPr txBox="1">
            <a:spLocks/>
          </p:cNvSpPr>
          <p:nvPr/>
        </p:nvSpPr>
        <p:spPr>
          <a:xfrm>
            <a:off x="6762935" y="3685693"/>
            <a:ext cx="5301049" cy="19976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>
              <a:spcBef>
                <a:spcPts val="0"/>
              </a:spcBef>
            </a:pPr>
            <a:r>
              <a:rPr lang="en-US" dirty="0">
                <a:solidFill>
                  <a:srgbClr val="0EC602"/>
                </a:solidFill>
              </a:rPr>
              <a:t>NOVEMBER</a:t>
            </a:r>
          </a:p>
          <a:p>
            <a:pPr algn="l">
              <a:spcBef>
                <a:spcPts val="0"/>
              </a:spcBef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Official Launch</a:t>
            </a:r>
          </a:p>
          <a:p>
            <a:pPr algn="l"/>
            <a:r>
              <a:rPr lang="en-US" sz="1800" b="0" dirty="0">
                <a:solidFill>
                  <a:schemeClr val="accent6">
                    <a:lumMod val="75000"/>
                  </a:schemeClr>
                </a:solidFill>
              </a:rPr>
              <a:t>Present the final, globally-adaptable WGEI Energy Transition Audit Guide.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7327395-4754-1659-699E-0B8C27CA4C0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0000"/>
          <a:stretch>
            <a:fillRect/>
          </a:stretch>
        </p:blipFill>
        <p:spPr>
          <a:xfrm>
            <a:off x="128016" y="1511665"/>
            <a:ext cx="387049" cy="391741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2A6F7A4-BB1E-F3AE-83CF-8A488C00D4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7053" y="1454633"/>
            <a:ext cx="331290" cy="3052604"/>
          </a:xfrm>
          <a:prstGeom prst="rect">
            <a:avLst/>
          </a:prstGeom>
        </p:spPr>
      </p:pic>
      <p:cxnSp>
        <p:nvCxnSpPr>
          <p:cNvPr id="27" name="Elbow Connector 26">
            <a:extLst>
              <a:ext uri="{FF2B5EF4-FFF2-40B4-BE49-F238E27FC236}">
                <a16:creationId xmlns:a16="http://schemas.microsoft.com/office/drawing/2014/main" id="{99DB3DFA-146B-CFB3-D546-40EAD9D4841B}"/>
              </a:ext>
            </a:extLst>
          </p:cNvPr>
          <p:cNvCxnSpPr>
            <a:cxnSpLocks/>
          </p:cNvCxnSpPr>
          <p:nvPr/>
        </p:nvCxnSpPr>
        <p:spPr>
          <a:xfrm>
            <a:off x="292108" y="5410787"/>
            <a:ext cx="5774144" cy="342666"/>
          </a:xfrm>
          <a:prstGeom prst="bentConnector3">
            <a:avLst>
              <a:gd name="adj1" fmla="val -192"/>
            </a:avLst>
          </a:prstGeom>
          <a:ln w="22225">
            <a:solidFill>
              <a:srgbClr val="D2D5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7213FBB7-4FFB-9BA3-ACA2-B6C4474D1470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4077376" y="3443509"/>
            <a:ext cx="4298820" cy="321068"/>
          </a:xfrm>
          <a:prstGeom prst="bentConnector3">
            <a:avLst>
              <a:gd name="adj1" fmla="val -5318"/>
            </a:avLst>
          </a:prstGeom>
          <a:ln w="22225">
            <a:solidFill>
              <a:srgbClr val="D2D5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935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4C4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FB0143-F131-D9A5-6B7C-C54AC0587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357ECB8D-28E2-D66B-A843-ED123E63208B}"/>
              </a:ext>
            </a:extLst>
          </p:cNvPr>
          <p:cNvSpPr txBox="1">
            <a:spLocks/>
          </p:cNvSpPr>
          <p:nvPr/>
        </p:nvSpPr>
        <p:spPr>
          <a:xfrm>
            <a:off x="1225948" y="1015542"/>
            <a:ext cx="9740104" cy="502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6600" dirty="0">
                <a:solidFill>
                  <a:schemeClr val="bg1"/>
                </a:solidFill>
              </a:rPr>
              <a:t>Thank You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5F0BCC7-8581-7B44-4A4F-62A300911364}"/>
              </a:ext>
            </a:extLst>
          </p:cNvPr>
          <p:cNvSpPr txBox="1">
            <a:spLocks/>
          </p:cNvSpPr>
          <p:nvPr/>
        </p:nvSpPr>
        <p:spPr>
          <a:xfrm>
            <a:off x="921327" y="2515269"/>
            <a:ext cx="10349345" cy="91373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2"/>
                </a:solidFill>
              </a:rPr>
              <a:t>This collaborative, iterative process is ensuring the final Guide will be a practical and valuable tool for all WGEI members.</a:t>
            </a: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DFB538D2-F79A-4944-0987-578C98DA7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17" y="6450036"/>
            <a:ext cx="2717405" cy="407964"/>
          </a:xfrm>
          <a:prstGeom prst="rect">
            <a:avLst/>
          </a:prstGeom>
          <a:noFill/>
        </p:spPr>
      </p:pic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62262E9B-EA66-3388-D737-01C7C8B59EBB}"/>
              </a:ext>
            </a:extLst>
          </p:cNvPr>
          <p:cNvSpPr txBox="1">
            <a:spLocks/>
          </p:cNvSpPr>
          <p:nvPr/>
        </p:nvSpPr>
        <p:spPr>
          <a:xfrm>
            <a:off x="921327" y="3752551"/>
            <a:ext cx="10349345" cy="91373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rgbClr val="F47920"/>
                </a:solidFill>
              </a:rPr>
              <a:t>It will empower SAIs to effectively audit the energy transition, addressing both global best practices and specific national needs</a:t>
            </a:r>
          </a:p>
        </p:txBody>
      </p:sp>
    </p:spTree>
    <p:extLst>
      <p:ext uri="{BB962C8B-B14F-4D97-AF65-F5344CB8AC3E}">
        <p14:creationId xmlns:p14="http://schemas.microsoft.com/office/powerpoint/2010/main" val="3491714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40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Brasília – DF</a:t>
            </a:r>
          </a:p>
          <a:p>
            <a:r>
              <a:rPr lang="en-US" dirty="0"/>
              <a:t>Brazil</a:t>
            </a:r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21"/>
          </p:nvPr>
        </p:nvSpPr>
        <p:spPr>
          <a:xfrm>
            <a:off x="8862836" y="3605687"/>
            <a:ext cx="2723422" cy="726639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hlinkClick r:id="rId3"/>
              </a:rPr>
              <a:t>figueiredoac@tcu.gov.br</a:t>
            </a:r>
            <a:endParaRPr lang="en-US" dirty="0"/>
          </a:p>
          <a:p>
            <a:r>
              <a:rPr lang="en-US" dirty="0">
                <a:hlinkClick r:id="rId4"/>
              </a:rPr>
              <a:t>secexenergia@tcu.gov.br</a:t>
            </a:r>
            <a:endParaRPr lang="en-US" dirty="0"/>
          </a:p>
          <a:p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+55 61 3527 7222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23"/>
          </p:nvPr>
        </p:nvSpPr>
        <p:spPr>
          <a:xfrm>
            <a:off x="8862836" y="5040917"/>
            <a:ext cx="2723422" cy="726639"/>
          </a:xfrm>
        </p:spPr>
        <p:txBody>
          <a:bodyPr/>
          <a:lstStyle/>
          <a:p>
            <a:r>
              <a:rPr lang="en-US" dirty="0">
                <a:hlinkClick r:id="rId5"/>
              </a:rPr>
              <a:t>https://portal.tcu.gov.br/en_us/english/</a:t>
            </a:r>
            <a:endParaRPr lang="en-US" dirty="0"/>
          </a:p>
          <a:p>
            <a:endParaRPr lang="en-US" dirty="0"/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438ED58-C299-7459-3735-028EDE6B71D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5" t="7950" r="-1105" b="65262"/>
          <a:stretch/>
        </p:blipFill>
        <p:spPr>
          <a:xfrm>
            <a:off x="201168" y="3278257"/>
            <a:ext cx="4243740" cy="2088322"/>
          </a:xfr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E9A0A432-3528-EF84-ACB4-1D5E0D0FD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17" y="6450036"/>
            <a:ext cx="2717405" cy="407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44020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D0F1D-6CF2-A39C-287A-9495CA73C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nline Media 2" descr="Energy Transition Audit Guide">
            <a:hlinkClick r:id="" action="ppaction://media"/>
            <a:extLst>
              <a:ext uri="{FF2B5EF4-FFF2-40B4-BE49-F238E27FC236}">
                <a16:creationId xmlns:a16="http://schemas.microsoft.com/office/drawing/2014/main" id="{1254C9DE-FC40-0F46-0836-CB0C2FA6652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49578" y="69272"/>
            <a:ext cx="11892843" cy="671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39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E445FE-DD7C-9DF3-71DA-A21FD1E6C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DF85409-9761-9D20-0CDA-FFE0585D5F64}"/>
              </a:ext>
            </a:extLst>
          </p:cNvPr>
          <p:cNvSpPr/>
          <p:nvPr/>
        </p:nvSpPr>
        <p:spPr>
          <a:xfrm>
            <a:off x="726865" y="2017564"/>
            <a:ext cx="5187093" cy="964626"/>
          </a:xfrm>
          <a:prstGeom prst="roundRect">
            <a:avLst/>
          </a:prstGeom>
          <a:solidFill>
            <a:srgbClr val="C2CBC5">
              <a:alpha val="4533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CFFF4E6-0CBA-EC9F-60CA-9B096EFAD32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96861" y="2137078"/>
            <a:ext cx="4306887" cy="605252"/>
          </a:xfrm>
        </p:spPr>
        <p:txBody>
          <a:bodyPr/>
          <a:lstStyle/>
          <a:p>
            <a:r>
              <a:rPr lang="en-US" dirty="0"/>
              <a:t>Our Goal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E1560937-D719-73BB-8285-2C68FBE0D4F4}"/>
              </a:ext>
            </a:extLst>
          </p:cNvPr>
          <p:cNvSpPr txBox="1">
            <a:spLocks/>
          </p:cNvSpPr>
          <p:nvPr/>
        </p:nvSpPr>
        <p:spPr>
          <a:xfrm>
            <a:off x="726865" y="2176483"/>
            <a:ext cx="569996" cy="521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1.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2FC52D-CB5C-E28D-F34B-9A8169E2F5B6}"/>
              </a:ext>
            </a:extLst>
          </p:cNvPr>
          <p:cNvSpPr txBox="1"/>
          <p:nvPr/>
        </p:nvSpPr>
        <p:spPr>
          <a:xfrm>
            <a:off x="1296861" y="2542800"/>
            <a:ext cx="33494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Why we are adapting the guide.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C22E9373-FE99-8BF6-F598-293537D732FF}"/>
              </a:ext>
            </a:extLst>
          </p:cNvPr>
          <p:cNvSpPr/>
          <p:nvPr/>
        </p:nvSpPr>
        <p:spPr>
          <a:xfrm>
            <a:off x="726865" y="3108647"/>
            <a:ext cx="5187093" cy="964626"/>
          </a:xfrm>
          <a:prstGeom prst="roundRect">
            <a:avLst/>
          </a:prstGeom>
          <a:solidFill>
            <a:srgbClr val="C2CBC5">
              <a:alpha val="4533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Text Placeholder 22">
            <a:extLst>
              <a:ext uri="{FF2B5EF4-FFF2-40B4-BE49-F238E27FC236}">
                <a16:creationId xmlns:a16="http://schemas.microsoft.com/office/drawing/2014/main" id="{7274EA45-9102-4B19-CDD9-B81A257686C6}"/>
              </a:ext>
            </a:extLst>
          </p:cNvPr>
          <p:cNvSpPr txBox="1">
            <a:spLocks/>
          </p:cNvSpPr>
          <p:nvPr/>
        </p:nvSpPr>
        <p:spPr>
          <a:xfrm>
            <a:off x="1296861" y="3228161"/>
            <a:ext cx="4306887" cy="605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 Collaborative Strategy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475FC324-68AE-6994-AACC-62552AB0265B}"/>
              </a:ext>
            </a:extLst>
          </p:cNvPr>
          <p:cNvSpPr txBox="1">
            <a:spLocks/>
          </p:cNvSpPr>
          <p:nvPr/>
        </p:nvSpPr>
        <p:spPr>
          <a:xfrm>
            <a:off x="726865" y="3267566"/>
            <a:ext cx="569996" cy="521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2.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81DA4CA-2A71-9F00-2855-403C6A5ABC49}"/>
              </a:ext>
            </a:extLst>
          </p:cNvPr>
          <p:cNvSpPr txBox="1"/>
          <p:nvPr/>
        </p:nvSpPr>
        <p:spPr>
          <a:xfrm>
            <a:off x="1296861" y="3633883"/>
            <a:ext cx="33494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Our Structured, phased approach.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D4B2D170-281D-A0A0-0E53-7369BE3B10F6}"/>
              </a:ext>
            </a:extLst>
          </p:cNvPr>
          <p:cNvSpPr/>
          <p:nvPr/>
        </p:nvSpPr>
        <p:spPr>
          <a:xfrm>
            <a:off x="726865" y="4232192"/>
            <a:ext cx="5187093" cy="964626"/>
          </a:xfrm>
          <a:prstGeom prst="roundRect">
            <a:avLst/>
          </a:prstGeom>
          <a:solidFill>
            <a:srgbClr val="C2CBC5">
              <a:alpha val="4533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Text Placeholder 22">
            <a:extLst>
              <a:ext uri="{FF2B5EF4-FFF2-40B4-BE49-F238E27FC236}">
                <a16:creationId xmlns:a16="http://schemas.microsoft.com/office/drawing/2014/main" id="{580F6098-624C-E634-44F4-550264D6ADA4}"/>
              </a:ext>
            </a:extLst>
          </p:cNvPr>
          <p:cNvSpPr txBox="1">
            <a:spLocks/>
          </p:cNvSpPr>
          <p:nvPr/>
        </p:nvSpPr>
        <p:spPr>
          <a:xfrm>
            <a:off x="1296861" y="4351706"/>
            <a:ext cx="4306887" cy="605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Progress to Date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9089C217-57A2-0ADB-BE15-D7B45B0D00EA}"/>
              </a:ext>
            </a:extLst>
          </p:cNvPr>
          <p:cNvSpPr txBox="1">
            <a:spLocks/>
          </p:cNvSpPr>
          <p:nvPr/>
        </p:nvSpPr>
        <p:spPr>
          <a:xfrm>
            <a:off x="726865" y="4391111"/>
            <a:ext cx="569996" cy="521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3.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78C6F3F-D805-D9D1-0CDF-686F94B00AB2}"/>
              </a:ext>
            </a:extLst>
          </p:cNvPr>
          <p:cNvSpPr txBox="1"/>
          <p:nvPr/>
        </p:nvSpPr>
        <p:spPr>
          <a:xfrm>
            <a:off x="1296861" y="4757428"/>
            <a:ext cx="33494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What we have accomplished.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6273F4A8-6E09-5238-C4A1-04C9FF5EEB7D}"/>
              </a:ext>
            </a:extLst>
          </p:cNvPr>
          <p:cNvSpPr/>
          <p:nvPr/>
        </p:nvSpPr>
        <p:spPr>
          <a:xfrm>
            <a:off x="6483954" y="2017564"/>
            <a:ext cx="5187093" cy="964626"/>
          </a:xfrm>
          <a:prstGeom prst="roundRect">
            <a:avLst/>
          </a:prstGeom>
          <a:solidFill>
            <a:srgbClr val="C2CBC5">
              <a:alpha val="4533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Text Placeholder 22">
            <a:extLst>
              <a:ext uri="{FF2B5EF4-FFF2-40B4-BE49-F238E27FC236}">
                <a16:creationId xmlns:a16="http://schemas.microsoft.com/office/drawing/2014/main" id="{28AC74C1-7651-7C17-53D8-3C8DE35A85B5}"/>
              </a:ext>
            </a:extLst>
          </p:cNvPr>
          <p:cNvSpPr txBox="1">
            <a:spLocks/>
          </p:cNvSpPr>
          <p:nvPr/>
        </p:nvSpPr>
        <p:spPr>
          <a:xfrm>
            <a:off x="7053950" y="2137078"/>
            <a:ext cx="4306887" cy="605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Key Findings</a:t>
            </a:r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93D5F181-2B4E-D41A-87D5-48DDB29045DE}"/>
              </a:ext>
            </a:extLst>
          </p:cNvPr>
          <p:cNvSpPr txBox="1">
            <a:spLocks/>
          </p:cNvSpPr>
          <p:nvPr/>
        </p:nvSpPr>
        <p:spPr>
          <a:xfrm>
            <a:off x="6483954" y="2176483"/>
            <a:ext cx="569996" cy="521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4.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B179F05-A96E-9B60-6D0A-5AD60DF71DBC}"/>
              </a:ext>
            </a:extLst>
          </p:cNvPr>
          <p:cNvSpPr txBox="1"/>
          <p:nvPr/>
        </p:nvSpPr>
        <p:spPr>
          <a:xfrm>
            <a:off x="7053949" y="2542800"/>
            <a:ext cx="46170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What we have learned from the Task Force.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41C42F4A-C8F1-6669-09BF-33E6E46CFA0A}"/>
              </a:ext>
            </a:extLst>
          </p:cNvPr>
          <p:cNvSpPr/>
          <p:nvPr/>
        </p:nvSpPr>
        <p:spPr>
          <a:xfrm>
            <a:off x="6483954" y="3114971"/>
            <a:ext cx="5187093" cy="964626"/>
          </a:xfrm>
          <a:prstGeom prst="roundRect">
            <a:avLst/>
          </a:prstGeom>
          <a:solidFill>
            <a:srgbClr val="C2CBC5">
              <a:alpha val="4533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Text Placeholder 22">
            <a:extLst>
              <a:ext uri="{FF2B5EF4-FFF2-40B4-BE49-F238E27FC236}">
                <a16:creationId xmlns:a16="http://schemas.microsoft.com/office/drawing/2014/main" id="{E6345589-C7DA-758B-EE23-61923F0F011A}"/>
              </a:ext>
            </a:extLst>
          </p:cNvPr>
          <p:cNvSpPr txBox="1">
            <a:spLocks/>
          </p:cNvSpPr>
          <p:nvPr/>
        </p:nvSpPr>
        <p:spPr>
          <a:xfrm>
            <a:off x="7053950" y="3234485"/>
            <a:ext cx="4306887" cy="605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 Path Forward</a:t>
            </a: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3EF0658C-7CC3-EB27-FBA9-EABEABC2403C}"/>
              </a:ext>
            </a:extLst>
          </p:cNvPr>
          <p:cNvSpPr txBox="1">
            <a:spLocks/>
          </p:cNvSpPr>
          <p:nvPr/>
        </p:nvSpPr>
        <p:spPr>
          <a:xfrm>
            <a:off x="6483954" y="3273890"/>
            <a:ext cx="569996" cy="521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5.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38FD1D5-6C39-9164-B25F-C2EA01E5F17F}"/>
              </a:ext>
            </a:extLst>
          </p:cNvPr>
          <p:cNvSpPr txBox="1"/>
          <p:nvPr/>
        </p:nvSpPr>
        <p:spPr>
          <a:xfrm>
            <a:off x="7053950" y="3640207"/>
            <a:ext cx="33494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Our clear next steps.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B1A38F47-E2E6-72FF-FEC0-759D7BE43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17" y="6450036"/>
            <a:ext cx="2717405" cy="407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03281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BFBDABB-ACA6-45BB-44E0-255127B83372}"/>
              </a:ext>
            </a:extLst>
          </p:cNvPr>
          <p:cNvSpPr/>
          <p:nvPr/>
        </p:nvSpPr>
        <p:spPr>
          <a:xfrm>
            <a:off x="578248" y="3012981"/>
            <a:ext cx="2663716" cy="311643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3C78D8AA-88A0-6A65-103C-50F6EA84CA03}"/>
              </a:ext>
            </a:extLst>
          </p:cNvPr>
          <p:cNvSpPr txBox="1">
            <a:spLocks/>
          </p:cNvSpPr>
          <p:nvPr/>
        </p:nvSpPr>
        <p:spPr>
          <a:xfrm>
            <a:off x="1225948" y="1015542"/>
            <a:ext cx="9740104" cy="502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Our Goal: From National Guide to </a:t>
            </a:r>
            <a:r>
              <a:rPr lang="en-US" sz="3200" dirty="0">
                <a:solidFill>
                  <a:srgbClr val="F47920"/>
                </a:solidFill>
              </a:rPr>
              <a:t>Global Reference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072C874B-6480-579B-DF60-169409860E9F}"/>
              </a:ext>
            </a:extLst>
          </p:cNvPr>
          <p:cNvSpPr txBox="1">
            <a:spLocks/>
          </p:cNvSpPr>
          <p:nvPr/>
        </p:nvSpPr>
        <p:spPr>
          <a:xfrm>
            <a:off x="1039091" y="1812536"/>
            <a:ext cx="10349345" cy="120044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The Brazilian Federal Court of Accounts (TCU) developed a comprehensive guide. Our collective goal within the WGEI is to enhance and adapt it to create an international reference that is: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7527ABEA-2E55-0AA8-E449-E8A124AA9374}"/>
              </a:ext>
            </a:extLst>
          </p:cNvPr>
          <p:cNvSpPr txBox="1">
            <a:spLocks/>
          </p:cNvSpPr>
          <p:nvPr/>
        </p:nvSpPr>
        <p:spPr>
          <a:xfrm>
            <a:off x="578248" y="4375704"/>
            <a:ext cx="2663716" cy="1753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Adaptable</a:t>
            </a:r>
          </a:p>
          <a:p>
            <a:pPr algn="ctr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Relevant to diverse national contexts, regulation, and economic realities.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6561E9F-1AED-8D0C-703E-FEE50D92DB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706" y="3216682"/>
            <a:ext cx="1066800" cy="11176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180795B5-9406-886D-16A4-5720F488313C}"/>
              </a:ext>
            </a:extLst>
          </p:cNvPr>
          <p:cNvSpPr/>
          <p:nvPr/>
        </p:nvSpPr>
        <p:spPr>
          <a:xfrm>
            <a:off x="4651484" y="3012981"/>
            <a:ext cx="2663716" cy="311643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AB9445BA-9B9C-77CC-0637-909E46FC7432}"/>
              </a:ext>
            </a:extLst>
          </p:cNvPr>
          <p:cNvSpPr txBox="1">
            <a:spLocks/>
          </p:cNvSpPr>
          <p:nvPr/>
        </p:nvSpPr>
        <p:spPr>
          <a:xfrm>
            <a:off x="4651484" y="4375704"/>
            <a:ext cx="2663716" cy="1753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Credible</a:t>
            </a:r>
          </a:p>
          <a:p>
            <a:pPr algn="ctr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Aligned with INTOSAI Standards and best practices.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B331324-13A3-9391-C15F-926611604E53}"/>
              </a:ext>
            </a:extLst>
          </p:cNvPr>
          <p:cNvSpPr/>
          <p:nvPr/>
        </p:nvSpPr>
        <p:spPr>
          <a:xfrm>
            <a:off x="8724720" y="3012981"/>
            <a:ext cx="2663716" cy="311643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EBDACA26-B21D-DCF0-06A2-D6057469643A}"/>
              </a:ext>
            </a:extLst>
          </p:cNvPr>
          <p:cNvSpPr txBox="1">
            <a:spLocks/>
          </p:cNvSpPr>
          <p:nvPr/>
        </p:nvSpPr>
        <p:spPr>
          <a:xfrm>
            <a:off x="8724720" y="4375704"/>
            <a:ext cx="2663716" cy="1753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Collaborative</a:t>
            </a:r>
          </a:p>
          <a:p>
            <a:pPr algn="ctr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Enriched by the shared knowledge and experience of WGEI members.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1733533-1641-F9D0-55C7-2AFED04FA7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5642" y="3356382"/>
            <a:ext cx="1295400" cy="9779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CE84112-6974-572F-2EB7-B71B26AE04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4128" y="3356382"/>
            <a:ext cx="1104900" cy="1016000"/>
          </a:xfrm>
          <a:prstGeom prst="rect">
            <a:avLst/>
          </a:prstGeo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A8B87926-906A-44F4-4E86-01AEDED55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17" y="6450036"/>
            <a:ext cx="2717405" cy="407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9745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CCEEC-7C24-237D-78E9-D8022AC51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3E979AC-80F7-EEF3-6331-D05A8A167C2B}"/>
              </a:ext>
            </a:extLst>
          </p:cNvPr>
          <p:cNvSpPr/>
          <p:nvPr/>
        </p:nvSpPr>
        <p:spPr>
          <a:xfrm>
            <a:off x="1445146" y="2434442"/>
            <a:ext cx="3177654" cy="3408016"/>
          </a:xfrm>
          <a:prstGeom prst="roundRect">
            <a:avLst/>
          </a:prstGeom>
          <a:solidFill>
            <a:srgbClr val="06B6D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217857F-0AA4-0D00-2955-1F37D92C76E1}"/>
              </a:ext>
            </a:extLst>
          </p:cNvPr>
          <p:cNvSpPr txBox="1">
            <a:spLocks/>
          </p:cNvSpPr>
          <p:nvPr/>
        </p:nvSpPr>
        <p:spPr>
          <a:xfrm>
            <a:off x="1225948" y="1015542"/>
            <a:ext cx="9740104" cy="502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Structured and Efficient </a:t>
            </a:r>
            <a:r>
              <a:rPr lang="en-US" sz="3200" dirty="0">
                <a:solidFill>
                  <a:srgbClr val="F47920"/>
                </a:solidFill>
              </a:rPr>
              <a:t>Process</a:t>
            </a: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2B9EDD19-29C5-5C61-4331-8E07A59DDBF4}"/>
              </a:ext>
            </a:extLst>
          </p:cNvPr>
          <p:cNvSpPr txBox="1">
            <a:spLocks/>
          </p:cNvSpPr>
          <p:nvPr/>
        </p:nvSpPr>
        <p:spPr>
          <a:xfrm>
            <a:off x="1445146" y="2682367"/>
            <a:ext cx="3177654" cy="29109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b="0" dirty="0">
                <a:solidFill>
                  <a:schemeClr val="bg2">
                    <a:lumMod val="50000"/>
                  </a:schemeClr>
                </a:solidFill>
              </a:rPr>
              <a:t>Phase 1</a:t>
            </a:r>
            <a:endParaRPr lang="en-US" sz="3200" dirty="0"/>
          </a:p>
          <a:p>
            <a:pPr algn="ctr"/>
            <a:r>
              <a:rPr lang="en-US" sz="6000" dirty="0"/>
              <a:t>SURVEY</a:t>
            </a:r>
            <a:endParaRPr lang="en-US" sz="4000" dirty="0"/>
          </a:p>
          <a:p>
            <a:pPr algn="ctr"/>
            <a:r>
              <a:rPr lang="en-US" sz="2400" b="0" dirty="0">
                <a:solidFill>
                  <a:schemeClr val="bg2">
                    <a:lumMod val="50000"/>
                  </a:schemeClr>
                </a:solidFill>
              </a:rPr>
              <a:t>Quickly map common aspects and areas needing adaptation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15F23FE-7042-7B38-72C3-4D7E31FC486D}"/>
              </a:ext>
            </a:extLst>
          </p:cNvPr>
          <p:cNvCxnSpPr>
            <a:cxnSpLocks/>
          </p:cNvCxnSpPr>
          <p:nvPr/>
        </p:nvCxnSpPr>
        <p:spPr>
          <a:xfrm>
            <a:off x="5842000" y="4013201"/>
            <a:ext cx="609600" cy="0"/>
          </a:xfrm>
          <a:prstGeom prst="straightConnector1">
            <a:avLst/>
          </a:prstGeom>
          <a:ln w="10160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2B35A21-309C-C195-7DE9-A97B6F4BEF1B}"/>
              </a:ext>
            </a:extLst>
          </p:cNvPr>
          <p:cNvSpPr/>
          <p:nvPr/>
        </p:nvSpPr>
        <p:spPr>
          <a:xfrm>
            <a:off x="7569202" y="2434442"/>
            <a:ext cx="3177654" cy="3408016"/>
          </a:xfrm>
          <a:prstGeom prst="round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F75DA0BD-5296-E706-9C56-0206AD0FA03F}"/>
              </a:ext>
            </a:extLst>
          </p:cNvPr>
          <p:cNvSpPr txBox="1">
            <a:spLocks/>
          </p:cNvSpPr>
          <p:nvPr/>
        </p:nvSpPr>
        <p:spPr>
          <a:xfrm>
            <a:off x="7569202" y="2682367"/>
            <a:ext cx="3177654" cy="29109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b="0" dirty="0">
                <a:solidFill>
                  <a:schemeClr val="bg1"/>
                </a:solidFill>
              </a:rPr>
              <a:t>Phase 2</a:t>
            </a:r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6000" dirty="0">
                <a:solidFill>
                  <a:schemeClr val="bg1"/>
                </a:solidFill>
              </a:rPr>
              <a:t>REFINE</a:t>
            </a:r>
            <a:endParaRPr lang="en-US" sz="4000" dirty="0">
              <a:solidFill>
                <a:schemeClr val="bg1"/>
              </a:solidFill>
            </a:endParaRPr>
          </a:p>
          <a:p>
            <a:pPr algn="ctr"/>
            <a:r>
              <a:rPr lang="en-US" sz="2400" b="0" dirty="0">
                <a:solidFill>
                  <a:schemeClr val="bg1"/>
                </a:solidFill>
              </a:rPr>
              <a:t>Refine the guide based on focused, structured feedback.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00CD636A-697D-8678-146C-C3F1F92A1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17" y="6450036"/>
            <a:ext cx="2717405" cy="407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0724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F24F9-C537-E5E4-A73D-048575BF5A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EED9157-2E65-BAB3-B46A-E9AC4DBF9B8E}"/>
              </a:ext>
            </a:extLst>
          </p:cNvPr>
          <p:cNvSpPr/>
          <p:nvPr/>
        </p:nvSpPr>
        <p:spPr>
          <a:xfrm>
            <a:off x="1039091" y="2726267"/>
            <a:ext cx="4366285" cy="1997678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D99F230-93F5-757D-BA65-EA19D94BADA5}"/>
              </a:ext>
            </a:extLst>
          </p:cNvPr>
          <p:cNvSpPr txBox="1">
            <a:spLocks/>
          </p:cNvSpPr>
          <p:nvPr/>
        </p:nvSpPr>
        <p:spPr>
          <a:xfrm>
            <a:off x="1225948" y="1015542"/>
            <a:ext cx="9740104" cy="502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Phase 1: </a:t>
            </a:r>
            <a:r>
              <a:rPr lang="en-US" sz="3200" dirty="0">
                <a:solidFill>
                  <a:srgbClr val="F47920"/>
                </a:solidFill>
              </a:rPr>
              <a:t>Survey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4F4AF40D-5B83-7CE8-3910-CE9DFFE06A42}"/>
              </a:ext>
            </a:extLst>
          </p:cNvPr>
          <p:cNvSpPr txBox="1">
            <a:spLocks/>
          </p:cNvSpPr>
          <p:nvPr/>
        </p:nvSpPr>
        <p:spPr>
          <a:xfrm>
            <a:off x="1039091" y="1812536"/>
            <a:ext cx="10349345" cy="91373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A short, strategic survey was sent to all Task Force members (Brazil, USA, Norway, India, Indonesia and Iraq).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D7B7826E-DABF-07C1-107E-75C351D8EF4B}"/>
              </a:ext>
            </a:extLst>
          </p:cNvPr>
          <p:cNvSpPr txBox="1">
            <a:spLocks/>
          </p:cNvSpPr>
          <p:nvPr/>
        </p:nvSpPr>
        <p:spPr>
          <a:xfrm>
            <a:off x="1216890" y="2970237"/>
            <a:ext cx="4188485" cy="1753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sz="3200" dirty="0"/>
              <a:t>Objective</a:t>
            </a:r>
          </a:p>
          <a:p>
            <a:pPr algn="l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Quickly map common ground and areas needing flexibility to guide our refinement efforts.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A6D6300-3A68-AC66-1715-0716E217A64F}"/>
              </a:ext>
            </a:extLst>
          </p:cNvPr>
          <p:cNvSpPr/>
          <p:nvPr/>
        </p:nvSpPr>
        <p:spPr>
          <a:xfrm>
            <a:off x="6786624" y="2726267"/>
            <a:ext cx="4366285" cy="1997678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3C4010DB-FF4C-5A13-810D-8DE37A257F37}"/>
              </a:ext>
            </a:extLst>
          </p:cNvPr>
          <p:cNvSpPr txBox="1">
            <a:spLocks/>
          </p:cNvSpPr>
          <p:nvPr/>
        </p:nvSpPr>
        <p:spPr>
          <a:xfrm>
            <a:off x="6964423" y="2970237"/>
            <a:ext cx="4188485" cy="1753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sz="3200" dirty="0"/>
              <a:t>Method</a:t>
            </a:r>
          </a:p>
          <a:p>
            <a:pPr algn="l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Targeted questions on key sections of the guide to move beyond general applicability.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F2C950-870C-89B7-CC3E-074081E84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1655" y="4874234"/>
            <a:ext cx="6708689" cy="14770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AA0D99-DD93-8E06-9E91-740789B20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17" y="6450036"/>
            <a:ext cx="2717405" cy="407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6590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EA7C6-9C00-0950-2048-9DDAF109D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C4938F6-3423-FD8B-2C0E-8457F973A83F}"/>
              </a:ext>
            </a:extLst>
          </p:cNvPr>
          <p:cNvSpPr txBox="1">
            <a:spLocks/>
          </p:cNvSpPr>
          <p:nvPr/>
        </p:nvSpPr>
        <p:spPr>
          <a:xfrm>
            <a:off x="1225948" y="1015542"/>
            <a:ext cx="9740104" cy="502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What we learned from the </a:t>
            </a:r>
            <a:r>
              <a:rPr lang="en-US" sz="3200" dirty="0">
                <a:solidFill>
                  <a:srgbClr val="F47920"/>
                </a:solidFill>
              </a:rPr>
              <a:t>Survey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7903C24C-D054-915A-68FA-0DE8E2F682CB}"/>
              </a:ext>
            </a:extLst>
          </p:cNvPr>
          <p:cNvSpPr txBox="1">
            <a:spLocks/>
          </p:cNvSpPr>
          <p:nvPr/>
        </p:nvSpPr>
        <p:spPr>
          <a:xfrm>
            <a:off x="1039091" y="1812537"/>
            <a:ext cx="10349345" cy="66976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A 100% response rate from the Task Force provided a solid foundation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090175C3-5EF1-C87E-695D-64209F4D20F8}"/>
              </a:ext>
            </a:extLst>
          </p:cNvPr>
          <p:cNvSpPr txBox="1">
            <a:spLocks/>
          </p:cNvSpPr>
          <p:nvPr/>
        </p:nvSpPr>
        <p:spPr>
          <a:xfrm>
            <a:off x="645980" y="2621996"/>
            <a:ext cx="4721885" cy="1753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High Applicability (Strong Consensus)</a:t>
            </a:r>
            <a:endParaRPr lang="en-US" sz="1800" b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E728B18F-4097-A029-B0EB-79BE27215B14}"/>
              </a:ext>
            </a:extLst>
          </p:cNvPr>
          <p:cNvSpPr txBox="1">
            <a:spLocks/>
          </p:cNvSpPr>
          <p:nvPr/>
        </p:nvSpPr>
        <p:spPr>
          <a:xfrm>
            <a:off x="6163734" y="2621736"/>
            <a:ext cx="5517752" cy="1753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Areas Identified for Adaptation</a:t>
            </a:r>
            <a:endParaRPr lang="en-US" sz="1800" b="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E50265-ED5A-05E7-F8F9-CE7C8AA13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65" y="3575344"/>
            <a:ext cx="4648200" cy="800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16FB2AF-EBC5-A429-55A3-88B1AAD60C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765" y="4515403"/>
            <a:ext cx="4572000" cy="825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D200BA-EBED-45A8-9A26-36D67174B9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6610" y="3526956"/>
            <a:ext cx="4572000" cy="838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53AABDA-BEAC-7E89-ACEF-F8C52F2BCC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4343" y="4447151"/>
            <a:ext cx="4584700" cy="800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166F16-D30F-383B-D51F-7C8AE4F239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7534" y="5526024"/>
            <a:ext cx="7772400" cy="632867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538403AA-2015-E0D1-D109-7A8C9F6009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17" y="6450036"/>
            <a:ext cx="2717405" cy="407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165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74E084-A351-AD96-2F05-0BF2B1549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F7EB6E0-CA67-D99C-48A4-0E48FFCAA708}"/>
              </a:ext>
            </a:extLst>
          </p:cNvPr>
          <p:cNvSpPr/>
          <p:nvPr/>
        </p:nvSpPr>
        <p:spPr>
          <a:xfrm>
            <a:off x="942878" y="2733085"/>
            <a:ext cx="10541769" cy="3302000"/>
          </a:xfrm>
          <a:prstGeom prst="roundRect">
            <a:avLst/>
          </a:prstGeom>
          <a:solidFill>
            <a:schemeClr val="bg2">
              <a:alpha val="28715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86C3E798-5D8E-D25B-F836-06C1B6309DDB}"/>
              </a:ext>
            </a:extLst>
          </p:cNvPr>
          <p:cNvSpPr txBox="1">
            <a:spLocks/>
          </p:cNvSpPr>
          <p:nvPr/>
        </p:nvSpPr>
        <p:spPr>
          <a:xfrm>
            <a:off x="1225948" y="1015542"/>
            <a:ext cx="9740104" cy="502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Phase 2: </a:t>
            </a:r>
            <a:r>
              <a:rPr lang="en-US" sz="3200" dirty="0">
                <a:solidFill>
                  <a:srgbClr val="F47920"/>
                </a:solidFill>
              </a:rPr>
              <a:t>Focused Refinement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19097008-9844-70D5-97EF-DC7E2D7C89A8}"/>
              </a:ext>
            </a:extLst>
          </p:cNvPr>
          <p:cNvSpPr txBox="1">
            <a:spLocks/>
          </p:cNvSpPr>
          <p:nvPr/>
        </p:nvSpPr>
        <p:spPr>
          <a:xfrm>
            <a:off x="1039091" y="1812536"/>
            <a:ext cx="10349345" cy="91373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A shared document with structured comment prompts to gather deep, asynchronous contributions.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15EF6E1A-D407-CE2B-DCD5-9D365B2BAB41}"/>
              </a:ext>
            </a:extLst>
          </p:cNvPr>
          <p:cNvSpPr txBox="1">
            <a:spLocks/>
          </p:cNvSpPr>
          <p:nvPr/>
        </p:nvSpPr>
        <p:spPr>
          <a:xfrm>
            <a:off x="1216890" y="2970237"/>
            <a:ext cx="4388043" cy="1753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sz="3200" dirty="0"/>
              <a:t>Objective</a:t>
            </a:r>
          </a:p>
          <a:p>
            <a:pPr algn="l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To refine the guide based on the specific areas for adaptation identified in the survey ensuring an efficient use of members’ time and expertise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740F90C8-4D2F-71E6-8688-F9B53EAC615A}"/>
              </a:ext>
            </a:extLst>
          </p:cNvPr>
          <p:cNvSpPr txBox="1">
            <a:spLocks/>
          </p:cNvSpPr>
          <p:nvPr/>
        </p:nvSpPr>
        <p:spPr>
          <a:xfrm>
            <a:off x="6587069" y="2970237"/>
            <a:ext cx="4565839" cy="1753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sz="3200" dirty="0"/>
              <a:t>Method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Shared document with commenting permissions.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Discussions focused 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only </a:t>
            </a:r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on topics identified in Phase 1.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Guiding questions included to direct feedback.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Clear deadline of June 20</a:t>
            </a:r>
            <a:r>
              <a:rPr lang="en-US" sz="1800" b="0" baseline="30000" dirty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 was set for all input.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F9A658A4-642D-505D-641E-D8D84AD56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17" y="6450036"/>
            <a:ext cx="2717405" cy="407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4668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56A78-3713-E086-6F4C-111870324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E67C14F-8A34-7A14-03E0-649685198525}"/>
              </a:ext>
            </a:extLst>
          </p:cNvPr>
          <p:cNvSpPr/>
          <p:nvPr/>
        </p:nvSpPr>
        <p:spPr>
          <a:xfrm>
            <a:off x="6046572" y="3286897"/>
            <a:ext cx="5301049" cy="1843676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F226520C-A681-8F19-6954-A7772B9547B0}"/>
              </a:ext>
            </a:extLst>
          </p:cNvPr>
          <p:cNvSpPr/>
          <p:nvPr/>
        </p:nvSpPr>
        <p:spPr>
          <a:xfrm>
            <a:off x="568411" y="3286897"/>
            <a:ext cx="5301049" cy="1843676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A2208943-EC02-02FF-2882-4A55D8F1B631}"/>
              </a:ext>
            </a:extLst>
          </p:cNvPr>
          <p:cNvSpPr txBox="1">
            <a:spLocks/>
          </p:cNvSpPr>
          <p:nvPr/>
        </p:nvSpPr>
        <p:spPr>
          <a:xfrm>
            <a:off x="1225948" y="1015542"/>
            <a:ext cx="9740104" cy="502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sz="3200" dirty="0"/>
              <a:t>How We Guided the Conversation</a:t>
            </a:r>
            <a:endParaRPr lang="en-US" sz="3200" dirty="0">
              <a:solidFill>
                <a:srgbClr val="F47920"/>
              </a:solidFill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7A94FBB3-017B-48DD-BB16-D84FFA95F93A}"/>
              </a:ext>
            </a:extLst>
          </p:cNvPr>
          <p:cNvSpPr txBox="1">
            <a:spLocks/>
          </p:cNvSpPr>
          <p:nvPr/>
        </p:nvSpPr>
        <p:spPr>
          <a:xfrm>
            <a:off x="1039091" y="1812536"/>
            <a:ext cx="10349345" cy="91373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To gather high-quality, specific insights, we embedded </a:t>
            </a:r>
            <a:r>
              <a:rPr lang="en-US" sz="2400" b="1" dirty="0">
                <a:solidFill>
                  <a:srgbClr val="06B6D4"/>
                </a:solidFill>
              </a:rPr>
              <a:t>“[WGEI FEEDBACK PROMPTS]”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in the guide.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D464880E-6DBE-1DB0-66F1-6E5054CBCB26}"/>
              </a:ext>
            </a:extLst>
          </p:cNvPr>
          <p:cNvSpPr txBox="1">
            <a:spLocks/>
          </p:cNvSpPr>
          <p:nvPr/>
        </p:nvSpPr>
        <p:spPr>
          <a:xfrm>
            <a:off x="568411" y="3132895"/>
            <a:ext cx="5301049" cy="19976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endParaRPr lang="en-US" sz="2400" dirty="0"/>
          </a:p>
          <a:p>
            <a:pPr algn="ctr"/>
            <a:r>
              <a:rPr lang="en-US" sz="2400" dirty="0"/>
              <a:t>Guiding Questions for All Members</a:t>
            </a:r>
          </a:p>
          <a:p>
            <a:pPr algn="ctr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Open to everyone to share general experiences and suggestions on the guide’s adaptability</a:t>
            </a:r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56E15F2D-F6C4-AEF0-466F-8E89EF72AC66}"/>
              </a:ext>
            </a:extLst>
          </p:cNvPr>
          <p:cNvSpPr txBox="1">
            <a:spLocks/>
          </p:cNvSpPr>
          <p:nvPr/>
        </p:nvSpPr>
        <p:spPr>
          <a:xfrm>
            <a:off x="6046571" y="3132895"/>
            <a:ext cx="5301049" cy="19976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>
                <a:solidFill>
                  <a:srgbClr val="4C4C4C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endParaRPr lang="en-US" sz="2400" dirty="0"/>
          </a:p>
          <a:p>
            <a:pPr algn="ctr">
              <a:spcBef>
                <a:spcPts val="0"/>
              </a:spcBef>
            </a:pPr>
            <a:r>
              <a:rPr lang="en-US" sz="2400" dirty="0"/>
              <a:t>Targeted Input Requested </a:t>
            </a:r>
          </a:p>
          <a:p>
            <a:pPr algn="ctr">
              <a:spcBef>
                <a:spcPts val="0"/>
              </a:spcBef>
            </a:pPr>
            <a:r>
              <a:rPr lang="en-US" sz="2400" dirty="0">
                <a:solidFill>
                  <a:srgbClr val="06B6D4"/>
                </a:solidFill>
              </a:rPr>
              <a:t>(@Specific SAI)</a:t>
            </a:r>
          </a:p>
          <a:p>
            <a:pPr algn="ctr"/>
            <a:r>
              <a:rPr lang="en-US" sz="1800" b="0" dirty="0">
                <a:solidFill>
                  <a:schemeClr val="bg2">
                    <a:lumMod val="50000"/>
                  </a:schemeClr>
                </a:solidFill>
              </a:rPr>
              <a:t>Invite specific SAIs to elaborate on their context and needs, while encouraging all others to comment. </a:t>
            </a: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51ACB9A2-150F-F79C-D25A-C55A65C7B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9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17" y="6450036"/>
            <a:ext cx="2717405" cy="407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8334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EI PRESENTATION 1 DEC.potx [Autosaved]" id="{A806DD31-81C3-4C6B-BEDA-41C284F6C30B}" vid="{81178C08-5E8C-410D-B701-32EF2BEF74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85d0031-4024-469b-a226-668a80add0f8" xsi:nil="true"/>
    <lcf76f155ced4ddcb4097134ff3c332f xmlns="18599054-2b29-48cc-b7d0-064a3636e448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9760694167F943BB048329DD661AC9" ma:contentTypeVersion="15" ma:contentTypeDescription="Create a new document." ma:contentTypeScope="" ma:versionID="c6f4aee75677d1787e323010ef92071a">
  <xsd:schema xmlns:xsd="http://www.w3.org/2001/XMLSchema" xmlns:xs="http://www.w3.org/2001/XMLSchema" xmlns:p="http://schemas.microsoft.com/office/2006/metadata/properties" xmlns:ns2="18599054-2b29-48cc-b7d0-064a3636e448" xmlns:ns3="485d0031-4024-469b-a226-668a80add0f8" targetNamespace="http://schemas.microsoft.com/office/2006/metadata/properties" ma:root="true" ma:fieldsID="6060176102d1e4a0ba993c4d56fb9b38" ns2:_="" ns3:_="">
    <xsd:import namespace="18599054-2b29-48cc-b7d0-064a3636e448"/>
    <xsd:import namespace="485d0031-4024-469b-a226-668a80add0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CR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599054-2b29-48cc-b7d0-064a3636e4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67cb4b0-d69b-4455-a2ce-c5ad0eb209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5d0031-4024-469b-a226-668a80add0f8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f333c409-7c8a-4a41-be40-2006b4def4c9}" ma:internalName="TaxCatchAll" ma:showField="CatchAllData" ma:web="485d0031-4024-469b-a226-668a80add0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6FA7DB5-87D7-48A8-8998-1947DDF95EE2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485d0031-4024-469b-a226-668a80add0f8"/>
    <ds:schemaRef ds:uri="http://www.w3.org/XML/1998/namespace"/>
    <ds:schemaRef ds:uri="http://schemas.microsoft.com/office/infopath/2007/PartnerControls"/>
    <ds:schemaRef ds:uri="18599054-2b29-48cc-b7d0-064a3636e448"/>
  </ds:schemaRefs>
</ds:datastoreItem>
</file>

<file path=customXml/itemProps2.xml><?xml version="1.0" encoding="utf-8"?>
<ds:datastoreItem xmlns:ds="http://schemas.openxmlformats.org/officeDocument/2006/customXml" ds:itemID="{4AFE15DE-3DFF-4038-815C-F78571553C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599054-2b29-48cc-b7d0-064a3636e448"/>
    <ds:schemaRef ds:uri="485d0031-4024-469b-a226-668a80add0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94AED2D-0E7F-418D-9837-89F487413BE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WGEI PRESENTATION TEMPLATE FINAL</Template>
  <TotalTime>3595</TotalTime>
  <Words>1319</Words>
  <Application>Microsoft Macintosh PowerPoint</Application>
  <PresentationFormat>Widescreen</PresentationFormat>
  <Paragraphs>172</Paragraphs>
  <Slides>14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Arial  </vt:lpstr>
      <vt:lpstr>Arial Black</vt:lpstr>
      <vt:lpstr>Calibri</vt:lpstr>
      <vt:lpstr>Calibri Light</vt:lpstr>
      <vt:lpstr>Karla</vt:lpstr>
      <vt:lpstr>Open Sans</vt:lpstr>
      <vt:lpstr>Pe-icon-7-stroke</vt:lpstr>
      <vt:lpstr>Raleway ExtraBold</vt:lpstr>
      <vt:lpstr>Wingdings</vt:lpstr>
      <vt:lpstr>Office Theme</vt:lpstr>
      <vt:lpstr>Adapting the Energy Transition Audit Guide for Global Impact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Guilherme Souto</cp:lastModifiedBy>
  <cp:revision>227</cp:revision>
  <dcterms:created xsi:type="dcterms:W3CDTF">2021-03-12T10:37:58Z</dcterms:created>
  <dcterms:modified xsi:type="dcterms:W3CDTF">2025-07-10T14:07:26Z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0x0101004A9760694167F943BB048329DD661AC9</vt:lpwstr>
  </property>
  <property fmtid="{D5CDD505-2E9C-101B-9397-08002B2CF9AE}" pid="3" name="MediaServiceImageTags">
    <vt:lpwstr/>
  </property>
</Properties>
</file>