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handoutMasterIdLst>
    <p:handoutMasterId r:id="rId14"/>
  </p:handoutMasterIdLst>
  <p:sldIdLst>
    <p:sldId id="256" r:id="rId2"/>
    <p:sldId id="298" r:id="rId3"/>
    <p:sldId id="290" r:id="rId4"/>
    <p:sldId id="312" r:id="rId5"/>
    <p:sldId id="306" r:id="rId6"/>
    <p:sldId id="303" r:id="rId7"/>
    <p:sldId id="313" r:id="rId8"/>
    <p:sldId id="314" r:id="rId9"/>
    <p:sldId id="275" r:id="rId10"/>
    <p:sldId id="274" r:id="rId11"/>
    <p:sldId id="283" r:id="rId12"/>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5E4A736-9B21-4D54-F1C2-4DF356023EB2}" name="Luebke, Keesha" initials="KL" userId="S::LuebkeK@gao.gov::8e6dc1a4-0ea0-45ab-9e12-878045e68d2a" providerId="AD"/>
  <p188:author id="{BDA6A69C-378A-7D74-FBC6-6B799096C0B0}" name="Brown, Casey" initials="BC" userId="S::brownc@gao.gov::d5ab6b4b-a9ad-4e59-9559-54197b1c4d5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
    <a:wholeTbl>
      <a:tcTxStyle>
        <a:font>
          <a:latin typeface="+mn-lt"/>
          <a:ea typeface="+mn-ea"/>
          <a:cs typeface="+mn-cs"/>
        </a:font>
        <a:srgbClr val="000000"/>
      </a:tcTxStyle>
      <a:tcStyle>
        <a:tcBdr>
          <a:left>
            <a:ln w="12701" cap="flat" cmpd="sng" algn="ctr">
              <a:solidFill>
                <a:srgbClr val="FFFFFF"/>
              </a:solidFill>
              <a:prstDash val="solid"/>
              <a:round/>
              <a:headEnd type="none" w="med" len="med"/>
              <a:tailEnd type="none" w="med" len="med"/>
            </a:ln>
          </a:left>
          <a:right>
            <a:ln w="12701" cap="flat" cmpd="sng" algn="ctr">
              <a:solidFill>
                <a:srgbClr val="FFFFFF"/>
              </a:solidFill>
              <a:prstDash val="solid"/>
              <a:round/>
              <a:headEnd type="none" w="med" len="med"/>
              <a:tailEnd type="none" w="med" len="med"/>
            </a:ln>
          </a:right>
          <a:top>
            <a:ln w="12701" cap="flat" cmpd="sng" algn="ctr">
              <a:solidFill>
                <a:srgbClr val="FFFFFF"/>
              </a:solidFill>
              <a:prstDash val="solid"/>
              <a:round/>
              <a:headEnd type="none" w="med" len="med"/>
              <a:tailEnd type="none" w="med" len="med"/>
            </a:ln>
          </a:top>
          <a:bottom>
            <a:ln w="12701" cap="flat" cmpd="sng" algn="ctr">
              <a:solidFill>
                <a:srgbClr val="FFFFFF"/>
              </a:solidFill>
              <a:prstDash val="solid"/>
              <a:round/>
              <a:headEnd type="none" w="med" len="med"/>
              <a:tailEnd type="none" w="med" len="med"/>
            </a:ln>
          </a:bottom>
        </a:tcBdr>
        <a:fill>
          <a:solidFill>
            <a:srgbClr val="EAEFF7"/>
          </a:solidFill>
        </a:fill>
      </a:tcStyle>
    </a:wholeTbl>
    <a:band1H>
      <a:tcStyle>
        <a:tcBdr/>
        <a:fill>
          <a:solidFill>
            <a:srgbClr val="D2DEEF"/>
          </a:solidFill>
        </a:fill>
      </a:tcStyle>
    </a:band1H>
    <a:band2H>
      <a:tcStyle>
        <a:tcBdr/>
      </a:tcStyle>
    </a:band2H>
    <a:band1V>
      <a:tcStyle>
        <a:tcBdr/>
        <a:fill>
          <a:solidFill>
            <a:srgbClr val="D2DEEF"/>
          </a:solidFill>
        </a:fill>
      </a:tcStyle>
    </a:band1V>
    <a:band2V>
      <a:tcStyle>
        <a:tcBdr/>
      </a:tcStyle>
    </a:band2V>
    <a:lastCol>
      <a:tcTxStyle b="on">
        <a:font>
          <a:latin typeface="+mn-lt"/>
          <a:ea typeface="+mn-ea"/>
          <a:cs typeface="+mn-cs"/>
        </a:font>
        <a:srgbClr val="FFFFFF"/>
      </a:tcTxStyle>
      <a:tcStyle>
        <a:tcBdr/>
        <a:fill>
          <a:solidFill>
            <a:srgbClr val="5B9BD5"/>
          </a:solidFill>
        </a:fill>
      </a:tcStyle>
    </a:lastCol>
    <a:firstCol>
      <a:tcTxStyle b="on">
        <a:font>
          <a:latin typeface="+mn-lt"/>
          <a:ea typeface="+mn-ea"/>
          <a:cs typeface="+mn-cs"/>
        </a:font>
        <a:srgbClr val="FFFFFF"/>
      </a:tcTxStyle>
      <a:tcStyle>
        <a:tcBdr/>
        <a:fill>
          <a:solidFill>
            <a:srgbClr val="5B9BD5"/>
          </a:solidFill>
        </a:fill>
      </a:tcStyle>
    </a:firstCol>
    <a:lastRow>
      <a:tcTxStyle b="on">
        <a:font>
          <a:latin typeface="+mn-lt"/>
          <a:ea typeface="+mn-ea"/>
          <a:cs typeface="+mn-cs"/>
        </a:font>
        <a:srgbClr val="FFFFFF"/>
      </a:tcTxStyle>
      <a:tcStyle>
        <a:tcBdr>
          <a:top>
            <a:ln w="38103" cap="flat" cmpd="sng" algn="ctr">
              <a:solidFill>
                <a:srgbClr val="FFFFFF"/>
              </a:solidFill>
              <a:prstDash val="solid"/>
              <a:round/>
              <a:headEnd type="none" w="med" len="med"/>
              <a:tailEnd type="none" w="med" len="med"/>
            </a:ln>
          </a:top>
        </a:tcBdr>
        <a:fill>
          <a:solidFill>
            <a:srgbClr val="5B9BD5"/>
          </a:solidFill>
        </a:fill>
      </a:tcStyle>
    </a:lastRow>
    <a:firstRow>
      <a:tcTxStyle b="on">
        <a:font>
          <a:latin typeface="+mn-lt"/>
          <a:ea typeface="+mn-ea"/>
          <a:cs typeface="+mn-cs"/>
        </a:font>
        <a:srgbClr val="FFFFFF"/>
      </a:tcTxStyle>
      <a:tcStyle>
        <a:tcBdr>
          <a:bottom>
            <a:ln w="38103" cap="flat" cmpd="sng" algn="ctr">
              <a:solidFill>
                <a:srgbClr val="FFFFFF"/>
              </a:solidFill>
              <a:prstDash val="solid"/>
              <a:round/>
              <a:headEnd type="none" w="med" len="med"/>
              <a:tailEnd type="none" w="med" len="med"/>
            </a:ln>
          </a:bottom>
        </a:tcBdr>
        <a:fill>
          <a:solidFill>
            <a:srgbClr val="5B9BD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892" autoAdjust="0"/>
    <p:restoredTop sz="94660"/>
  </p:normalViewPr>
  <p:slideViewPr>
    <p:cSldViewPr snapToGrid="0">
      <p:cViewPr varScale="1">
        <p:scale>
          <a:sx n="77" d="100"/>
          <a:sy n="77" d="100"/>
        </p:scale>
        <p:origin x="240"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4114D1A-868A-CAF5-ADA9-0AF736B73AE0}"/>
              </a:ext>
            </a:extLst>
          </p:cNvPr>
          <p:cNvSpPr txBox="1">
            <a:spLocks noGrp="1"/>
          </p:cNvSpPr>
          <p:nvPr>
            <p:ph type="hdr" sz="quarter"/>
          </p:nvPr>
        </p:nvSpPr>
        <p:spPr>
          <a:xfrm>
            <a:off x="0" y="0"/>
            <a:ext cx="2971800" cy="458791"/>
          </a:xfrm>
          <a:prstGeom prst="rect">
            <a:avLst/>
          </a:prstGeom>
          <a:noFill/>
          <a:ln>
            <a:noFill/>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000000"/>
              </a:solidFill>
              <a:uFillTx/>
              <a:latin typeface="Calibri"/>
            </a:endParaRPr>
          </a:p>
        </p:txBody>
      </p:sp>
      <p:sp>
        <p:nvSpPr>
          <p:cNvPr id="3" name="Date Placeholder 2">
            <a:extLst>
              <a:ext uri="{FF2B5EF4-FFF2-40B4-BE49-F238E27FC236}">
                <a16:creationId xmlns:a16="http://schemas.microsoft.com/office/drawing/2014/main" id="{CF0310C6-E2BD-D936-E1A7-06C4F8B1DCEC}"/>
              </a:ext>
            </a:extLst>
          </p:cNvPr>
          <p:cNvSpPr txBox="1">
            <a:spLocks noGrp="1"/>
          </p:cNvSpPr>
          <p:nvPr>
            <p:ph type="dt" sz="quarter" idx="1"/>
          </p:nvPr>
        </p:nvSpPr>
        <p:spPr>
          <a:xfrm>
            <a:off x="3884608" y="0"/>
            <a:ext cx="2971800" cy="458791"/>
          </a:xfrm>
          <a:prstGeom prst="rect">
            <a:avLst/>
          </a:prstGeom>
          <a:noFill/>
          <a:ln>
            <a:noFill/>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C41543D-C53A-4DB8-842E-1C7311E46D64}" type="datetime1">
              <a:rPr lang="en-US" sz="1200" b="0" i="0" u="none" strike="noStrike" kern="1200" cap="none" spc="0" baseline="0">
                <a:solidFill>
                  <a:srgbClr val="000000"/>
                </a:solidFill>
                <a:uFillTx/>
                <a:latin typeface="Calibri"/>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7/17/2025</a:t>
            </a:fld>
            <a:endParaRPr lang="en-US" sz="1200" b="0" i="0" u="none" strike="noStrike" kern="1200" cap="none" spc="0" baseline="0">
              <a:solidFill>
                <a:srgbClr val="000000"/>
              </a:solidFill>
              <a:uFillTx/>
              <a:latin typeface="Calibri"/>
            </a:endParaRPr>
          </a:p>
        </p:txBody>
      </p:sp>
      <p:sp>
        <p:nvSpPr>
          <p:cNvPr id="4" name="Footer Placeholder 3">
            <a:extLst>
              <a:ext uri="{FF2B5EF4-FFF2-40B4-BE49-F238E27FC236}">
                <a16:creationId xmlns:a16="http://schemas.microsoft.com/office/drawing/2014/main" id="{589207C9-31C1-EFE1-E10A-3DA043233EA3}"/>
              </a:ext>
            </a:extLst>
          </p:cNvPr>
          <p:cNvSpPr txBox="1">
            <a:spLocks noGrp="1"/>
          </p:cNvSpPr>
          <p:nvPr>
            <p:ph type="ftr" sz="quarter" idx="2"/>
          </p:nvPr>
        </p:nvSpPr>
        <p:spPr>
          <a:xfrm>
            <a:off x="0" y="8685208"/>
            <a:ext cx="2971800" cy="458791"/>
          </a:xfrm>
          <a:prstGeom prst="rect">
            <a:avLst/>
          </a:prstGeom>
          <a:noFill/>
          <a:ln>
            <a:noFill/>
          </a:ln>
        </p:spPr>
        <p:txBody>
          <a:bodyPr vert="horz" wrap="square" lIns="91440" tIns="45720" rIns="91440" bIns="45720" anchor="b"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000000"/>
              </a:solidFill>
              <a:uFillTx/>
              <a:latin typeface="Calibri"/>
            </a:endParaRPr>
          </a:p>
        </p:txBody>
      </p:sp>
      <p:sp>
        <p:nvSpPr>
          <p:cNvPr id="5" name="Slide Number Placeholder 4">
            <a:extLst>
              <a:ext uri="{FF2B5EF4-FFF2-40B4-BE49-F238E27FC236}">
                <a16:creationId xmlns:a16="http://schemas.microsoft.com/office/drawing/2014/main" id="{6DD12FE9-1FA1-3D3A-B58A-584CF79E9D6D}"/>
              </a:ext>
            </a:extLst>
          </p:cNvPr>
          <p:cNvSpPr txBox="1">
            <a:spLocks noGrp="1"/>
          </p:cNvSpPr>
          <p:nvPr>
            <p:ph type="sldNum" sz="quarter" idx="3"/>
          </p:nvPr>
        </p:nvSpPr>
        <p:spPr>
          <a:xfrm>
            <a:off x="3884608" y="8685208"/>
            <a:ext cx="2971800" cy="458791"/>
          </a:xfrm>
          <a:prstGeom prst="rect">
            <a:avLst/>
          </a:prstGeom>
          <a:noFill/>
          <a:ln>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98E34B4F-3F07-48F3-BCBF-9351C18D0FD0}" type="slidenum">
              <a:t>‹#›</a:t>
            </a:fld>
            <a:endParaRPr lang="en-US" sz="1200" b="0" i="0" u="none" strike="noStrike" kern="1200" cap="none" spc="0" baseline="0">
              <a:solidFill>
                <a:srgbClr val="000000"/>
              </a:solidFill>
              <a:uFillTx/>
              <a:latin typeface="Calibri"/>
            </a:endParaRPr>
          </a:p>
        </p:txBody>
      </p:sp>
    </p:spTree>
    <p:extLst>
      <p:ext uri="{BB962C8B-B14F-4D97-AF65-F5344CB8AC3E}">
        <p14:creationId xmlns:p14="http://schemas.microsoft.com/office/powerpoint/2010/main" val="35830185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CAE23A-8F7A-120F-86AC-FD3F16BBEC39}"/>
              </a:ext>
            </a:extLst>
          </p:cNvPr>
          <p:cNvSpPr txBox="1">
            <a:spLocks noGrp="1"/>
          </p:cNvSpPr>
          <p:nvPr>
            <p:ph type="hdr" sz="quarter"/>
          </p:nvPr>
        </p:nvSpPr>
        <p:spPr>
          <a:xfrm>
            <a:off x="0" y="0"/>
            <a:ext cx="2971800" cy="458791"/>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endParaRPr lang="en-GB"/>
          </a:p>
        </p:txBody>
      </p:sp>
      <p:sp>
        <p:nvSpPr>
          <p:cNvPr id="3" name="Date Placeholder 2">
            <a:extLst>
              <a:ext uri="{FF2B5EF4-FFF2-40B4-BE49-F238E27FC236}">
                <a16:creationId xmlns:a16="http://schemas.microsoft.com/office/drawing/2014/main" id="{B231562A-9CC6-0A06-C8A3-32AE09A35118}"/>
              </a:ext>
            </a:extLst>
          </p:cNvPr>
          <p:cNvSpPr txBox="1">
            <a:spLocks noGrp="1"/>
          </p:cNvSpPr>
          <p:nvPr>
            <p:ph type="dt" idx="1"/>
          </p:nvPr>
        </p:nvSpPr>
        <p:spPr>
          <a:xfrm>
            <a:off x="3884608" y="0"/>
            <a:ext cx="2971800" cy="458791"/>
          </a:xfrm>
          <a:prstGeom prst="rect">
            <a:avLst/>
          </a:prstGeom>
          <a:noFill/>
          <a:ln>
            <a:noFill/>
          </a:ln>
        </p:spPr>
        <p:txBody>
          <a:bodyPr vert="horz" wrap="square" lIns="91440" tIns="45720" rIns="91440" bIns="45720" anchor="t" anchorCtr="0" compatLnSpc="1">
            <a:noAutofit/>
          </a:bodyPr>
          <a:lstStyle>
            <a:lvl1pPr marL="0" marR="0" lvl="0" indent="0" algn="r" defTabSz="9144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fld id="{62A72A96-9B91-40CA-86A5-756D0DA80855}" type="datetime1">
              <a:rPr lang="en-GB"/>
              <a:pPr lvl="0"/>
              <a:t>17/07/2025</a:t>
            </a:fld>
            <a:endParaRPr lang="en-GB"/>
          </a:p>
        </p:txBody>
      </p:sp>
      <p:sp>
        <p:nvSpPr>
          <p:cNvPr id="4" name="Slide Image Placeholder 3">
            <a:extLst>
              <a:ext uri="{FF2B5EF4-FFF2-40B4-BE49-F238E27FC236}">
                <a16:creationId xmlns:a16="http://schemas.microsoft.com/office/drawing/2014/main" id="{ED2162D7-B6D0-F21D-E208-86741FD774F2}"/>
              </a:ext>
            </a:extLst>
          </p:cNvPr>
          <p:cNvSpPr>
            <a:spLocks noGrp="1" noRot="1" noChangeAspect="1"/>
          </p:cNvSpPr>
          <p:nvPr>
            <p:ph type="sldImg" idx="2"/>
          </p:nvPr>
        </p:nvSpPr>
        <p:spPr>
          <a:xfrm>
            <a:off x="685800" y="1143000"/>
            <a:ext cx="5486400" cy="3086099"/>
          </a:xfrm>
          <a:prstGeom prst="rect">
            <a:avLst/>
          </a:prstGeom>
          <a:noFill/>
          <a:ln w="12701">
            <a:solidFill>
              <a:srgbClr val="000000"/>
            </a:solidFill>
            <a:prstDash val="solid"/>
          </a:ln>
        </p:spPr>
      </p:sp>
      <p:sp>
        <p:nvSpPr>
          <p:cNvPr id="5" name="Notes Placeholder 4">
            <a:extLst>
              <a:ext uri="{FF2B5EF4-FFF2-40B4-BE49-F238E27FC236}">
                <a16:creationId xmlns:a16="http://schemas.microsoft.com/office/drawing/2014/main" id="{7D66FDC1-1D18-B1D9-6C36-F3F047318C5F}"/>
              </a:ext>
            </a:extLst>
          </p:cNvPr>
          <p:cNvSpPr txBox="1">
            <a:spLocks noGrp="1"/>
          </p:cNvSpPr>
          <p:nvPr>
            <p:ph type="body" sz="quarter" idx="3"/>
          </p:nvPr>
        </p:nvSpPr>
        <p:spPr>
          <a:xfrm>
            <a:off x="685800" y="4400549"/>
            <a:ext cx="5486400" cy="3600450"/>
          </a:xfrm>
          <a:prstGeom prst="rect">
            <a:avLst/>
          </a:prstGeom>
          <a:noFill/>
          <a:ln>
            <a:noFill/>
          </a:ln>
        </p:spPr>
        <p:txBody>
          <a:bodyPr vert="horz" wrap="square" lIns="91440" tIns="45720" rIns="91440" bIns="45720" anchor="t" anchorCtr="0" compatLnSpc="1">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17D7FCCA-25BE-C766-488B-08C2D7AD1EF9}"/>
              </a:ext>
            </a:extLst>
          </p:cNvPr>
          <p:cNvSpPr txBox="1">
            <a:spLocks noGrp="1"/>
          </p:cNvSpPr>
          <p:nvPr>
            <p:ph type="ftr" sz="quarter" idx="4"/>
          </p:nvPr>
        </p:nvSpPr>
        <p:spPr>
          <a:xfrm>
            <a:off x="0"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l" defTabSz="9144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endParaRPr lang="en-GB"/>
          </a:p>
        </p:txBody>
      </p:sp>
      <p:sp>
        <p:nvSpPr>
          <p:cNvPr id="7" name="Slide Number Placeholder 6">
            <a:extLst>
              <a:ext uri="{FF2B5EF4-FFF2-40B4-BE49-F238E27FC236}">
                <a16:creationId xmlns:a16="http://schemas.microsoft.com/office/drawing/2014/main" id="{F0219D3B-6955-207F-A2B8-546F2BD00C8B}"/>
              </a:ext>
            </a:extLst>
          </p:cNvPr>
          <p:cNvSpPr txBox="1">
            <a:spLocks noGrp="1"/>
          </p:cNvSpPr>
          <p:nvPr>
            <p:ph type="sldNum" sz="quarter" idx="5"/>
          </p:nvPr>
        </p:nvSpPr>
        <p:spPr>
          <a:xfrm>
            <a:off x="3884608"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r" defTabSz="9144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fld id="{D91F1B19-5AF1-44C1-8BB8-021C5174BE5D}" type="slidenum">
              <a:t>‹#›</a:t>
            </a:fld>
            <a:endParaRPr lang="en-GB"/>
          </a:p>
        </p:txBody>
      </p:sp>
    </p:spTree>
    <p:extLst>
      <p:ext uri="{BB962C8B-B14F-4D97-AF65-F5344CB8AC3E}">
        <p14:creationId xmlns:p14="http://schemas.microsoft.com/office/powerpoint/2010/main" val="1156825087"/>
      </p:ext>
    </p:extLst>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vl2pPr marL="457200" marR="0" lvl="1"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2pPr>
    <a:lvl3pPr marL="914400" marR="0" lvl="2"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3pPr>
    <a:lvl4pPr marL="1371600" marR="0" lvl="3"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4pPr>
    <a:lvl5pPr marL="1828800" marR="0" lvl="4"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84B3C3-AE5C-C821-4188-160DC57A94BA}"/>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5521D472-A429-DEEE-018C-7C71B5400D3C}"/>
              </a:ext>
            </a:extLst>
          </p:cNvPr>
          <p:cNvSpPr txBox="1">
            <a:spLocks noGrp="1"/>
          </p:cNvSpPr>
          <p:nvPr>
            <p:ph type="body" sz="quarter" idx="1"/>
          </p:nvPr>
        </p:nvSpPr>
        <p:spPr/>
        <p:txBody>
          <a:bodyPr/>
          <a:lstStyle/>
          <a:p>
            <a:endParaRPr lang="nb-NO"/>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178E69-0502-BD7E-4824-5AE8141BB86F}"/>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A7340F85-E313-F5A8-BC50-243B9C404F53}"/>
              </a:ext>
            </a:extLst>
          </p:cNvPr>
          <p:cNvSpPr txBox="1">
            <a:spLocks noGrp="1"/>
          </p:cNvSpPr>
          <p:nvPr>
            <p:ph type="body" sz="quarter" idx="1"/>
          </p:nvPr>
        </p:nvSpPr>
        <p:spPr/>
        <p:txBody>
          <a:bodyPr/>
          <a:lstStyle/>
          <a:p>
            <a:endParaRPr lang="nb-NO"/>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D9A195-73C4-5BF0-7352-D1286858CD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185BFB-46FB-5848-1508-1512B5EC8CB9}"/>
              </a:ext>
            </a:extLst>
          </p:cNvPr>
          <p:cNvSpPr txBox="1">
            <a:spLocks noGrp="1"/>
          </p:cNvSpPr>
          <p:nvPr>
            <p:ph type="body" sz="quarter" idx="1"/>
          </p:nvPr>
        </p:nvSpPr>
        <p:spPr/>
        <p:txBody>
          <a:bodyPr/>
          <a:lstStyle/>
          <a:p>
            <a:endParaRPr lang="nb-NO"/>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emf"/><Relationship Id="rId4" Type="http://schemas.openxmlformats.org/officeDocument/2006/relationships/image" Target="../media/image7.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9.emf"/></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E2A05947-E21D-2390-A618-BCAF32C438C9}"/>
              </a:ext>
            </a:extLst>
          </p:cNvPr>
          <p:cNvPicPr>
            <a:picLocks noChangeAspect="1"/>
          </p:cNvPicPr>
          <p:nvPr/>
        </p:nvPicPr>
        <p:blipFill>
          <a:blip r:embed="rId2"/>
          <a:stretch>
            <a:fillRect/>
          </a:stretch>
        </p:blipFill>
        <p:spPr>
          <a:xfrm>
            <a:off x="0" y="2862940"/>
            <a:ext cx="12192006" cy="3507025"/>
          </a:xfrm>
          <a:prstGeom prst="rect">
            <a:avLst/>
          </a:prstGeom>
          <a:noFill/>
          <a:ln cap="flat">
            <a:noFill/>
          </a:ln>
        </p:spPr>
      </p:pic>
      <p:sp>
        <p:nvSpPr>
          <p:cNvPr id="3" name="Date Placeholder 3">
            <a:extLst>
              <a:ext uri="{FF2B5EF4-FFF2-40B4-BE49-F238E27FC236}">
                <a16:creationId xmlns:a16="http://schemas.microsoft.com/office/drawing/2014/main" id="{82F10A66-BBC7-7526-0F5F-1ECB3A025431}"/>
              </a:ext>
            </a:extLst>
          </p:cNvPr>
          <p:cNvSpPr txBox="1">
            <a:spLocks noGrp="1"/>
          </p:cNvSpPr>
          <p:nvPr>
            <p:ph type="dt" sz="quarter" idx="7"/>
          </p:nvPr>
        </p:nvSpPr>
        <p:spPr>
          <a:xfrm>
            <a:off x="522515" y="6493053"/>
            <a:ext cx="1210491" cy="276487"/>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GB" sz="1200" b="1" i="0" u="none" strike="noStrike" kern="1200" cap="none" spc="0" baseline="0">
                <a:solidFill>
                  <a:srgbClr val="000000"/>
                </a:solidFill>
                <a:uFillTx/>
                <a:latin typeface="Karla"/>
              </a:defRPr>
            </a:lvl1pPr>
          </a:lstStyle>
          <a:p>
            <a:pPr lvl="0"/>
            <a:endParaRPr lang="en-GB"/>
          </a:p>
        </p:txBody>
      </p:sp>
      <p:sp>
        <p:nvSpPr>
          <p:cNvPr id="4" name="TextBox 10">
            <a:extLst>
              <a:ext uri="{FF2B5EF4-FFF2-40B4-BE49-F238E27FC236}">
                <a16:creationId xmlns:a16="http://schemas.microsoft.com/office/drawing/2014/main" id="{B81B7B58-8962-6458-1ACC-6537F1CF2C23}"/>
              </a:ext>
            </a:extLst>
          </p:cNvPr>
          <p:cNvSpPr txBox="1"/>
          <p:nvPr/>
        </p:nvSpPr>
        <p:spPr>
          <a:xfrm>
            <a:off x="1953103" y="6461753"/>
            <a:ext cx="4415244" cy="307777"/>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400" b="0" i="1" u="none" strike="noStrike" kern="1200" cap="none" spc="0" baseline="0">
                <a:solidFill>
                  <a:srgbClr val="FFFFFF"/>
                </a:solidFill>
                <a:uFillTx/>
                <a:latin typeface="Calibri"/>
              </a:rPr>
              <a:t>To promote the audit of extractive industries</a:t>
            </a:r>
          </a:p>
        </p:txBody>
      </p:sp>
      <p:sp>
        <p:nvSpPr>
          <p:cNvPr id="5" name="Picture Placeholder 16">
            <a:extLst>
              <a:ext uri="{FF2B5EF4-FFF2-40B4-BE49-F238E27FC236}">
                <a16:creationId xmlns:a16="http://schemas.microsoft.com/office/drawing/2014/main" id="{70C40D3C-7E98-BF07-69F7-CB4A4E910BE7}"/>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6" name="Picture Placeholder 18">
            <a:extLst>
              <a:ext uri="{FF2B5EF4-FFF2-40B4-BE49-F238E27FC236}">
                <a16:creationId xmlns:a16="http://schemas.microsoft.com/office/drawing/2014/main" id="{0462F1BC-A3AF-AC63-407B-7F6CCA03B8E3}"/>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7" name="Picture Placeholder 22">
            <a:extLst>
              <a:ext uri="{FF2B5EF4-FFF2-40B4-BE49-F238E27FC236}">
                <a16:creationId xmlns:a16="http://schemas.microsoft.com/office/drawing/2014/main" id="{27D4AE30-5AA8-2A6D-26AB-63AFF9140B4E}"/>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pic>
        <p:nvPicPr>
          <p:cNvPr id="8" name="Picture 28">
            <a:extLst>
              <a:ext uri="{FF2B5EF4-FFF2-40B4-BE49-F238E27FC236}">
                <a16:creationId xmlns:a16="http://schemas.microsoft.com/office/drawing/2014/main" id="{E81009BF-72D1-AB50-4235-3C331F647E49}"/>
              </a:ext>
            </a:extLst>
          </p:cNvPr>
          <p:cNvPicPr>
            <a:picLocks noChangeAspect="1"/>
          </p:cNvPicPr>
          <p:nvPr/>
        </p:nvPicPr>
        <p:blipFill>
          <a:blip r:embed="rId3"/>
          <a:stretch>
            <a:fillRect/>
          </a:stretch>
        </p:blipFill>
        <p:spPr>
          <a:xfrm>
            <a:off x="5099279" y="1800023"/>
            <a:ext cx="2712302" cy="1638229"/>
          </a:xfrm>
          <a:prstGeom prst="rect">
            <a:avLst/>
          </a:prstGeom>
          <a:noFill/>
          <a:ln cap="flat">
            <a:noFill/>
          </a:ln>
        </p:spPr>
      </p:pic>
    </p:spTree>
    <p:extLst>
      <p:ext uri="{BB962C8B-B14F-4D97-AF65-F5344CB8AC3E}">
        <p14:creationId xmlns:p14="http://schemas.microsoft.com/office/powerpoint/2010/main" val="385027786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Picture Placeholder 22">
            <a:extLst>
              <a:ext uri="{FF2B5EF4-FFF2-40B4-BE49-F238E27FC236}">
                <a16:creationId xmlns:a16="http://schemas.microsoft.com/office/drawing/2014/main" id="{50DB8494-5ADE-A68B-63E1-8D040E3CD3CE}"/>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3" name="Rectangle 5">
            <a:extLst>
              <a:ext uri="{FF2B5EF4-FFF2-40B4-BE49-F238E27FC236}">
                <a16:creationId xmlns:a16="http://schemas.microsoft.com/office/drawing/2014/main" id="{29DFC74D-3133-4AE6-CFA3-B36B4D8057C2}"/>
              </a:ext>
            </a:extLst>
          </p:cNvPr>
          <p:cNvSpPr/>
          <p:nvPr/>
        </p:nvSpPr>
        <p:spPr>
          <a:xfrm>
            <a:off x="453176" y="6370633"/>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4" name="Text Placeholder 13">
            <a:extLst>
              <a:ext uri="{FF2B5EF4-FFF2-40B4-BE49-F238E27FC236}">
                <a16:creationId xmlns:a16="http://schemas.microsoft.com/office/drawing/2014/main" id="{B88B5C63-D7A5-0F99-24F8-A81D8B20E754}"/>
              </a:ext>
            </a:extLst>
          </p:cNvPr>
          <p:cNvSpPr txBox="1">
            <a:spLocks noGrp="1"/>
          </p:cNvSpPr>
          <p:nvPr>
            <p:ph type="body" idx="4294967295"/>
          </p:nvPr>
        </p:nvSpPr>
        <p:spPr>
          <a:xfrm>
            <a:off x="2207626" y="915414"/>
            <a:ext cx="7776752" cy="502197"/>
          </a:xfrm>
        </p:spPr>
        <p:txBody>
          <a:bodyPr>
            <a:noAutofit/>
          </a:bodyPr>
          <a:lstStyle>
            <a:lvl1pPr marL="0" indent="0">
              <a:buNone/>
              <a:defRPr sz="1800" b="1"/>
            </a:lvl1pPr>
          </a:lstStyle>
          <a:p>
            <a:pPr lvl="0"/>
            <a:r>
              <a:rPr lang="en-US"/>
              <a:t>Insert sentence heading.</a:t>
            </a:r>
          </a:p>
        </p:txBody>
      </p:sp>
    </p:spTree>
    <p:extLst>
      <p:ext uri="{BB962C8B-B14F-4D97-AF65-F5344CB8AC3E}">
        <p14:creationId xmlns:p14="http://schemas.microsoft.com/office/powerpoint/2010/main" val="1103353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6BBCB110-6B0B-9354-E146-27E12ED1BD2F}"/>
              </a:ext>
            </a:extLst>
          </p:cNvPr>
          <p:cNvSpPr txBox="1">
            <a:spLocks noGrp="1"/>
          </p:cNvSpPr>
          <p:nvPr>
            <p:ph idx="4294967295"/>
          </p:nvPr>
        </p:nvSpPr>
        <p:spPr>
          <a:xfrm>
            <a:off x="5183184" y="987423"/>
            <a:ext cx="6172200" cy="4873623"/>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Text Placeholder 3">
            <a:extLst>
              <a:ext uri="{FF2B5EF4-FFF2-40B4-BE49-F238E27FC236}">
                <a16:creationId xmlns:a16="http://schemas.microsoft.com/office/drawing/2014/main" id="{F1863B22-9675-314C-DE3B-09ADF5948342}"/>
              </a:ext>
            </a:extLst>
          </p:cNvPr>
          <p:cNvSpPr txBox="1">
            <a:spLocks noGrp="1"/>
          </p:cNvSpPr>
          <p:nvPr>
            <p:ph type="body" idx="4294967295"/>
          </p:nvPr>
        </p:nvSpPr>
        <p:spPr>
          <a:xfrm>
            <a:off x="839784" y="2057400"/>
            <a:ext cx="3932240" cy="3811584"/>
          </a:xfrm>
        </p:spPr>
        <p:txBody>
          <a:bodyPr/>
          <a:lstStyle>
            <a:lvl1pPr marL="0" indent="0">
              <a:buNone/>
              <a:defRPr sz="1600"/>
            </a:lvl1pPr>
          </a:lstStyle>
          <a:p>
            <a:pPr lvl="0"/>
            <a:r>
              <a:rPr lang="en-US"/>
              <a:t>Edit Master text styles</a:t>
            </a:r>
          </a:p>
        </p:txBody>
      </p:sp>
      <p:sp>
        <p:nvSpPr>
          <p:cNvPr id="4" name="Picture Placeholder 16">
            <a:extLst>
              <a:ext uri="{FF2B5EF4-FFF2-40B4-BE49-F238E27FC236}">
                <a16:creationId xmlns:a16="http://schemas.microsoft.com/office/drawing/2014/main" id="{A2015039-C597-807D-E194-C50BD5521469}"/>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5" name="Picture Placeholder 18">
            <a:extLst>
              <a:ext uri="{FF2B5EF4-FFF2-40B4-BE49-F238E27FC236}">
                <a16:creationId xmlns:a16="http://schemas.microsoft.com/office/drawing/2014/main" id="{56D1F2DB-5EDC-C548-EC7E-8B8EAC11DC9B}"/>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6" name="Picture Placeholder 22">
            <a:extLst>
              <a:ext uri="{FF2B5EF4-FFF2-40B4-BE49-F238E27FC236}">
                <a16:creationId xmlns:a16="http://schemas.microsoft.com/office/drawing/2014/main" id="{05AEBF84-8969-8F77-EB42-D4864FEEECBB}"/>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17130337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9522DE6E-0FC0-B920-CDB4-9D0ACC03C1B8}"/>
              </a:ext>
            </a:extLst>
          </p:cNvPr>
          <p:cNvSpPr txBox="1">
            <a:spLocks noGrp="1"/>
          </p:cNvSpPr>
          <p:nvPr>
            <p:ph type="pic" idx="4294967295"/>
          </p:nvPr>
        </p:nvSpPr>
        <p:spPr>
          <a:xfrm>
            <a:off x="5183184" y="987423"/>
            <a:ext cx="6172200" cy="4873623"/>
          </a:xfrm>
        </p:spPr>
        <p:txBody>
          <a:bodyPr/>
          <a:lstStyle>
            <a:lvl1pPr marL="0" indent="0">
              <a:buNone/>
              <a:defRPr sz="3200"/>
            </a:lvl1pPr>
          </a:lstStyle>
          <a:p>
            <a:pPr lvl="0"/>
            <a:r>
              <a:rPr lang="en-US"/>
              <a:t>Click icon to add picture</a:t>
            </a:r>
            <a:endParaRPr lang="en-GB"/>
          </a:p>
        </p:txBody>
      </p:sp>
      <p:sp>
        <p:nvSpPr>
          <p:cNvPr id="3" name="Text Placeholder 3">
            <a:extLst>
              <a:ext uri="{FF2B5EF4-FFF2-40B4-BE49-F238E27FC236}">
                <a16:creationId xmlns:a16="http://schemas.microsoft.com/office/drawing/2014/main" id="{BDF04108-6686-43CD-AC0B-BA3D4AFB0473}"/>
              </a:ext>
            </a:extLst>
          </p:cNvPr>
          <p:cNvSpPr txBox="1">
            <a:spLocks noGrp="1"/>
          </p:cNvSpPr>
          <p:nvPr>
            <p:ph type="body" idx="4294967295"/>
          </p:nvPr>
        </p:nvSpPr>
        <p:spPr>
          <a:xfrm>
            <a:off x="839784" y="2057400"/>
            <a:ext cx="3932240" cy="3811584"/>
          </a:xfrm>
        </p:spPr>
        <p:txBody>
          <a:bodyPr/>
          <a:lstStyle>
            <a:lvl1pPr marL="0" indent="0">
              <a:buNone/>
              <a:defRPr sz="1600"/>
            </a:lvl1pPr>
          </a:lstStyle>
          <a:p>
            <a:pPr lvl="0"/>
            <a:r>
              <a:rPr lang="en-US"/>
              <a:t>Edit Master text styles</a:t>
            </a:r>
          </a:p>
        </p:txBody>
      </p:sp>
      <p:sp>
        <p:nvSpPr>
          <p:cNvPr id="4" name="Picture Placeholder 16">
            <a:extLst>
              <a:ext uri="{FF2B5EF4-FFF2-40B4-BE49-F238E27FC236}">
                <a16:creationId xmlns:a16="http://schemas.microsoft.com/office/drawing/2014/main" id="{42966E89-0B06-A43A-72AB-6D48D7FDE030}"/>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5" name="Picture Placeholder 18">
            <a:extLst>
              <a:ext uri="{FF2B5EF4-FFF2-40B4-BE49-F238E27FC236}">
                <a16:creationId xmlns:a16="http://schemas.microsoft.com/office/drawing/2014/main" id="{83BEA806-9F5B-9EB4-FDC5-6FEA7538B12D}"/>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6" name="Picture Placeholder 22">
            <a:extLst>
              <a:ext uri="{FF2B5EF4-FFF2-40B4-BE49-F238E27FC236}">
                <a16:creationId xmlns:a16="http://schemas.microsoft.com/office/drawing/2014/main" id="{31CE9791-B6A0-2031-846A-2FAE85F95D6F}"/>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9453724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2" name="Vertical Text Placeholder 2">
            <a:extLst>
              <a:ext uri="{FF2B5EF4-FFF2-40B4-BE49-F238E27FC236}">
                <a16:creationId xmlns:a16="http://schemas.microsoft.com/office/drawing/2014/main" id="{57150D46-A75F-947D-D156-EE4377E0980F}"/>
              </a:ext>
            </a:extLst>
          </p:cNvPr>
          <p:cNvSpPr txBox="1">
            <a:spLocks noGrp="1"/>
          </p:cNvSpPr>
          <p:nvPr>
            <p:ph type="body" idx="4294967295"/>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Picture Placeholder 16">
            <a:extLst>
              <a:ext uri="{FF2B5EF4-FFF2-40B4-BE49-F238E27FC236}">
                <a16:creationId xmlns:a16="http://schemas.microsoft.com/office/drawing/2014/main" id="{99810215-CA1A-4510-7A64-4CF30F9C0B75}"/>
              </a:ext>
            </a:extLst>
          </p:cNvPr>
          <p:cNvSpPr txBox="1">
            <a:spLocks noGrp="1"/>
          </p:cNvSpPr>
          <p:nvPr>
            <p:ph type="pic" idx="4294967295"/>
          </p:nvPr>
        </p:nvSpPr>
        <p:spPr>
          <a:xfrm>
            <a:off x="7049036" y="6197602"/>
            <a:ext cx="1368765" cy="649114"/>
          </a:xfrm>
          <a:solidFill>
            <a:srgbClr val="F2F2F2">
              <a:alpha val="18824"/>
            </a:srgbClr>
          </a:solidFill>
        </p:spPr>
        <p:txBody>
          <a:bodyPr/>
          <a:lstStyle>
            <a:lvl1pPr>
              <a:defRPr lang="en-GB"/>
            </a:lvl1pPr>
          </a:lstStyle>
          <a:p>
            <a:pPr lvl="0"/>
            <a:r>
              <a:rPr lang="en-GB"/>
              <a:t>Logo</a:t>
            </a:r>
          </a:p>
        </p:txBody>
      </p:sp>
      <p:sp>
        <p:nvSpPr>
          <p:cNvPr id="4" name="Picture Placeholder 18">
            <a:extLst>
              <a:ext uri="{FF2B5EF4-FFF2-40B4-BE49-F238E27FC236}">
                <a16:creationId xmlns:a16="http://schemas.microsoft.com/office/drawing/2014/main" id="{D31D4454-495C-FAD0-9055-B3BE2BEA253A}"/>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5" name="Picture Placeholder 22">
            <a:extLst>
              <a:ext uri="{FF2B5EF4-FFF2-40B4-BE49-F238E27FC236}">
                <a16:creationId xmlns:a16="http://schemas.microsoft.com/office/drawing/2014/main" id="{A1580FF5-B55B-2D51-3ED9-DB28F5099AA5}"/>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40951832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Овал 14">
            <a:extLst>
              <a:ext uri="{FF2B5EF4-FFF2-40B4-BE49-F238E27FC236}">
                <a16:creationId xmlns:a16="http://schemas.microsoft.com/office/drawing/2014/main" id="{278DEAB2-C4B5-14C6-A50A-5DFD46BB9C8E}"/>
              </a:ext>
            </a:extLst>
          </p:cNvPr>
          <p:cNvSpPr/>
          <p:nvPr/>
        </p:nvSpPr>
        <p:spPr>
          <a:xfrm>
            <a:off x="5618823" y="1804861"/>
            <a:ext cx="603247" cy="60324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69C93"/>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u-RU" sz="1800" b="0" i="0" u="none" strike="noStrike" kern="1200" cap="none" spc="0" baseline="0">
              <a:solidFill>
                <a:srgbClr val="FFFFFF"/>
              </a:solidFill>
              <a:uFillTx/>
              <a:latin typeface="Calibri"/>
            </a:endParaRPr>
          </a:p>
        </p:txBody>
      </p:sp>
      <p:sp>
        <p:nvSpPr>
          <p:cNvPr id="3" name="Овал 31">
            <a:extLst>
              <a:ext uri="{FF2B5EF4-FFF2-40B4-BE49-F238E27FC236}">
                <a16:creationId xmlns:a16="http://schemas.microsoft.com/office/drawing/2014/main" id="{05C72C78-252C-616F-348F-D0C6C30D2E07}"/>
              </a:ext>
            </a:extLst>
          </p:cNvPr>
          <p:cNvSpPr/>
          <p:nvPr/>
        </p:nvSpPr>
        <p:spPr>
          <a:xfrm>
            <a:off x="5617241" y="4575246"/>
            <a:ext cx="604839" cy="60324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5A7D79"/>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u-RU" sz="1800" b="0" i="0" u="none" strike="noStrike" kern="1200" cap="none" spc="0" baseline="0">
              <a:solidFill>
                <a:srgbClr val="FFFFFF"/>
              </a:solidFill>
              <a:uFillTx/>
              <a:latin typeface="Calibri"/>
            </a:endParaRPr>
          </a:p>
        </p:txBody>
      </p:sp>
      <p:sp>
        <p:nvSpPr>
          <p:cNvPr id="4" name="Date Placeholder 18">
            <a:extLst>
              <a:ext uri="{FF2B5EF4-FFF2-40B4-BE49-F238E27FC236}">
                <a16:creationId xmlns:a16="http://schemas.microsoft.com/office/drawing/2014/main" id="{9CBD0433-A4D7-8B26-195D-9B085D4938A7}"/>
              </a:ext>
            </a:extLst>
          </p:cNvPr>
          <p:cNvSpPr txBox="1">
            <a:spLocks noGrp="1"/>
          </p:cNvSpPr>
          <p:nvPr>
            <p:ph type="dt" sz="quarter" idx="7"/>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GB" sz="1800" b="0" i="0" u="none" strike="noStrike" kern="1200" cap="none" spc="0" baseline="0">
                <a:solidFill>
                  <a:srgbClr val="000000"/>
                </a:solidFill>
                <a:uFillTx/>
                <a:latin typeface="Calibri"/>
              </a:defRPr>
            </a:lvl1pPr>
          </a:lstStyle>
          <a:p>
            <a:pPr lvl="0"/>
            <a:endParaRPr lang="en-GB"/>
          </a:p>
        </p:txBody>
      </p:sp>
      <p:sp>
        <p:nvSpPr>
          <p:cNvPr id="5" name="Footer Placeholder 19">
            <a:extLst>
              <a:ext uri="{FF2B5EF4-FFF2-40B4-BE49-F238E27FC236}">
                <a16:creationId xmlns:a16="http://schemas.microsoft.com/office/drawing/2014/main" id="{70015D7F-B6BA-5368-9339-14569E3BC0C7}"/>
              </a:ext>
            </a:extLst>
          </p:cNvPr>
          <p:cNvSpPr txBox="1">
            <a:spLocks noGrp="1"/>
          </p:cNvSpPr>
          <p:nvPr>
            <p:ph type="ftr" sz="quarter" idx="9"/>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GB" sz="1800" b="0" i="0" u="none" strike="noStrike" kern="1200" cap="none" spc="0" baseline="0">
                <a:solidFill>
                  <a:srgbClr val="000000"/>
                </a:solidFill>
                <a:uFillTx/>
                <a:latin typeface="Calibri"/>
              </a:defRPr>
            </a:lvl1pPr>
          </a:lstStyle>
          <a:p>
            <a:pPr lvl="0"/>
            <a:endParaRPr lang="en-GB"/>
          </a:p>
        </p:txBody>
      </p:sp>
      <p:sp>
        <p:nvSpPr>
          <p:cNvPr id="6" name="Slide Number Placeholder 20">
            <a:extLst>
              <a:ext uri="{FF2B5EF4-FFF2-40B4-BE49-F238E27FC236}">
                <a16:creationId xmlns:a16="http://schemas.microsoft.com/office/drawing/2014/main" id="{B1409ECB-E916-5C24-A055-3C658E10E7AF}"/>
              </a:ext>
            </a:extLst>
          </p:cNvPr>
          <p:cNvSpPr txBox="1">
            <a:spLocks noGrp="1"/>
          </p:cNvSpPr>
          <p:nvPr>
            <p:ph type="sldNum" sz="quarter" idx="8"/>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GB" sz="1800" b="0" i="0" u="none" strike="noStrike" kern="1200" cap="none" spc="0" baseline="0">
                <a:solidFill>
                  <a:srgbClr val="000000"/>
                </a:solidFill>
                <a:uFillTx/>
                <a:latin typeface="Calibri"/>
              </a:defRPr>
            </a:lvl1pPr>
          </a:lstStyle>
          <a:p>
            <a:pPr lvl="0"/>
            <a:fld id="{A7F91840-992C-45D3-A963-4B76B4E3EDFD}" type="slidenum">
              <a:t>‹#›</a:t>
            </a:fld>
            <a:endParaRPr lang="en-GB"/>
          </a:p>
        </p:txBody>
      </p:sp>
      <p:sp>
        <p:nvSpPr>
          <p:cNvPr id="7" name="Picture Placeholder 16">
            <a:extLst>
              <a:ext uri="{FF2B5EF4-FFF2-40B4-BE49-F238E27FC236}">
                <a16:creationId xmlns:a16="http://schemas.microsoft.com/office/drawing/2014/main" id="{AB869A90-7FD5-FF30-D4C9-72E0129E784B}"/>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8" name="Picture Placeholder 18">
            <a:extLst>
              <a:ext uri="{FF2B5EF4-FFF2-40B4-BE49-F238E27FC236}">
                <a16:creationId xmlns:a16="http://schemas.microsoft.com/office/drawing/2014/main" id="{58B28045-A108-E062-9158-8FADE0CC549F}"/>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9" name="Picture Placeholder 22">
            <a:extLst>
              <a:ext uri="{FF2B5EF4-FFF2-40B4-BE49-F238E27FC236}">
                <a16:creationId xmlns:a16="http://schemas.microsoft.com/office/drawing/2014/main" id="{EFF388A9-7311-0742-0A5D-E3FA03ABE464}"/>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10" name="Text Placeholder 13">
            <a:extLst>
              <a:ext uri="{FF2B5EF4-FFF2-40B4-BE49-F238E27FC236}">
                <a16:creationId xmlns:a16="http://schemas.microsoft.com/office/drawing/2014/main" id="{3173E819-1693-CB28-8324-4DCFAFDC016E}"/>
              </a:ext>
            </a:extLst>
          </p:cNvPr>
          <p:cNvSpPr txBox="1">
            <a:spLocks noGrp="1"/>
          </p:cNvSpPr>
          <p:nvPr>
            <p:ph type="body" idx="4294967295"/>
          </p:nvPr>
        </p:nvSpPr>
        <p:spPr>
          <a:xfrm>
            <a:off x="2959080" y="424702"/>
            <a:ext cx="3144200" cy="502197"/>
          </a:xfrm>
        </p:spPr>
        <p:txBody>
          <a:bodyPr>
            <a:noAutofit/>
          </a:bodyPr>
          <a:lstStyle>
            <a:lvl1pPr marL="0" indent="0">
              <a:buNone/>
              <a:defRPr sz="3200" b="1">
                <a:solidFill>
                  <a:srgbClr val="4C4C4C"/>
                </a:solidFill>
              </a:defRPr>
            </a:lvl1pPr>
          </a:lstStyle>
          <a:p>
            <a:pPr lvl="0"/>
            <a:r>
              <a:rPr lang="en-US"/>
              <a:t>COMPARISON OF</a:t>
            </a:r>
          </a:p>
        </p:txBody>
      </p:sp>
      <p:sp>
        <p:nvSpPr>
          <p:cNvPr id="11" name="Text Placeholder 13">
            <a:extLst>
              <a:ext uri="{FF2B5EF4-FFF2-40B4-BE49-F238E27FC236}">
                <a16:creationId xmlns:a16="http://schemas.microsoft.com/office/drawing/2014/main" id="{01D9E5EC-E947-9CF7-BA17-09466444DDBB}"/>
              </a:ext>
            </a:extLst>
          </p:cNvPr>
          <p:cNvSpPr txBox="1">
            <a:spLocks noGrp="1"/>
          </p:cNvSpPr>
          <p:nvPr>
            <p:ph type="body" idx="4294967295"/>
          </p:nvPr>
        </p:nvSpPr>
        <p:spPr>
          <a:xfrm>
            <a:off x="6184050" y="424144"/>
            <a:ext cx="2575343" cy="502197"/>
          </a:xfrm>
        </p:spPr>
        <p:txBody>
          <a:bodyPr>
            <a:noAutofit/>
          </a:bodyPr>
          <a:lstStyle>
            <a:lvl1pPr marL="0" indent="0">
              <a:buNone/>
              <a:defRPr sz="3200" b="1">
                <a:solidFill>
                  <a:srgbClr val="F47920"/>
                </a:solidFill>
              </a:defRPr>
            </a:lvl1pPr>
          </a:lstStyle>
          <a:p>
            <a:pPr lvl="0"/>
            <a:r>
              <a:rPr lang="en-US"/>
              <a:t>X AND Y</a:t>
            </a:r>
          </a:p>
        </p:txBody>
      </p:sp>
      <p:sp>
        <p:nvSpPr>
          <p:cNvPr id="12" name="Text Placeholder 13">
            <a:extLst>
              <a:ext uri="{FF2B5EF4-FFF2-40B4-BE49-F238E27FC236}">
                <a16:creationId xmlns:a16="http://schemas.microsoft.com/office/drawing/2014/main" id="{E944C3C7-EA21-A82F-8E7D-62C7EA9D4AC5}"/>
              </a:ext>
            </a:extLst>
          </p:cNvPr>
          <p:cNvSpPr txBox="1">
            <a:spLocks noGrp="1"/>
          </p:cNvSpPr>
          <p:nvPr>
            <p:ph type="body" idx="4294967295"/>
          </p:nvPr>
        </p:nvSpPr>
        <p:spPr>
          <a:xfrm>
            <a:off x="453176" y="1136041"/>
            <a:ext cx="4885181" cy="502197"/>
          </a:xfrm>
          <a:solidFill>
            <a:srgbClr val="5A7D79"/>
          </a:solidFill>
        </p:spPr>
        <p:txBody>
          <a:bodyPr anchorCtr="1">
            <a:noAutofit/>
          </a:bodyPr>
          <a:lstStyle>
            <a:lvl1pPr marL="0" indent="0" algn="ctr">
              <a:buNone/>
              <a:defRPr sz="3200" b="1">
                <a:solidFill>
                  <a:srgbClr val="FFFFFF"/>
                </a:solidFill>
              </a:defRPr>
            </a:lvl1pPr>
          </a:lstStyle>
          <a:p>
            <a:pPr lvl="0"/>
            <a:r>
              <a:rPr lang="en-US"/>
              <a:t>X</a:t>
            </a:r>
          </a:p>
        </p:txBody>
      </p:sp>
      <p:sp>
        <p:nvSpPr>
          <p:cNvPr id="13" name="Text Placeholder 13">
            <a:extLst>
              <a:ext uri="{FF2B5EF4-FFF2-40B4-BE49-F238E27FC236}">
                <a16:creationId xmlns:a16="http://schemas.microsoft.com/office/drawing/2014/main" id="{39A966A3-4ED4-9423-BB7E-E000F35FBD09}"/>
              </a:ext>
            </a:extLst>
          </p:cNvPr>
          <p:cNvSpPr txBox="1">
            <a:spLocks noGrp="1"/>
          </p:cNvSpPr>
          <p:nvPr>
            <p:ph type="body" idx="4294967295"/>
          </p:nvPr>
        </p:nvSpPr>
        <p:spPr>
          <a:xfrm>
            <a:off x="6589001" y="1136041"/>
            <a:ext cx="5045650" cy="502197"/>
          </a:xfrm>
          <a:solidFill>
            <a:srgbClr val="F47920"/>
          </a:solidFill>
        </p:spPr>
        <p:txBody>
          <a:bodyPr anchorCtr="1">
            <a:noAutofit/>
          </a:bodyPr>
          <a:lstStyle>
            <a:lvl1pPr marL="0" indent="0" algn="ctr">
              <a:buNone/>
              <a:defRPr sz="3200" b="1">
                <a:solidFill>
                  <a:srgbClr val="FFFFFF"/>
                </a:solidFill>
              </a:defRPr>
            </a:lvl1pPr>
          </a:lstStyle>
          <a:p>
            <a:pPr lvl="0"/>
            <a:r>
              <a:rPr lang="en-US"/>
              <a:t>Y</a:t>
            </a:r>
          </a:p>
        </p:txBody>
      </p:sp>
    </p:spTree>
    <p:extLst>
      <p:ext uri="{BB962C8B-B14F-4D97-AF65-F5344CB8AC3E}">
        <p14:creationId xmlns:p14="http://schemas.microsoft.com/office/powerpoint/2010/main" val="2404364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2" name="Vertical Text Placeholder 2">
            <a:extLst>
              <a:ext uri="{FF2B5EF4-FFF2-40B4-BE49-F238E27FC236}">
                <a16:creationId xmlns:a16="http://schemas.microsoft.com/office/drawing/2014/main" id="{9395315D-ABE1-A80C-8249-627716A903AB}"/>
              </a:ext>
            </a:extLst>
          </p:cNvPr>
          <p:cNvSpPr txBox="1">
            <a:spLocks noGrp="1"/>
          </p:cNvSpPr>
          <p:nvPr>
            <p:ph type="body" idx="4294967295"/>
          </p:nvPr>
        </p:nvSpPr>
        <p:spPr>
          <a:xfrm>
            <a:off x="838203" y="365129"/>
            <a:ext cx="7734296" cy="5811834"/>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Picture Placeholder 16">
            <a:extLst>
              <a:ext uri="{FF2B5EF4-FFF2-40B4-BE49-F238E27FC236}">
                <a16:creationId xmlns:a16="http://schemas.microsoft.com/office/drawing/2014/main" id="{7A8D9379-7B9E-48A8-8EB9-AE5E2D7778DE}"/>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4" name="Picture Placeholder 18">
            <a:extLst>
              <a:ext uri="{FF2B5EF4-FFF2-40B4-BE49-F238E27FC236}">
                <a16:creationId xmlns:a16="http://schemas.microsoft.com/office/drawing/2014/main" id="{26E7955F-36C7-6A64-2027-CD186EAC68D8}"/>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5" name="Picture Placeholder 22">
            <a:extLst>
              <a:ext uri="{FF2B5EF4-FFF2-40B4-BE49-F238E27FC236}">
                <a16:creationId xmlns:a16="http://schemas.microsoft.com/office/drawing/2014/main" id="{23AA8E64-9A3B-AF26-0069-FD97FDFDD5B8}"/>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23527445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am Slide">
    <p:spTree>
      <p:nvGrpSpPr>
        <p:cNvPr id="1" name=""/>
        <p:cNvGrpSpPr/>
        <p:nvPr/>
      </p:nvGrpSpPr>
      <p:grpSpPr>
        <a:xfrm>
          <a:off x="0" y="0"/>
          <a:ext cx="0" cy="0"/>
          <a:chOff x="0" y="0"/>
          <a:chExt cx="0" cy="0"/>
        </a:xfrm>
      </p:grpSpPr>
      <p:sp>
        <p:nvSpPr>
          <p:cNvPr id="2" name="Рисунок 12">
            <a:extLst>
              <a:ext uri="{FF2B5EF4-FFF2-40B4-BE49-F238E27FC236}">
                <a16:creationId xmlns:a16="http://schemas.microsoft.com/office/drawing/2014/main" id="{225BB7E2-A392-B7B5-613E-15E75B02C5F4}"/>
              </a:ext>
            </a:extLst>
          </p:cNvPr>
          <p:cNvSpPr txBox="1">
            <a:spLocks noGrp="1"/>
          </p:cNvSpPr>
          <p:nvPr>
            <p:ph type="pic" idx="4294967295"/>
          </p:nvPr>
        </p:nvSpPr>
        <p:spPr>
          <a:xfrm>
            <a:off x="3866503" y="2538749"/>
            <a:ext cx="1989469" cy="2478426"/>
          </a:xfrm>
        </p:spPr>
        <p:txBody>
          <a:bodyPr/>
          <a:lstStyle>
            <a:lvl1pPr>
              <a:defRPr/>
            </a:lvl1pPr>
          </a:lstStyle>
          <a:p>
            <a:pPr lvl="0"/>
            <a:r>
              <a:rPr lang="en-US"/>
              <a:t>Click icon to add picture</a:t>
            </a:r>
            <a:endParaRPr lang="ru-RU"/>
          </a:p>
        </p:txBody>
      </p:sp>
      <p:sp>
        <p:nvSpPr>
          <p:cNvPr id="3" name="Рисунок 12">
            <a:extLst>
              <a:ext uri="{FF2B5EF4-FFF2-40B4-BE49-F238E27FC236}">
                <a16:creationId xmlns:a16="http://schemas.microsoft.com/office/drawing/2014/main" id="{B1E0D2D1-677F-65BA-65DF-0819994B9F4A}"/>
              </a:ext>
            </a:extLst>
          </p:cNvPr>
          <p:cNvSpPr txBox="1">
            <a:spLocks noGrp="1"/>
          </p:cNvSpPr>
          <p:nvPr>
            <p:ph type="pic" idx="4294967295"/>
          </p:nvPr>
        </p:nvSpPr>
        <p:spPr>
          <a:xfrm>
            <a:off x="6345012" y="2538749"/>
            <a:ext cx="1989469" cy="2478426"/>
          </a:xfrm>
        </p:spPr>
        <p:txBody>
          <a:bodyPr/>
          <a:lstStyle>
            <a:lvl1pPr>
              <a:defRPr/>
            </a:lvl1pPr>
          </a:lstStyle>
          <a:p>
            <a:pPr lvl="0"/>
            <a:r>
              <a:rPr lang="en-US"/>
              <a:t>Click icon to add picture</a:t>
            </a:r>
            <a:endParaRPr lang="ru-RU"/>
          </a:p>
        </p:txBody>
      </p:sp>
      <p:sp>
        <p:nvSpPr>
          <p:cNvPr id="4" name="Рисунок 12">
            <a:extLst>
              <a:ext uri="{FF2B5EF4-FFF2-40B4-BE49-F238E27FC236}">
                <a16:creationId xmlns:a16="http://schemas.microsoft.com/office/drawing/2014/main" id="{224B9F4D-5EE1-BC64-CA8B-1378BD6DFC0E}"/>
              </a:ext>
            </a:extLst>
          </p:cNvPr>
          <p:cNvSpPr txBox="1">
            <a:spLocks noGrp="1"/>
          </p:cNvSpPr>
          <p:nvPr>
            <p:ph type="pic" idx="4294967295"/>
          </p:nvPr>
        </p:nvSpPr>
        <p:spPr>
          <a:xfrm>
            <a:off x="8823521" y="2538749"/>
            <a:ext cx="1989469" cy="2478426"/>
          </a:xfrm>
        </p:spPr>
        <p:txBody>
          <a:bodyPr/>
          <a:lstStyle>
            <a:lvl1pPr>
              <a:defRPr/>
            </a:lvl1pPr>
          </a:lstStyle>
          <a:p>
            <a:pPr lvl="0"/>
            <a:r>
              <a:rPr lang="en-US"/>
              <a:t>Click icon to add picture</a:t>
            </a:r>
            <a:endParaRPr lang="ru-RU"/>
          </a:p>
        </p:txBody>
      </p:sp>
      <p:sp>
        <p:nvSpPr>
          <p:cNvPr id="5" name="Picture Placeholder 16">
            <a:extLst>
              <a:ext uri="{FF2B5EF4-FFF2-40B4-BE49-F238E27FC236}">
                <a16:creationId xmlns:a16="http://schemas.microsoft.com/office/drawing/2014/main" id="{CEF8AC30-4162-9AE4-DD0E-8A1597139BC0}"/>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6" name="Picture Placeholder 18">
            <a:extLst>
              <a:ext uri="{FF2B5EF4-FFF2-40B4-BE49-F238E27FC236}">
                <a16:creationId xmlns:a16="http://schemas.microsoft.com/office/drawing/2014/main" id="{7E706DD9-4E8D-472B-ECE8-F32E5EA82791}"/>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7" name="Picture Placeholder 22">
            <a:extLst>
              <a:ext uri="{FF2B5EF4-FFF2-40B4-BE49-F238E27FC236}">
                <a16:creationId xmlns:a16="http://schemas.microsoft.com/office/drawing/2014/main" id="{5D72CA9C-30D5-ED71-FAE8-47F483F4BEBA}"/>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8" name="Text Placeholder 13">
            <a:extLst>
              <a:ext uri="{FF2B5EF4-FFF2-40B4-BE49-F238E27FC236}">
                <a16:creationId xmlns:a16="http://schemas.microsoft.com/office/drawing/2014/main" id="{1F018356-71E7-2D45-EDB2-CDB5B47BCCBB}"/>
              </a:ext>
            </a:extLst>
          </p:cNvPr>
          <p:cNvSpPr txBox="1">
            <a:spLocks noGrp="1"/>
          </p:cNvSpPr>
          <p:nvPr>
            <p:ph type="body" idx="4294967295"/>
          </p:nvPr>
        </p:nvSpPr>
        <p:spPr>
          <a:xfrm>
            <a:off x="4484912" y="904734"/>
            <a:ext cx="1611081" cy="502197"/>
          </a:xfrm>
        </p:spPr>
        <p:txBody>
          <a:bodyPr>
            <a:noAutofit/>
          </a:bodyPr>
          <a:lstStyle>
            <a:lvl1pPr marL="0" indent="0">
              <a:buNone/>
              <a:defRPr sz="4400" b="1"/>
            </a:lvl1pPr>
          </a:lstStyle>
          <a:p>
            <a:pPr lvl="0"/>
            <a:r>
              <a:rPr lang="en-US"/>
              <a:t>TEAM</a:t>
            </a:r>
          </a:p>
        </p:txBody>
      </p:sp>
      <p:sp>
        <p:nvSpPr>
          <p:cNvPr id="9" name="Text Placeholder 13">
            <a:extLst>
              <a:ext uri="{FF2B5EF4-FFF2-40B4-BE49-F238E27FC236}">
                <a16:creationId xmlns:a16="http://schemas.microsoft.com/office/drawing/2014/main" id="{C3FDD4A1-1A07-0DEE-EC49-469793D00D9A}"/>
              </a:ext>
            </a:extLst>
          </p:cNvPr>
          <p:cNvSpPr txBox="1">
            <a:spLocks noGrp="1"/>
          </p:cNvSpPr>
          <p:nvPr>
            <p:ph type="body" idx="4294967295"/>
          </p:nvPr>
        </p:nvSpPr>
        <p:spPr>
          <a:xfrm>
            <a:off x="6176772" y="906947"/>
            <a:ext cx="1565141" cy="502197"/>
          </a:xfrm>
        </p:spPr>
        <p:txBody>
          <a:bodyPr>
            <a:noAutofit/>
          </a:bodyPr>
          <a:lstStyle>
            <a:lvl1pPr marL="0" indent="0">
              <a:buNone/>
              <a:defRPr sz="4400" b="1">
                <a:solidFill>
                  <a:srgbClr val="F47920"/>
                </a:solidFill>
              </a:defRPr>
            </a:lvl1pPr>
          </a:lstStyle>
          <a:p>
            <a:pPr lvl="0"/>
            <a:r>
              <a:rPr lang="en-US"/>
              <a:t>SLIDE</a:t>
            </a:r>
          </a:p>
        </p:txBody>
      </p:sp>
      <p:sp>
        <p:nvSpPr>
          <p:cNvPr id="10" name="Text Placeholder 13">
            <a:extLst>
              <a:ext uri="{FF2B5EF4-FFF2-40B4-BE49-F238E27FC236}">
                <a16:creationId xmlns:a16="http://schemas.microsoft.com/office/drawing/2014/main" id="{E7A83DCE-B216-0145-3342-56FB4A1E13FB}"/>
              </a:ext>
            </a:extLst>
          </p:cNvPr>
          <p:cNvSpPr txBox="1">
            <a:spLocks noGrp="1"/>
          </p:cNvSpPr>
          <p:nvPr>
            <p:ph type="body" idx="4294967295"/>
          </p:nvPr>
        </p:nvSpPr>
        <p:spPr>
          <a:xfrm>
            <a:off x="2044580" y="1609572"/>
            <a:ext cx="8600855" cy="654655"/>
          </a:xfrm>
        </p:spPr>
        <p:txBody>
          <a:bodyPr>
            <a:noAutofit/>
          </a:bodyPr>
          <a:lstStyle>
            <a:lvl1pPr marL="0" indent="0">
              <a:lnSpc>
                <a:spcPct val="150000"/>
              </a:lnSpc>
              <a:spcBef>
                <a:spcPts val="0"/>
              </a:spcBef>
              <a:buNone/>
              <a:defRPr sz="1100" kern="0">
                <a:solidFill>
                  <a:srgbClr val="4C4C4C"/>
                </a:solidFill>
                <a:latin typeface="Karla" pitchFamily="2"/>
                <a:ea typeface="Karla" pitchFamily="2"/>
                <a:cs typeface="Poppins" pitchFamily="2"/>
              </a:defRPr>
            </a:lvl1pPr>
          </a:lstStyle>
          <a:p>
            <a:pPr lvl="0"/>
            <a:r>
              <a:rPr lang="en-US"/>
              <a:t>Etiam vitae dui congue, semper quam vitae, luctus ligula. Sed posuere nunc in leo commod else cuprum less. Etiam vitae dui congue, semper quam vitae, luctus. Donec ut tortor sed purus tincidunt lacinia. </a:t>
            </a:r>
          </a:p>
        </p:txBody>
      </p:sp>
      <p:sp>
        <p:nvSpPr>
          <p:cNvPr id="11" name="Text Placeholder 13">
            <a:extLst>
              <a:ext uri="{FF2B5EF4-FFF2-40B4-BE49-F238E27FC236}">
                <a16:creationId xmlns:a16="http://schemas.microsoft.com/office/drawing/2014/main" id="{BBFA29A6-EE6E-D7CB-4A05-1E1BFB5691FC}"/>
              </a:ext>
            </a:extLst>
          </p:cNvPr>
          <p:cNvSpPr txBox="1">
            <a:spLocks noGrp="1"/>
          </p:cNvSpPr>
          <p:nvPr>
            <p:ph type="body" idx="4294967295"/>
          </p:nvPr>
        </p:nvSpPr>
        <p:spPr>
          <a:xfrm>
            <a:off x="1388004" y="5162537"/>
            <a:ext cx="1989469" cy="608569"/>
          </a:xfrm>
        </p:spPr>
        <p:txBody>
          <a:bodyPr>
            <a:noAutofit/>
          </a:bodyPr>
          <a:lstStyle>
            <a:lvl1pPr marL="0" indent="0">
              <a:lnSpc>
                <a:spcPct val="150000"/>
              </a:lnSpc>
              <a:spcBef>
                <a:spcPts val="0"/>
              </a:spcBef>
              <a:buNone/>
              <a:defRPr sz="1100" b="1" kern="0">
                <a:solidFill>
                  <a:srgbClr val="4C4C4C"/>
                </a:solidFill>
                <a:latin typeface="Karla" pitchFamily="2"/>
                <a:ea typeface="Karla" pitchFamily="2"/>
                <a:cs typeface="Poppins" pitchFamily="2"/>
              </a:defRPr>
            </a:lvl1pPr>
          </a:lstStyle>
          <a:p>
            <a:pPr lvl="0"/>
            <a:r>
              <a:rPr lang="en-US"/>
              <a:t>Etiam vitae dui congue, semper</a:t>
            </a:r>
          </a:p>
        </p:txBody>
      </p:sp>
      <p:sp>
        <p:nvSpPr>
          <p:cNvPr id="12" name="Text Placeholder 13">
            <a:extLst>
              <a:ext uri="{FF2B5EF4-FFF2-40B4-BE49-F238E27FC236}">
                <a16:creationId xmlns:a16="http://schemas.microsoft.com/office/drawing/2014/main" id="{122832EE-B0A4-BCBF-1CAD-7433C3475636}"/>
              </a:ext>
            </a:extLst>
          </p:cNvPr>
          <p:cNvSpPr txBox="1">
            <a:spLocks noGrp="1"/>
          </p:cNvSpPr>
          <p:nvPr>
            <p:ph type="body" idx="4294967295"/>
          </p:nvPr>
        </p:nvSpPr>
        <p:spPr>
          <a:xfrm>
            <a:off x="3866503" y="5158020"/>
            <a:ext cx="1989469" cy="608569"/>
          </a:xfrm>
        </p:spPr>
        <p:txBody>
          <a:bodyPr>
            <a:noAutofit/>
          </a:bodyPr>
          <a:lstStyle>
            <a:lvl1pPr marL="0" indent="0">
              <a:lnSpc>
                <a:spcPct val="150000"/>
              </a:lnSpc>
              <a:spcBef>
                <a:spcPts val="0"/>
              </a:spcBef>
              <a:buNone/>
              <a:defRPr sz="1100" b="1" kern="0">
                <a:solidFill>
                  <a:srgbClr val="4C4C4C"/>
                </a:solidFill>
                <a:latin typeface="Karla" pitchFamily="2"/>
                <a:ea typeface="Karla" pitchFamily="2"/>
                <a:cs typeface="Poppins" pitchFamily="2"/>
              </a:defRPr>
            </a:lvl1pPr>
          </a:lstStyle>
          <a:p>
            <a:pPr lvl="0"/>
            <a:r>
              <a:rPr lang="en-US"/>
              <a:t>Etiam vitae dui congue, semper</a:t>
            </a:r>
          </a:p>
        </p:txBody>
      </p:sp>
      <p:sp>
        <p:nvSpPr>
          <p:cNvPr id="13" name="Text Placeholder 13">
            <a:extLst>
              <a:ext uri="{FF2B5EF4-FFF2-40B4-BE49-F238E27FC236}">
                <a16:creationId xmlns:a16="http://schemas.microsoft.com/office/drawing/2014/main" id="{D2A416FA-F89C-0286-0286-2EED93EF7C18}"/>
              </a:ext>
            </a:extLst>
          </p:cNvPr>
          <p:cNvSpPr txBox="1">
            <a:spLocks noGrp="1"/>
          </p:cNvSpPr>
          <p:nvPr>
            <p:ph type="body" idx="4294967295"/>
          </p:nvPr>
        </p:nvSpPr>
        <p:spPr>
          <a:xfrm>
            <a:off x="6345012" y="5153082"/>
            <a:ext cx="1989469" cy="608569"/>
          </a:xfrm>
        </p:spPr>
        <p:txBody>
          <a:bodyPr>
            <a:noAutofit/>
          </a:bodyPr>
          <a:lstStyle>
            <a:lvl1pPr marL="0" indent="0">
              <a:lnSpc>
                <a:spcPct val="150000"/>
              </a:lnSpc>
              <a:spcBef>
                <a:spcPts val="0"/>
              </a:spcBef>
              <a:buNone/>
              <a:defRPr sz="1100" b="1" kern="0">
                <a:solidFill>
                  <a:srgbClr val="4C4C4C"/>
                </a:solidFill>
                <a:latin typeface="Karla" pitchFamily="2"/>
                <a:ea typeface="Karla" pitchFamily="2"/>
                <a:cs typeface="Poppins" pitchFamily="2"/>
              </a:defRPr>
            </a:lvl1pPr>
          </a:lstStyle>
          <a:p>
            <a:pPr lvl="0"/>
            <a:r>
              <a:rPr lang="en-US"/>
              <a:t>Etiam vitae dui congue, semper</a:t>
            </a:r>
          </a:p>
        </p:txBody>
      </p:sp>
      <p:sp>
        <p:nvSpPr>
          <p:cNvPr id="14" name="Text Placeholder 13">
            <a:extLst>
              <a:ext uri="{FF2B5EF4-FFF2-40B4-BE49-F238E27FC236}">
                <a16:creationId xmlns:a16="http://schemas.microsoft.com/office/drawing/2014/main" id="{564F6F69-37D4-B483-EDB6-FB878EA1797F}"/>
              </a:ext>
            </a:extLst>
          </p:cNvPr>
          <p:cNvSpPr txBox="1">
            <a:spLocks noGrp="1"/>
          </p:cNvSpPr>
          <p:nvPr>
            <p:ph type="body" idx="4294967295"/>
          </p:nvPr>
        </p:nvSpPr>
        <p:spPr>
          <a:xfrm>
            <a:off x="8823521" y="5148145"/>
            <a:ext cx="1989469" cy="608569"/>
          </a:xfrm>
        </p:spPr>
        <p:txBody>
          <a:bodyPr>
            <a:noAutofit/>
          </a:bodyPr>
          <a:lstStyle>
            <a:lvl1pPr marL="0" indent="0">
              <a:lnSpc>
                <a:spcPct val="150000"/>
              </a:lnSpc>
              <a:spcBef>
                <a:spcPts val="0"/>
              </a:spcBef>
              <a:buNone/>
              <a:defRPr sz="1100" b="1" kern="0">
                <a:solidFill>
                  <a:srgbClr val="4C4C4C"/>
                </a:solidFill>
                <a:latin typeface="Karla" pitchFamily="2"/>
                <a:ea typeface="Karla" pitchFamily="2"/>
                <a:cs typeface="Poppins" pitchFamily="2"/>
              </a:defRPr>
            </a:lvl1pPr>
          </a:lstStyle>
          <a:p>
            <a:pPr lvl="0"/>
            <a:r>
              <a:rPr lang="en-US"/>
              <a:t>Etiam vitae dui congue, semper</a:t>
            </a:r>
          </a:p>
        </p:txBody>
      </p:sp>
    </p:spTree>
    <p:extLst>
      <p:ext uri="{BB962C8B-B14F-4D97-AF65-F5344CB8AC3E}">
        <p14:creationId xmlns:p14="http://schemas.microsoft.com/office/powerpoint/2010/main" val="426501563"/>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Image watermark">
    <p:spTree>
      <p:nvGrpSpPr>
        <p:cNvPr id="1" name=""/>
        <p:cNvGrpSpPr/>
        <p:nvPr/>
      </p:nvGrpSpPr>
      <p:grpSpPr>
        <a:xfrm>
          <a:off x="0" y="0"/>
          <a:ext cx="0" cy="0"/>
          <a:chOff x="0" y="0"/>
          <a:chExt cx="0" cy="0"/>
        </a:xfrm>
      </p:grpSpPr>
      <p:sp>
        <p:nvSpPr>
          <p:cNvPr id="2" name="Picture Placeholder 18">
            <a:extLst>
              <a:ext uri="{FF2B5EF4-FFF2-40B4-BE49-F238E27FC236}">
                <a16:creationId xmlns:a16="http://schemas.microsoft.com/office/drawing/2014/main" id="{11481D8A-8124-5FB6-C657-2BEDEB756A69}"/>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3" name="Picture Placeholder 22">
            <a:extLst>
              <a:ext uri="{FF2B5EF4-FFF2-40B4-BE49-F238E27FC236}">
                <a16:creationId xmlns:a16="http://schemas.microsoft.com/office/drawing/2014/main" id="{6B8DED03-AEF3-2AD7-CE41-92AEECC93F56}"/>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4" name="Text Placeholder 13">
            <a:extLst>
              <a:ext uri="{FF2B5EF4-FFF2-40B4-BE49-F238E27FC236}">
                <a16:creationId xmlns:a16="http://schemas.microsoft.com/office/drawing/2014/main" id="{266D92C6-5D66-BA2F-43E0-EC9C8ACFE6A3}"/>
              </a:ext>
            </a:extLst>
          </p:cNvPr>
          <p:cNvSpPr txBox="1">
            <a:spLocks noGrp="1"/>
          </p:cNvSpPr>
          <p:nvPr>
            <p:ph type="body" idx="4294967295"/>
          </p:nvPr>
        </p:nvSpPr>
        <p:spPr>
          <a:xfrm>
            <a:off x="4183462" y="723829"/>
            <a:ext cx="1538066" cy="502197"/>
          </a:xfrm>
        </p:spPr>
        <p:txBody>
          <a:bodyPr>
            <a:noAutofit/>
          </a:bodyPr>
          <a:lstStyle>
            <a:lvl1pPr marL="0" indent="0">
              <a:buNone/>
              <a:defRPr sz="4400" b="1"/>
            </a:lvl1pPr>
          </a:lstStyle>
          <a:p>
            <a:pPr lvl="0"/>
            <a:r>
              <a:rPr lang="en-US"/>
              <a:t>OUR</a:t>
            </a:r>
          </a:p>
        </p:txBody>
      </p:sp>
      <p:sp>
        <p:nvSpPr>
          <p:cNvPr id="5" name="Text Placeholder 13">
            <a:extLst>
              <a:ext uri="{FF2B5EF4-FFF2-40B4-BE49-F238E27FC236}">
                <a16:creationId xmlns:a16="http://schemas.microsoft.com/office/drawing/2014/main" id="{FBE01D61-07C5-1AA0-B5CE-F4178D7831B6}"/>
              </a:ext>
            </a:extLst>
          </p:cNvPr>
          <p:cNvSpPr txBox="1">
            <a:spLocks noGrp="1"/>
          </p:cNvSpPr>
          <p:nvPr>
            <p:ph type="body" idx="4294967295"/>
          </p:nvPr>
        </p:nvSpPr>
        <p:spPr>
          <a:xfrm>
            <a:off x="5886395" y="723829"/>
            <a:ext cx="2674126" cy="502197"/>
          </a:xfrm>
        </p:spPr>
        <p:txBody>
          <a:bodyPr>
            <a:noAutofit/>
          </a:bodyPr>
          <a:lstStyle>
            <a:lvl1pPr marL="0" indent="0">
              <a:buNone/>
              <a:defRPr sz="4400" b="1">
                <a:solidFill>
                  <a:srgbClr val="F47920"/>
                </a:solidFill>
              </a:defRPr>
            </a:lvl1pPr>
          </a:lstStyle>
          <a:p>
            <a:pPr lvl="0"/>
            <a:r>
              <a:rPr lang="en-US"/>
              <a:t>STRATEGY</a:t>
            </a:r>
          </a:p>
        </p:txBody>
      </p:sp>
      <p:pic>
        <p:nvPicPr>
          <p:cNvPr id="6" name="Picture 13">
            <a:extLst>
              <a:ext uri="{FF2B5EF4-FFF2-40B4-BE49-F238E27FC236}">
                <a16:creationId xmlns:a16="http://schemas.microsoft.com/office/drawing/2014/main" id="{5EDBD00F-F5E6-7E6B-D0F0-A7494DA3A3FE}"/>
              </a:ext>
            </a:extLst>
          </p:cNvPr>
          <p:cNvPicPr>
            <a:picLocks noChangeAspect="1"/>
          </p:cNvPicPr>
          <p:nvPr/>
        </p:nvPicPr>
        <p:blipFill>
          <a:blip r:embed="rId2"/>
          <a:srcRect l="-82" t="5299" r="82" b="42602"/>
          <a:stretch>
            <a:fillRect/>
          </a:stretch>
        </p:blipFill>
        <p:spPr>
          <a:xfrm>
            <a:off x="0" y="1618451"/>
            <a:ext cx="12191996" cy="2823584"/>
          </a:xfrm>
          <a:prstGeom prst="rect">
            <a:avLst/>
          </a:prstGeom>
          <a:noFill/>
          <a:ln cap="flat">
            <a:noFill/>
          </a:ln>
        </p:spPr>
      </p:pic>
      <p:sp>
        <p:nvSpPr>
          <p:cNvPr id="7" name="Прямоугольник 8">
            <a:extLst>
              <a:ext uri="{FF2B5EF4-FFF2-40B4-BE49-F238E27FC236}">
                <a16:creationId xmlns:a16="http://schemas.microsoft.com/office/drawing/2014/main" id="{47B72779-5CAA-FB81-E59A-5F0E670516CC}"/>
              </a:ext>
            </a:extLst>
          </p:cNvPr>
          <p:cNvSpPr/>
          <p:nvPr/>
        </p:nvSpPr>
        <p:spPr>
          <a:xfrm>
            <a:off x="4114800" y="1618451"/>
            <a:ext cx="3962396" cy="2838453"/>
          </a:xfrm>
          <a:prstGeom prst="rect">
            <a:avLst/>
          </a:prstGeom>
          <a:solidFill>
            <a:srgbClr val="4C4C4C">
              <a:alpha val="83000"/>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u-RU" sz="1800" b="0" i="0" u="none" strike="noStrike" kern="1200" cap="none" spc="0" baseline="0">
              <a:solidFill>
                <a:srgbClr val="FFFFFF"/>
              </a:solidFill>
              <a:uFillTx/>
              <a:latin typeface="Calibri"/>
            </a:endParaRPr>
          </a:p>
        </p:txBody>
      </p:sp>
    </p:spTree>
    <p:extLst>
      <p:ext uri="{BB962C8B-B14F-4D97-AF65-F5344CB8AC3E}">
        <p14:creationId xmlns:p14="http://schemas.microsoft.com/office/powerpoint/2010/main" val="15910689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Full Image">
    <p:spTree>
      <p:nvGrpSpPr>
        <p:cNvPr id="1" name=""/>
        <p:cNvGrpSpPr/>
        <p:nvPr/>
      </p:nvGrpSpPr>
      <p:grpSpPr>
        <a:xfrm>
          <a:off x="0" y="0"/>
          <a:ext cx="0" cy="0"/>
          <a:chOff x="0" y="0"/>
          <a:chExt cx="0" cy="0"/>
        </a:xfrm>
      </p:grpSpPr>
      <p:sp>
        <p:nvSpPr>
          <p:cNvPr id="2" name="Picture Placeholder 16">
            <a:extLst>
              <a:ext uri="{FF2B5EF4-FFF2-40B4-BE49-F238E27FC236}">
                <a16:creationId xmlns:a16="http://schemas.microsoft.com/office/drawing/2014/main" id="{47DB336F-77B5-7490-5244-30095B490A2C}"/>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3" name="Picture Placeholder 18">
            <a:extLst>
              <a:ext uri="{FF2B5EF4-FFF2-40B4-BE49-F238E27FC236}">
                <a16:creationId xmlns:a16="http://schemas.microsoft.com/office/drawing/2014/main" id="{27CF7287-105E-F29C-77FB-5B2EBEF6B1E7}"/>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4" name="Picture Placeholder 22">
            <a:extLst>
              <a:ext uri="{FF2B5EF4-FFF2-40B4-BE49-F238E27FC236}">
                <a16:creationId xmlns:a16="http://schemas.microsoft.com/office/drawing/2014/main" id="{C5B79A7A-728A-3890-69F7-1E6B6133DEAA}"/>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8815231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Picture Collage">
    <p:spTree>
      <p:nvGrpSpPr>
        <p:cNvPr id="1" name=""/>
        <p:cNvGrpSpPr/>
        <p:nvPr/>
      </p:nvGrpSpPr>
      <p:grpSpPr>
        <a:xfrm>
          <a:off x="0" y="0"/>
          <a:ext cx="0" cy="0"/>
          <a:chOff x="0" y="0"/>
          <a:chExt cx="0" cy="0"/>
        </a:xfrm>
      </p:grpSpPr>
      <p:sp>
        <p:nvSpPr>
          <p:cNvPr id="2" name="Рисунок 8">
            <a:extLst>
              <a:ext uri="{FF2B5EF4-FFF2-40B4-BE49-F238E27FC236}">
                <a16:creationId xmlns:a16="http://schemas.microsoft.com/office/drawing/2014/main" id="{3DACE715-D75F-741E-8239-2E10BA0162AC}"/>
              </a:ext>
            </a:extLst>
          </p:cNvPr>
          <p:cNvSpPr txBox="1">
            <a:spLocks noGrp="1"/>
          </p:cNvSpPr>
          <p:nvPr>
            <p:ph type="pic" idx="4294967295"/>
          </p:nvPr>
        </p:nvSpPr>
        <p:spPr>
          <a:xfrm>
            <a:off x="9230739" y="554345"/>
            <a:ext cx="2194505" cy="1423912"/>
          </a:xfrm>
        </p:spPr>
        <p:txBody>
          <a:bodyPr/>
          <a:lstStyle>
            <a:lvl1pPr>
              <a:defRPr/>
            </a:lvl1pPr>
          </a:lstStyle>
          <a:p>
            <a:pPr lvl="0"/>
            <a:r>
              <a:rPr lang="en-US"/>
              <a:t>Click icon to add picture</a:t>
            </a:r>
            <a:endParaRPr lang="ru-RU"/>
          </a:p>
        </p:txBody>
      </p:sp>
      <p:sp>
        <p:nvSpPr>
          <p:cNvPr id="3" name="Рисунок 8">
            <a:extLst>
              <a:ext uri="{FF2B5EF4-FFF2-40B4-BE49-F238E27FC236}">
                <a16:creationId xmlns:a16="http://schemas.microsoft.com/office/drawing/2014/main" id="{11E87FB5-17FF-0211-31C3-5AC36631EFCE}"/>
              </a:ext>
            </a:extLst>
          </p:cNvPr>
          <p:cNvSpPr txBox="1">
            <a:spLocks noGrp="1"/>
          </p:cNvSpPr>
          <p:nvPr>
            <p:ph type="pic" idx="4294967295"/>
          </p:nvPr>
        </p:nvSpPr>
        <p:spPr>
          <a:xfrm>
            <a:off x="9230739" y="2194358"/>
            <a:ext cx="2194505" cy="2991139"/>
          </a:xfrm>
        </p:spPr>
        <p:txBody>
          <a:bodyPr/>
          <a:lstStyle>
            <a:lvl1pPr>
              <a:defRPr/>
            </a:lvl1pPr>
          </a:lstStyle>
          <a:p>
            <a:pPr lvl="0"/>
            <a:r>
              <a:rPr lang="en-US"/>
              <a:t>Click icon to add picture</a:t>
            </a:r>
            <a:endParaRPr lang="ru-RU"/>
          </a:p>
        </p:txBody>
      </p:sp>
      <p:sp>
        <p:nvSpPr>
          <p:cNvPr id="4" name="Рисунок 8">
            <a:extLst>
              <a:ext uri="{FF2B5EF4-FFF2-40B4-BE49-F238E27FC236}">
                <a16:creationId xmlns:a16="http://schemas.microsoft.com/office/drawing/2014/main" id="{062506D7-4809-385F-7BB0-32E96DEF5C06}"/>
              </a:ext>
            </a:extLst>
          </p:cNvPr>
          <p:cNvSpPr txBox="1">
            <a:spLocks noGrp="1"/>
          </p:cNvSpPr>
          <p:nvPr>
            <p:ph type="pic" idx="4294967295"/>
          </p:nvPr>
        </p:nvSpPr>
        <p:spPr>
          <a:xfrm>
            <a:off x="5445453" y="3368064"/>
            <a:ext cx="1703399" cy="1817424"/>
          </a:xfrm>
        </p:spPr>
        <p:txBody>
          <a:bodyPr/>
          <a:lstStyle>
            <a:lvl1pPr>
              <a:defRPr/>
            </a:lvl1pPr>
          </a:lstStyle>
          <a:p>
            <a:pPr lvl="0"/>
            <a:r>
              <a:rPr lang="en-US"/>
              <a:t>Click icon to add picture</a:t>
            </a:r>
            <a:endParaRPr lang="ru-RU"/>
          </a:p>
        </p:txBody>
      </p:sp>
      <p:sp>
        <p:nvSpPr>
          <p:cNvPr id="5" name="Рисунок 8">
            <a:extLst>
              <a:ext uri="{FF2B5EF4-FFF2-40B4-BE49-F238E27FC236}">
                <a16:creationId xmlns:a16="http://schemas.microsoft.com/office/drawing/2014/main" id="{7A8813B6-BBB1-2E9D-DF54-86E5C0B3BDBE}"/>
              </a:ext>
            </a:extLst>
          </p:cNvPr>
          <p:cNvSpPr txBox="1">
            <a:spLocks noGrp="1"/>
          </p:cNvSpPr>
          <p:nvPr>
            <p:ph type="pic" idx="4294967295"/>
          </p:nvPr>
        </p:nvSpPr>
        <p:spPr>
          <a:xfrm>
            <a:off x="7358414" y="3368064"/>
            <a:ext cx="1653957" cy="1817424"/>
          </a:xfrm>
        </p:spPr>
        <p:txBody>
          <a:bodyPr/>
          <a:lstStyle>
            <a:lvl1pPr>
              <a:defRPr/>
            </a:lvl1pPr>
          </a:lstStyle>
          <a:p>
            <a:pPr lvl="0"/>
            <a:r>
              <a:rPr lang="en-US"/>
              <a:t>Click icon to add picture</a:t>
            </a:r>
            <a:endParaRPr lang="ru-RU"/>
          </a:p>
        </p:txBody>
      </p:sp>
      <p:sp>
        <p:nvSpPr>
          <p:cNvPr id="6" name="Picture Placeholder 16">
            <a:extLst>
              <a:ext uri="{FF2B5EF4-FFF2-40B4-BE49-F238E27FC236}">
                <a16:creationId xmlns:a16="http://schemas.microsoft.com/office/drawing/2014/main" id="{519E0C8D-1D25-AF23-2A1D-89EA911C1AC3}"/>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7" name="Picture Placeholder 18">
            <a:extLst>
              <a:ext uri="{FF2B5EF4-FFF2-40B4-BE49-F238E27FC236}">
                <a16:creationId xmlns:a16="http://schemas.microsoft.com/office/drawing/2014/main" id="{2171B98D-CA9C-6C4C-A833-9E70934CBFF3}"/>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8" name="Picture Placeholder 22">
            <a:extLst>
              <a:ext uri="{FF2B5EF4-FFF2-40B4-BE49-F238E27FC236}">
                <a16:creationId xmlns:a16="http://schemas.microsoft.com/office/drawing/2014/main" id="{774BE4B9-5AB4-1CBF-585D-80D22788DFBE}"/>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pic>
        <p:nvPicPr>
          <p:cNvPr id="9" name="Picture Placeholder 15">
            <a:extLst>
              <a:ext uri="{FF2B5EF4-FFF2-40B4-BE49-F238E27FC236}">
                <a16:creationId xmlns:a16="http://schemas.microsoft.com/office/drawing/2014/main" id="{56A77A8E-CAD6-608E-86F5-617A5FB49914}"/>
              </a:ext>
            </a:extLst>
          </p:cNvPr>
          <p:cNvPicPr>
            <a:picLocks noChangeAspect="1"/>
          </p:cNvPicPr>
          <p:nvPr/>
        </p:nvPicPr>
        <p:blipFill>
          <a:blip r:embed="rId2"/>
          <a:srcRect l="4658" r="4658"/>
          <a:stretch>
            <a:fillRect/>
          </a:stretch>
        </p:blipFill>
        <p:spPr>
          <a:xfrm>
            <a:off x="5446705" y="554345"/>
            <a:ext cx="3575715" cy="2624922"/>
          </a:xfrm>
          <a:prstGeom prst="rect">
            <a:avLst/>
          </a:prstGeom>
          <a:solidFill>
            <a:srgbClr val="E7E6E6"/>
          </a:solidFill>
          <a:ln cap="flat">
            <a:noFill/>
          </a:ln>
        </p:spPr>
      </p:pic>
      <p:sp>
        <p:nvSpPr>
          <p:cNvPr id="10" name="Text Placeholder 13">
            <a:extLst>
              <a:ext uri="{FF2B5EF4-FFF2-40B4-BE49-F238E27FC236}">
                <a16:creationId xmlns:a16="http://schemas.microsoft.com/office/drawing/2014/main" id="{3575DAE6-51E5-35EF-1FD1-EF671C232D9A}"/>
              </a:ext>
            </a:extLst>
          </p:cNvPr>
          <p:cNvSpPr txBox="1">
            <a:spLocks noGrp="1"/>
          </p:cNvSpPr>
          <p:nvPr>
            <p:ph type="body" idx="4294967295"/>
          </p:nvPr>
        </p:nvSpPr>
        <p:spPr>
          <a:xfrm>
            <a:off x="451923" y="1476070"/>
            <a:ext cx="3144713" cy="502197"/>
          </a:xfrm>
        </p:spPr>
        <p:txBody>
          <a:bodyPr>
            <a:noAutofit/>
          </a:bodyPr>
          <a:lstStyle>
            <a:lvl1pPr marL="0" indent="0">
              <a:buNone/>
              <a:defRPr sz="4400" b="1"/>
            </a:lvl1pPr>
          </a:lstStyle>
          <a:p>
            <a:pPr lvl="0"/>
            <a:r>
              <a:rPr lang="en-US"/>
              <a:t>OUR LATEST</a:t>
            </a:r>
          </a:p>
        </p:txBody>
      </p:sp>
      <p:sp>
        <p:nvSpPr>
          <p:cNvPr id="11" name="Text Placeholder 13">
            <a:extLst>
              <a:ext uri="{FF2B5EF4-FFF2-40B4-BE49-F238E27FC236}">
                <a16:creationId xmlns:a16="http://schemas.microsoft.com/office/drawing/2014/main" id="{6AB54401-B258-9350-A84B-D986DB00727B}"/>
              </a:ext>
            </a:extLst>
          </p:cNvPr>
          <p:cNvSpPr txBox="1">
            <a:spLocks noGrp="1"/>
          </p:cNvSpPr>
          <p:nvPr>
            <p:ph type="body" idx="4294967295"/>
          </p:nvPr>
        </p:nvSpPr>
        <p:spPr>
          <a:xfrm>
            <a:off x="462988" y="2194358"/>
            <a:ext cx="1836069" cy="502197"/>
          </a:xfrm>
        </p:spPr>
        <p:txBody>
          <a:bodyPr>
            <a:noAutofit/>
          </a:bodyPr>
          <a:lstStyle>
            <a:lvl1pPr marL="0" indent="0">
              <a:buNone/>
              <a:defRPr sz="4400" b="1">
                <a:solidFill>
                  <a:srgbClr val="F47920"/>
                </a:solidFill>
              </a:defRPr>
            </a:lvl1pPr>
          </a:lstStyle>
          <a:p>
            <a:pPr lvl="0"/>
            <a:r>
              <a:rPr lang="en-US"/>
              <a:t>WORK</a:t>
            </a:r>
          </a:p>
        </p:txBody>
      </p:sp>
    </p:spTree>
    <p:extLst>
      <p:ext uri="{BB962C8B-B14F-4D97-AF65-F5344CB8AC3E}">
        <p14:creationId xmlns:p14="http://schemas.microsoft.com/office/powerpoint/2010/main" val="2629795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Rectangle 27">
            <a:extLst>
              <a:ext uri="{FF2B5EF4-FFF2-40B4-BE49-F238E27FC236}">
                <a16:creationId xmlns:a16="http://schemas.microsoft.com/office/drawing/2014/main" id="{09D406F3-62D0-753E-1636-480E88EFA25B}"/>
              </a:ext>
            </a:extLst>
          </p:cNvPr>
          <p:cNvSpPr/>
          <p:nvPr/>
        </p:nvSpPr>
        <p:spPr>
          <a:xfrm>
            <a:off x="453176" y="6370633"/>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3" name="Rectangle 9">
            <a:extLst>
              <a:ext uri="{FF2B5EF4-FFF2-40B4-BE49-F238E27FC236}">
                <a16:creationId xmlns:a16="http://schemas.microsoft.com/office/drawing/2014/main" id="{60E25DBD-7B3E-FA96-6953-C0DCA612C938}"/>
              </a:ext>
            </a:extLst>
          </p:cNvPr>
          <p:cNvSpPr/>
          <p:nvPr/>
        </p:nvSpPr>
        <p:spPr>
          <a:xfrm>
            <a:off x="182880" y="269967"/>
            <a:ext cx="1636090" cy="757644"/>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4" name="Picture Placeholder 16">
            <a:extLst>
              <a:ext uri="{FF2B5EF4-FFF2-40B4-BE49-F238E27FC236}">
                <a16:creationId xmlns:a16="http://schemas.microsoft.com/office/drawing/2014/main" id="{0893DE4D-F5CC-A13C-D4EB-709E4EDB0F5A}"/>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5" name="Picture Placeholder 18">
            <a:extLst>
              <a:ext uri="{FF2B5EF4-FFF2-40B4-BE49-F238E27FC236}">
                <a16:creationId xmlns:a16="http://schemas.microsoft.com/office/drawing/2014/main" id="{12432D84-DA4B-3ED4-6DCF-56B3D5C579C5}"/>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6" name="Picture Placeholder 22">
            <a:extLst>
              <a:ext uri="{FF2B5EF4-FFF2-40B4-BE49-F238E27FC236}">
                <a16:creationId xmlns:a16="http://schemas.microsoft.com/office/drawing/2014/main" id="{422163B6-200C-29E1-7A07-128A513874F8}"/>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pic>
        <p:nvPicPr>
          <p:cNvPr id="7" name="Picture 13">
            <a:extLst>
              <a:ext uri="{FF2B5EF4-FFF2-40B4-BE49-F238E27FC236}">
                <a16:creationId xmlns:a16="http://schemas.microsoft.com/office/drawing/2014/main" id="{F0242F9D-2BFB-C391-6D05-61C726355982}"/>
              </a:ext>
            </a:extLst>
          </p:cNvPr>
          <p:cNvPicPr>
            <a:picLocks noChangeAspect="1"/>
          </p:cNvPicPr>
          <p:nvPr/>
        </p:nvPicPr>
        <p:blipFill>
          <a:blip r:embed="rId2"/>
          <a:stretch>
            <a:fillRect/>
          </a:stretch>
        </p:blipFill>
        <p:spPr>
          <a:xfrm>
            <a:off x="561725" y="288877"/>
            <a:ext cx="1148696" cy="693810"/>
          </a:xfrm>
          <a:prstGeom prst="rect">
            <a:avLst/>
          </a:prstGeom>
          <a:noFill/>
          <a:ln cap="flat">
            <a:noFill/>
          </a:ln>
        </p:spPr>
      </p:pic>
      <p:sp>
        <p:nvSpPr>
          <p:cNvPr id="8" name="Rectangle 14">
            <a:extLst>
              <a:ext uri="{FF2B5EF4-FFF2-40B4-BE49-F238E27FC236}">
                <a16:creationId xmlns:a16="http://schemas.microsoft.com/office/drawing/2014/main" id="{A9DB21B8-E3D8-BE03-E36B-B88EC700A2D4}"/>
              </a:ext>
            </a:extLst>
          </p:cNvPr>
          <p:cNvSpPr/>
          <p:nvPr/>
        </p:nvSpPr>
        <p:spPr>
          <a:xfrm rot="5399996" flipV="1">
            <a:off x="126443" y="587667"/>
            <a:ext cx="583469" cy="122246"/>
          </a:xfrm>
          <a:prstGeom prst="rect">
            <a:avLst/>
          </a:prstGeom>
          <a:solidFill>
            <a:srgbClr val="F69C93"/>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Tree>
    <p:extLst>
      <p:ext uri="{BB962C8B-B14F-4D97-AF65-F5344CB8AC3E}">
        <p14:creationId xmlns:p14="http://schemas.microsoft.com/office/powerpoint/2010/main" val="304087916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Data Analysis2">
    <p:spTree>
      <p:nvGrpSpPr>
        <p:cNvPr id="1" name=""/>
        <p:cNvGrpSpPr/>
        <p:nvPr/>
      </p:nvGrpSpPr>
      <p:grpSpPr>
        <a:xfrm>
          <a:off x="0" y="0"/>
          <a:ext cx="0" cy="0"/>
          <a:chOff x="0" y="0"/>
          <a:chExt cx="0" cy="0"/>
        </a:xfrm>
      </p:grpSpPr>
      <p:sp>
        <p:nvSpPr>
          <p:cNvPr id="2" name="Picture Placeholder 18">
            <a:extLst>
              <a:ext uri="{FF2B5EF4-FFF2-40B4-BE49-F238E27FC236}">
                <a16:creationId xmlns:a16="http://schemas.microsoft.com/office/drawing/2014/main" id="{90C7B270-F3DD-BE38-E0C0-5830867F95DE}"/>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3" name="Picture Placeholder 22">
            <a:extLst>
              <a:ext uri="{FF2B5EF4-FFF2-40B4-BE49-F238E27FC236}">
                <a16:creationId xmlns:a16="http://schemas.microsoft.com/office/drawing/2014/main" id="{2785E36A-1DF8-A19E-A557-AD22AC753231}"/>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4" name="Text Placeholder 13">
            <a:extLst>
              <a:ext uri="{FF2B5EF4-FFF2-40B4-BE49-F238E27FC236}">
                <a16:creationId xmlns:a16="http://schemas.microsoft.com/office/drawing/2014/main" id="{0D94C3BC-5B7D-8642-8486-D6806659CE91}"/>
              </a:ext>
            </a:extLst>
          </p:cNvPr>
          <p:cNvSpPr txBox="1">
            <a:spLocks noGrp="1"/>
          </p:cNvSpPr>
          <p:nvPr>
            <p:ph type="body" idx="4294967295"/>
          </p:nvPr>
        </p:nvSpPr>
        <p:spPr>
          <a:xfrm>
            <a:off x="2472318" y="668883"/>
            <a:ext cx="3475643" cy="619688"/>
          </a:xfrm>
        </p:spPr>
        <p:txBody>
          <a:bodyPr>
            <a:noAutofit/>
          </a:bodyPr>
          <a:lstStyle>
            <a:lvl1pPr marL="0" indent="0">
              <a:buNone/>
              <a:defRPr sz="4800" b="1">
                <a:solidFill>
                  <a:srgbClr val="4C4C4C"/>
                </a:solidFill>
                <a:latin typeface="Karla" pitchFamily="2"/>
                <a:cs typeface="Karla" pitchFamily="2"/>
              </a:defRPr>
            </a:lvl1pPr>
          </a:lstStyle>
          <a:p>
            <a:pPr lvl="0"/>
            <a:r>
              <a:rPr lang="en-US"/>
              <a:t>PIE CHART</a:t>
            </a:r>
          </a:p>
        </p:txBody>
      </p:sp>
      <p:sp>
        <p:nvSpPr>
          <p:cNvPr id="5" name="Text Placeholder 13">
            <a:extLst>
              <a:ext uri="{FF2B5EF4-FFF2-40B4-BE49-F238E27FC236}">
                <a16:creationId xmlns:a16="http://schemas.microsoft.com/office/drawing/2014/main" id="{59D50DC1-DB7B-4B59-FBB1-B429C8C90CDF}"/>
              </a:ext>
            </a:extLst>
          </p:cNvPr>
          <p:cNvSpPr txBox="1">
            <a:spLocks noGrp="1"/>
          </p:cNvSpPr>
          <p:nvPr>
            <p:ph type="body" idx="4294967295"/>
          </p:nvPr>
        </p:nvSpPr>
        <p:spPr>
          <a:xfrm>
            <a:off x="6096003" y="649790"/>
            <a:ext cx="2081348" cy="647267"/>
          </a:xfrm>
        </p:spPr>
        <p:txBody>
          <a:bodyPr>
            <a:noAutofit/>
          </a:bodyPr>
          <a:lstStyle>
            <a:lvl1pPr marL="0" indent="0">
              <a:buNone/>
              <a:defRPr sz="4800" b="1">
                <a:solidFill>
                  <a:srgbClr val="F47920"/>
                </a:solidFill>
                <a:latin typeface="Karla" pitchFamily="2"/>
                <a:cs typeface="Karla" pitchFamily="2"/>
              </a:defRPr>
            </a:lvl1pPr>
          </a:lstStyle>
          <a:p>
            <a:pPr lvl="0"/>
            <a:r>
              <a:rPr lang="en-US"/>
              <a:t>SLIDE</a:t>
            </a:r>
          </a:p>
        </p:txBody>
      </p:sp>
      <p:cxnSp>
        <p:nvCxnSpPr>
          <p:cNvPr id="6" name="Прямая соединительная линия 17">
            <a:extLst>
              <a:ext uri="{FF2B5EF4-FFF2-40B4-BE49-F238E27FC236}">
                <a16:creationId xmlns:a16="http://schemas.microsoft.com/office/drawing/2014/main" id="{58686F1D-1623-E3C4-FBA5-1D61BBCC95BA}"/>
              </a:ext>
            </a:extLst>
          </p:cNvPr>
          <p:cNvCxnSpPr/>
          <p:nvPr/>
        </p:nvCxnSpPr>
        <p:spPr>
          <a:xfrm>
            <a:off x="7371965" y="2260908"/>
            <a:ext cx="0" cy="3675065"/>
          </a:xfrm>
          <a:prstGeom prst="straightConnector1">
            <a:avLst/>
          </a:prstGeom>
          <a:noFill/>
          <a:ln w="6345" cap="flat">
            <a:solidFill>
              <a:srgbClr val="BFBFBF"/>
            </a:solidFill>
            <a:prstDash val="solid"/>
            <a:miter/>
          </a:ln>
        </p:spPr>
      </p:cxnSp>
      <p:sp>
        <p:nvSpPr>
          <p:cNvPr id="7" name="TextBox 12">
            <a:extLst>
              <a:ext uri="{FF2B5EF4-FFF2-40B4-BE49-F238E27FC236}">
                <a16:creationId xmlns:a16="http://schemas.microsoft.com/office/drawing/2014/main" id="{B4C17BFB-8355-94AA-5F35-2FD5053A4300}"/>
              </a:ext>
            </a:extLst>
          </p:cNvPr>
          <p:cNvSpPr txBox="1"/>
          <p:nvPr/>
        </p:nvSpPr>
        <p:spPr>
          <a:xfrm>
            <a:off x="7631500" y="1844655"/>
            <a:ext cx="1902957"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KEY:</a:t>
            </a:r>
          </a:p>
        </p:txBody>
      </p:sp>
      <p:sp>
        <p:nvSpPr>
          <p:cNvPr id="8" name="Text Placeholder 14">
            <a:extLst>
              <a:ext uri="{FF2B5EF4-FFF2-40B4-BE49-F238E27FC236}">
                <a16:creationId xmlns:a16="http://schemas.microsoft.com/office/drawing/2014/main" id="{06999B45-6BFC-5442-0E51-8FFF6C45C3F3}"/>
              </a:ext>
            </a:extLst>
          </p:cNvPr>
          <p:cNvSpPr txBox="1">
            <a:spLocks noGrp="1"/>
          </p:cNvSpPr>
          <p:nvPr>
            <p:ph type="body" idx="4294967295"/>
          </p:nvPr>
        </p:nvSpPr>
        <p:spPr>
          <a:xfrm>
            <a:off x="2952295" y="1440115"/>
            <a:ext cx="5042175" cy="348980"/>
          </a:xfrm>
        </p:spPr>
        <p:txBody>
          <a:bodyPr/>
          <a:lstStyle>
            <a:lvl1pPr marL="0" indent="0">
              <a:buNone/>
              <a:defRPr sz="1600"/>
            </a:lvl1pPr>
          </a:lstStyle>
          <a:p>
            <a:pPr lvl="0"/>
            <a:r>
              <a:rPr lang="en-US"/>
              <a:t>The Pie Chart below demonstrates, the …………………..</a:t>
            </a:r>
          </a:p>
        </p:txBody>
      </p:sp>
    </p:spTree>
    <p:extLst>
      <p:ext uri="{BB962C8B-B14F-4D97-AF65-F5344CB8AC3E}">
        <p14:creationId xmlns:p14="http://schemas.microsoft.com/office/powerpoint/2010/main" val="37495151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reak Slide">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E4070FF-7BF5-7436-0A03-52D9601FDCA6}"/>
              </a:ext>
            </a:extLst>
          </p:cNvPr>
          <p:cNvSpPr/>
          <p:nvPr/>
        </p:nvSpPr>
        <p:spPr>
          <a:xfrm rot="5399996" flipV="1">
            <a:off x="225299" y="587667"/>
            <a:ext cx="583469" cy="122246"/>
          </a:xfrm>
          <a:prstGeom prst="rect">
            <a:avLst/>
          </a:prstGeom>
          <a:solidFill>
            <a:srgbClr val="F69C93"/>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3" name="Rectangle 5">
            <a:extLst>
              <a:ext uri="{FF2B5EF4-FFF2-40B4-BE49-F238E27FC236}">
                <a16:creationId xmlns:a16="http://schemas.microsoft.com/office/drawing/2014/main" id="{D88BB97D-0C00-9BF5-6E0C-05570155D1B2}"/>
              </a:ext>
            </a:extLst>
          </p:cNvPr>
          <p:cNvSpPr/>
          <p:nvPr/>
        </p:nvSpPr>
        <p:spPr>
          <a:xfrm>
            <a:off x="453176" y="6371301"/>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4" name="Picture Placeholder 16">
            <a:extLst>
              <a:ext uri="{FF2B5EF4-FFF2-40B4-BE49-F238E27FC236}">
                <a16:creationId xmlns:a16="http://schemas.microsoft.com/office/drawing/2014/main" id="{9BE1BD3C-0A54-FFCE-865A-D248DF78B2C9}"/>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5" name="Picture Placeholder 18">
            <a:extLst>
              <a:ext uri="{FF2B5EF4-FFF2-40B4-BE49-F238E27FC236}">
                <a16:creationId xmlns:a16="http://schemas.microsoft.com/office/drawing/2014/main" id="{58A55B28-8C90-40A6-DCD8-779DE1961CA1}"/>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6" name="Picture Placeholder 22">
            <a:extLst>
              <a:ext uri="{FF2B5EF4-FFF2-40B4-BE49-F238E27FC236}">
                <a16:creationId xmlns:a16="http://schemas.microsoft.com/office/drawing/2014/main" id="{B860179D-1823-A372-47EF-BEA335EEDE93}"/>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7" name="TextBox 10">
            <a:extLst>
              <a:ext uri="{FF2B5EF4-FFF2-40B4-BE49-F238E27FC236}">
                <a16:creationId xmlns:a16="http://schemas.microsoft.com/office/drawing/2014/main" id="{6BB812F0-50D9-19CB-44DB-1DC9C243F6FD}"/>
              </a:ext>
            </a:extLst>
          </p:cNvPr>
          <p:cNvSpPr txBox="1"/>
          <p:nvPr/>
        </p:nvSpPr>
        <p:spPr>
          <a:xfrm>
            <a:off x="3580634" y="1733592"/>
            <a:ext cx="6294885" cy="1015660"/>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400" b="1" i="0" u="none" strike="noStrike" kern="1200" cap="none" spc="0" baseline="0">
                <a:solidFill>
                  <a:srgbClr val="FFFFFF"/>
                </a:solidFill>
                <a:uFillTx/>
                <a:latin typeface="Karla" pitchFamily="2"/>
                <a:cs typeface="Karla" pitchFamily="2"/>
              </a:rPr>
              <a:t>LET’S HAVE A BREAK</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600" b="0" i="0" u="none" strike="noStrike" kern="1200" cap="none" spc="0" baseline="0">
              <a:solidFill>
                <a:srgbClr val="FFFFFF"/>
              </a:solidFill>
              <a:uFillTx/>
              <a:latin typeface="Raleway ExtraBold" pitchFamily="34"/>
            </a:endParaRPr>
          </a:p>
        </p:txBody>
      </p:sp>
      <p:sp>
        <p:nvSpPr>
          <p:cNvPr id="8" name="Text Placeholder 15">
            <a:extLst>
              <a:ext uri="{FF2B5EF4-FFF2-40B4-BE49-F238E27FC236}">
                <a16:creationId xmlns:a16="http://schemas.microsoft.com/office/drawing/2014/main" id="{97F2138E-AE7A-EA74-2EC8-BFAC6C31B7E4}"/>
              </a:ext>
            </a:extLst>
          </p:cNvPr>
          <p:cNvSpPr txBox="1">
            <a:spLocks noGrp="1"/>
          </p:cNvSpPr>
          <p:nvPr>
            <p:ph type="body" idx="4294967295"/>
          </p:nvPr>
        </p:nvSpPr>
        <p:spPr>
          <a:xfrm>
            <a:off x="4289093" y="3257696"/>
            <a:ext cx="4052776" cy="685306"/>
          </a:xfrm>
        </p:spPr>
        <p:txBody>
          <a:bodyPr>
            <a:noAutofit/>
          </a:bodyPr>
          <a:lstStyle>
            <a:lvl1pPr marL="0" indent="0">
              <a:buNone/>
              <a:defRPr sz="4800" b="1">
                <a:solidFill>
                  <a:srgbClr val="FFFFFF"/>
                </a:solidFill>
              </a:defRPr>
            </a:lvl1pPr>
          </a:lstStyle>
          <a:p>
            <a:pPr lvl="0"/>
            <a:r>
              <a:rPr lang="en-US"/>
              <a:t>10:30 – 11:00</a:t>
            </a:r>
          </a:p>
        </p:txBody>
      </p:sp>
      <p:sp>
        <p:nvSpPr>
          <p:cNvPr id="9" name="Text Placeholder 15">
            <a:extLst>
              <a:ext uri="{FF2B5EF4-FFF2-40B4-BE49-F238E27FC236}">
                <a16:creationId xmlns:a16="http://schemas.microsoft.com/office/drawing/2014/main" id="{19D1E3E4-67F3-2C2A-86D5-D93A6E020521}"/>
              </a:ext>
            </a:extLst>
          </p:cNvPr>
          <p:cNvSpPr txBox="1">
            <a:spLocks noGrp="1"/>
          </p:cNvSpPr>
          <p:nvPr>
            <p:ph type="body" idx="4294967295"/>
          </p:nvPr>
        </p:nvSpPr>
        <p:spPr>
          <a:xfrm>
            <a:off x="3862379" y="4449561"/>
            <a:ext cx="5053779" cy="1373127"/>
          </a:xfrm>
        </p:spPr>
        <p:txBody>
          <a:bodyPr>
            <a:noAutofit/>
          </a:bodyPr>
          <a:lstStyle>
            <a:lvl1pPr marL="0" indent="0">
              <a:lnSpc>
                <a:spcPct val="150000"/>
              </a:lnSpc>
              <a:spcBef>
                <a:spcPts val="0"/>
              </a:spcBef>
              <a:buNone/>
              <a:defRPr sz="1400" kern="0">
                <a:solidFill>
                  <a:srgbClr val="FFFFFF"/>
                </a:solidFill>
                <a:latin typeface="Karla" pitchFamily="2"/>
                <a:ea typeface="Karla" pitchFamily="2"/>
                <a:cs typeface="Poppins" pitchFamily="2"/>
              </a:defRPr>
            </a:lvl1pPr>
          </a:lstStyle>
          <a:p>
            <a:pPr lvl="0"/>
            <a:r>
              <a:rPr lang="en-US"/>
              <a:t>“Etiam vitae dui congue, semper quam vitae, luctus ligula. Sed posuere nunc in leo commod else cuprum less. Etiam vitae”</a:t>
            </a:r>
          </a:p>
        </p:txBody>
      </p:sp>
    </p:spTree>
    <p:extLst>
      <p:ext uri="{BB962C8B-B14F-4D97-AF65-F5344CB8AC3E}">
        <p14:creationId xmlns:p14="http://schemas.microsoft.com/office/powerpoint/2010/main" val="3906245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Presenter Contact Slide">
    <p:spTree>
      <p:nvGrpSpPr>
        <p:cNvPr id="1" name=""/>
        <p:cNvGrpSpPr/>
        <p:nvPr/>
      </p:nvGrpSpPr>
      <p:grpSpPr>
        <a:xfrm>
          <a:off x="0" y="0"/>
          <a:ext cx="0" cy="0"/>
          <a:chOff x="0" y="0"/>
          <a:chExt cx="0" cy="0"/>
        </a:xfrm>
      </p:grpSpPr>
      <p:pic>
        <p:nvPicPr>
          <p:cNvPr id="2" name="Picture 11">
            <a:extLst>
              <a:ext uri="{FF2B5EF4-FFF2-40B4-BE49-F238E27FC236}">
                <a16:creationId xmlns:a16="http://schemas.microsoft.com/office/drawing/2014/main" id="{8C2B54E9-B270-5F4B-FF51-6806D141FC71}"/>
              </a:ext>
            </a:extLst>
          </p:cNvPr>
          <p:cNvPicPr>
            <a:picLocks noChangeAspect="1"/>
          </p:cNvPicPr>
          <p:nvPr/>
        </p:nvPicPr>
        <p:blipFill>
          <a:blip r:embed="rId2"/>
          <a:stretch>
            <a:fillRect/>
          </a:stretch>
        </p:blipFill>
        <p:spPr>
          <a:xfrm>
            <a:off x="8292309" y="5063060"/>
            <a:ext cx="340293" cy="341171"/>
          </a:xfrm>
          <a:prstGeom prst="rect">
            <a:avLst/>
          </a:prstGeom>
          <a:noFill/>
          <a:ln cap="flat">
            <a:noFill/>
          </a:ln>
        </p:spPr>
      </p:pic>
      <p:pic>
        <p:nvPicPr>
          <p:cNvPr id="3" name="Picture 14">
            <a:extLst>
              <a:ext uri="{FF2B5EF4-FFF2-40B4-BE49-F238E27FC236}">
                <a16:creationId xmlns:a16="http://schemas.microsoft.com/office/drawing/2014/main" id="{820061DA-B335-5758-CBE1-8DE6E3CB2F2D}"/>
              </a:ext>
            </a:extLst>
          </p:cNvPr>
          <p:cNvPicPr>
            <a:picLocks noChangeAspect="1"/>
          </p:cNvPicPr>
          <p:nvPr/>
        </p:nvPicPr>
        <p:blipFill>
          <a:blip r:embed="rId3"/>
          <a:stretch>
            <a:fillRect/>
          </a:stretch>
        </p:blipFill>
        <p:spPr>
          <a:xfrm>
            <a:off x="8292309" y="3656548"/>
            <a:ext cx="314773" cy="358234"/>
          </a:xfrm>
          <a:prstGeom prst="rect">
            <a:avLst/>
          </a:prstGeom>
          <a:noFill/>
          <a:ln cap="flat">
            <a:noFill/>
          </a:ln>
        </p:spPr>
      </p:pic>
      <p:sp>
        <p:nvSpPr>
          <p:cNvPr id="4" name="Rectangle 19">
            <a:extLst>
              <a:ext uri="{FF2B5EF4-FFF2-40B4-BE49-F238E27FC236}">
                <a16:creationId xmlns:a16="http://schemas.microsoft.com/office/drawing/2014/main" id="{EB38C173-D05F-1B63-DB30-5A56DA61FD39}"/>
              </a:ext>
            </a:extLst>
          </p:cNvPr>
          <p:cNvSpPr/>
          <p:nvPr/>
        </p:nvSpPr>
        <p:spPr>
          <a:xfrm>
            <a:off x="0" y="6370633"/>
            <a:ext cx="12191996" cy="486698"/>
          </a:xfrm>
          <a:prstGeom prst="rect">
            <a:avLst/>
          </a:prstGeom>
          <a:solidFill>
            <a:srgbClr val="4C4C4C"/>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5" name="Rectangle 20">
            <a:extLst>
              <a:ext uri="{FF2B5EF4-FFF2-40B4-BE49-F238E27FC236}">
                <a16:creationId xmlns:a16="http://schemas.microsoft.com/office/drawing/2014/main" id="{C967F6F3-DF09-9165-AAFC-B998D6BD8278}"/>
              </a:ext>
            </a:extLst>
          </p:cNvPr>
          <p:cNvSpPr/>
          <p:nvPr/>
        </p:nvSpPr>
        <p:spPr>
          <a:xfrm>
            <a:off x="453176" y="6370633"/>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pic>
        <p:nvPicPr>
          <p:cNvPr id="6" name="Picture 3">
            <a:extLst>
              <a:ext uri="{FF2B5EF4-FFF2-40B4-BE49-F238E27FC236}">
                <a16:creationId xmlns:a16="http://schemas.microsoft.com/office/drawing/2014/main" id="{588CB659-1023-B5C1-C39E-612C6D45EE07}"/>
              </a:ext>
            </a:extLst>
          </p:cNvPr>
          <p:cNvPicPr>
            <a:picLocks noChangeAspect="1"/>
          </p:cNvPicPr>
          <p:nvPr/>
        </p:nvPicPr>
        <p:blipFill>
          <a:blip r:embed="rId4"/>
          <a:stretch>
            <a:fillRect/>
          </a:stretch>
        </p:blipFill>
        <p:spPr>
          <a:xfrm>
            <a:off x="4729258" y="5063060"/>
            <a:ext cx="340293" cy="341171"/>
          </a:xfrm>
          <a:prstGeom prst="rect">
            <a:avLst/>
          </a:prstGeom>
          <a:noFill/>
          <a:ln cap="flat">
            <a:noFill/>
          </a:ln>
        </p:spPr>
      </p:pic>
      <p:pic>
        <p:nvPicPr>
          <p:cNvPr id="7" name="Picture 4">
            <a:extLst>
              <a:ext uri="{FF2B5EF4-FFF2-40B4-BE49-F238E27FC236}">
                <a16:creationId xmlns:a16="http://schemas.microsoft.com/office/drawing/2014/main" id="{16B722FA-9AB4-02F3-BD98-6317EA125FF2}"/>
              </a:ext>
            </a:extLst>
          </p:cNvPr>
          <p:cNvPicPr>
            <a:picLocks noChangeAspect="1"/>
          </p:cNvPicPr>
          <p:nvPr/>
        </p:nvPicPr>
        <p:blipFill>
          <a:blip r:embed="rId5"/>
          <a:stretch>
            <a:fillRect/>
          </a:stretch>
        </p:blipFill>
        <p:spPr>
          <a:xfrm>
            <a:off x="4778974" y="3671882"/>
            <a:ext cx="283217" cy="410977"/>
          </a:xfrm>
          <a:prstGeom prst="rect">
            <a:avLst/>
          </a:prstGeom>
          <a:noFill/>
          <a:ln cap="flat">
            <a:noFill/>
          </a:ln>
        </p:spPr>
      </p:pic>
      <p:pic>
        <p:nvPicPr>
          <p:cNvPr id="8" name="Picture 12">
            <a:extLst>
              <a:ext uri="{FF2B5EF4-FFF2-40B4-BE49-F238E27FC236}">
                <a16:creationId xmlns:a16="http://schemas.microsoft.com/office/drawing/2014/main" id="{6E1F4984-3303-5241-CB45-6440B8EB9ECB}"/>
              </a:ext>
            </a:extLst>
          </p:cNvPr>
          <p:cNvPicPr>
            <a:picLocks noChangeAspect="1"/>
          </p:cNvPicPr>
          <p:nvPr/>
        </p:nvPicPr>
        <p:blipFill>
          <a:blip r:embed="rId6"/>
          <a:stretch>
            <a:fillRect/>
          </a:stretch>
        </p:blipFill>
        <p:spPr>
          <a:xfrm>
            <a:off x="561725" y="288877"/>
            <a:ext cx="1148696" cy="693810"/>
          </a:xfrm>
          <a:prstGeom prst="rect">
            <a:avLst/>
          </a:prstGeom>
          <a:noFill/>
          <a:ln cap="flat">
            <a:noFill/>
          </a:ln>
        </p:spPr>
      </p:pic>
      <p:sp>
        <p:nvSpPr>
          <p:cNvPr id="9" name="Rectangle 13">
            <a:extLst>
              <a:ext uri="{FF2B5EF4-FFF2-40B4-BE49-F238E27FC236}">
                <a16:creationId xmlns:a16="http://schemas.microsoft.com/office/drawing/2014/main" id="{1A90DED1-94BB-7E6B-3E51-4BF1CA1504F7}"/>
              </a:ext>
            </a:extLst>
          </p:cNvPr>
          <p:cNvSpPr/>
          <p:nvPr/>
        </p:nvSpPr>
        <p:spPr>
          <a:xfrm rot="5399996" flipV="1">
            <a:off x="126443" y="587667"/>
            <a:ext cx="583469" cy="122246"/>
          </a:xfrm>
          <a:prstGeom prst="rect">
            <a:avLst/>
          </a:prstGeom>
          <a:solidFill>
            <a:srgbClr val="F69C93"/>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10" name="Picture Placeholder 6">
            <a:extLst>
              <a:ext uri="{FF2B5EF4-FFF2-40B4-BE49-F238E27FC236}">
                <a16:creationId xmlns:a16="http://schemas.microsoft.com/office/drawing/2014/main" id="{781046BF-E8EF-9BE4-7169-1035E39DEEEF}"/>
              </a:ext>
            </a:extLst>
          </p:cNvPr>
          <p:cNvSpPr txBox="1">
            <a:spLocks noGrp="1"/>
          </p:cNvSpPr>
          <p:nvPr>
            <p:ph type="pic" idx="4294967295"/>
          </p:nvPr>
        </p:nvSpPr>
        <p:spPr>
          <a:xfrm>
            <a:off x="201168" y="3278261"/>
            <a:ext cx="4243739" cy="2088325"/>
          </a:xfrm>
        </p:spPr>
        <p:txBody>
          <a:bodyPr/>
          <a:lstStyle>
            <a:lvl1pPr>
              <a:defRPr/>
            </a:lvl1pPr>
          </a:lstStyle>
          <a:p>
            <a:pPr lvl="0"/>
            <a:r>
              <a:rPr lang="en-US"/>
              <a:t>Logo</a:t>
            </a:r>
          </a:p>
        </p:txBody>
      </p:sp>
      <p:sp>
        <p:nvSpPr>
          <p:cNvPr id="11" name="Text Placeholder 31">
            <a:extLst>
              <a:ext uri="{FF2B5EF4-FFF2-40B4-BE49-F238E27FC236}">
                <a16:creationId xmlns:a16="http://schemas.microsoft.com/office/drawing/2014/main" id="{AC6E4A73-BCCE-236A-162E-52034A57A4EF}"/>
              </a:ext>
            </a:extLst>
          </p:cNvPr>
          <p:cNvSpPr txBox="1">
            <a:spLocks noGrp="1"/>
          </p:cNvSpPr>
          <p:nvPr>
            <p:ph type="body" idx="4294967295"/>
          </p:nvPr>
        </p:nvSpPr>
        <p:spPr>
          <a:xfrm>
            <a:off x="5317940" y="3609630"/>
            <a:ext cx="2624949" cy="726637"/>
          </a:xfrm>
        </p:spPr>
        <p:txBody>
          <a:bodyPr/>
          <a:lstStyle>
            <a:lvl1pPr marL="0" indent="0">
              <a:buNone/>
              <a:defRPr sz="2000"/>
            </a:lvl1pPr>
          </a:lstStyle>
          <a:p>
            <a:pPr lvl="0"/>
            <a:r>
              <a:rPr lang="en-US"/>
              <a:t>Physical Address</a:t>
            </a:r>
          </a:p>
        </p:txBody>
      </p:sp>
      <p:sp>
        <p:nvSpPr>
          <p:cNvPr id="12" name="Text Placeholder 31">
            <a:extLst>
              <a:ext uri="{FF2B5EF4-FFF2-40B4-BE49-F238E27FC236}">
                <a16:creationId xmlns:a16="http://schemas.microsoft.com/office/drawing/2014/main" id="{E66ABD82-5234-6111-33D7-F42D4FD7E6C1}"/>
              </a:ext>
            </a:extLst>
          </p:cNvPr>
          <p:cNvSpPr txBox="1">
            <a:spLocks noGrp="1"/>
          </p:cNvSpPr>
          <p:nvPr>
            <p:ph type="body" idx="4294967295"/>
          </p:nvPr>
        </p:nvSpPr>
        <p:spPr>
          <a:xfrm>
            <a:off x="8862840" y="3605689"/>
            <a:ext cx="2624949" cy="726637"/>
          </a:xfrm>
        </p:spPr>
        <p:txBody>
          <a:bodyPr/>
          <a:lstStyle>
            <a:lvl1pPr marL="0" indent="0">
              <a:buNone/>
              <a:defRPr sz="2000"/>
            </a:lvl1pPr>
          </a:lstStyle>
          <a:p>
            <a:pPr lvl="0"/>
            <a:r>
              <a:rPr lang="en-US"/>
              <a:t>Email Address</a:t>
            </a:r>
          </a:p>
        </p:txBody>
      </p:sp>
      <p:sp>
        <p:nvSpPr>
          <p:cNvPr id="13" name="Text Placeholder 31">
            <a:extLst>
              <a:ext uri="{FF2B5EF4-FFF2-40B4-BE49-F238E27FC236}">
                <a16:creationId xmlns:a16="http://schemas.microsoft.com/office/drawing/2014/main" id="{4FF233AB-59B6-5B8D-FCD7-E1DE378D18D6}"/>
              </a:ext>
            </a:extLst>
          </p:cNvPr>
          <p:cNvSpPr txBox="1">
            <a:spLocks noGrp="1"/>
          </p:cNvSpPr>
          <p:nvPr>
            <p:ph type="body" idx="4294967295"/>
          </p:nvPr>
        </p:nvSpPr>
        <p:spPr>
          <a:xfrm>
            <a:off x="5317940" y="5003258"/>
            <a:ext cx="2624949" cy="726637"/>
          </a:xfrm>
        </p:spPr>
        <p:txBody>
          <a:bodyPr/>
          <a:lstStyle>
            <a:lvl1pPr marL="0" indent="0">
              <a:buNone/>
              <a:defRPr sz="2000"/>
            </a:lvl1pPr>
          </a:lstStyle>
          <a:p>
            <a:pPr lvl="0"/>
            <a:r>
              <a:rPr lang="en-US"/>
              <a:t>Telephone Number</a:t>
            </a:r>
          </a:p>
        </p:txBody>
      </p:sp>
      <p:sp>
        <p:nvSpPr>
          <p:cNvPr id="14" name="Text Placeholder 31">
            <a:extLst>
              <a:ext uri="{FF2B5EF4-FFF2-40B4-BE49-F238E27FC236}">
                <a16:creationId xmlns:a16="http://schemas.microsoft.com/office/drawing/2014/main" id="{8CBB2998-EEC7-2412-D0E7-9C971998E2E9}"/>
              </a:ext>
            </a:extLst>
          </p:cNvPr>
          <p:cNvSpPr txBox="1">
            <a:spLocks noGrp="1"/>
          </p:cNvSpPr>
          <p:nvPr>
            <p:ph type="body" idx="4294967295"/>
          </p:nvPr>
        </p:nvSpPr>
        <p:spPr>
          <a:xfrm>
            <a:off x="8862840" y="5040913"/>
            <a:ext cx="2624949" cy="726637"/>
          </a:xfrm>
        </p:spPr>
        <p:txBody>
          <a:bodyPr/>
          <a:lstStyle>
            <a:lvl1pPr marL="0" indent="0">
              <a:buNone/>
              <a:defRPr sz="2000"/>
            </a:lvl1pPr>
          </a:lstStyle>
          <a:p>
            <a:pPr lvl="0"/>
            <a:r>
              <a:rPr lang="en-US"/>
              <a:t>Website</a:t>
            </a:r>
          </a:p>
        </p:txBody>
      </p:sp>
    </p:spTree>
    <p:extLst>
      <p:ext uri="{BB962C8B-B14F-4D97-AF65-F5344CB8AC3E}">
        <p14:creationId xmlns:p14="http://schemas.microsoft.com/office/powerpoint/2010/main" val="11849410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WGEI Contact Slide">
    <p:spTree>
      <p:nvGrpSpPr>
        <p:cNvPr id="1" name=""/>
        <p:cNvGrpSpPr/>
        <p:nvPr/>
      </p:nvGrpSpPr>
      <p:grpSpPr>
        <a:xfrm>
          <a:off x="0" y="0"/>
          <a:ext cx="0" cy="0"/>
          <a:chOff x="0" y="0"/>
          <a:chExt cx="0" cy="0"/>
        </a:xfrm>
      </p:grpSpPr>
      <p:sp>
        <p:nvSpPr>
          <p:cNvPr id="2" name="Подзаголовок 2">
            <a:extLst>
              <a:ext uri="{FF2B5EF4-FFF2-40B4-BE49-F238E27FC236}">
                <a16:creationId xmlns:a16="http://schemas.microsoft.com/office/drawing/2014/main" id="{638C0BF6-3426-5DCF-9F68-93C0C50D01D0}"/>
              </a:ext>
            </a:extLst>
          </p:cNvPr>
          <p:cNvSpPr txBox="1"/>
          <p:nvPr/>
        </p:nvSpPr>
        <p:spPr>
          <a:xfrm>
            <a:off x="2560054" y="3828711"/>
            <a:ext cx="7546588" cy="632618"/>
          </a:xfrm>
          <a:prstGeom prst="rect">
            <a:avLst/>
          </a:prstGeom>
          <a:noFill/>
          <a:ln cap="flat">
            <a:noFill/>
          </a:ln>
        </p:spPr>
        <p:txBody>
          <a:bodyPr vert="horz" wrap="square" lIns="91440" tIns="45720" rIns="91440" bIns="45720" anchor="t" anchorCtr="1" compatLnSpc="1">
            <a:noAutofit/>
          </a:bodyPr>
          <a:lstStyle/>
          <a:p>
            <a:pPr marL="0" marR="0" lvl="0" indent="0" algn="ctr" defTabSz="914400" rtl="0" fontAlgn="auto" hangingPunct="1">
              <a:lnSpc>
                <a:spcPct val="150000"/>
              </a:lnSpc>
              <a:spcBef>
                <a:spcPts val="0"/>
              </a:spcBef>
              <a:spcAft>
                <a:spcPts val="0"/>
              </a:spcAft>
              <a:buNone/>
              <a:tabLst/>
              <a:defRPr sz="1800" b="0" i="0" u="none" strike="noStrike" kern="0" cap="none" spc="0" baseline="0">
                <a:solidFill>
                  <a:srgbClr val="000000"/>
                </a:solidFill>
                <a:uFillTx/>
              </a:defRPr>
            </a:pPr>
            <a:r>
              <a:rPr lang="en-US" sz="3200" b="0" i="0" u="none" strike="noStrike" kern="0" cap="none" spc="0" baseline="0">
                <a:solidFill>
                  <a:srgbClr val="FFFFFF"/>
                </a:solidFill>
                <a:uFillTx/>
                <a:latin typeface="Arial  "/>
                <a:ea typeface="Karla" pitchFamily="2"/>
                <a:cs typeface="Poppins" pitchFamily="2"/>
              </a:rPr>
              <a:t>https://www.intosaicommunity.net/wgei/</a:t>
            </a:r>
            <a:endParaRPr lang="en-US" sz="3200" b="0" i="0" u="none" strike="noStrike" kern="1200" cap="none" spc="0" baseline="0">
              <a:solidFill>
                <a:srgbClr val="FFFFFF"/>
              </a:solidFill>
              <a:uFillTx/>
              <a:latin typeface="Arial  "/>
              <a:ea typeface="Karla" pitchFamily="2"/>
              <a:cs typeface="Poppins" pitchFamily="2"/>
            </a:endParaRPr>
          </a:p>
        </p:txBody>
      </p:sp>
      <p:grpSp>
        <p:nvGrpSpPr>
          <p:cNvPr id="3" name="Group 10">
            <a:extLst>
              <a:ext uri="{FF2B5EF4-FFF2-40B4-BE49-F238E27FC236}">
                <a16:creationId xmlns:a16="http://schemas.microsoft.com/office/drawing/2014/main" id="{9A90E886-C027-DFB9-D278-C42797C614BE}"/>
              </a:ext>
            </a:extLst>
          </p:cNvPr>
          <p:cNvGrpSpPr/>
          <p:nvPr/>
        </p:nvGrpSpPr>
        <p:grpSpPr>
          <a:xfrm>
            <a:off x="2103302" y="2460933"/>
            <a:ext cx="2316294" cy="1096978"/>
            <a:chOff x="2103302" y="2460933"/>
            <a:chExt cx="2316294" cy="1096978"/>
          </a:xfrm>
        </p:grpSpPr>
        <p:pic>
          <p:nvPicPr>
            <p:cNvPr id="4" name="Picture 11">
              <a:extLst>
                <a:ext uri="{FF2B5EF4-FFF2-40B4-BE49-F238E27FC236}">
                  <a16:creationId xmlns:a16="http://schemas.microsoft.com/office/drawing/2014/main" id="{D4DC2B03-AEDE-1DC4-4872-10A9ED876A45}"/>
                </a:ext>
              </a:extLst>
            </p:cNvPr>
            <p:cNvPicPr>
              <a:picLocks noChangeAspect="1"/>
            </p:cNvPicPr>
            <p:nvPr/>
          </p:nvPicPr>
          <p:blipFill>
            <a:blip r:embed="rId2"/>
            <a:stretch>
              <a:fillRect/>
            </a:stretch>
          </p:blipFill>
          <p:spPr>
            <a:xfrm>
              <a:off x="2856192" y="2460933"/>
              <a:ext cx="544241" cy="545649"/>
            </a:xfrm>
            <a:prstGeom prst="rect">
              <a:avLst/>
            </a:prstGeom>
            <a:noFill/>
            <a:ln cap="flat">
              <a:noFill/>
            </a:ln>
          </p:spPr>
        </p:pic>
        <p:sp>
          <p:nvSpPr>
            <p:cNvPr id="5" name="TextBox 12">
              <a:extLst>
                <a:ext uri="{FF2B5EF4-FFF2-40B4-BE49-F238E27FC236}">
                  <a16:creationId xmlns:a16="http://schemas.microsoft.com/office/drawing/2014/main" id="{ECE5A4CF-DDD5-09AE-BCD1-9F6067409628}"/>
                </a:ext>
              </a:extLst>
            </p:cNvPr>
            <p:cNvSpPr txBox="1"/>
            <p:nvPr/>
          </p:nvSpPr>
          <p:spPr>
            <a:xfrm>
              <a:off x="2103302" y="3096249"/>
              <a:ext cx="2316294" cy="46166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400" b="0" i="0" u="none" strike="noStrike" kern="1200" cap="none" spc="0" baseline="0">
                  <a:solidFill>
                    <a:srgbClr val="FFFFFF"/>
                  </a:solidFill>
                  <a:uFillTx/>
                  <a:latin typeface="Arial  "/>
                  <a:ea typeface="Karla" pitchFamily="2"/>
                  <a:cs typeface="Poppins" pitchFamily="2"/>
                </a:rPr>
                <a:t> </a:t>
              </a:r>
              <a:r>
                <a:rPr lang="en-GB" sz="2400" b="0" i="0" u="none" strike="noStrike" kern="1200" cap="none" spc="0" baseline="0">
                  <a:solidFill>
                    <a:srgbClr val="FFFFFF"/>
                  </a:solidFill>
                  <a:uFillTx/>
                  <a:latin typeface="Arial  "/>
                </a:rPr>
                <a:t>www.wgei.org</a:t>
              </a:r>
              <a:r>
                <a:rPr lang="en-US" sz="2400" b="0" i="0" u="none" strike="noStrike" kern="1200" cap="none" spc="0" baseline="0">
                  <a:solidFill>
                    <a:srgbClr val="FFFFFF"/>
                  </a:solidFill>
                  <a:uFillTx/>
                  <a:latin typeface="Arial  "/>
                  <a:ea typeface="Karla" pitchFamily="2"/>
                  <a:cs typeface="Poppins" pitchFamily="2"/>
                </a:rPr>
                <a:t> </a:t>
              </a:r>
              <a:endParaRPr lang="en-GB" sz="2400" b="0" i="0" u="none" strike="noStrike" kern="1200" cap="none" spc="0" baseline="0">
                <a:solidFill>
                  <a:srgbClr val="000000"/>
                </a:solidFill>
                <a:uFillTx/>
                <a:latin typeface="Arial  "/>
              </a:endParaRPr>
            </a:p>
          </p:txBody>
        </p:sp>
      </p:grpSp>
      <p:grpSp>
        <p:nvGrpSpPr>
          <p:cNvPr id="6" name="Group 13">
            <a:extLst>
              <a:ext uri="{FF2B5EF4-FFF2-40B4-BE49-F238E27FC236}">
                <a16:creationId xmlns:a16="http://schemas.microsoft.com/office/drawing/2014/main" id="{71167321-5D33-A22F-9300-5D59E41FEF66}"/>
              </a:ext>
            </a:extLst>
          </p:cNvPr>
          <p:cNvGrpSpPr/>
          <p:nvPr/>
        </p:nvGrpSpPr>
        <p:grpSpPr>
          <a:xfrm>
            <a:off x="5060170" y="2411199"/>
            <a:ext cx="2534433" cy="1139342"/>
            <a:chOff x="5060170" y="2411199"/>
            <a:chExt cx="2534433" cy="1139342"/>
          </a:xfrm>
        </p:grpSpPr>
        <p:pic>
          <p:nvPicPr>
            <p:cNvPr id="7" name="Picture 14">
              <a:extLst>
                <a:ext uri="{FF2B5EF4-FFF2-40B4-BE49-F238E27FC236}">
                  <a16:creationId xmlns:a16="http://schemas.microsoft.com/office/drawing/2014/main" id="{E0F4C02A-05CF-C19C-ABFC-0CC5C783CEC0}"/>
                </a:ext>
              </a:extLst>
            </p:cNvPr>
            <p:cNvPicPr>
              <a:picLocks noChangeAspect="1"/>
            </p:cNvPicPr>
            <p:nvPr/>
          </p:nvPicPr>
          <p:blipFill>
            <a:blip r:embed="rId3"/>
            <a:stretch>
              <a:fillRect/>
            </a:stretch>
          </p:blipFill>
          <p:spPr>
            <a:xfrm>
              <a:off x="5916862" y="2411199"/>
              <a:ext cx="503422" cy="572935"/>
            </a:xfrm>
            <a:prstGeom prst="rect">
              <a:avLst/>
            </a:prstGeom>
            <a:noFill/>
            <a:ln cap="flat">
              <a:noFill/>
            </a:ln>
          </p:spPr>
        </p:pic>
        <p:sp>
          <p:nvSpPr>
            <p:cNvPr id="8" name="TextBox 15">
              <a:extLst>
                <a:ext uri="{FF2B5EF4-FFF2-40B4-BE49-F238E27FC236}">
                  <a16:creationId xmlns:a16="http://schemas.microsoft.com/office/drawing/2014/main" id="{DCC659E4-DC79-3706-718A-200ED0C4EC6F}"/>
                </a:ext>
              </a:extLst>
            </p:cNvPr>
            <p:cNvSpPr txBox="1"/>
            <p:nvPr/>
          </p:nvSpPr>
          <p:spPr>
            <a:xfrm>
              <a:off x="5060170" y="3088879"/>
              <a:ext cx="2534433" cy="46166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0" i="0" u="none" strike="noStrike" kern="1200" cap="none" spc="0" baseline="0">
                  <a:solidFill>
                    <a:srgbClr val="FFFFFF"/>
                  </a:solidFill>
                  <a:uFillTx/>
                  <a:latin typeface="Arial  "/>
                </a:rPr>
                <a:t>wgei@oag.go.ug</a:t>
              </a:r>
              <a:endParaRPr lang="en-GB" sz="2400" b="0" i="0" u="none" strike="noStrike" kern="1200" cap="none" spc="0" baseline="0">
                <a:solidFill>
                  <a:srgbClr val="000000"/>
                </a:solidFill>
                <a:uFillTx/>
                <a:latin typeface="Arial  "/>
              </a:endParaRPr>
            </a:p>
          </p:txBody>
        </p:sp>
      </p:grpSp>
      <p:grpSp>
        <p:nvGrpSpPr>
          <p:cNvPr id="9" name="Group 16">
            <a:extLst>
              <a:ext uri="{FF2B5EF4-FFF2-40B4-BE49-F238E27FC236}">
                <a16:creationId xmlns:a16="http://schemas.microsoft.com/office/drawing/2014/main" id="{7714E90E-AFEF-1F66-9242-1D9ECBCD374A}"/>
              </a:ext>
            </a:extLst>
          </p:cNvPr>
          <p:cNvGrpSpPr/>
          <p:nvPr/>
        </p:nvGrpSpPr>
        <p:grpSpPr>
          <a:xfrm>
            <a:off x="8183834" y="2478874"/>
            <a:ext cx="2661964" cy="1061106"/>
            <a:chOff x="8183834" y="2478874"/>
            <a:chExt cx="2661964" cy="1061106"/>
          </a:xfrm>
        </p:grpSpPr>
        <p:pic>
          <p:nvPicPr>
            <p:cNvPr id="10" name="Picture 17">
              <a:extLst>
                <a:ext uri="{FF2B5EF4-FFF2-40B4-BE49-F238E27FC236}">
                  <a16:creationId xmlns:a16="http://schemas.microsoft.com/office/drawing/2014/main" id="{0F220608-A1AB-C402-F4A4-09D9DBFAD636}"/>
                </a:ext>
              </a:extLst>
            </p:cNvPr>
            <p:cNvPicPr>
              <a:picLocks noChangeAspect="1"/>
            </p:cNvPicPr>
            <p:nvPr/>
          </p:nvPicPr>
          <p:blipFill>
            <a:blip r:embed="rId4"/>
            <a:stretch>
              <a:fillRect/>
            </a:stretch>
          </p:blipFill>
          <p:spPr>
            <a:xfrm>
              <a:off x="8951089" y="2478874"/>
              <a:ext cx="517029" cy="518364"/>
            </a:xfrm>
            <a:prstGeom prst="rect">
              <a:avLst/>
            </a:prstGeom>
            <a:noFill/>
            <a:ln cap="flat">
              <a:noFill/>
            </a:ln>
          </p:spPr>
        </p:pic>
        <p:sp>
          <p:nvSpPr>
            <p:cNvPr id="11" name="TextBox 18">
              <a:extLst>
                <a:ext uri="{FF2B5EF4-FFF2-40B4-BE49-F238E27FC236}">
                  <a16:creationId xmlns:a16="http://schemas.microsoft.com/office/drawing/2014/main" id="{DFE6BC33-0A33-1804-AADC-5CABBC41AEF5}"/>
                </a:ext>
              </a:extLst>
            </p:cNvPr>
            <p:cNvSpPr txBox="1"/>
            <p:nvPr/>
          </p:nvSpPr>
          <p:spPr>
            <a:xfrm>
              <a:off x="8183834" y="3078318"/>
              <a:ext cx="2661964" cy="46166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400" b="0" i="0" u="none" strike="noStrike" kern="1200" cap="none" spc="0" baseline="0">
                  <a:solidFill>
                    <a:srgbClr val="FFFFFF"/>
                  </a:solidFill>
                  <a:uFillTx/>
                  <a:latin typeface="Pe-icon-7-stroke" pitchFamily="2"/>
                </a:rPr>
                <a:t> </a:t>
              </a:r>
              <a:r>
                <a:rPr lang="en-GB" sz="2400" b="0" i="0" u="none" strike="noStrike" kern="1200" cap="none" spc="0" baseline="0">
                  <a:solidFill>
                    <a:srgbClr val="FFFFFF"/>
                  </a:solidFill>
                  <a:uFillTx/>
                  <a:latin typeface="Arial  "/>
                </a:rPr>
                <a:t>@IntosaiWgei</a:t>
              </a:r>
              <a:endParaRPr lang="en-GB" sz="2400" b="0" i="0" u="none" strike="noStrike" kern="1200" cap="none" spc="0" baseline="0">
                <a:solidFill>
                  <a:srgbClr val="000000"/>
                </a:solidFill>
                <a:uFillTx/>
                <a:latin typeface="Calibri"/>
              </a:endParaRPr>
            </a:p>
          </p:txBody>
        </p:sp>
      </p:grpSp>
      <p:sp>
        <p:nvSpPr>
          <p:cNvPr id="12" name="Rectangle 19">
            <a:extLst>
              <a:ext uri="{FF2B5EF4-FFF2-40B4-BE49-F238E27FC236}">
                <a16:creationId xmlns:a16="http://schemas.microsoft.com/office/drawing/2014/main" id="{E93CD891-22D4-AF47-1B4A-B66E2EC53B04}"/>
              </a:ext>
            </a:extLst>
          </p:cNvPr>
          <p:cNvSpPr/>
          <p:nvPr/>
        </p:nvSpPr>
        <p:spPr>
          <a:xfrm>
            <a:off x="0" y="6370633"/>
            <a:ext cx="12191996" cy="486698"/>
          </a:xfrm>
          <a:prstGeom prst="rect">
            <a:avLst/>
          </a:prstGeom>
          <a:solidFill>
            <a:srgbClr val="4C4C4C"/>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13" name="Rectangle 20">
            <a:extLst>
              <a:ext uri="{FF2B5EF4-FFF2-40B4-BE49-F238E27FC236}">
                <a16:creationId xmlns:a16="http://schemas.microsoft.com/office/drawing/2014/main" id="{CD3E5EEE-C487-9AD7-C4A0-69262A6E0A46}"/>
              </a:ext>
            </a:extLst>
          </p:cNvPr>
          <p:cNvSpPr/>
          <p:nvPr/>
        </p:nvSpPr>
        <p:spPr>
          <a:xfrm>
            <a:off x="453176" y="6370633"/>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pic>
        <p:nvPicPr>
          <p:cNvPr id="14" name="Picture 7">
            <a:extLst>
              <a:ext uri="{FF2B5EF4-FFF2-40B4-BE49-F238E27FC236}">
                <a16:creationId xmlns:a16="http://schemas.microsoft.com/office/drawing/2014/main" id="{17A95C36-7815-BA44-8B3F-8E8D9DC72F2D}"/>
              </a:ext>
            </a:extLst>
          </p:cNvPr>
          <p:cNvPicPr>
            <a:picLocks noChangeAspect="1"/>
          </p:cNvPicPr>
          <p:nvPr/>
        </p:nvPicPr>
        <p:blipFill>
          <a:blip r:embed="rId5"/>
          <a:stretch>
            <a:fillRect/>
          </a:stretch>
        </p:blipFill>
        <p:spPr>
          <a:xfrm>
            <a:off x="5259080" y="4738375"/>
            <a:ext cx="2148538" cy="1297716"/>
          </a:xfrm>
          <a:prstGeom prst="rect">
            <a:avLst/>
          </a:prstGeom>
          <a:noFill/>
          <a:ln cap="flat">
            <a:noFill/>
          </a:ln>
        </p:spPr>
      </p:pic>
      <p:sp>
        <p:nvSpPr>
          <p:cNvPr id="15" name="Rectangle 2">
            <a:extLst>
              <a:ext uri="{FF2B5EF4-FFF2-40B4-BE49-F238E27FC236}">
                <a16:creationId xmlns:a16="http://schemas.microsoft.com/office/drawing/2014/main" id="{8B7ED12A-99E5-E713-30A9-DE1B8A03BCE3}"/>
              </a:ext>
            </a:extLst>
          </p:cNvPr>
          <p:cNvSpPr/>
          <p:nvPr/>
        </p:nvSpPr>
        <p:spPr>
          <a:xfrm>
            <a:off x="958373" y="1209723"/>
            <a:ext cx="177695" cy="4949775"/>
          </a:xfrm>
          <a:prstGeom prst="rect">
            <a:avLst/>
          </a:prstGeom>
          <a:solidFill>
            <a:srgbClr val="F69C93">
              <a:alpha val="87059"/>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Calibri"/>
            </a:endParaRPr>
          </a:p>
        </p:txBody>
      </p:sp>
    </p:spTree>
    <p:extLst>
      <p:ext uri="{BB962C8B-B14F-4D97-AF65-F5344CB8AC3E}">
        <p14:creationId xmlns:p14="http://schemas.microsoft.com/office/powerpoint/2010/main" val="1077813263"/>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Guide Lines 2">
    <p:spTree>
      <p:nvGrpSpPr>
        <p:cNvPr id="1" name=""/>
        <p:cNvGrpSpPr/>
        <p:nvPr/>
      </p:nvGrpSpPr>
      <p:grpSpPr>
        <a:xfrm>
          <a:off x="0" y="0"/>
          <a:ext cx="0" cy="0"/>
          <a:chOff x="0" y="0"/>
          <a:chExt cx="0" cy="0"/>
        </a:xfrm>
      </p:grpSpPr>
      <p:sp>
        <p:nvSpPr>
          <p:cNvPr id="2" name="Picture Placeholder 18">
            <a:extLst>
              <a:ext uri="{FF2B5EF4-FFF2-40B4-BE49-F238E27FC236}">
                <a16:creationId xmlns:a16="http://schemas.microsoft.com/office/drawing/2014/main" id="{6C284AE9-7711-42AD-3C42-92E14B219A07}"/>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3" name="Picture Placeholder 22">
            <a:extLst>
              <a:ext uri="{FF2B5EF4-FFF2-40B4-BE49-F238E27FC236}">
                <a16:creationId xmlns:a16="http://schemas.microsoft.com/office/drawing/2014/main" id="{2C07C180-27FB-8F9F-C4F9-184561312AA1}"/>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4" name="Text Placeholder 13">
            <a:extLst>
              <a:ext uri="{FF2B5EF4-FFF2-40B4-BE49-F238E27FC236}">
                <a16:creationId xmlns:a16="http://schemas.microsoft.com/office/drawing/2014/main" id="{A1E20FA6-C792-B305-886B-5E1AE110E0E6}"/>
              </a:ext>
            </a:extLst>
          </p:cNvPr>
          <p:cNvSpPr txBox="1">
            <a:spLocks noGrp="1"/>
          </p:cNvSpPr>
          <p:nvPr>
            <p:ph type="body" idx="4294967295"/>
          </p:nvPr>
        </p:nvSpPr>
        <p:spPr>
          <a:xfrm>
            <a:off x="2107472" y="251158"/>
            <a:ext cx="2908660" cy="619688"/>
          </a:xfrm>
        </p:spPr>
        <p:txBody>
          <a:bodyPr>
            <a:noAutofit/>
          </a:bodyPr>
          <a:lstStyle>
            <a:lvl1pPr marL="0" indent="0">
              <a:buNone/>
              <a:defRPr sz="4800" b="1"/>
            </a:lvl1pPr>
          </a:lstStyle>
          <a:p>
            <a:pPr lvl="0"/>
            <a:r>
              <a:rPr lang="en-US"/>
              <a:t>TEMPLATE</a:t>
            </a:r>
          </a:p>
        </p:txBody>
      </p:sp>
      <p:sp>
        <p:nvSpPr>
          <p:cNvPr id="5" name="Text Placeholder 13">
            <a:extLst>
              <a:ext uri="{FF2B5EF4-FFF2-40B4-BE49-F238E27FC236}">
                <a16:creationId xmlns:a16="http://schemas.microsoft.com/office/drawing/2014/main" id="{AEE0E0F6-9304-01C5-22FD-1BD667E689E1}"/>
              </a:ext>
            </a:extLst>
          </p:cNvPr>
          <p:cNvSpPr txBox="1">
            <a:spLocks noGrp="1"/>
          </p:cNvSpPr>
          <p:nvPr>
            <p:ph type="body" idx="4294967295"/>
          </p:nvPr>
        </p:nvSpPr>
        <p:spPr>
          <a:xfrm>
            <a:off x="5159968" y="256434"/>
            <a:ext cx="3661815" cy="647267"/>
          </a:xfrm>
        </p:spPr>
        <p:txBody>
          <a:bodyPr>
            <a:noAutofit/>
          </a:bodyPr>
          <a:lstStyle>
            <a:lvl1pPr marL="0" indent="0">
              <a:buNone/>
              <a:defRPr sz="4800" b="1">
                <a:solidFill>
                  <a:srgbClr val="F47920"/>
                </a:solidFill>
              </a:defRPr>
            </a:lvl1pPr>
          </a:lstStyle>
          <a:p>
            <a:pPr lvl="0"/>
            <a:r>
              <a:rPr lang="en-US"/>
              <a:t>GUIDELINES</a:t>
            </a:r>
          </a:p>
        </p:txBody>
      </p:sp>
      <p:sp>
        <p:nvSpPr>
          <p:cNvPr id="6" name="TextBox 9">
            <a:extLst>
              <a:ext uri="{FF2B5EF4-FFF2-40B4-BE49-F238E27FC236}">
                <a16:creationId xmlns:a16="http://schemas.microsoft.com/office/drawing/2014/main" id="{E36E2A66-9770-B2D0-BFB8-873EE2EF67A4}"/>
              </a:ext>
            </a:extLst>
          </p:cNvPr>
          <p:cNvSpPr txBox="1"/>
          <p:nvPr/>
        </p:nvSpPr>
        <p:spPr>
          <a:xfrm>
            <a:off x="668746" y="1184852"/>
            <a:ext cx="7064681" cy="5632310"/>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1" i="0" u="none" strike="noStrike" kern="1200" cap="none" spc="0" baseline="0">
                <a:solidFill>
                  <a:srgbClr val="000000"/>
                </a:solidFill>
                <a:uFillTx/>
                <a:latin typeface="Calibri"/>
              </a:rPr>
              <a:t>ADD PRESENTER’S LOGOS</a:t>
            </a:r>
            <a:endParaRPr lang="en-GB" sz="2000" b="0" i="0" u="none" strike="noStrike" kern="1200" cap="none" spc="0" baseline="0">
              <a:solidFill>
                <a:srgbClr val="000000"/>
              </a:solidFill>
              <a:uFillTx/>
              <a:latin typeface="Calibri"/>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1" i="0" u="none" strike="noStrike" kern="1200" cap="none" spc="0" baseline="0">
                <a:solidFill>
                  <a:srgbClr val="000000"/>
                </a:solidFill>
                <a:uFillTx/>
                <a:latin typeface="Calibri"/>
              </a:rPr>
              <a:t>-&gt; </a:t>
            </a:r>
            <a:r>
              <a:rPr lang="en-GB" sz="2000" b="0" i="0" u="none" strike="noStrike" kern="1200" cap="none" spc="0" baseline="0">
                <a:solidFill>
                  <a:srgbClr val="000000"/>
                </a:solidFill>
                <a:uFillTx/>
                <a:latin typeface="Calibri"/>
              </a:rPr>
              <a:t>To add a Logo, just click on the Logo icon on each Slide and Browse to the folder Containing your Logos.</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1" i="1" u="none" strike="noStrike" kern="1200" cap="none" spc="0" baseline="0">
                <a:solidFill>
                  <a:srgbClr val="000000"/>
                </a:solidFill>
                <a:uFillTx/>
                <a:latin typeface="Calibri"/>
              </a:rPr>
              <a:t>-&gt;</a:t>
            </a:r>
            <a:r>
              <a:rPr lang="en-GB" sz="2000" b="0" i="1" u="none" strike="noStrike" kern="1200" cap="none" spc="0" baseline="0">
                <a:solidFill>
                  <a:srgbClr val="000000"/>
                </a:solidFill>
                <a:uFillTx/>
                <a:latin typeface="Calibri"/>
              </a:rPr>
              <a:t> If the Logo Icon is accidentally deleted, Right Click on the Slide and Click ‘Reset Slide’ </a:t>
            </a:r>
            <a:br>
              <a:rPr lang="en-GB" sz="2000" b="0" i="1" u="none" strike="noStrike" kern="1200" cap="none" spc="0" baseline="0">
                <a:solidFill>
                  <a:srgbClr val="000000"/>
                </a:solidFill>
                <a:uFillTx/>
                <a:latin typeface="Calibri"/>
              </a:rPr>
            </a:br>
            <a:r>
              <a:rPr lang="en-GB" sz="2000" b="1" i="1" u="none" strike="noStrike" kern="1200" cap="none" spc="0" baseline="0">
                <a:solidFill>
                  <a:srgbClr val="000000"/>
                </a:solidFill>
                <a:uFillTx/>
                <a:latin typeface="Calibri"/>
              </a:rPr>
              <a:t>-&gt;</a:t>
            </a:r>
            <a:r>
              <a:rPr lang="en-GB" sz="2000" b="0" i="1" u="none" strike="noStrike" kern="1200" cap="none" spc="0" baseline="0">
                <a:solidFill>
                  <a:srgbClr val="000000"/>
                </a:solidFill>
                <a:uFillTx/>
                <a:latin typeface="Calibri"/>
              </a:rPr>
              <a:t> Select and Delete extra logo icons.</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00" b="1" i="1" u="none" strike="noStrike" kern="1200" cap="none" spc="0" baseline="0">
              <a:solidFill>
                <a:srgbClr val="000000"/>
              </a:solidFill>
              <a:uFillTx/>
              <a:latin typeface="Calibri"/>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1" i="0" u="none" strike="noStrike" kern="1200" cap="none" spc="0" baseline="0">
                <a:solidFill>
                  <a:srgbClr val="000000"/>
                </a:solidFill>
                <a:uFillTx/>
                <a:latin typeface="Calibri"/>
              </a:rPr>
              <a:t>SLIDE LAYOUTS</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0" i="0" u="none" strike="noStrike" kern="1200" cap="none" spc="0" baseline="0">
                <a:solidFill>
                  <a:srgbClr val="000000"/>
                </a:solidFill>
                <a:uFillTx/>
                <a:latin typeface="Calibri"/>
              </a:rPr>
              <a:t>If you wish to use a different layout for your existing slide,. Simply</a:t>
            </a:r>
          </a:p>
          <a:p>
            <a:pPr marL="857250" marR="0" lvl="1" indent="-400050" algn="l" defTabSz="914400" rtl="0" fontAlgn="auto" hangingPunct="1">
              <a:lnSpc>
                <a:spcPct val="100000"/>
              </a:lnSpc>
              <a:spcBef>
                <a:spcPts val="0"/>
              </a:spcBef>
              <a:spcAft>
                <a:spcPts val="0"/>
              </a:spcAft>
              <a:buSzPct val="100000"/>
              <a:buFont typeface="Calibri Light"/>
              <a:buAutoNum type="romanLcPeriod"/>
              <a:tabLst/>
              <a:defRPr sz="1800" b="0" i="0" u="none" strike="noStrike" kern="0" cap="none" spc="0" baseline="0">
                <a:solidFill>
                  <a:srgbClr val="000000"/>
                </a:solidFill>
                <a:uFillTx/>
              </a:defRPr>
            </a:pPr>
            <a:r>
              <a:rPr lang="en-GB" sz="2000" b="0" i="0" u="none" strike="noStrike" kern="1200" cap="none" spc="0" baseline="0">
                <a:solidFill>
                  <a:srgbClr val="000000"/>
                </a:solidFill>
                <a:uFillTx/>
                <a:latin typeface="Calibri"/>
              </a:rPr>
              <a:t> Right click on the slide and select ‘Layout’</a:t>
            </a:r>
          </a:p>
          <a:p>
            <a:pPr marL="857250" marR="0" lvl="1" indent="-400050" algn="l" defTabSz="914400" rtl="0" fontAlgn="auto" hangingPunct="1">
              <a:lnSpc>
                <a:spcPct val="100000"/>
              </a:lnSpc>
              <a:spcBef>
                <a:spcPts val="0"/>
              </a:spcBef>
              <a:spcAft>
                <a:spcPts val="0"/>
              </a:spcAft>
              <a:buSzPct val="100000"/>
              <a:buFont typeface="Calibri Light"/>
              <a:buAutoNum type="romanLcPeriod"/>
              <a:tabLst/>
              <a:defRPr sz="1800" b="0" i="0" u="none" strike="noStrike" kern="0" cap="none" spc="0" baseline="0">
                <a:solidFill>
                  <a:srgbClr val="000000"/>
                </a:solidFill>
                <a:uFillTx/>
              </a:defRPr>
            </a:pPr>
            <a:r>
              <a:rPr lang="en-GB" sz="2000" b="0" i="0" u="none" strike="noStrike" kern="1200" cap="none" spc="0" baseline="0">
                <a:solidFill>
                  <a:srgbClr val="000000"/>
                </a:solidFill>
                <a:uFillTx/>
                <a:latin typeface="Calibri"/>
              </a:rPr>
              <a:t>Choose a New Layout from the gallery.</a:t>
            </a:r>
          </a:p>
          <a:p>
            <a:pPr marL="457200" marR="0" lvl="1"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00" b="0" i="0" u="none" strike="noStrike" kern="1200" cap="none" spc="0" baseline="0">
              <a:solidFill>
                <a:srgbClr val="000000"/>
              </a:solidFill>
              <a:uFillTx/>
              <a:latin typeface="Calibri"/>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1" i="0" u="none" strike="noStrike" kern="1200" cap="none" spc="0" baseline="0">
                <a:solidFill>
                  <a:srgbClr val="000000"/>
                </a:solidFill>
                <a:uFillTx/>
                <a:latin typeface="Calibri"/>
              </a:rPr>
              <a:t>SLIDE BY SLIDE INSTRUCTIONS</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0" i="0" u="none" strike="noStrike" kern="1200" cap="none" spc="0" baseline="0">
                <a:solidFill>
                  <a:srgbClr val="000000"/>
                </a:solidFill>
                <a:uFillTx/>
                <a:latin typeface="Calibri"/>
              </a:rPr>
              <a:t>Find instructions for each slide by clicking on the </a:t>
            </a:r>
            <a:r>
              <a:rPr lang="en-GB" sz="2000" b="1" i="0" u="none" strike="noStrike" kern="1200" cap="none" spc="0" baseline="0">
                <a:solidFill>
                  <a:srgbClr val="000000"/>
                </a:solidFill>
                <a:uFillTx/>
                <a:latin typeface="Calibri"/>
              </a:rPr>
              <a:t>‘Notes’ </a:t>
            </a:r>
            <a:r>
              <a:rPr lang="en-GB" sz="2000" b="0" i="0" u="none" strike="noStrike" kern="1200" cap="none" spc="0" baseline="0">
                <a:solidFill>
                  <a:srgbClr val="000000"/>
                </a:solidFill>
                <a:uFillTx/>
                <a:latin typeface="Calibri"/>
              </a:rPr>
              <a:t>icon at the bottom of your screen.</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00" b="0" i="0" u="none" strike="noStrike" kern="1200" cap="none" spc="0" baseline="0">
              <a:solidFill>
                <a:srgbClr val="000000"/>
              </a:solidFill>
              <a:uFillTx/>
              <a:latin typeface="Calibri"/>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00" b="1" i="0" u="none" strike="noStrike" kern="1200" cap="none" spc="0" baseline="0">
              <a:solidFill>
                <a:srgbClr val="000000"/>
              </a:solidFill>
              <a:uFillTx/>
              <a:latin typeface="Calibri"/>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00" b="0" i="0" u="none" strike="noStrike" kern="1200" cap="none" spc="0" baseline="0">
              <a:solidFill>
                <a:srgbClr val="000000"/>
              </a:solidFill>
              <a:uFillTx/>
              <a:latin typeface="Calibri"/>
            </a:endParaRPr>
          </a:p>
        </p:txBody>
      </p:sp>
      <p:pic>
        <p:nvPicPr>
          <p:cNvPr id="7" name="Picture 10">
            <a:extLst>
              <a:ext uri="{FF2B5EF4-FFF2-40B4-BE49-F238E27FC236}">
                <a16:creationId xmlns:a16="http://schemas.microsoft.com/office/drawing/2014/main" id="{91418045-9971-83A7-BE8E-12DF4492ECC1}"/>
              </a:ext>
            </a:extLst>
          </p:cNvPr>
          <p:cNvPicPr>
            <a:picLocks noChangeAspect="1"/>
          </p:cNvPicPr>
          <p:nvPr/>
        </p:nvPicPr>
        <p:blipFill>
          <a:blip r:embed="rId2"/>
          <a:stretch>
            <a:fillRect/>
          </a:stretch>
        </p:blipFill>
        <p:spPr>
          <a:xfrm>
            <a:off x="8127251" y="1579141"/>
            <a:ext cx="3130686" cy="901086"/>
          </a:xfrm>
          <a:prstGeom prst="rect">
            <a:avLst/>
          </a:prstGeom>
          <a:noFill/>
          <a:ln cap="flat">
            <a:noFill/>
          </a:ln>
        </p:spPr>
      </p:pic>
      <p:pic>
        <p:nvPicPr>
          <p:cNvPr id="8" name="Picture 11">
            <a:extLst>
              <a:ext uri="{FF2B5EF4-FFF2-40B4-BE49-F238E27FC236}">
                <a16:creationId xmlns:a16="http://schemas.microsoft.com/office/drawing/2014/main" id="{92666AB6-6F83-871E-7DDC-CEFE9AE079B8}"/>
              </a:ext>
            </a:extLst>
          </p:cNvPr>
          <p:cNvPicPr>
            <a:picLocks noChangeAspect="1"/>
          </p:cNvPicPr>
          <p:nvPr/>
        </p:nvPicPr>
        <p:blipFill>
          <a:blip r:embed="rId3"/>
          <a:stretch>
            <a:fillRect/>
          </a:stretch>
        </p:blipFill>
        <p:spPr>
          <a:xfrm>
            <a:off x="8320491" y="4957831"/>
            <a:ext cx="2744205" cy="965551"/>
          </a:xfrm>
          <a:prstGeom prst="rect">
            <a:avLst/>
          </a:prstGeom>
          <a:noFill/>
          <a:ln cap="flat">
            <a:noFill/>
          </a:ln>
        </p:spPr>
      </p:pic>
    </p:spTree>
    <p:extLst>
      <p:ext uri="{BB962C8B-B14F-4D97-AF65-F5344CB8AC3E}">
        <p14:creationId xmlns:p14="http://schemas.microsoft.com/office/powerpoint/2010/main" val="16931335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GuideLInes">
    <p:spTree>
      <p:nvGrpSpPr>
        <p:cNvPr id="1" name=""/>
        <p:cNvGrpSpPr/>
        <p:nvPr/>
      </p:nvGrpSpPr>
      <p:grpSpPr>
        <a:xfrm>
          <a:off x="0" y="0"/>
          <a:ext cx="0" cy="0"/>
          <a:chOff x="0" y="0"/>
          <a:chExt cx="0" cy="0"/>
        </a:xfrm>
      </p:grpSpPr>
      <p:pic>
        <p:nvPicPr>
          <p:cNvPr id="2" name="Picture 12">
            <a:extLst>
              <a:ext uri="{FF2B5EF4-FFF2-40B4-BE49-F238E27FC236}">
                <a16:creationId xmlns:a16="http://schemas.microsoft.com/office/drawing/2014/main" id="{F3FA0F9C-A7DE-C87A-D0CC-74035FAB4264}"/>
              </a:ext>
            </a:extLst>
          </p:cNvPr>
          <p:cNvPicPr>
            <a:picLocks noChangeAspect="1"/>
          </p:cNvPicPr>
          <p:nvPr/>
        </p:nvPicPr>
        <p:blipFill>
          <a:blip r:embed="rId2"/>
          <a:stretch>
            <a:fillRect/>
          </a:stretch>
        </p:blipFill>
        <p:spPr>
          <a:xfrm>
            <a:off x="4120844" y="2104994"/>
            <a:ext cx="2795842" cy="1574825"/>
          </a:xfrm>
          <a:prstGeom prst="rect">
            <a:avLst/>
          </a:prstGeom>
          <a:noFill/>
          <a:ln cap="flat">
            <a:noFill/>
          </a:ln>
        </p:spPr>
      </p:pic>
      <p:pic>
        <p:nvPicPr>
          <p:cNvPr id="3" name="Picture 13">
            <a:extLst>
              <a:ext uri="{FF2B5EF4-FFF2-40B4-BE49-F238E27FC236}">
                <a16:creationId xmlns:a16="http://schemas.microsoft.com/office/drawing/2014/main" id="{078A9880-87C3-64FB-69F9-2C0ACF4EAC54}"/>
              </a:ext>
            </a:extLst>
          </p:cNvPr>
          <p:cNvPicPr>
            <a:picLocks noChangeAspect="1"/>
          </p:cNvPicPr>
          <p:nvPr/>
        </p:nvPicPr>
        <p:blipFill>
          <a:blip r:embed="rId3"/>
          <a:stretch>
            <a:fillRect/>
          </a:stretch>
        </p:blipFill>
        <p:spPr>
          <a:xfrm>
            <a:off x="7430487" y="2104994"/>
            <a:ext cx="2834420" cy="1590498"/>
          </a:xfrm>
          <a:prstGeom prst="rect">
            <a:avLst/>
          </a:prstGeom>
          <a:noFill/>
          <a:ln cap="flat">
            <a:noFill/>
          </a:ln>
        </p:spPr>
      </p:pic>
      <p:pic>
        <p:nvPicPr>
          <p:cNvPr id="4" name="Picture 14">
            <a:extLst>
              <a:ext uri="{FF2B5EF4-FFF2-40B4-BE49-F238E27FC236}">
                <a16:creationId xmlns:a16="http://schemas.microsoft.com/office/drawing/2014/main" id="{A9C3E870-DED2-5378-18AB-D257A17F793C}"/>
              </a:ext>
            </a:extLst>
          </p:cNvPr>
          <p:cNvPicPr>
            <a:picLocks noChangeAspect="1"/>
          </p:cNvPicPr>
          <p:nvPr/>
        </p:nvPicPr>
        <p:blipFill>
          <a:blip r:embed="rId4"/>
          <a:stretch>
            <a:fillRect/>
          </a:stretch>
        </p:blipFill>
        <p:spPr>
          <a:xfrm>
            <a:off x="890662" y="4551554"/>
            <a:ext cx="2716152" cy="1527029"/>
          </a:xfrm>
          <a:prstGeom prst="rect">
            <a:avLst/>
          </a:prstGeom>
          <a:noFill/>
          <a:ln cap="flat">
            <a:noFill/>
          </a:ln>
        </p:spPr>
      </p:pic>
      <p:pic>
        <p:nvPicPr>
          <p:cNvPr id="5" name="Picture 15">
            <a:extLst>
              <a:ext uri="{FF2B5EF4-FFF2-40B4-BE49-F238E27FC236}">
                <a16:creationId xmlns:a16="http://schemas.microsoft.com/office/drawing/2014/main" id="{597912FB-2CED-72FD-D620-1B3E5453DFE5}"/>
              </a:ext>
            </a:extLst>
          </p:cNvPr>
          <p:cNvPicPr>
            <a:picLocks noChangeAspect="1"/>
          </p:cNvPicPr>
          <p:nvPr/>
        </p:nvPicPr>
        <p:blipFill>
          <a:blip r:embed="rId5"/>
          <a:stretch>
            <a:fillRect/>
          </a:stretch>
        </p:blipFill>
        <p:spPr>
          <a:xfrm>
            <a:off x="3955374" y="4551554"/>
            <a:ext cx="2729986" cy="1527029"/>
          </a:xfrm>
          <a:prstGeom prst="rect">
            <a:avLst/>
          </a:prstGeom>
          <a:noFill/>
          <a:ln cap="flat">
            <a:noFill/>
          </a:ln>
        </p:spPr>
      </p:pic>
      <p:sp>
        <p:nvSpPr>
          <p:cNvPr id="6" name="TextBox 18">
            <a:extLst>
              <a:ext uri="{FF2B5EF4-FFF2-40B4-BE49-F238E27FC236}">
                <a16:creationId xmlns:a16="http://schemas.microsoft.com/office/drawing/2014/main" id="{9EF9451E-4B75-189C-1190-9F0533C948B4}"/>
              </a:ext>
            </a:extLst>
          </p:cNvPr>
          <p:cNvSpPr txBox="1"/>
          <p:nvPr/>
        </p:nvSpPr>
        <p:spPr>
          <a:xfrm>
            <a:off x="660900" y="2634432"/>
            <a:ext cx="247381"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1</a:t>
            </a:r>
          </a:p>
        </p:txBody>
      </p:sp>
      <p:sp>
        <p:nvSpPr>
          <p:cNvPr id="7" name="TextBox 19">
            <a:extLst>
              <a:ext uri="{FF2B5EF4-FFF2-40B4-BE49-F238E27FC236}">
                <a16:creationId xmlns:a16="http://schemas.microsoft.com/office/drawing/2014/main" id="{12AB4CA4-4DB4-B7D2-5032-193CB25D78A1}"/>
              </a:ext>
            </a:extLst>
          </p:cNvPr>
          <p:cNvSpPr txBox="1"/>
          <p:nvPr/>
        </p:nvSpPr>
        <p:spPr>
          <a:xfrm>
            <a:off x="3858630" y="2634432"/>
            <a:ext cx="247381"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2</a:t>
            </a:r>
          </a:p>
        </p:txBody>
      </p:sp>
      <p:sp>
        <p:nvSpPr>
          <p:cNvPr id="8" name="TextBox 20">
            <a:extLst>
              <a:ext uri="{FF2B5EF4-FFF2-40B4-BE49-F238E27FC236}">
                <a16:creationId xmlns:a16="http://schemas.microsoft.com/office/drawing/2014/main" id="{545A034E-F4F1-B657-5FEC-B47D19EEEC33}"/>
              </a:ext>
            </a:extLst>
          </p:cNvPr>
          <p:cNvSpPr txBox="1"/>
          <p:nvPr/>
        </p:nvSpPr>
        <p:spPr>
          <a:xfrm>
            <a:off x="7162284" y="2634432"/>
            <a:ext cx="208922"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3</a:t>
            </a:r>
          </a:p>
        </p:txBody>
      </p:sp>
      <p:sp>
        <p:nvSpPr>
          <p:cNvPr id="9" name="TextBox 21">
            <a:extLst>
              <a:ext uri="{FF2B5EF4-FFF2-40B4-BE49-F238E27FC236}">
                <a16:creationId xmlns:a16="http://schemas.microsoft.com/office/drawing/2014/main" id="{6C3F09A0-AF04-D23A-6C46-FC349AF7E5C1}"/>
              </a:ext>
            </a:extLst>
          </p:cNvPr>
          <p:cNvSpPr txBox="1"/>
          <p:nvPr/>
        </p:nvSpPr>
        <p:spPr>
          <a:xfrm>
            <a:off x="908273" y="3995525"/>
            <a:ext cx="9374245"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Each presentation should have the last two slides in the order:</a:t>
            </a:r>
          </a:p>
        </p:txBody>
      </p:sp>
      <p:sp>
        <p:nvSpPr>
          <p:cNvPr id="10" name="TextBox 22">
            <a:extLst>
              <a:ext uri="{FF2B5EF4-FFF2-40B4-BE49-F238E27FC236}">
                <a16:creationId xmlns:a16="http://schemas.microsoft.com/office/drawing/2014/main" id="{F9942556-5DE3-F7AA-35DE-9726A4A86F79}"/>
              </a:ext>
            </a:extLst>
          </p:cNvPr>
          <p:cNvSpPr txBox="1"/>
          <p:nvPr/>
        </p:nvSpPr>
        <p:spPr>
          <a:xfrm>
            <a:off x="954405" y="1566806"/>
            <a:ext cx="9374245"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Each presentation should have the first three slides in the order:</a:t>
            </a:r>
          </a:p>
        </p:txBody>
      </p:sp>
      <p:sp>
        <p:nvSpPr>
          <p:cNvPr id="11" name="TextBox 23">
            <a:extLst>
              <a:ext uri="{FF2B5EF4-FFF2-40B4-BE49-F238E27FC236}">
                <a16:creationId xmlns:a16="http://schemas.microsoft.com/office/drawing/2014/main" id="{87B7BBDD-359F-6160-9503-D1FA0B62C934}"/>
              </a:ext>
            </a:extLst>
          </p:cNvPr>
          <p:cNvSpPr txBox="1"/>
          <p:nvPr/>
        </p:nvSpPr>
        <p:spPr>
          <a:xfrm>
            <a:off x="1043065" y="6008833"/>
            <a:ext cx="2143563"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2</a:t>
            </a:r>
            <a:r>
              <a:rPr lang="en-US" sz="2000" b="1" i="0" u="none" strike="noStrike" kern="1200" cap="none" spc="0" baseline="30000">
                <a:solidFill>
                  <a:srgbClr val="000000"/>
                </a:solidFill>
                <a:uFillTx/>
                <a:latin typeface="Calibri"/>
              </a:rPr>
              <a:t>nd</a:t>
            </a:r>
            <a:r>
              <a:rPr lang="en-US" sz="2000" b="1" i="0" u="none" strike="noStrike" kern="1200" cap="none" spc="0" baseline="0">
                <a:solidFill>
                  <a:srgbClr val="000000"/>
                </a:solidFill>
                <a:uFillTx/>
                <a:latin typeface="Calibri"/>
              </a:rPr>
              <a:t> last</a:t>
            </a:r>
          </a:p>
        </p:txBody>
      </p:sp>
      <p:sp>
        <p:nvSpPr>
          <p:cNvPr id="12" name="TextBox 24">
            <a:extLst>
              <a:ext uri="{FF2B5EF4-FFF2-40B4-BE49-F238E27FC236}">
                <a16:creationId xmlns:a16="http://schemas.microsoft.com/office/drawing/2014/main" id="{1C21274C-A801-D416-AF37-AD362B860CA7}"/>
              </a:ext>
            </a:extLst>
          </p:cNvPr>
          <p:cNvSpPr txBox="1"/>
          <p:nvPr/>
        </p:nvSpPr>
        <p:spPr>
          <a:xfrm>
            <a:off x="3982321" y="6040279"/>
            <a:ext cx="2143563"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last</a:t>
            </a:r>
          </a:p>
        </p:txBody>
      </p:sp>
      <p:sp>
        <p:nvSpPr>
          <p:cNvPr id="13" name="TextBox 25">
            <a:extLst>
              <a:ext uri="{FF2B5EF4-FFF2-40B4-BE49-F238E27FC236}">
                <a16:creationId xmlns:a16="http://schemas.microsoft.com/office/drawing/2014/main" id="{A70917C2-655D-A555-03A6-BD4AC8F0B135}"/>
              </a:ext>
            </a:extLst>
          </p:cNvPr>
          <p:cNvSpPr txBox="1"/>
          <p:nvPr/>
        </p:nvSpPr>
        <p:spPr>
          <a:xfrm>
            <a:off x="756044" y="1026770"/>
            <a:ext cx="3199330" cy="46166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400" b="1" i="0" u="none" strike="noStrike" kern="1200" cap="none" spc="0" baseline="0">
                <a:solidFill>
                  <a:srgbClr val="404040"/>
                </a:solidFill>
                <a:uFillTx/>
                <a:latin typeface="Calibri"/>
              </a:rPr>
              <a:t>MANDATORY SLIDES</a:t>
            </a:r>
          </a:p>
        </p:txBody>
      </p:sp>
      <p:sp>
        <p:nvSpPr>
          <p:cNvPr id="14" name="Text Placeholder 13">
            <a:extLst>
              <a:ext uri="{FF2B5EF4-FFF2-40B4-BE49-F238E27FC236}">
                <a16:creationId xmlns:a16="http://schemas.microsoft.com/office/drawing/2014/main" id="{19A2E882-1C7D-34BE-ACF2-556BF2C72E20}"/>
              </a:ext>
            </a:extLst>
          </p:cNvPr>
          <p:cNvSpPr txBox="1">
            <a:spLocks noGrp="1"/>
          </p:cNvSpPr>
          <p:nvPr>
            <p:ph type="body" idx="4294967295"/>
          </p:nvPr>
        </p:nvSpPr>
        <p:spPr>
          <a:xfrm>
            <a:off x="2107472" y="251158"/>
            <a:ext cx="2908660" cy="619688"/>
          </a:xfrm>
        </p:spPr>
        <p:txBody>
          <a:bodyPr>
            <a:noAutofit/>
          </a:bodyPr>
          <a:lstStyle>
            <a:lvl1pPr marL="0" indent="0">
              <a:buNone/>
              <a:defRPr sz="4800" b="1"/>
            </a:lvl1pPr>
          </a:lstStyle>
          <a:p>
            <a:pPr lvl="0"/>
            <a:r>
              <a:rPr lang="en-US"/>
              <a:t>TEMPLATE</a:t>
            </a:r>
          </a:p>
        </p:txBody>
      </p:sp>
      <p:sp>
        <p:nvSpPr>
          <p:cNvPr id="15" name="Text Placeholder 13">
            <a:extLst>
              <a:ext uri="{FF2B5EF4-FFF2-40B4-BE49-F238E27FC236}">
                <a16:creationId xmlns:a16="http://schemas.microsoft.com/office/drawing/2014/main" id="{396C1CEC-A439-0F16-8D80-9070B8122C21}"/>
              </a:ext>
            </a:extLst>
          </p:cNvPr>
          <p:cNvSpPr txBox="1">
            <a:spLocks noGrp="1"/>
          </p:cNvSpPr>
          <p:nvPr>
            <p:ph type="body" idx="4294967295"/>
          </p:nvPr>
        </p:nvSpPr>
        <p:spPr>
          <a:xfrm>
            <a:off x="5159968" y="256434"/>
            <a:ext cx="3661815" cy="647267"/>
          </a:xfrm>
        </p:spPr>
        <p:txBody>
          <a:bodyPr>
            <a:noAutofit/>
          </a:bodyPr>
          <a:lstStyle>
            <a:lvl1pPr marL="0" indent="0">
              <a:buNone/>
              <a:defRPr sz="4800" b="1">
                <a:solidFill>
                  <a:srgbClr val="F47920"/>
                </a:solidFill>
              </a:defRPr>
            </a:lvl1pPr>
          </a:lstStyle>
          <a:p>
            <a:pPr lvl="0"/>
            <a:r>
              <a:rPr lang="en-US"/>
              <a:t>GUIDELINES</a:t>
            </a:r>
          </a:p>
        </p:txBody>
      </p:sp>
      <p:cxnSp>
        <p:nvCxnSpPr>
          <p:cNvPr id="16" name="Straight Connector 29">
            <a:extLst>
              <a:ext uri="{FF2B5EF4-FFF2-40B4-BE49-F238E27FC236}">
                <a16:creationId xmlns:a16="http://schemas.microsoft.com/office/drawing/2014/main" id="{0FC105FE-2EA8-E7E6-D843-303DAB054CA3}"/>
              </a:ext>
            </a:extLst>
          </p:cNvPr>
          <p:cNvCxnSpPr/>
          <p:nvPr/>
        </p:nvCxnSpPr>
        <p:spPr>
          <a:xfrm>
            <a:off x="660900" y="1483915"/>
            <a:ext cx="7749678" cy="0"/>
          </a:xfrm>
          <a:prstGeom prst="straightConnector1">
            <a:avLst/>
          </a:prstGeom>
          <a:noFill/>
          <a:ln w="6345" cap="flat">
            <a:solidFill>
              <a:srgbClr val="ED7D31"/>
            </a:solidFill>
            <a:prstDash val="solid"/>
            <a:miter/>
          </a:ln>
        </p:spPr>
      </p:cxnSp>
    </p:spTree>
    <p:extLst>
      <p:ext uri="{BB962C8B-B14F-4D97-AF65-F5344CB8AC3E}">
        <p14:creationId xmlns:p14="http://schemas.microsoft.com/office/powerpoint/2010/main" val="41533866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GuideLIne 3">
    <p:spTree>
      <p:nvGrpSpPr>
        <p:cNvPr id="1" name=""/>
        <p:cNvGrpSpPr/>
        <p:nvPr/>
      </p:nvGrpSpPr>
      <p:grpSpPr>
        <a:xfrm>
          <a:off x="0" y="0"/>
          <a:ext cx="0" cy="0"/>
          <a:chOff x="0" y="0"/>
          <a:chExt cx="0" cy="0"/>
        </a:xfrm>
      </p:grpSpPr>
      <p:sp>
        <p:nvSpPr>
          <p:cNvPr id="2" name="TextBox 22">
            <a:extLst>
              <a:ext uri="{FF2B5EF4-FFF2-40B4-BE49-F238E27FC236}">
                <a16:creationId xmlns:a16="http://schemas.microsoft.com/office/drawing/2014/main" id="{444C49BA-6741-0FD5-2ABF-B266BE273497}"/>
              </a:ext>
            </a:extLst>
          </p:cNvPr>
          <p:cNvSpPr txBox="1"/>
          <p:nvPr/>
        </p:nvSpPr>
        <p:spPr>
          <a:xfrm>
            <a:off x="1043065" y="1598014"/>
            <a:ext cx="9374245" cy="400114"/>
          </a:xfrm>
          <a:prstGeom prst="rect">
            <a:avLst/>
          </a:prstGeom>
          <a:noFill/>
          <a:ln cap="flat">
            <a:noFill/>
          </a:ln>
        </p:spPr>
        <p:txBody>
          <a:bodyPr vert="horz" wrap="square" lIns="91440" tIns="45720" rIns="91440" bIns="45720" anchor="t" anchorCtr="0" compatLnSpc="1">
            <a:spAutoFit/>
          </a:bodyPr>
          <a:lstStyle/>
          <a:p>
            <a:pPr marL="285750" marR="0" lvl="0" indent="-285750" algn="l" defTabSz="914400" rtl="0" fontAlgn="auto" hangingPunct="1">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en-US" sz="2000" b="0" i="0" u="none" strike="noStrike" kern="1200" cap="none" spc="0" baseline="0">
                <a:solidFill>
                  <a:srgbClr val="000000"/>
                </a:solidFill>
                <a:uFillTx/>
                <a:latin typeface="Calibri"/>
              </a:rPr>
              <a:t>Use all other slides based on your content and presentation flow.</a:t>
            </a:r>
          </a:p>
        </p:txBody>
      </p:sp>
      <p:sp>
        <p:nvSpPr>
          <p:cNvPr id="3" name="TextBox 25">
            <a:extLst>
              <a:ext uri="{FF2B5EF4-FFF2-40B4-BE49-F238E27FC236}">
                <a16:creationId xmlns:a16="http://schemas.microsoft.com/office/drawing/2014/main" id="{631DB0C7-6DDA-7D82-BDE6-E404458AA766}"/>
              </a:ext>
            </a:extLst>
          </p:cNvPr>
          <p:cNvSpPr txBox="1"/>
          <p:nvPr/>
        </p:nvSpPr>
        <p:spPr>
          <a:xfrm>
            <a:off x="1043065" y="2412178"/>
            <a:ext cx="9374245" cy="1015660"/>
          </a:xfrm>
          <a:prstGeom prst="rect">
            <a:avLst/>
          </a:prstGeom>
          <a:noFill/>
          <a:ln cap="flat">
            <a:noFill/>
          </a:ln>
        </p:spPr>
        <p:txBody>
          <a:bodyPr vert="horz" wrap="square" lIns="91440" tIns="45720" rIns="91440" bIns="45720" anchor="t" anchorCtr="0" compatLnSpc="1">
            <a:spAutoFit/>
          </a:bodyPr>
          <a:lstStyle/>
          <a:p>
            <a:pPr marL="285750" marR="0" lvl="0" indent="-285750" algn="l" defTabSz="914400" rtl="0" fontAlgn="auto" hangingPunct="1">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en-US" sz="2000" b="0" i="0" u="none" strike="noStrike" kern="1200" cap="none" spc="0" baseline="0">
                <a:solidFill>
                  <a:srgbClr val="000000"/>
                </a:solidFill>
                <a:uFillTx/>
                <a:latin typeface="Calibri"/>
              </a:rPr>
              <a:t>Where content does not fit on a slide, simply</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0" i="0" u="none" strike="noStrike" kern="1200" cap="none" spc="0" baseline="0">
                <a:solidFill>
                  <a:srgbClr val="000000"/>
                </a:solidFill>
                <a:uFillTx/>
                <a:latin typeface="Calibri"/>
              </a:rPr>
              <a:t> -&gt;Select the slide.</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0" i="0" u="none" strike="noStrike" kern="1200" cap="none" spc="0" baseline="0">
                <a:solidFill>
                  <a:srgbClr val="000000"/>
                </a:solidFill>
                <a:uFillTx/>
                <a:latin typeface="Calibri"/>
              </a:rPr>
              <a:t> -&gt;right click and select duplicate from the drop down menu. </a:t>
            </a:r>
          </a:p>
        </p:txBody>
      </p:sp>
      <p:sp>
        <p:nvSpPr>
          <p:cNvPr id="4" name="TextBox 26">
            <a:extLst>
              <a:ext uri="{FF2B5EF4-FFF2-40B4-BE49-F238E27FC236}">
                <a16:creationId xmlns:a16="http://schemas.microsoft.com/office/drawing/2014/main" id="{7E23B6A7-A757-29CE-CA2F-3F9F44FCE58F}"/>
              </a:ext>
            </a:extLst>
          </p:cNvPr>
          <p:cNvSpPr txBox="1"/>
          <p:nvPr/>
        </p:nvSpPr>
        <p:spPr>
          <a:xfrm>
            <a:off x="1043065" y="3811118"/>
            <a:ext cx="9374245" cy="400114"/>
          </a:xfrm>
          <a:prstGeom prst="rect">
            <a:avLst/>
          </a:prstGeom>
          <a:noFill/>
          <a:ln cap="flat">
            <a:noFill/>
          </a:ln>
        </p:spPr>
        <p:txBody>
          <a:bodyPr vert="horz" wrap="square" lIns="91440" tIns="45720" rIns="91440" bIns="45720" anchor="t" anchorCtr="0" compatLnSpc="1">
            <a:spAutoFit/>
          </a:bodyPr>
          <a:lstStyle/>
          <a:p>
            <a:pPr marL="285750" marR="0" lvl="0" indent="-285750" algn="l" defTabSz="914400" rtl="0" fontAlgn="auto" hangingPunct="1">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en-US" sz="2000" b="0" i="0" u="none" strike="noStrike" kern="1200" cap="none" spc="0" baseline="0">
                <a:solidFill>
                  <a:srgbClr val="000000"/>
                </a:solidFill>
                <a:uFillTx/>
                <a:latin typeface="Calibri"/>
              </a:rPr>
              <a:t>Extra slides that are not used should be DELETED.</a:t>
            </a:r>
          </a:p>
        </p:txBody>
      </p:sp>
      <p:sp>
        <p:nvSpPr>
          <p:cNvPr id="5" name="TextBox 27">
            <a:extLst>
              <a:ext uri="{FF2B5EF4-FFF2-40B4-BE49-F238E27FC236}">
                <a16:creationId xmlns:a16="http://schemas.microsoft.com/office/drawing/2014/main" id="{E5D48EF4-59BC-4E95-3BD0-6DC7A608A733}"/>
              </a:ext>
            </a:extLst>
          </p:cNvPr>
          <p:cNvSpPr txBox="1"/>
          <p:nvPr/>
        </p:nvSpPr>
        <p:spPr>
          <a:xfrm>
            <a:off x="1043065" y="4625282"/>
            <a:ext cx="9374245" cy="707882"/>
          </a:xfrm>
          <a:prstGeom prst="rect">
            <a:avLst/>
          </a:prstGeom>
          <a:noFill/>
          <a:ln cap="flat">
            <a:noFill/>
          </a:ln>
        </p:spPr>
        <p:txBody>
          <a:bodyPr vert="horz" wrap="square" lIns="91440" tIns="45720" rIns="91440" bIns="45720" anchor="t" anchorCtr="0" compatLnSpc="1">
            <a:spAutoFit/>
          </a:bodyPr>
          <a:lstStyle/>
          <a:p>
            <a:pPr marL="285750" marR="0" lvl="0" indent="-285750" algn="l" defTabSz="914400" rtl="0" fontAlgn="auto" hangingPunct="1">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en-US" sz="2000" b="0" i="0" u="none" strike="noStrike" kern="1200" cap="none" spc="0" baseline="0">
                <a:solidFill>
                  <a:srgbClr val="000000"/>
                </a:solidFill>
                <a:uFillTx/>
                <a:latin typeface="Calibri"/>
              </a:rPr>
              <a:t>Ensure that you replace the Title Place Holder Text with  a title relevant to your content.</a:t>
            </a:r>
          </a:p>
        </p:txBody>
      </p:sp>
      <p:sp>
        <p:nvSpPr>
          <p:cNvPr id="6" name="TextBox 28">
            <a:extLst>
              <a:ext uri="{FF2B5EF4-FFF2-40B4-BE49-F238E27FC236}">
                <a16:creationId xmlns:a16="http://schemas.microsoft.com/office/drawing/2014/main" id="{15E99CFF-C2BF-013F-B028-FCF1FE8B707D}"/>
              </a:ext>
            </a:extLst>
          </p:cNvPr>
          <p:cNvSpPr txBox="1"/>
          <p:nvPr/>
        </p:nvSpPr>
        <p:spPr>
          <a:xfrm>
            <a:off x="1043065" y="5439445"/>
            <a:ext cx="9374245" cy="400114"/>
          </a:xfrm>
          <a:prstGeom prst="rect">
            <a:avLst/>
          </a:prstGeom>
          <a:noFill/>
          <a:ln cap="flat">
            <a:noFill/>
          </a:ln>
        </p:spPr>
        <p:txBody>
          <a:bodyPr vert="horz" wrap="square" lIns="91440" tIns="45720" rIns="91440" bIns="45720" anchor="t" anchorCtr="0" compatLnSpc="1">
            <a:spAutoFit/>
          </a:bodyPr>
          <a:lstStyle/>
          <a:p>
            <a:pPr marL="285750" marR="0" lvl="0" indent="-285750" algn="l" defTabSz="914400" rtl="0" fontAlgn="auto" hangingPunct="1">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Delete all slides containing template guidelines before making your presentation.</a:t>
            </a:r>
          </a:p>
        </p:txBody>
      </p:sp>
      <p:sp>
        <p:nvSpPr>
          <p:cNvPr id="7" name="Text Placeholder 13">
            <a:extLst>
              <a:ext uri="{FF2B5EF4-FFF2-40B4-BE49-F238E27FC236}">
                <a16:creationId xmlns:a16="http://schemas.microsoft.com/office/drawing/2014/main" id="{8B6D7F16-315B-6088-9214-C1D0D7E126F2}"/>
              </a:ext>
            </a:extLst>
          </p:cNvPr>
          <p:cNvSpPr txBox="1">
            <a:spLocks noGrp="1"/>
          </p:cNvSpPr>
          <p:nvPr>
            <p:ph type="body" idx="4294967295"/>
          </p:nvPr>
        </p:nvSpPr>
        <p:spPr>
          <a:xfrm>
            <a:off x="2107472" y="251158"/>
            <a:ext cx="2908660" cy="619688"/>
          </a:xfrm>
        </p:spPr>
        <p:txBody>
          <a:bodyPr>
            <a:noAutofit/>
          </a:bodyPr>
          <a:lstStyle>
            <a:lvl1pPr marL="0" indent="0">
              <a:buNone/>
              <a:defRPr sz="4800" b="1"/>
            </a:lvl1pPr>
          </a:lstStyle>
          <a:p>
            <a:pPr lvl="0"/>
            <a:r>
              <a:rPr lang="en-US"/>
              <a:t>TEMPLATE</a:t>
            </a:r>
          </a:p>
        </p:txBody>
      </p:sp>
      <p:sp>
        <p:nvSpPr>
          <p:cNvPr id="8" name="Text Placeholder 13">
            <a:extLst>
              <a:ext uri="{FF2B5EF4-FFF2-40B4-BE49-F238E27FC236}">
                <a16:creationId xmlns:a16="http://schemas.microsoft.com/office/drawing/2014/main" id="{7DB1EC2C-CD65-0F74-E868-5A74259184FD}"/>
              </a:ext>
            </a:extLst>
          </p:cNvPr>
          <p:cNvSpPr txBox="1">
            <a:spLocks noGrp="1"/>
          </p:cNvSpPr>
          <p:nvPr>
            <p:ph type="body" idx="4294967295"/>
          </p:nvPr>
        </p:nvSpPr>
        <p:spPr>
          <a:xfrm>
            <a:off x="5159968" y="256434"/>
            <a:ext cx="3661815" cy="647267"/>
          </a:xfrm>
        </p:spPr>
        <p:txBody>
          <a:bodyPr>
            <a:noAutofit/>
          </a:bodyPr>
          <a:lstStyle>
            <a:lvl1pPr marL="0" indent="0">
              <a:buNone/>
              <a:defRPr sz="4800" b="1">
                <a:solidFill>
                  <a:srgbClr val="F47920"/>
                </a:solidFill>
              </a:defRPr>
            </a:lvl1pPr>
          </a:lstStyle>
          <a:p>
            <a:pPr lvl="0"/>
            <a:r>
              <a:rPr lang="en-US"/>
              <a:t>GUIDELINES</a:t>
            </a:r>
          </a:p>
        </p:txBody>
      </p:sp>
      <p:cxnSp>
        <p:nvCxnSpPr>
          <p:cNvPr id="9" name="Straight Connector 31">
            <a:extLst>
              <a:ext uri="{FF2B5EF4-FFF2-40B4-BE49-F238E27FC236}">
                <a16:creationId xmlns:a16="http://schemas.microsoft.com/office/drawing/2014/main" id="{449D6A95-4C69-F47D-91C4-ECFBFFCB91F4}"/>
              </a:ext>
            </a:extLst>
          </p:cNvPr>
          <p:cNvCxnSpPr/>
          <p:nvPr/>
        </p:nvCxnSpPr>
        <p:spPr>
          <a:xfrm>
            <a:off x="660900" y="1483915"/>
            <a:ext cx="7749678" cy="0"/>
          </a:xfrm>
          <a:prstGeom prst="straightConnector1">
            <a:avLst/>
          </a:prstGeom>
          <a:noFill/>
          <a:ln w="6345" cap="flat">
            <a:solidFill>
              <a:srgbClr val="ED7D31"/>
            </a:solidFill>
            <a:prstDash val="solid"/>
            <a:miter/>
          </a:ln>
        </p:spPr>
      </p:cxnSp>
    </p:spTree>
    <p:extLst>
      <p:ext uri="{BB962C8B-B14F-4D97-AF65-F5344CB8AC3E}">
        <p14:creationId xmlns:p14="http://schemas.microsoft.com/office/powerpoint/2010/main" val="25960130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793059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510103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6AADD95C-F94A-7190-5A3C-6E1DA02B12C8}"/>
              </a:ext>
            </a:extLst>
          </p:cNvPr>
          <p:cNvSpPr txBox="1">
            <a:spLocks noGrp="1"/>
          </p:cNvSpPr>
          <p:nvPr>
            <p:ph type="body" idx="4294967295"/>
          </p:nvPr>
        </p:nvSpPr>
        <p:spPr>
          <a:xfrm>
            <a:off x="831847" y="4589465"/>
            <a:ext cx="10515600" cy="1500182"/>
          </a:xfrm>
        </p:spPr>
        <p:txBody>
          <a:bodyPr/>
          <a:lstStyle>
            <a:lvl1pPr marL="0" indent="0">
              <a:buNone/>
              <a:defRPr sz="2400">
                <a:solidFill>
                  <a:srgbClr val="898989"/>
                </a:solidFill>
              </a:defRPr>
            </a:lvl1pPr>
          </a:lstStyle>
          <a:p>
            <a:pPr lvl="0"/>
            <a:r>
              <a:rPr lang="en-US"/>
              <a:t>Edit Master text styles</a:t>
            </a:r>
          </a:p>
        </p:txBody>
      </p:sp>
      <p:sp>
        <p:nvSpPr>
          <p:cNvPr id="3" name="Picture Placeholder 16">
            <a:extLst>
              <a:ext uri="{FF2B5EF4-FFF2-40B4-BE49-F238E27FC236}">
                <a16:creationId xmlns:a16="http://schemas.microsoft.com/office/drawing/2014/main" id="{24AC9E43-DF8E-A975-334F-666EF9B5FECD}"/>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4" name="Picture Placeholder 18">
            <a:extLst>
              <a:ext uri="{FF2B5EF4-FFF2-40B4-BE49-F238E27FC236}">
                <a16:creationId xmlns:a16="http://schemas.microsoft.com/office/drawing/2014/main" id="{5BB7C398-C721-D212-C03F-26AFAE15C846}"/>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5" name="Picture Placeholder 22">
            <a:extLst>
              <a:ext uri="{FF2B5EF4-FFF2-40B4-BE49-F238E27FC236}">
                <a16:creationId xmlns:a16="http://schemas.microsoft.com/office/drawing/2014/main" id="{DABBE74E-81AB-4D05-0A0B-5EE11059B6A2}"/>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2452423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spTree>
      <p:nvGrpSpPr>
        <p:cNvPr id="1" name=""/>
        <p:cNvGrpSpPr/>
        <p:nvPr/>
      </p:nvGrpSpPr>
      <p:grpSpPr>
        <a:xfrm>
          <a:off x="0" y="0"/>
          <a:ext cx="0" cy="0"/>
          <a:chOff x="0" y="0"/>
          <a:chExt cx="0" cy="0"/>
        </a:xfrm>
      </p:grpSpPr>
      <p:sp>
        <p:nvSpPr>
          <p:cNvPr id="2" name="Rectangle 10">
            <a:extLst>
              <a:ext uri="{FF2B5EF4-FFF2-40B4-BE49-F238E27FC236}">
                <a16:creationId xmlns:a16="http://schemas.microsoft.com/office/drawing/2014/main" id="{B7E43BA2-FE76-4578-D0C9-788735994603}"/>
              </a:ext>
            </a:extLst>
          </p:cNvPr>
          <p:cNvSpPr/>
          <p:nvPr/>
        </p:nvSpPr>
        <p:spPr>
          <a:xfrm>
            <a:off x="4128314" y="3068104"/>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3" name="Rectangle 6">
            <a:extLst>
              <a:ext uri="{FF2B5EF4-FFF2-40B4-BE49-F238E27FC236}">
                <a16:creationId xmlns:a16="http://schemas.microsoft.com/office/drawing/2014/main" id="{48AA3E41-9DE0-0620-411B-0DF4355701E9}"/>
              </a:ext>
            </a:extLst>
          </p:cNvPr>
          <p:cNvSpPr/>
          <p:nvPr/>
        </p:nvSpPr>
        <p:spPr>
          <a:xfrm>
            <a:off x="0" y="6370633"/>
            <a:ext cx="12191996" cy="486698"/>
          </a:xfrm>
          <a:prstGeom prst="rect">
            <a:avLst/>
          </a:prstGeom>
          <a:solidFill>
            <a:srgbClr val="4C4C4C"/>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4" name="Rectangle 7">
            <a:extLst>
              <a:ext uri="{FF2B5EF4-FFF2-40B4-BE49-F238E27FC236}">
                <a16:creationId xmlns:a16="http://schemas.microsoft.com/office/drawing/2014/main" id="{516A8C3F-26C4-48F3-9E2A-CEAA8EDEED48}"/>
              </a:ext>
            </a:extLst>
          </p:cNvPr>
          <p:cNvSpPr/>
          <p:nvPr/>
        </p:nvSpPr>
        <p:spPr>
          <a:xfrm>
            <a:off x="453176" y="6370633"/>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5" name="Content Placeholder 2">
            <a:extLst>
              <a:ext uri="{FF2B5EF4-FFF2-40B4-BE49-F238E27FC236}">
                <a16:creationId xmlns:a16="http://schemas.microsoft.com/office/drawing/2014/main" id="{EC8E958F-50C6-0AEE-E1DD-42E19E0281EB}"/>
              </a:ext>
            </a:extLst>
          </p:cNvPr>
          <p:cNvSpPr txBox="1">
            <a:spLocks noGrp="1"/>
          </p:cNvSpPr>
          <p:nvPr>
            <p:ph idx="4294967295"/>
          </p:nvPr>
        </p:nvSpPr>
        <p:spPr>
          <a:xfrm>
            <a:off x="5722415" y="1672785"/>
            <a:ext cx="6277996" cy="3430435"/>
          </a:xfrm>
        </p:spPr>
        <p:txBody>
          <a:bodyPr/>
          <a:lstStyle>
            <a:lvl1pPr marL="0" indent="0">
              <a:buNone/>
              <a:defRPr lang="en-GB" b="1">
                <a:latin typeface="Open Sans" pitchFamily="34"/>
              </a:defRPr>
            </a:lvl1pPr>
          </a:lstStyle>
          <a:p>
            <a:pPr lvl="0"/>
            <a:r>
              <a:rPr lang="en-GB"/>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a:t>
            </a:r>
            <a:endParaRPr lang="en-US"/>
          </a:p>
        </p:txBody>
      </p:sp>
      <p:sp>
        <p:nvSpPr>
          <p:cNvPr id="6" name="Picture Placeholder 16">
            <a:extLst>
              <a:ext uri="{FF2B5EF4-FFF2-40B4-BE49-F238E27FC236}">
                <a16:creationId xmlns:a16="http://schemas.microsoft.com/office/drawing/2014/main" id="{D516F2EE-070B-C126-E4B5-F0A5CAEDABA5}"/>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7" name="Picture Placeholder 18">
            <a:extLst>
              <a:ext uri="{FF2B5EF4-FFF2-40B4-BE49-F238E27FC236}">
                <a16:creationId xmlns:a16="http://schemas.microsoft.com/office/drawing/2014/main" id="{44BDFBEB-5606-7231-B4EA-F80F1D608804}"/>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8" name="Picture Placeholder 22">
            <a:extLst>
              <a:ext uri="{FF2B5EF4-FFF2-40B4-BE49-F238E27FC236}">
                <a16:creationId xmlns:a16="http://schemas.microsoft.com/office/drawing/2014/main" id="{7DAF08E6-9207-268A-6ABF-AE4468AE9D10}"/>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9" name="Text Placeholder 15">
            <a:extLst>
              <a:ext uri="{FF2B5EF4-FFF2-40B4-BE49-F238E27FC236}">
                <a16:creationId xmlns:a16="http://schemas.microsoft.com/office/drawing/2014/main" id="{5A041005-BE5F-9726-A40D-DE7811DFC97D}"/>
              </a:ext>
            </a:extLst>
          </p:cNvPr>
          <p:cNvSpPr txBox="1">
            <a:spLocks noGrp="1"/>
          </p:cNvSpPr>
          <p:nvPr>
            <p:ph type="body" idx="4294967295"/>
          </p:nvPr>
        </p:nvSpPr>
        <p:spPr>
          <a:xfrm>
            <a:off x="479630" y="1689875"/>
            <a:ext cx="3420386" cy="879479"/>
          </a:xfrm>
        </p:spPr>
        <p:txBody>
          <a:bodyPr/>
          <a:lstStyle>
            <a:lvl1pPr marL="0" indent="0">
              <a:buNone/>
              <a:defRPr sz="4800" b="1">
                <a:solidFill>
                  <a:srgbClr val="FFFFFF"/>
                </a:solidFill>
              </a:defRPr>
            </a:lvl1pPr>
          </a:lstStyle>
          <a:p>
            <a:pPr lvl="0"/>
            <a:r>
              <a:rPr lang="en-US"/>
              <a:t>ENTER</a:t>
            </a:r>
          </a:p>
        </p:txBody>
      </p:sp>
      <p:sp>
        <p:nvSpPr>
          <p:cNvPr id="10" name="Text Placeholder 15">
            <a:extLst>
              <a:ext uri="{FF2B5EF4-FFF2-40B4-BE49-F238E27FC236}">
                <a16:creationId xmlns:a16="http://schemas.microsoft.com/office/drawing/2014/main" id="{C548DA45-007B-0703-BBEE-13CBD960DEC7}"/>
              </a:ext>
            </a:extLst>
          </p:cNvPr>
          <p:cNvSpPr txBox="1">
            <a:spLocks noGrp="1"/>
          </p:cNvSpPr>
          <p:nvPr>
            <p:ph type="body" idx="4294967295"/>
          </p:nvPr>
        </p:nvSpPr>
        <p:spPr>
          <a:xfrm>
            <a:off x="479630" y="2628360"/>
            <a:ext cx="3420386" cy="879479"/>
          </a:xfrm>
        </p:spPr>
        <p:txBody>
          <a:bodyPr/>
          <a:lstStyle>
            <a:lvl1pPr marL="0" indent="0">
              <a:buNone/>
              <a:defRPr sz="4800" b="1">
                <a:solidFill>
                  <a:srgbClr val="F47920"/>
                </a:solidFill>
              </a:defRPr>
            </a:lvl1pPr>
          </a:lstStyle>
          <a:p>
            <a:pPr lvl="0"/>
            <a:r>
              <a:rPr lang="en-US"/>
              <a:t>HEADING</a:t>
            </a:r>
          </a:p>
        </p:txBody>
      </p:sp>
    </p:spTree>
    <p:extLst>
      <p:ext uri="{BB962C8B-B14F-4D97-AF65-F5344CB8AC3E}">
        <p14:creationId xmlns:p14="http://schemas.microsoft.com/office/powerpoint/2010/main" val="2433226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8E53F671-0127-06BC-569B-A379FDC1D2C7}"/>
              </a:ext>
            </a:extLst>
          </p:cNvPr>
          <p:cNvSpPr txBox="1">
            <a:spLocks noGrp="1"/>
          </p:cNvSpPr>
          <p:nvPr>
            <p:ph idx="4294967295"/>
          </p:nvPr>
        </p:nvSpPr>
        <p:spPr>
          <a:xfrm>
            <a:off x="838203"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Content Placeholder 3">
            <a:extLst>
              <a:ext uri="{FF2B5EF4-FFF2-40B4-BE49-F238E27FC236}">
                <a16:creationId xmlns:a16="http://schemas.microsoft.com/office/drawing/2014/main" id="{CC10686F-51AC-8BC2-9942-E9D07D6517EF}"/>
              </a:ext>
            </a:extLst>
          </p:cNvPr>
          <p:cNvSpPr txBox="1">
            <a:spLocks noGrp="1"/>
          </p:cNvSpPr>
          <p:nvPr>
            <p:ph idx="4294967295"/>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16">
            <a:extLst>
              <a:ext uri="{FF2B5EF4-FFF2-40B4-BE49-F238E27FC236}">
                <a16:creationId xmlns:a16="http://schemas.microsoft.com/office/drawing/2014/main" id="{5EFACB9E-5475-A660-E60E-A99FBEA91C0F}"/>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5" name="Picture Placeholder 18">
            <a:extLst>
              <a:ext uri="{FF2B5EF4-FFF2-40B4-BE49-F238E27FC236}">
                <a16:creationId xmlns:a16="http://schemas.microsoft.com/office/drawing/2014/main" id="{F23C6013-60D9-7B58-53B1-6AD1B2684CC7}"/>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6" name="Picture Placeholder 22">
            <a:extLst>
              <a:ext uri="{FF2B5EF4-FFF2-40B4-BE49-F238E27FC236}">
                <a16:creationId xmlns:a16="http://schemas.microsoft.com/office/drawing/2014/main" id="{0E820D3F-32D6-917F-31EF-10EB2E8A1EC3}"/>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3016209663"/>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23C6C73A-3449-2137-F4A1-795CEAB11382}"/>
              </a:ext>
            </a:extLst>
          </p:cNvPr>
          <p:cNvSpPr txBox="1">
            <a:spLocks noGrp="1"/>
          </p:cNvSpPr>
          <p:nvPr>
            <p:ph type="body" idx="4294967295"/>
          </p:nvPr>
        </p:nvSpPr>
        <p:spPr>
          <a:xfrm>
            <a:off x="839784" y="1681160"/>
            <a:ext cx="5157782" cy="823910"/>
          </a:xfrm>
        </p:spPr>
        <p:txBody>
          <a:bodyPr anchor="b"/>
          <a:lstStyle>
            <a:lvl1pPr marL="0" indent="0">
              <a:buNone/>
              <a:defRPr sz="2400" b="1"/>
            </a:lvl1pPr>
          </a:lstStyle>
          <a:p>
            <a:pPr lvl="0"/>
            <a:r>
              <a:rPr lang="en-US"/>
              <a:t>Edit Master text styles</a:t>
            </a:r>
          </a:p>
        </p:txBody>
      </p:sp>
      <p:sp>
        <p:nvSpPr>
          <p:cNvPr id="3" name="Content Placeholder 3">
            <a:extLst>
              <a:ext uri="{FF2B5EF4-FFF2-40B4-BE49-F238E27FC236}">
                <a16:creationId xmlns:a16="http://schemas.microsoft.com/office/drawing/2014/main" id="{A8474162-1978-6FF3-1584-A4983B0BEE01}"/>
              </a:ext>
            </a:extLst>
          </p:cNvPr>
          <p:cNvSpPr txBox="1">
            <a:spLocks noGrp="1"/>
          </p:cNvSpPr>
          <p:nvPr>
            <p:ph idx="4294967295"/>
          </p:nvPr>
        </p:nvSpPr>
        <p:spPr>
          <a:xfrm>
            <a:off x="839784" y="2505071"/>
            <a:ext cx="5157782"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4">
            <a:extLst>
              <a:ext uri="{FF2B5EF4-FFF2-40B4-BE49-F238E27FC236}">
                <a16:creationId xmlns:a16="http://schemas.microsoft.com/office/drawing/2014/main" id="{E95C7DD1-E486-D6C6-48C4-B9951950F91E}"/>
              </a:ext>
            </a:extLst>
          </p:cNvPr>
          <p:cNvSpPr txBox="1">
            <a:spLocks noGrp="1"/>
          </p:cNvSpPr>
          <p:nvPr>
            <p:ph type="body" idx="4294967295"/>
          </p:nvPr>
        </p:nvSpPr>
        <p:spPr>
          <a:xfrm>
            <a:off x="6172200" y="1681160"/>
            <a:ext cx="5183184" cy="823910"/>
          </a:xfrm>
        </p:spPr>
        <p:txBody>
          <a:bodyPr anchor="b"/>
          <a:lstStyle>
            <a:lvl1pPr marL="0" indent="0">
              <a:buNone/>
              <a:defRPr sz="2400" b="1"/>
            </a:lvl1pPr>
          </a:lstStyle>
          <a:p>
            <a:pPr lvl="0"/>
            <a:r>
              <a:rPr lang="en-US"/>
              <a:t>Edit Master text styles</a:t>
            </a:r>
          </a:p>
        </p:txBody>
      </p:sp>
      <p:sp>
        <p:nvSpPr>
          <p:cNvPr id="5" name="Content Placeholder 5">
            <a:extLst>
              <a:ext uri="{FF2B5EF4-FFF2-40B4-BE49-F238E27FC236}">
                <a16:creationId xmlns:a16="http://schemas.microsoft.com/office/drawing/2014/main" id="{D16B6493-92F2-0650-8513-F38C02F87977}"/>
              </a:ext>
            </a:extLst>
          </p:cNvPr>
          <p:cNvSpPr txBox="1">
            <a:spLocks noGrp="1"/>
          </p:cNvSpPr>
          <p:nvPr>
            <p:ph idx="4294967295"/>
          </p:nvPr>
        </p:nvSpPr>
        <p:spPr>
          <a:xfrm>
            <a:off x="6172200" y="2505071"/>
            <a:ext cx="5183184"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Picture Placeholder 16">
            <a:extLst>
              <a:ext uri="{FF2B5EF4-FFF2-40B4-BE49-F238E27FC236}">
                <a16:creationId xmlns:a16="http://schemas.microsoft.com/office/drawing/2014/main" id="{F33C0236-629F-71F8-3772-DCC923E71D19}"/>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7" name="Picture Placeholder 18">
            <a:extLst>
              <a:ext uri="{FF2B5EF4-FFF2-40B4-BE49-F238E27FC236}">
                <a16:creationId xmlns:a16="http://schemas.microsoft.com/office/drawing/2014/main" id="{A3954360-B16F-2322-042B-E28F88A879DB}"/>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8" name="Picture Placeholder 22">
            <a:extLst>
              <a:ext uri="{FF2B5EF4-FFF2-40B4-BE49-F238E27FC236}">
                <a16:creationId xmlns:a16="http://schemas.microsoft.com/office/drawing/2014/main" id="{D458F127-6A1C-01B9-A1DE-0B8D15D291CC}"/>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12833144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Instructions">
    <p:spTree>
      <p:nvGrpSpPr>
        <p:cNvPr id="1" name=""/>
        <p:cNvGrpSpPr/>
        <p:nvPr/>
      </p:nvGrpSpPr>
      <p:grpSpPr>
        <a:xfrm>
          <a:off x="0" y="0"/>
          <a:ext cx="0" cy="0"/>
          <a:chOff x="0" y="0"/>
          <a:chExt cx="0" cy="0"/>
        </a:xfrm>
      </p:grpSpPr>
      <p:sp>
        <p:nvSpPr>
          <p:cNvPr id="2" name="TextBox 30">
            <a:extLst>
              <a:ext uri="{FF2B5EF4-FFF2-40B4-BE49-F238E27FC236}">
                <a16:creationId xmlns:a16="http://schemas.microsoft.com/office/drawing/2014/main" id="{4ABC1202-EEAD-1937-F9A9-631EE1D17989}"/>
              </a:ext>
            </a:extLst>
          </p:cNvPr>
          <p:cNvSpPr txBox="1"/>
          <p:nvPr/>
        </p:nvSpPr>
        <p:spPr>
          <a:xfrm>
            <a:off x="6910788" y="591854"/>
            <a:ext cx="3509549" cy="769440"/>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400" b="1" i="0" u="none" strike="noStrike" kern="1200" cap="none" spc="0" baseline="0">
                <a:solidFill>
                  <a:srgbClr val="F47920"/>
                </a:solidFill>
                <a:uFillTx/>
                <a:latin typeface="Karla" pitchFamily="2"/>
                <a:cs typeface="Karla" pitchFamily="2"/>
              </a:rPr>
              <a:t>Outline</a:t>
            </a:r>
          </a:p>
        </p:txBody>
      </p:sp>
      <p:sp>
        <p:nvSpPr>
          <p:cNvPr id="3" name="Picture Placeholder 16">
            <a:extLst>
              <a:ext uri="{FF2B5EF4-FFF2-40B4-BE49-F238E27FC236}">
                <a16:creationId xmlns:a16="http://schemas.microsoft.com/office/drawing/2014/main" id="{E91B44BE-4EEA-A945-9D96-2D7CFB4318A0}"/>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4" name="Picture Placeholder 18">
            <a:extLst>
              <a:ext uri="{FF2B5EF4-FFF2-40B4-BE49-F238E27FC236}">
                <a16:creationId xmlns:a16="http://schemas.microsoft.com/office/drawing/2014/main" id="{9FFACAD7-E658-59FE-6144-548BB98698C2}"/>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5" name="Picture Placeholder 22">
            <a:extLst>
              <a:ext uri="{FF2B5EF4-FFF2-40B4-BE49-F238E27FC236}">
                <a16:creationId xmlns:a16="http://schemas.microsoft.com/office/drawing/2014/main" id="{E8A58448-D2B2-0EE7-5560-D36148F730BC}"/>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6" name="Text Placeholder 40">
            <a:extLst>
              <a:ext uri="{FF2B5EF4-FFF2-40B4-BE49-F238E27FC236}">
                <a16:creationId xmlns:a16="http://schemas.microsoft.com/office/drawing/2014/main" id="{AC8E81C9-7C26-C552-D489-8C81EACB8AC1}"/>
              </a:ext>
            </a:extLst>
          </p:cNvPr>
          <p:cNvSpPr txBox="1">
            <a:spLocks noGrp="1"/>
          </p:cNvSpPr>
          <p:nvPr>
            <p:ph type="body" idx="4294967295"/>
          </p:nvPr>
        </p:nvSpPr>
        <p:spPr>
          <a:xfrm>
            <a:off x="1589090" y="1690689"/>
            <a:ext cx="4306888" cy="605250"/>
          </a:xfrm>
        </p:spPr>
        <p:txBody>
          <a:bodyPr>
            <a:noAutofit/>
          </a:bodyPr>
          <a:lstStyle>
            <a:lvl1pPr marL="0" indent="0">
              <a:buNone/>
              <a:defRPr sz="2000" b="1"/>
            </a:lvl1pPr>
          </a:lstStyle>
          <a:p>
            <a:pPr lvl="0"/>
            <a:r>
              <a:rPr lang="en-US"/>
              <a:t>WORDS ABOUT THE COMPANY</a:t>
            </a:r>
          </a:p>
        </p:txBody>
      </p:sp>
      <p:sp>
        <p:nvSpPr>
          <p:cNvPr id="7" name="Text Placeholder 40">
            <a:extLst>
              <a:ext uri="{FF2B5EF4-FFF2-40B4-BE49-F238E27FC236}">
                <a16:creationId xmlns:a16="http://schemas.microsoft.com/office/drawing/2014/main" id="{AD014E6B-DF84-4A72-4B62-62BF0F69B75E}"/>
              </a:ext>
            </a:extLst>
          </p:cNvPr>
          <p:cNvSpPr txBox="1">
            <a:spLocks noGrp="1"/>
          </p:cNvSpPr>
          <p:nvPr>
            <p:ph type="body" idx="4294967295"/>
          </p:nvPr>
        </p:nvSpPr>
        <p:spPr>
          <a:xfrm>
            <a:off x="1588550" y="4096228"/>
            <a:ext cx="4306888" cy="605250"/>
          </a:xfrm>
        </p:spPr>
        <p:txBody>
          <a:bodyPr>
            <a:noAutofit/>
          </a:bodyPr>
          <a:lstStyle>
            <a:lvl1pPr marL="0" indent="0">
              <a:buNone/>
              <a:defRPr sz="2000" b="1"/>
            </a:lvl1pPr>
          </a:lstStyle>
          <a:p>
            <a:pPr lvl="0"/>
            <a:r>
              <a:rPr lang="en-US"/>
              <a:t>WHAT WE DO</a:t>
            </a:r>
          </a:p>
        </p:txBody>
      </p:sp>
      <p:sp>
        <p:nvSpPr>
          <p:cNvPr id="8" name="Text Placeholder 40">
            <a:extLst>
              <a:ext uri="{FF2B5EF4-FFF2-40B4-BE49-F238E27FC236}">
                <a16:creationId xmlns:a16="http://schemas.microsoft.com/office/drawing/2014/main" id="{E35BCBE5-5D97-A35A-18E9-855783FA4831}"/>
              </a:ext>
            </a:extLst>
          </p:cNvPr>
          <p:cNvSpPr txBox="1">
            <a:spLocks noGrp="1"/>
          </p:cNvSpPr>
          <p:nvPr>
            <p:ph type="body" idx="4294967295"/>
          </p:nvPr>
        </p:nvSpPr>
        <p:spPr>
          <a:xfrm>
            <a:off x="1611620" y="5248454"/>
            <a:ext cx="4306888" cy="605250"/>
          </a:xfrm>
        </p:spPr>
        <p:txBody>
          <a:bodyPr>
            <a:noAutofit/>
          </a:bodyPr>
          <a:lstStyle>
            <a:lvl1pPr marL="0" indent="0">
              <a:buNone/>
              <a:defRPr sz="2000" b="1"/>
            </a:lvl1pPr>
          </a:lstStyle>
          <a:p>
            <a:pPr lvl="0"/>
            <a:r>
              <a:rPr lang="en-US"/>
              <a:t>OUR STARTEGY</a:t>
            </a:r>
          </a:p>
        </p:txBody>
      </p:sp>
      <p:sp>
        <p:nvSpPr>
          <p:cNvPr id="9" name="Text Placeholder 40">
            <a:extLst>
              <a:ext uri="{FF2B5EF4-FFF2-40B4-BE49-F238E27FC236}">
                <a16:creationId xmlns:a16="http://schemas.microsoft.com/office/drawing/2014/main" id="{480774E0-75DA-A819-2930-2391D44B4CB6}"/>
              </a:ext>
            </a:extLst>
          </p:cNvPr>
          <p:cNvSpPr txBox="1">
            <a:spLocks noGrp="1"/>
          </p:cNvSpPr>
          <p:nvPr>
            <p:ph type="body" idx="4294967295"/>
          </p:nvPr>
        </p:nvSpPr>
        <p:spPr>
          <a:xfrm>
            <a:off x="1588550" y="2886513"/>
            <a:ext cx="4306888" cy="605250"/>
          </a:xfrm>
        </p:spPr>
        <p:txBody>
          <a:bodyPr>
            <a:noAutofit/>
          </a:bodyPr>
          <a:lstStyle>
            <a:lvl1pPr marL="0" indent="0">
              <a:buNone/>
              <a:defRPr sz="2000" b="1"/>
            </a:lvl1pPr>
          </a:lstStyle>
          <a:p>
            <a:pPr lvl="0"/>
            <a:r>
              <a:rPr lang="en-US"/>
              <a:t>TEAM SLIDE</a:t>
            </a:r>
          </a:p>
        </p:txBody>
      </p:sp>
      <p:sp>
        <p:nvSpPr>
          <p:cNvPr id="10" name="Text Placeholder 40">
            <a:extLst>
              <a:ext uri="{FF2B5EF4-FFF2-40B4-BE49-F238E27FC236}">
                <a16:creationId xmlns:a16="http://schemas.microsoft.com/office/drawing/2014/main" id="{BF10FF90-F831-8934-16AF-2C5ED681ADDD}"/>
              </a:ext>
            </a:extLst>
          </p:cNvPr>
          <p:cNvSpPr txBox="1">
            <a:spLocks noGrp="1"/>
          </p:cNvSpPr>
          <p:nvPr>
            <p:ph type="body" idx="4294967295"/>
          </p:nvPr>
        </p:nvSpPr>
        <p:spPr>
          <a:xfrm>
            <a:off x="7699814" y="1799850"/>
            <a:ext cx="4306888" cy="605250"/>
          </a:xfrm>
        </p:spPr>
        <p:txBody>
          <a:bodyPr>
            <a:noAutofit/>
          </a:bodyPr>
          <a:lstStyle>
            <a:lvl1pPr marL="0" indent="0">
              <a:buNone/>
              <a:defRPr sz="2000" b="1"/>
            </a:lvl1pPr>
          </a:lstStyle>
          <a:p>
            <a:pPr lvl="0"/>
            <a:r>
              <a:rPr lang="en-US"/>
              <a:t>OUR LATEST WORK</a:t>
            </a:r>
          </a:p>
        </p:txBody>
      </p:sp>
      <p:sp>
        <p:nvSpPr>
          <p:cNvPr id="11" name="Text Placeholder 40">
            <a:extLst>
              <a:ext uri="{FF2B5EF4-FFF2-40B4-BE49-F238E27FC236}">
                <a16:creationId xmlns:a16="http://schemas.microsoft.com/office/drawing/2014/main" id="{1365183F-533B-C7D2-C060-BFDC2F74004A}"/>
              </a:ext>
            </a:extLst>
          </p:cNvPr>
          <p:cNvSpPr txBox="1">
            <a:spLocks noGrp="1"/>
          </p:cNvSpPr>
          <p:nvPr>
            <p:ph type="body" idx="4294967295"/>
          </p:nvPr>
        </p:nvSpPr>
        <p:spPr>
          <a:xfrm>
            <a:off x="7699814" y="2891460"/>
            <a:ext cx="4306888" cy="605250"/>
          </a:xfrm>
        </p:spPr>
        <p:txBody>
          <a:bodyPr>
            <a:noAutofit/>
          </a:bodyPr>
          <a:lstStyle>
            <a:lvl1pPr marL="0" indent="0">
              <a:buNone/>
              <a:defRPr sz="2000" b="1"/>
            </a:lvl1pPr>
          </a:lstStyle>
          <a:p>
            <a:pPr lvl="0"/>
            <a:r>
              <a:rPr lang="en-US"/>
              <a:t>MAIN STEPS</a:t>
            </a:r>
          </a:p>
        </p:txBody>
      </p:sp>
      <p:sp>
        <p:nvSpPr>
          <p:cNvPr id="12" name="Text Placeholder 40">
            <a:extLst>
              <a:ext uri="{FF2B5EF4-FFF2-40B4-BE49-F238E27FC236}">
                <a16:creationId xmlns:a16="http://schemas.microsoft.com/office/drawing/2014/main" id="{DE8605EF-81AF-04D7-A3BD-3CB26278CBF4}"/>
              </a:ext>
            </a:extLst>
          </p:cNvPr>
          <p:cNvSpPr txBox="1">
            <a:spLocks noGrp="1"/>
          </p:cNvSpPr>
          <p:nvPr>
            <p:ph type="body" idx="4294967295"/>
          </p:nvPr>
        </p:nvSpPr>
        <p:spPr>
          <a:xfrm>
            <a:off x="7709443" y="5248454"/>
            <a:ext cx="4306888" cy="605250"/>
          </a:xfrm>
        </p:spPr>
        <p:txBody>
          <a:bodyPr>
            <a:noAutofit/>
          </a:bodyPr>
          <a:lstStyle>
            <a:lvl1pPr marL="0" indent="0">
              <a:buNone/>
              <a:defRPr sz="2000" b="1"/>
            </a:lvl1pPr>
          </a:lstStyle>
          <a:p>
            <a:pPr lvl="0"/>
            <a:r>
              <a:rPr lang="en-US"/>
              <a:t>CONCLUSION</a:t>
            </a:r>
          </a:p>
        </p:txBody>
      </p:sp>
      <p:sp>
        <p:nvSpPr>
          <p:cNvPr id="13" name="Text Placeholder 40">
            <a:extLst>
              <a:ext uri="{FF2B5EF4-FFF2-40B4-BE49-F238E27FC236}">
                <a16:creationId xmlns:a16="http://schemas.microsoft.com/office/drawing/2014/main" id="{B2C05ED4-FF21-4648-0B82-981AF0A831C6}"/>
              </a:ext>
            </a:extLst>
          </p:cNvPr>
          <p:cNvSpPr txBox="1">
            <a:spLocks noGrp="1"/>
          </p:cNvSpPr>
          <p:nvPr>
            <p:ph type="body" idx="4294967295"/>
          </p:nvPr>
        </p:nvSpPr>
        <p:spPr>
          <a:xfrm>
            <a:off x="7699814" y="4066071"/>
            <a:ext cx="4306888" cy="605250"/>
          </a:xfrm>
        </p:spPr>
        <p:txBody>
          <a:bodyPr>
            <a:noAutofit/>
          </a:bodyPr>
          <a:lstStyle>
            <a:lvl1pPr marL="0" indent="0">
              <a:buNone/>
              <a:defRPr sz="2000" b="1"/>
            </a:lvl1pPr>
          </a:lstStyle>
          <a:p>
            <a:pPr lvl="0"/>
            <a:r>
              <a:rPr lang="en-US"/>
              <a:t>ANALYSIS</a:t>
            </a:r>
          </a:p>
        </p:txBody>
      </p:sp>
    </p:spTree>
    <p:extLst>
      <p:ext uri="{BB962C8B-B14F-4D97-AF65-F5344CB8AC3E}">
        <p14:creationId xmlns:p14="http://schemas.microsoft.com/office/powerpoint/2010/main" val="41695239"/>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Instructions">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6844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Free Slide">
    <p:spTree>
      <p:nvGrpSpPr>
        <p:cNvPr id="1" name=""/>
        <p:cNvGrpSpPr/>
        <p:nvPr/>
      </p:nvGrpSpPr>
      <p:grpSpPr>
        <a:xfrm>
          <a:off x="0" y="0"/>
          <a:ext cx="0" cy="0"/>
          <a:chOff x="0" y="0"/>
          <a:chExt cx="0" cy="0"/>
        </a:xfrm>
      </p:grpSpPr>
      <p:sp>
        <p:nvSpPr>
          <p:cNvPr id="2" name="Picture Placeholder 18">
            <a:extLst>
              <a:ext uri="{FF2B5EF4-FFF2-40B4-BE49-F238E27FC236}">
                <a16:creationId xmlns:a16="http://schemas.microsoft.com/office/drawing/2014/main" id="{1579C46C-C830-0905-7B80-07C258D4294B}"/>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3" name="Picture Placeholder 22">
            <a:extLst>
              <a:ext uri="{FF2B5EF4-FFF2-40B4-BE49-F238E27FC236}">
                <a16:creationId xmlns:a16="http://schemas.microsoft.com/office/drawing/2014/main" id="{4BA22948-0D74-4980-E187-BEC5810768AD}"/>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4" name="Text Placeholder 13">
            <a:extLst>
              <a:ext uri="{FF2B5EF4-FFF2-40B4-BE49-F238E27FC236}">
                <a16:creationId xmlns:a16="http://schemas.microsoft.com/office/drawing/2014/main" id="{6F69032F-51D0-D6EA-E27C-E2D99DE9AB23}"/>
              </a:ext>
            </a:extLst>
          </p:cNvPr>
          <p:cNvSpPr txBox="1">
            <a:spLocks noGrp="1"/>
          </p:cNvSpPr>
          <p:nvPr>
            <p:ph type="body" idx="4294967295"/>
          </p:nvPr>
        </p:nvSpPr>
        <p:spPr>
          <a:xfrm>
            <a:off x="1950716" y="723829"/>
            <a:ext cx="4702631" cy="502197"/>
          </a:xfrm>
        </p:spPr>
        <p:txBody>
          <a:bodyPr>
            <a:noAutofit/>
          </a:bodyPr>
          <a:lstStyle>
            <a:lvl1pPr marL="0" indent="0">
              <a:buNone/>
              <a:defRPr sz="4400" b="1"/>
            </a:lvl1pPr>
          </a:lstStyle>
          <a:p>
            <a:pPr lvl="0"/>
            <a:r>
              <a:rPr lang="en-US"/>
              <a:t>INSERT</a:t>
            </a:r>
          </a:p>
        </p:txBody>
      </p:sp>
      <p:sp>
        <p:nvSpPr>
          <p:cNvPr id="5" name="Text Placeholder 13">
            <a:extLst>
              <a:ext uri="{FF2B5EF4-FFF2-40B4-BE49-F238E27FC236}">
                <a16:creationId xmlns:a16="http://schemas.microsoft.com/office/drawing/2014/main" id="{1414DFAE-38DA-BD36-D1B5-F156DB8311A0}"/>
              </a:ext>
            </a:extLst>
          </p:cNvPr>
          <p:cNvSpPr txBox="1">
            <a:spLocks noGrp="1"/>
          </p:cNvSpPr>
          <p:nvPr>
            <p:ph type="body" idx="4294967295"/>
          </p:nvPr>
        </p:nvSpPr>
        <p:spPr>
          <a:xfrm>
            <a:off x="6757260" y="724844"/>
            <a:ext cx="5164778" cy="502197"/>
          </a:xfrm>
        </p:spPr>
        <p:txBody>
          <a:bodyPr>
            <a:noAutofit/>
          </a:bodyPr>
          <a:lstStyle>
            <a:lvl1pPr marL="0" indent="0">
              <a:buNone/>
              <a:defRPr sz="4400" b="1">
                <a:solidFill>
                  <a:srgbClr val="F47920"/>
                </a:solidFill>
              </a:defRPr>
            </a:lvl1pPr>
          </a:lstStyle>
          <a:p>
            <a:pPr lvl="0"/>
            <a:r>
              <a:rPr lang="en-US"/>
              <a:t>HEADING</a:t>
            </a:r>
          </a:p>
        </p:txBody>
      </p:sp>
    </p:spTree>
    <p:extLst>
      <p:ext uri="{BB962C8B-B14F-4D97-AF65-F5344CB8AC3E}">
        <p14:creationId xmlns:p14="http://schemas.microsoft.com/office/powerpoint/2010/main" val="113033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F3E047-F678-0728-64C6-19C5DC915CA4}"/>
              </a:ext>
            </a:extLst>
          </p:cNvPr>
          <p:cNvSpPr txBox="1">
            <a:spLocks noGrp="1"/>
          </p:cNvSpPr>
          <p:nvPr>
            <p:ph type="title"/>
          </p:nvPr>
        </p:nvSpPr>
        <p:spPr>
          <a:xfrm>
            <a:off x="838203" y="365129"/>
            <a:ext cx="10515600" cy="1325559"/>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endParaRPr lang="en-GB"/>
          </a:p>
        </p:txBody>
      </p:sp>
      <p:sp>
        <p:nvSpPr>
          <p:cNvPr id="3" name="Text Placeholder 2">
            <a:extLst>
              <a:ext uri="{FF2B5EF4-FFF2-40B4-BE49-F238E27FC236}">
                <a16:creationId xmlns:a16="http://schemas.microsoft.com/office/drawing/2014/main" id="{DECCDCAB-A0D6-7E6C-E779-32F6D11D7BD7}"/>
              </a:ext>
            </a:extLst>
          </p:cNvPr>
          <p:cNvSpPr txBox="1">
            <a:spLocks noGrp="1"/>
          </p:cNvSpPr>
          <p:nvPr>
            <p:ph type="body" idx="1"/>
          </p:nvPr>
        </p:nvSpPr>
        <p:spPr>
          <a:xfrm>
            <a:off x="838203" y="1825627"/>
            <a:ext cx="10515600" cy="4351336"/>
          </a:xfrm>
          <a:prstGeom prst="rect">
            <a:avLst/>
          </a:prstGeom>
          <a:noFill/>
          <a:ln>
            <a:noFill/>
          </a:ln>
        </p:spPr>
        <p:txBody>
          <a:bodyPr vert="horz" wrap="square" lIns="91440" tIns="45720" rIns="91440" bIns="45720" anchor="t" anchorCtr="0" compatLnSpc="1">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4" name="Picture 9">
            <a:extLst>
              <a:ext uri="{FF2B5EF4-FFF2-40B4-BE49-F238E27FC236}">
                <a16:creationId xmlns:a16="http://schemas.microsoft.com/office/drawing/2014/main" id="{824823C0-97FF-B131-32DD-315C0971E6A0}"/>
              </a:ext>
            </a:extLst>
          </p:cNvPr>
          <p:cNvPicPr>
            <a:picLocks noChangeAspect="1"/>
          </p:cNvPicPr>
          <p:nvPr/>
        </p:nvPicPr>
        <p:blipFill>
          <a:blip r:embed="rId30"/>
          <a:stretch>
            <a:fillRect/>
          </a:stretch>
        </p:blipFill>
        <p:spPr>
          <a:xfrm>
            <a:off x="561725" y="288877"/>
            <a:ext cx="1148696" cy="693810"/>
          </a:xfrm>
          <a:prstGeom prst="rect">
            <a:avLst/>
          </a:prstGeom>
          <a:noFill/>
          <a:ln cap="flat">
            <a:noFill/>
          </a:ln>
        </p:spPr>
      </p:pic>
      <p:sp>
        <p:nvSpPr>
          <p:cNvPr id="5" name="Rectangle 10">
            <a:extLst>
              <a:ext uri="{FF2B5EF4-FFF2-40B4-BE49-F238E27FC236}">
                <a16:creationId xmlns:a16="http://schemas.microsoft.com/office/drawing/2014/main" id="{97B42D81-DAA4-9D02-E335-775732E67CE2}"/>
              </a:ext>
            </a:extLst>
          </p:cNvPr>
          <p:cNvSpPr/>
          <p:nvPr/>
        </p:nvSpPr>
        <p:spPr>
          <a:xfrm rot="5399996" flipV="1">
            <a:off x="126443" y="587667"/>
            <a:ext cx="583469" cy="122246"/>
          </a:xfrm>
          <a:prstGeom prst="rect">
            <a:avLst/>
          </a:prstGeom>
          <a:solidFill>
            <a:srgbClr val="F69C93"/>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6" name="Rectangle 8">
            <a:extLst>
              <a:ext uri="{FF2B5EF4-FFF2-40B4-BE49-F238E27FC236}">
                <a16:creationId xmlns:a16="http://schemas.microsoft.com/office/drawing/2014/main" id="{8B93A72D-581F-184F-4751-74FFC3F9F88F}"/>
              </a:ext>
            </a:extLst>
          </p:cNvPr>
          <p:cNvSpPr/>
          <p:nvPr/>
        </p:nvSpPr>
        <p:spPr>
          <a:xfrm>
            <a:off x="0" y="-3584"/>
            <a:ext cx="12191996" cy="144557"/>
          </a:xfrm>
          <a:prstGeom prst="rect">
            <a:avLst/>
          </a:prstGeom>
          <a:solidFill>
            <a:srgbClr val="5A7D79"/>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txStyles>
    <p:title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Calibri Light"/>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name="Slide1">
    <p:bg>
      <p:bgPr>
        <a:solidFill>
          <a:srgbClr val="FFFFFF"/>
        </a:solidFill>
        <a:effectLst/>
      </p:bgPr>
    </p:bg>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عنصر نائب للمحتوى 3">
            <a:extLst>
              <a:ext uri="{FF2B5EF4-FFF2-40B4-BE49-F238E27FC236}">
                <a16:creationId xmlns:a16="http://schemas.microsoft.com/office/drawing/2014/main" id="{C22B0EEE-F46F-B70C-2615-AA0D7CF98EDA}"/>
              </a:ext>
            </a:extLst>
          </p:cNvPr>
          <p:cNvGraphicFramePr>
            <a:graphicFrameLocks/>
          </p:cNvGraphicFramePr>
          <p:nvPr>
            <p:extLst>
              <p:ext uri="{D42A27DB-BD31-4B8C-83A1-F6EECF244321}">
                <p14:modId xmlns:p14="http://schemas.microsoft.com/office/powerpoint/2010/main" val="2724666163"/>
              </p:ext>
            </p:extLst>
          </p:nvPr>
        </p:nvGraphicFramePr>
        <p:xfrm>
          <a:off x="783755" y="1530626"/>
          <a:ext cx="9528645" cy="4539975"/>
        </p:xfrm>
        <a:graphic>
          <a:graphicData uri="http://schemas.openxmlformats.org/drawingml/2006/table">
            <a:tbl>
              <a:tblPr rtl="1" firstRow="1" bandRow="1">
                <a:tableStyleId>{5C22544A-7EE6-4342-B048-85BDC9FD1C3A}</a:tableStyleId>
              </a:tblPr>
              <a:tblGrid>
                <a:gridCol w="3357286">
                  <a:extLst>
                    <a:ext uri="{9D8B030D-6E8A-4147-A177-3AD203B41FA5}">
                      <a16:colId xmlns:a16="http://schemas.microsoft.com/office/drawing/2014/main" val="1881516713"/>
                    </a:ext>
                  </a:extLst>
                </a:gridCol>
                <a:gridCol w="6017983">
                  <a:extLst>
                    <a:ext uri="{9D8B030D-6E8A-4147-A177-3AD203B41FA5}">
                      <a16:colId xmlns:a16="http://schemas.microsoft.com/office/drawing/2014/main" val="892284432"/>
                    </a:ext>
                  </a:extLst>
                </a:gridCol>
                <a:gridCol w="153376">
                  <a:extLst>
                    <a:ext uri="{9D8B030D-6E8A-4147-A177-3AD203B41FA5}">
                      <a16:colId xmlns:a16="http://schemas.microsoft.com/office/drawing/2014/main" val="1304517502"/>
                    </a:ext>
                  </a:extLst>
                </a:gridCol>
              </a:tblGrid>
              <a:tr h="493235">
                <a:tc>
                  <a:txBody>
                    <a:bodyPr/>
                    <a:lstStyle/>
                    <a:p>
                      <a:pPr algn="l" rtl="0"/>
                      <a:r>
                        <a:rPr lang="en-US" sz="900" dirty="0"/>
                        <a:t>SAI Iraq response </a:t>
                      </a:r>
                      <a:endParaRPr lang="ar-IQ" sz="900" dirty="0"/>
                    </a:p>
                  </a:txBody>
                  <a:tcPr marL="60960" marR="60960" marT="30480" marB="30480"/>
                </a:tc>
                <a:tc>
                  <a:txBody>
                    <a:bodyPr/>
                    <a:lstStyle/>
                    <a:p>
                      <a:pPr algn="l" rtl="0"/>
                      <a:endParaRPr lang="en-US" sz="900" dirty="0"/>
                    </a:p>
                  </a:txBody>
                  <a:tcPr marL="60960" marR="60960" marT="30480" marB="30480"/>
                </a:tc>
                <a:tc>
                  <a:txBody>
                    <a:bodyPr/>
                    <a:lstStyle/>
                    <a:p>
                      <a:pPr algn="l" rtl="0"/>
                      <a:r>
                        <a:rPr lang="en-US" sz="900" dirty="0"/>
                        <a:t>#</a:t>
                      </a:r>
                      <a:endParaRPr lang="ar-IQ" sz="900" dirty="0"/>
                    </a:p>
                  </a:txBody>
                  <a:tcPr marL="60960" marR="60960" marT="30480" marB="30480"/>
                </a:tc>
                <a:extLst>
                  <a:ext uri="{0D108BD9-81ED-4DB2-BD59-A6C34878D82A}">
                    <a16:rowId xmlns:a16="http://schemas.microsoft.com/office/drawing/2014/main" val="2889137522"/>
                  </a:ext>
                </a:extLst>
              </a:tr>
              <a:tr h="210430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The contracts adopted in the Iraqi context are mostly oil service contracts, and the guide is specialized in the area of oil service contracts.</a:t>
                      </a:r>
                    </a:p>
                    <a:p>
                      <a:pPr algn="l" rtl="0"/>
                      <a:endParaRPr lang="ar-IQ" sz="900" dirty="0"/>
                    </a:p>
                  </a:txBody>
                  <a:tcPr marL="60960" marR="60960" marT="30480" marB="30480"/>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a:t>I</a:t>
                      </a:r>
                      <a:r>
                        <a:rPr lang="en-US" sz="1400" dirty="0"/>
                        <a:t>n the context of Pakistan, the Government mostly enters into Petroleum Concession Agreements (PCAs defined in framework as Old Oil Concession Contracts) with Government owned, local and foreign Exploration and Production (E&amp;P) companies. The framework could be more effective if it includes approach for each type of investment contract, rather than focusing primarily on oil service contracts.</a:t>
                      </a:r>
                    </a:p>
                    <a:p>
                      <a:pPr algn="l" rtl="0"/>
                      <a:endParaRPr lang="ar-IQ" sz="900" dirty="0"/>
                    </a:p>
                  </a:txBody>
                  <a:tcPr marL="60960" marR="60960" marT="30480" marB="30480"/>
                </a:tc>
                <a:tc>
                  <a:txBody>
                    <a:bodyPr/>
                    <a:lstStyle/>
                    <a:p>
                      <a:pPr algn="l" rtl="0"/>
                      <a:r>
                        <a:rPr lang="en-US" sz="900" dirty="0"/>
                        <a:t>1. </a:t>
                      </a:r>
                      <a:endParaRPr lang="ar-IQ" sz="900" dirty="0"/>
                    </a:p>
                  </a:txBody>
                  <a:tcPr marL="60960" marR="60960" marT="30480" marB="30480"/>
                </a:tc>
                <a:extLst>
                  <a:ext uri="{0D108BD9-81ED-4DB2-BD59-A6C34878D82A}">
                    <a16:rowId xmlns:a16="http://schemas.microsoft.com/office/drawing/2014/main" val="3271111829"/>
                  </a:ext>
                </a:extLst>
              </a:tr>
              <a:tr h="404674">
                <a:tc>
                  <a:txBody>
                    <a:bodyPr/>
                    <a:lstStyle/>
                    <a:p>
                      <a:pPr algn="l" rtl="0"/>
                      <a:endParaRPr lang="ar-IQ" sz="900" dirty="0"/>
                    </a:p>
                  </a:txBody>
                  <a:tcPr marL="60960" marR="60960" marT="30480" marB="30480"/>
                </a:tc>
                <a:tc>
                  <a:txBody>
                    <a:bodyPr/>
                    <a:lstStyle/>
                    <a:p>
                      <a:pPr algn="l" rtl="0"/>
                      <a:endParaRPr lang="ar-IQ" sz="900" dirty="0"/>
                    </a:p>
                  </a:txBody>
                  <a:tcPr marL="60960" marR="60960" marT="30480" marB="30480"/>
                </a:tc>
                <a:tc>
                  <a:txBody>
                    <a:bodyPr/>
                    <a:lstStyle/>
                    <a:p>
                      <a:pPr algn="l" rtl="0"/>
                      <a:endParaRPr lang="ar-IQ" sz="900" dirty="0"/>
                    </a:p>
                  </a:txBody>
                  <a:tcPr marL="60960" marR="60960" marT="30480" marB="30480"/>
                </a:tc>
                <a:extLst>
                  <a:ext uri="{0D108BD9-81ED-4DB2-BD59-A6C34878D82A}">
                    <a16:rowId xmlns:a16="http://schemas.microsoft.com/office/drawing/2014/main" val="2528813621"/>
                  </a:ext>
                </a:extLst>
              </a:tr>
              <a:tr h="153776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The observation will be taken into account, and a section will be included in the guide to assess risks along the value chain in the extractive industry.</a:t>
                      </a:r>
                    </a:p>
                    <a:p>
                      <a:pPr algn="l" rtl="0"/>
                      <a:endParaRPr lang="ar-IQ" sz="900" dirty="0"/>
                    </a:p>
                  </a:txBody>
                  <a:tcPr marL="60960" marR="60960" marT="30480" marB="30480"/>
                </a:tc>
                <a:tc>
                  <a:txBody>
                    <a:bodyPr/>
                    <a:lstStyle/>
                    <a:p>
                      <a:pPr algn="l" rtl="0"/>
                      <a:r>
                        <a:rPr lang="en-US" sz="900" dirty="0"/>
                        <a:t>I</a:t>
                      </a:r>
                      <a:r>
                        <a:rPr lang="en-US" sz="1400" dirty="0"/>
                        <a:t>t is also suggested that a comprehensive risk assessment component within the extractive industry value chain may be incorporated in the framework. Risk identification and analysis at each stage would enable auditors to better focus on high-risk areas, improve audit planning, and enhance the overall effectiveness of public financial oversight</a:t>
                      </a:r>
                      <a:endParaRPr lang="ar-IQ" sz="1400" dirty="0"/>
                    </a:p>
                  </a:txBody>
                  <a:tcPr marL="60960" marR="60960" marT="30480" marB="30480"/>
                </a:tc>
                <a:tc>
                  <a:txBody>
                    <a:bodyPr/>
                    <a:lstStyle/>
                    <a:p>
                      <a:pPr algn="l" rtl="0"/>
                      <a:r>
                        <a:rPr lang="en-US" sz="900" dirty="0"/>
                        <a:t>2. </a:t>
                      </a:r>
                      <a:endParaRPr lang="ar-IQ" sz="900" dirty="0"/>
                    </a:p>
                  </a:txBody>
                  <a:tcPr marL="60960" marR="60960" marT="30480" marB="30480"/>
                </a:tc>
                <a:extLst>
                  <a:ext uri="{0D108BD9-81ED-4DB2-BD59-A6C34878D82A}">
                    <a16:rowId xmlns:a16="http://schemas.microsoft.com/office/drawing/2014/main" val="2711480110"/>
                  </a:ext>
                </a:extLst>
              </a:tr>
            </a:tbl>
          </a:graphicData>
        </a:graphic>
      </p:graphicFrame>
    </p:spTree>
    <p:extLst>
      <p:ext uri="{BB962C8B-B14F-4D97-AF65-F5344CB8AC3E}">
        <p14:creationId xmlns:p14="http://schemas.microsoft.com/office/powerpoint/2010/main" val="26068614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28">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43">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6A78A0-DEEE-2417-FE65-9D56B6AC0A37}"/>
              </a:ext>
            </a:extLst>
          </p:cNvPr>
          <p:cNvSpPr txBox="1"/>
          <p:nvPr/>
        </p:nvSpPr>
        <p:spPr>
          <a:xfrm>
            <a:off x="3048828" y="1582341"/>
            <a:ext cx="6097656" cy="3693319"/>
          </a:xfrm>
          <a:prstGeom prst="rect">
            <a:avLst/>
          </a:prstGeom>
          <a:noFill/>
        </p:spPr>
        <p:txBody>
          <a:bodyPr wrap="square">
            <a:spAutoFit/>
          </a:bodyPr>
          <a:lstStyle/>
          <a:p>
            <a:pPr algn="ctr" rtl="1"/>
            <a:r>
              <a:rPr lang="en-US" sz="1800" b="1" dirty="0"/>
              <a:t>REVIEW AND UPDATE OF THE FRAMEWORK OF GOVERNMENT AUDITING STANDARDS FOR OIL </a:t>
            </a:r>
          </a:p>
          <a:p>
            <a:pPr algn="ctr" rtl="1"/>
            <a:r>
              <a:rPr lang="en-US" sz="1800" b="1" dirty="0"/>
              <a:t>COMPANIES UNDER SERVICE CONTRACTS</a:t>
            </a:r>
          </a:p>
          <a:p>
            <a:pPr algn="ctr" rtl="1"/>
            <a:endParaRPr lang="en-US" sz="1800" b="1" dirty="0"/>
          </a:p>
          <a:p>
            <a:pPr algn="ctr" rtl="1"/>
            <a:endParaRPr lang="en-US" sz="1800" b="1" dirty="0"/>
          </a:p>
          <a:p>
            <a:pPr algn="ctr" rtl="1"/>
            <a:endParaRPr lang="en-US" sz="1800" b="1" dirty="0"/>
          </a:p>
          <a:p>
            <a:pPr algn="ctr" rtl="1"/>
            <a:r>
              <a:rPr lang="en-US" sz="1800" b="1" dirty="0"/>
              <a:t>Activity Status Update </a:t>
            </a:r>
          </a:p>
          <a:p>
            <a:pPr algn="ctr" rtl="1"/>
            <a:r>
              <a:rPr lang="en-US" sz="1800" b="1" dirty="0"/>
              <a:t>FBSA </a:t>
            </a:r>
          </a:p>
          <a:p>
            <a:pPr algn="ctr" rtl="1"/>
            <a:r>
              <a:rPr lang="en-US" sz="1800" b="1" dirty="0"/>
              <a:t>Iraq </a:t>
            </a:r>
          </a:p>
          <a:p>
            <a:pPr algn="ctr" rtl="1"/>
            <a:endParaRPr lang="en-US" sz="1800" b="1" dirty="0"/>
          </a:p>
          <a:p>
            <a:pPr algn="ctr" rtl="1"/>
            <a:endParaRPr lang="en-US" sz="1800" b="1" dirty="0"/>
          </a:p>
          <a:p>
            <a:pPr algn="ctr" rtl="1"/>
            <a:r>
              <a:rPr lang="en-US" sz="1800" b="1" dirty="0"/>
              <a:t>Annual  SC  Meeting</a:t>
            </a:r>
          </a:p>
          <a:p>
            <a:pPr algn="ctr" rtl="1"/>
            <a:r>
              <a:rPr lang="en-US" sz="1800" b="1" dirty="0">
                <a:latin typeface="Traditional Arabic" panose="02020603050405020304" pitchFamily="18" charset="-78"/>
                <a:ea typeface="Barlow Condensed Bold"/>
                <a:cs typeface="Traditional Arabic" panose="02020603050405020304" pitchFamily="18" charset="-78"/>
                <a:sym typeface="Barlow Condensed Bold"/>
                <a:rtl/>
              </a:rPr>
              <a:t>July 2025</a:t>
            </a:r>
            <a:endParaRPr lang="ar-EG" sz="1800" b="1" dirty="0">
              <a:latin typeface="Traditional Arabic" panose="02020603050405020304" pitchFamily="18" charset="-78"/>
              <a:ea typeface="Barlow Condensed Bold"/>
              <a:cs typeface="Traditional Arabic" panose="02020603050405020304" pitchFamily="18" charset="-78"/>
              <a:sym typeface="Barlow Condensed Bold"/>
              <a:rt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35">
    <p:spTree>
      <p:nvGrpSpPr>
        <p:cNvPr id="1" name=""/>
        <p:cNvGrpSpPr/>
        <p:nvPr/>
      </p:nvGrpSpPr>
      <p:grpSpPr>
        <a:xfrm>
          <a:off x="0" y="0"/>
          <a:ext cx="0" cy="0"/>
          <a:chOff x="0" y="0"/>
          <a:chExt cx="0" cy="0"/>
        </a:xfrm>
      </p:grpSpPr>
      <p:sp>
        <p:nvSpPr>
          <p:cNvPr id="2" name="Text Placeholder 22">
            <a:extLst>
              <a:ext uri="{FF2B5EF4-FFF2-40B4-BE49-F238E27FC236}">
                <a16:creationId xmlns:a16="http://schemas.microsoft.com/office/drawing/2014/main" id="{02F95791-60CB-1359-F15D-421BF6F31D32}"/>
              </a:ext>
            </a:extLst>
          </p:cNvPr>
          <p:cNvSpPr txBox="1">
            <a:spLocks noGrp="1"/>
          </p:cNvSpPr>
          <p:nvPr>
            <p:ph type="body" idx="4294967295"/>
          </p:nvPr>
        </p:nvSpPr>
        <p:spPr>
          <a:xfrm>
            <a:off x="1523069" y="2929824"/>
            <a:ext cx="7378884" cy="605250"/>
          </a:xfrm>
        </p:spPr>
        <p:txBody>
          <a:bodyPr>
            <a:noAutofit/>
          </a:bodyPr>
          <a:lstStyle/>
          <a:p>
            <a:pPr marL="0" lvl="0" indent="0">
              <a:buNone/>
            </a:pPr>
            <a:r>
              <a:rPr lang="en-US" sz="2000" b="1" i="1" dirty="0"/>
              <a:t>Restoring Oil</a:t>
            </a:r>
          </a:p>
        </p:txBody>
      </p:sp>
      <p:sp>
        <p:nvSpPr>
          <p:cNvPr id="3" name="Text Placeholder 25">
            <a:extLst>
              <a:ext uri="{FF2B5EF4-FFF2-40B4-BE49-F238E27FC236}">
                <a16:creationId xmlns:a16="http://schemas.microsoft.com/office/drawing/2014/main" id="{68472181-888B-BBB5-AEB2-5CC737051BF3}"/>
              </a:ext>
            </a:extLst>
          </p:cNvPr>
          <p:cNvSpPr txBox="1">
            <a:spLocks noGrp="1"/>
          </p:cNvSpPr>
          <p:nvPr>
            <p:ph type="body" idx="4294967295"/>
          </p:nvPr>
        </p:nvSpPr>
        <p:spPr>
          <a:xfrm>
            <a:off x="1512489" y="1881158"/>
            <a:ext cx="7712193" cy="588830"/>
          </a:xfrm>
        </p:spPr>
        <p:txBody>
          <a:bodyPr>
            <a:noAutofit/>
          </a:bodyPr>
          <a:lstStyle/>
          <a:p>
            <a:pPr marL="0" lvl="0" indent="0">
              <a:buNone/>
            </a:pPr>
            <a:r>
              <a:rPr lang="en-US" sz="2000" b="1" i="1" dirty="0"/>
              <a:t>Social Benefit</a:t>
            </a:r>
          </a:p>
        </p:txBody>
      </p:sp>
      <p:sp>
        <p:nvSpPr>
          <p:cNvPr id="4" name="Овал 14">
            <a:extLst>
              <a:ext uri="{FF2B5EF4-FFF2-40B4-BE49-F238E27FC236}">
                <a16:creationId xmlns:a16="http://schemas.microsoft.com/office/drawing/2014/main" id="{6DEE8C87-49CF-4DE0-7E70-5BD1FD875859}"/>
              </a:ext>
            </a:extLst>
          </p:cNvPr>
          <p:cNvSpPr/>
          <p:nvPr/>
        </p:nvSpPr>
        <p:spPr>
          <a:xfrm>
            <a:off x="778931" y="2897431"/>
            <a:ext cx="603247" cy="60324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C1CAC5"/>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u-RU" sz="1800" b="0" i="0" u="none" strike="noStrike" kern="1200" cap="none" spc="0" baseline="0">
              <a:solidFill>
                <a:srgbClr val="FFFFFF"/>
              </a:solidFill>
              <a:uFillTx/>
              <a:latin typeface="Calibri"/>
            </a:endParaRPr>
          </a:p>
        </p:txBody>
      </p:sp>
      <p:sp>
        <p:nvSpPr>
          <p:cNvPr id="5" name="Овал 19">
            <a:extLst>
              <a:ext uri="{FF2B5EF4-FFF2-40B4-BE49-F238E27FC236}">
                <a16:creationId xmlns:a16="http://schemas.microsoft.com/office/drawing/2014/main" id="{C91DDB14-381A-FD03-8F08-0C5CE1DBDDE7}"/>
              </a:ext>
            </a:extLst>
          </p:cNvPr>
          <p:cNvSpPr/>
          <p:nvPr/>
        </p:nvSpPr>
        <p:spPr>
          <a:xfrm>
            <a:off x="823606" y="1834417"/>
            <a:ext cx="603247" cy="60483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C1CAC5"/>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b="1" dirty="0">
                <a:latin typeface="Calibri"/>
              </a:rPr>
              <a:t>1</a:t>
            </a:r>
            <a:endParaRPr lang="ru-RU" sz="1800" b="1" i="0" u="none" strike="noStrike" kern="1200" cap="none" spc="0" baseline="0" dirty="0">
              <a:uFillTx/>
              <a:latin typeface="Calibri"/>
            </a:endParaRPr>
          </a:p>
        </p:txBody>
      </p:sp>
      <p:sp>
        <p:nvSpPr>
          <p:cNvPr id="7" name="Text Placeholder 2">
            <a:extLst>
              <a:ext uri="{FF2B5EF4-FFF2-40B4-BE49-F238E27FC236}">
                <a16:creationId xmlns:a16="http://schemas.microsoft.com/office/drawing/2014/main" id="{F7556968-EC93-9E3E-CFAE-F1A385F941F4}"/>
              </a:ext>
            </a:extLst>
          </p:cNvPr>
          <p:cNvSpPr txBox="1"/>
          <p:nvPr/>
        </p:nvSpPr>
        <p:spPr>
          <a:xfrm>
            <a:off x="919822" y="3082195"/>
            <a:ext cx="365211" cy="300508"/>
          </a:xfrm>
          <a:prstGeom prst="rect">
            <a:avLst/>
          </a:prstGeom>
          <a:noFill/>
          <a:ln cap="flat">
            <a:noFill/>
          </a:ln>
        </p:spPr>
        <p:txBody>
          <a:bodyPr vert="horz" wrap="square" lIns="91440" tIns="45720" rIns="91440" bIns="45720" anchor="t" anchorCtr="0" compatLnSpc="1">
            <a:normAutofit fontScale="70000" lnSpcReduction="20000"/>
          </a:bodyPr>
          <a:lstStyle/>
          <a:p>
            <a:pPr marL="0" marR="0" lvl="0" indent="0" algn="l" defTabSz="914400" rtl="0" fontAlgn="auto" hangingPunct="1">
              <a:lnSpc>
                <a:spcPct val="90000"/>
              </a:lnSpc>
              <a:spcBef>
                <a:spcPts val="1000"/>
              </a:spcBef>
              <a:spcAft>
                <a:spcPts val="0"/>
              </a:spcAft>
              <a:buNone/>
              <a:tabLst/>
              <a:defRPr sz="1800" b="0" i="0" u="none" strike="noStrike" kern="0" cap="none" spc="0" baseline="0">
                <a:solidFill>
                  <a:srgbClr val="000000"/>
                </a:solidFill>
                <a:uFillTx/>
              </a:defRPr>
            </a:pPr>
            <a:r>
              <a:rPr lang="en-GB" sz="2400" b="1" i="0" u="none" strike="noStrike" kern="1200" cap="none" spc="0" baseline="0" dirty="0">
                <a:solidFill>
                  <a:srgbClr val="4C4C4C"/>
                </a:solidFill>
                <a:uFillTx/>
                <a:latin typeface="Karla"/>
              </a:rPr>
              <a:t>2</a:t>
            </a:r>
          </a:p>
        </p:txBody>
      </p:sp>
      <p:sp>
        <p:nvSpPr>
          <p:cNvPr id="9" name="Овал 19">
            <a:extLst>
              <a:ext uri="{FF2B5EF4-FFF2-40B4-BE49-F238E27FC236}">
                <a16:creationId xmlns:a16="http://schemas.microsoft.com/office/drawing/2014/main" id="{8D01D416-6CA1-EA16-FB5D-2AC5FB572825}"/>
              </a:ext>
            </a:extLst>
          </p:cNvPr>
          <p:cNvSpPr/>
          <p:nvPr/>
        </p:nvSpPr>
        <p:spPr>
          <a:xfrm>
            <a:off x="778931" y="3957223"/>
            <a:ext cx="603247" cy="60483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C1CAC5"/>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u-RU" sz="1800" b="0" i="0" u="none" strike="noStrike" kern="1200" cap="none" spc="0" baseline="0">
              <a:solidFill>
                <a:srgbClr val="FFFFFF"/>
              </a:solidFill>
              <a:uFillTx/>
              <a:latin typeface="Calibri"/>
            </a:endParaRPr>
          </a:p>
        </p:txBody>
      </p:sp>
      <p:sp>
        <p:nvSpPr>
          <p:cNvPr id="10" name="Text Placeholder 2">
            <a:extLst>
              <a:ext uri="{FF2B5EF4-FFF2-40B4-BE49-F238E27FC236}">
                <a16:creationId xmlns:a16="http://schemas.microsoft.com/office/drawing/2014/main" id="{4D1BB322-B9B6-5C55-73EE-E2C413F4587A}"/>
              </a:ext>
            </a:extLst>
          </p:cNvPr>
          <p:cNvSpPr txBox="1"/>
          <p:nvPr/>
        </p:nvSpPr>
        <p:spPr>
          <a:xfrm>
            <a:off x="909242" y="4147281"/>
            <a:ext cx="365211" cy="300508"/>
          </a:xfrm>
          <a:prstGeom prst="rect">
            <a:avLst/>
          </a:prstGeom>
          <a:noFill/>
          <a:ln cap="flat">
            <a:noFill/>
          </a:ln>
        </p:spPr>
        <p:txBody>
          <a:bodyPr vert="horz" wrap="square" lIns="91440" tIns="45720" rIns="91440" bIns="45720" anchor="t" anchorCtr="0" compatLnSpc="1">
            <a:normAutofit fontScale="70000" lnSpcReduction="20000"/>
          </a:bodyPr>
          <a:lstStyle/>
          <a:p>
            <a:pPr marL="0" marR="0" lvl="0" indent="0" algn="l" defTabSz="914400" rtl="0" fontAlgn="auto" hangingPunct="1">
              <a:lnSpc>
                <a:spcPct val="90000"/>
              </a:lnSpc>
              <a:spcBef>
                <a:spcPts val="1000"/>
              </a:spcBef>
              <a:spcAft>
                <a:spcPts val="0"/>
              </a:spcAft>
              <a:buNone/>
              <a:tabLst/>
              <a:defRPr sz="1800" b="0" i="0" u="none" strike="noStrike" kern="0" cap="none" spc="0" baseline="0">
                <a:solidFill>
                  <a:srgbClr val="000000"/>
                </a:solidFill>
                <a:uFillTx/>
              </a:defRPr>
            </a:pPr>
            <a:r>
              <a:rPr lang="en-GB" sz="2400" b="1" i="0" u="none" strike="noStrike" kern="1200" cap="none" spc="0" baseline="0" dirty="0">
                <a:solidFill>
                  <a:srgbClr val="4C4C4C"/>
                </a:solidFill>
                <a:uFillTx/>
                <a:latin typeface="Karla"/>
              </a:rPr>
              <a:t>3</a:t>
            </a:r>
          </a:p>
        </p:txBody>
      </p:sp>
      <p:sp>
        <p:nvSpPr>
          <p:cNvPr id="13" name="Text Placeholder 22">
            <a:extLst>
              <a:ext uri="{FF2B5EF4-FFF2-40B4-BE49-F238E27FC236}">
                <a16:creationId xmlns:a16="http://schemas.microsoft.com/office/drawing/2014/main" id="{CDD2BB67-E84F-4EAB-CE0B-141B736111E4}"/>
              </a:ext>
            </a:extLst>
          </p:cNvPr>
          <p:cNvSpPr txBox="1">
            <a:spLocks noGrp="1"/>
          </p:cNvSpPr>
          <p:nvPr>
            <p:ph type="body" idx="4294967295"/>
          </p:nvPr>
        </p:nvSpPr>
        <p:spPr>
          <a:xfrm>
            <a:off x="1523069" y="3994910"/>
            <a:ext cx="7378884" cy="605250"/>
          </a:xfrm>
        </p:spPr>
        <p:txBody>
          <a:bodyPr>
            <a:noAutofit/>
          </a:bodyPr>
          <a:lstStyle/>
          <a:p>
            <a:pPr marL="0" lvl="0" indent="0">
              <a:buNone/>
            </a:pPr>
            <a:r>
              <a:rPr lang="en-US" sz="2000" b="1" i="1" dirty="0"/>
              <a:t>Environmental Standards and Reducing Damage</a:t>
            </a:r>
          </a:p>
        </p:txBody>
      </p:sp>
      <p:sp>
        <p:nvSpPr>
          <p:cNvPr id="8" name="Text Placeholder 2">
            <a:extLst>
              <a:ext uri="{FF2B5EF4-FFF2-40B4-BE49-F238E27FC236}">
                <a16:creationId xmlns:a16="http://schemas.microsoft.com/office/drawing/2014/main" id="{EF649DE3-BC2A-07AA-83F3-19E44A3972FB}"/>
              </a:ext>
            </a:extLst>
          </p:cNvPr>
          <p:cNvSpPr txBox="1"/>
          <p:nvPr/>
        </p:nvSpPr>
        <p:spPr>
          <a:xfrm>
            <a:off x="1061642" y="2033558"/>
            <a:ext cx="365211" cy="300508"/>
          </a:xfrm>
          <a:prstGeom prst="rect">
            <a:avLst/>
          </a:prstGeom>
          <a:noFill/>
          <a:ln cap="flat">
            <a:noFill/>
          </a:ln>
        </p:spPr>
        <p:txBody>
          <a:bodyPr vert="horz" wrap="square" lIns="91440" tIns="45720" rIns="91440" bIns="45720" anchor="t" anchorCtr="0" compatLnSpc="1">
            <a:normAutofit fontScale="70000" lnSpcReduction="20000"/>
          </a:bodyPr>
          <a:lstStyle/>
          <a:p>
            <a:pPr marL="0" marR="0" lvl="0" indent="0" algn="l" defTabSz="914400" rtl="0" fontAlgn="auto" hangingPunct="1">
              <a:lnSpc>
                <a:spcPct val="90000"/>
              </a:lnSpc>
              <a:spcBef>
                <a:spcPts val="1000"/>
              </a:spcBef>
              <a:spcAft>
                <a:spcPts val="0"/>
              </a:spcAft>
              <a:buNone/>
              <a:tabLst/>
              <a:defRPr sz="1800" b="0" i="0" u="none" strike="noStrike" kern="0" cap="none" spc="0" baseline="0">
                <a:solidFill>
                  <a:srgbClr val="000000"/>
                </a:solidFill>
                <a:uFillTx/>
              </a:defRPr>
            </a:pPr>
            <a:endParaRPr lang="en-GB" sz="2400" b="1" i="0" u="none" strike="noStrike" kern="1200" cap="none" spc="0" baseline="0" dirty="0">
              <a:solidFill>
                <a:srgbClr val="4C4C4C"/>
              </a:solidFill>
              <a:uFillTx/>
              <a:latin typeface="Karla"/>
            </a:endParaRPr>
          </a:p>
        </p:txBody>
      </p:sp>
      <p:sp>
        <p:nvSpPr>
          <p:cNvPr id="11" name="Text Placeholder 2">
            <a:extLst>
              <a:ext uri="{FF2B5EF4-FFF2-40B4-BE49-F238E27FC236}">
                <a16:creationId xmlns:a16="http://schemas.microsoft.com/office/drawing/2014/main" id="{557B3BE6-51DF-0751-F609-A2EB2660C15C}"/>
              </a:ext>
            </a:extLst>
          </p:cNvPr>
          <p:cNvSpPr txBox="1"/>
          <p:nvPr/>
        </p:nvSpPr>
        <p:spPr>
          <a:xfrm>
            <a:off x="930861" y="1304822"/>
            <a:ext cx="365211" cy="300508"/>
          </a:xfrm>
          <a:prstGeom prst="rect">
            <a:avLst/>
          </a:prstGeom>
          <a:noFill/>
          <a:ln cap="flat">
            <a:noFill/>
          </a:ln>
        </p:spPr>
        <p:txBody>
          <a:bodyPr vert="horz" wrap="square" lIns="91440" tIns="45720" rIns="91440" bIns="45720" anchor="t" anchorCtr="0" compatLnSpc="1">
            <a:normAutofit fontScale="70000" lnSpcReduction="20000"/>
          </a:bodyPr>
          <a:lstStyle/>
          <a:p>
            <a:pPr marL="0" marR="0" lvl="0" indent="0" algn="l" defTabSz="914400" rtl="0" fontAlgn="auto" hangingPunct="1">
              <a:lnSpc>
                <a:spcPct val="90000"/>
              </a:lnSpc>
              <a:spcBef>
                <a:spcPts val="1000"/>
              </a:spcBef>
              <a:spcAft>
                <a:spcPts val="0"/>
              </a:spcAft>
              <a:buNone/>
              <a:tabLst/>
              <a:defRPr sz="1800" b="0" i="0" u="none" strike="noStrike" kern="0" cap="none" spc="0" baseline="0">
                <a:solidFill>
                  <a:srgbClr val="000000"/>
                </a:solidFill>
                <a:uFillTx/>
              </a:defRPr>
            </a:pPr>
            <a:endParaRPr lang="en-GB" sz="2400" b="1" i="0" u="none" strike="noStrike" kern="1200" cap="none" spc="0" baseline="0" dirty="0">
              <a:solidFill>
                <a:srgbClr val="4C4C4C"/>
              </a:solidFill>
              <a:uFillTx/>
              <a:latin typeface="Karl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75C554-AA6F-D8D7-136A-04A9B0F6BB47}"/>
            </a:ext>
          </a:extLst>
        </p:cNvPr>
        <p:cNvGrpSpPr/>
        <p:nvPr/>
      </p:nvGrpSpPr>
      <p:grpSpPr>
        <a:xfrm>
          <a:off x="0" y="0"/>
          <a:ext cx="0" cy="0"/>
          <a:chOff x="0" y="0"/>
          <a:chExt cx="0" cy="0"/>
        </a:xfrm>
      </p:grpSpPr>
      <p:sp>
        <p:nvSpPr>
          <p:cNvPr id="2" name="Tittel 5">
            <a:extLst>
              <a:ext uri="{FF2B5EF4-FFF2-40B4-BE49-F238E27FC236}">
                <a16:creationId xmlns:a16="http://schemas.microsoft.com/office/drawing/2014/main" id="{124ED1E0-57C1-56D9-4E21-832923385743}"/>
              </a:ext>
            </a:extLst>
          </p:cNvPr>
          <p:cNvSpPr txBox="1">
            <a:spLocks noGrp="1"/>
          </p:cNvSpPr>
          <p:nvPr>
            <p:ph type="title"/>
          </p:nvPr>
        </p:nvSpPr>
        <p:spPr>
          <a:xfrm>
            <a:off x="448732" y="1156996"/>
            <a:ext cx="10515600" cy="513184"/>
          </a:xfrm>
          <a:prstGeom prst="rect">
            <a:avLst/>
          </a:prstGeom>
          <a:noFill/>
          <a:ln>
            <a:noFill/>
          </a:ln>
        </p:spPr>
        <p:txBody>
          <a:bodyPr vert="horz" wrap="square" lIns="91440" tIns="45720" rIns="91440" bIns="45720" anchor="ctr" anchorCtr="0" compatLnSpc="1">
            <a:normAutofit fontScale="90000"/>
          </a:bodyPr>
          <a:lstStyle/>
          <a:p>
            <a:pPr lvl="0"/>
            <a:r>
              <a:rPr lang="nb-NO" b="1" dirty="0"/>
              <a:t>Activity Status</a:t>
            </a:r>
          </a:p>
        </p:txBody>
      </p:sp>
      <p:sp>
        <p:nvSpPr>
          <p:cNvPr id="3" name="Plassholder for innhold 7">
            <a:extLst>
              <a:ext uri="{FF2B5EF4-FFF2-40B4-BE49-F238E27FC236}">
                <a16:creationId xmlns:a16="http://schemas.microsoft.com/office/drawing/2014/main" id="{E41379B4-AEC1-0DBE-C2D1-547B8C681BF1}"/>
              </a:ext>
            </a:extLst>
          </p:cNvPr>
          <p:cNvSpPr txBox="1">
            <a:spLocks noGrp="1"/>
          </p:cNvSpPr>
          <p:nvPr>
            <p:ph type="body" idx="4294967295"/>
          </p:nvPr>
        </p:nvSpPr>
        <p:spPr>
          <a:xfrm>
            <a:off x="448732" y="1825627"/>
            <a:ext cx="2773439" cy="4351336"/>
          </a:xfrm>
          <a:solidFill>
            <a:srgbClr val="F8CBAD"/>
          </a:solidFill>
        </p:spPr>
        <p:txBody>
          <a:bodyPr/>
          <a:lstStyle/>
          <a:p>
            <a:pPr lvl="0"/>
            <a:endParaRPr lang="en-US" b="1" dirty="0">
              <a:solidFill>
                <a:schemeClr val="tx1"/>
              </a:solidFill>
            </a:endParaRPr>
          </a:p>
          <a:p>
            <a:pPr marL="0" lvl="0" indent="0">
              <a:buNone/>
            </a:pPr>
            <a:endParaRPr lang="en-US" b="1" dirty="0">
              <a:solidFill>
                <a:schemeClr val="tx1"/>
              </a:solidFill>
            </a:endParaRPr>
          </a:p>
          <a:p>
            <a:pPr marL="0" lvl="0" indent="0">
              <a:buNone/>
            </a:pPr>
            <a:r>
              <a:rPr lang="en-US" b="1" dirty="0">
                <a:solidFill>
                  <a:schemeClr val="tx1"/>
                </a:solidFill>
              </a:rPr>
              <a:t>Sections to be added to the framework</a:t>
            </a:r>
            <a:endParaRPr lang="nb-NO" dirty="0"/>
          </a:p>
        </p:txBody>
      </p:sp>
      <p:sp>
        <p:nvSpPr>
          <p:cNvPr id="4" name="Plassholder for innhold 8">
            <a:extLst>
              <a:ext uri="{FF2B5EF4-FFF2-40B4-BE49-F238E27FC236}">
                <a16:creationId xmlns:a16="http://schemas.microsoft.com/office/drawing/2014/main" id="{C2922C95-F14E-3FA1-C387-F0A7B83B79CC}"/>
              </a:ext>
            </a:extLst>
          </p:cNvPr>
          <p:cNvSpPr txBox="1">
            <a:spLocks noGrp="1"/>
          </p:cNvSpPr>
          <p:nvPr>
            <p:ph type="body" idx="4294967295"/>
          </p:nvPr>
        </p:nvSpPr>
        <p:spPr>
          <a:xfrm>
            <a:off x="3386663" y="1825627"/>
            <a:ext cx="7967130" cy="4351336"/>
          </a:xfrm>
          <a:solidFill>
            <a:srgbClr val="FBE5D6"/>
          </a:solidFill>
        </p:spPr>
        <p:txBody>
          <a:bodyPr>
            <a:noAutofit/>
          </a:bodyPr>
          <a:lstStyle/>
          <a:p>
            <a:pPr marL="514350" indent="-514350" algn="just">
              <a:lnSpc>
                <a:spcPct val="100000"/>
              </a:lnSpc>
              <a:buAutoNum type="alphaUcPeriod"/>
            </a:pPr>
            <a:endParaRPr lang="en-US" sz="2400" b="1" dirty="0">
              <a:solidFill>
                <a:schemeClr val="tx1"/>
              </a:solidFill>
            </a:endParaRPr>
          </a:p>
          <a:p>
            <a:pPr marL="0" indent="0" algn="just">
              <a:lnSpc>
                <a:spcPct val="100000"/>
              </a:lnSpc>
              <a:buNone/>
            </a:pPr>
            <a:endParaRPr lang="en-US" sz="2400" b="1" dirty="0">
              <a:solidFill>
                <a:schemeClr val="tx1"/>
              </a:solidFill>
            </a:endParaRPr>
          </a:p>
          <a:p>
            <a:pPr marL="514350" indent="-514350" algn="just">
              <a:lnSpc>
                <a:spcPct val="100000"/>
              </a:lnSpc>
              <a:buAutoNum type="alphaUcPeriod"/>
            </a:pPr>
            <a:r>
              <a:rPr lang="en-US" sz="2400" b="1" dirty="0">
                <a:solidFill>
                  <a:schemeClr val="tx1"/>
                </a:solidFill>
              </a:rPr>
              <a:t>Social Benefits</a:t>
            </a:r>
          </a:p>
          <a:p>
            <a:pPr marL="514350" indent="-514350" algn="just">
              <a:lnSpc>
                <a:spcPct val="100000"/>
              </a:lnSpc>
              <a:buAutoNum type="alphaUcPeriod"/>
            </a:pPr>
            <a:r>
              <a:rPr lang="en-US" sz="2400" b="1" dirty="0">
                <a:solidFill>
                  <a:schemeClr val="tx1"/>
                </a:solidFill>
              </a:rPr>
              <a:t>Restoring Oil Sites to Their Original Condition </a:t>
            </a:r>
          </a:p>
          <a:p>
            <a:pPr marL="514350" indent="-514350" algn="just">
              <a:lnSpc>
                <a:spcPct val="100000"/>
              </a:lnSpc>
              <a:buAutoNum type="alphaUcPeriod"/>
            </a:pPr>
            <a:r>
              <a:rPr lang="en-US" sz="2400" b="1" dirty="0">
                <a:solidFill>
                  <a:schemeClr val="tx1"/>
                </a:solidFill>
              </a:rPr>
              <a:t>Environmental Standards and Reducing Damage</a:t>
            </a:r>
          </a:p>
          <a:p>
            <a:pPr algn="just">
              <a:lnSpc>
                <a:spcPts val="7249"/>
              </a:lnSpc>
            </a:pPr>
            <a:endParaRPr lang="ar-EG" sz="2400" b="1" dirty="0">
              <a:solidFill>
                <a:schemeClr val="tx1"/>
              </a:solidFill>
              <a:latin typeface="Traditional Arabic" panose="02020603050405020304" pitchFamily="18" charset="-78"/>
              <a:ea typeface="DM Sans"/>
              <a:cs typeface="Traditional Arabic" panose="02020603050405020304" pitchFamily="18" charset="-78"/>
              <a:sym typeface="DM Sans"/>
              <a:rtl/>
            </a:endParaRPr>
          </a:p>
          <a:p>
            <a:pPr marL="0" lvl="0" indent="0">
              <a:buNone/>
            </a:pPr>
            <a:endParaRPr lang="nb-NO" sz="2200" dirty="0">
              <a:solidFill>
                <a:schemeClr val="tx1"/>
              </a:solidFill>
              <a:latin typeface="Arial  "/>
              <a:cs typeface="Calibri"/>
            </a:endParaRPr>
          </a:p>
        </p:txBody>
      </p:sp>
    </p:spTree>
    <p:extLst>
      <p:ext uri="{BB962C8B-B14F-4D97-AF65-F5344CB8AC3E}">
        <p14:creationId xmlns:p14="http://schemas.microsoft.com/office/powerpoint/2010/main" val="41062710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8AFFC2-26FF-DB37-3B10-D748B62E13B5}"/>
            </a:ext>
          </a:extLst>
        </p:cNvPr>
        <p:cNvGrpSpPr/>
        <p:nvPr/>
      </p:nvGrpSpPr>
      <p:grpSpPr>
        <a:xfrm>
          <a:off x="0" y="0"/>
          <a:ext cx="0" cy="0"/>
          <a:chOff x="0" y="0"/>
          <a:chExt cx="0" cy="0"/>
        </a:xfrm>
      </p:grpSpPr>
      <p:sp>
        <p:nvSpPr>
          <p:cNvPr id="2" name="Tittel 5">
            <a:extLst>
              <a:ext uri="{FF2B5EF4-FFF2-40B4-BE49-F238E27FC236}">
                <a16:creationId xmlns:a16="http://schemas.microsoft.com/office/drawing/2014/main" id="{3571C994-603F-B8A9-3B7F-EBCDB1D92B4A}"/>
              </a:ext>
            </a:extLst>
          </p:cNvPr>
          <p:cNvSpPr txBox="1">
            <a:spLocks noGrp="1"/>
          </p:cNvSpPr>
          <p:nvPr>
            <p:ph type="title"/>
          </p:nvPr>
        </p:nvSpPr>
        <p:spPr>
          <a:xfrm>
            <a:off x="463545" y="947944"/>
            <a:ext cx="10515600" cy="642318"/>
          </a:xfrm>
          <a:prstGeom prst="rect">
            <a:avLst/>
          </a:prstGeom>
          <a:noFill/>
          <a:ln>
            <a:noFill/>
          </a:ln>
        </p:spPr>
        <p:txBody>
          <a:bodyPr vert="horz" wrap="square" lIns="91440" tIns="45720" rIns="91440" bIns="45720" anchor="ctr" anchorCtr="0" compatLnSpc="1">
            <a:normAutofit/>
          </a:bodyPr>
          <a:lstStyle/>
          <a:p>
            <a:pPr lvl="0"/>
            <a:r>
              <a:rPr lang="nb-NO" sz="2800" b="1" dirty="0">
                <a:latin typeface="Calibri" panose="020F0502020204030204" pitchFamily="34" charset="0"/>
                <a:cs typeface="Calibri" panose="020F0502020204030204" pitchFamily="34" charset="0"/>
              </a:rPr>
              <a:t>Activity Status</a:t>
            </a:r>
            <a:endParaRPr lang="nb-NO" sz="2800" dirty="0">
              <a:latin typeface="Calibri" panose="020F0502020204030204" pitchFamily="34" charset="0"/>
              <a:cs typeface="Calibri" panose="020F0502020204030204" pitchFamily="34" charset="0"/>
            </a:endParaRPr>
          </a:p>
        </p:txBody>
      </p:sp>
      <p:sp>
        <p:nvSpPr>
          <p:cNvPr id="3" name="Plassholder for innhold 7">
            <a:extLst>
              <a:ext uri="{FF2B5EF4-FFF2-40B4-BE49-F238E27FC236}">
                <a16:creationId xmlns:a16="http://schemas.microsoft.com/office/drawing/2014/main" id="{9B42E335-C93C-5CA5-3A0E-5F06575635E1}"/>
              </a:ext>
            </a:extLst>
          </p:cNvPr>
          <p:cNvSpPr txBox="1">
            <a:spLocks noGrp="1"/>
          </p:cNvSpPr>
          <p:nvPr>
            <p:ph type="body" idx="4294967295"/>
          </p:nvPr>
        </p:nvSpPr>
        <p:spPr>
          <a:xfrm>
            <a:off x="448732" y="1825627"/>
            <a:ext cx="2773439" cy="4351336"/>
          </a:xfrm>
          <a:solidFill>
            <a:srgbClr val="F8CBAD"/>
          </a:solidFill>
        </p:spPr>
        <p:txBody>
          <a:bodyPr/>
          <a:lstStyle/>
          <a:p>
            <a:pPr marL="0" lvl="0" indent="0">
              <a:lnSpc>
                <a:spcPct val="100000"/>
              </a:lnSpc>
              <a:buNone/>
            </a:pPr>
            <a:endParaRPr lang="en-US" b="1" dirty="0">
              <a:solidFill>
                <a:schemeClr val="tx1"/>
              </a:solidFill>
            </a:endParaRPr>
          </a:p>
          <a:p>
            <a:pPr marL="0" lvl="0" indent="0">
              <a:lnSpc>
                <a:spcPct val="100000"/>
              </a:lnSpc>
              <a:buNone/>
            </a:pPr>
            <a:endParaRPr lang="en-US" b="1" dirty="0">
              <a:solidFill>
                <a:schemeClr val="tx1"/>
              </a:solidFill>
            </a:endParaRPr>
          </a:p>
          <a:p>
            <a:pPr marL="0" lvl="0" indent="0">
              <a:lnSpc>
                <a:spcPct val="100000"/>
              </a:lnSpc>
              <a:buNone/>
            </a:pPr>
            <a:r>
              <a:rPr lang="en-US" b="1" dirty="0">
                <a:solidFill>
                  <a:schemeClr val="tx1"/>
                </a:solidFill>
              </a:rPr>
              <a:t>A. Social Benefits</a:t>
            </a:r>
            <a:endParaRPr lang="nb-NO" dirty="0">
              <a:solidFill>
                <a:schemeClr val="tx1"/>
              </a:solidFill>
            </a:endParaRPr>
          </a:p>
        </p:txBody>
      </p:sp>
      <p:sp>
        <p:nvSpPr>
          <p:cNvPr id="4" name="Plassholder for innhold 8">
            <a:extLst>
              <a:ext uri="{FF2B5EF4-FFF2-40B4-BE49-F238E27FC236}">
                <a16:creationId xmlns:a16="http://schemas.microsoft.com/office/drawing/2014/main" id="{78F042DF-4409-A93D-B73F-23FD47B7DA77}"/>
              </a:ext>
            </a:extLst>
          </p:cNvPr>
          <p:cNvSpPr txBox="1">
            <a:spLocks noGrp="1"/>
          </p:cNvSpPr>
          <p:nvPr>
            <p:ph type="body" idx="4294967295"/>
          </p:nvPr>
        </p:nvSpPr>
        <p:spPr>
          <a:xfrm>
            <a:off x="3386663" y="1825627"/>
            <a:ext cx="7967130" cy="4351336"/>
          </a:xfrm>
          <a:solidFill>
            <a:srgbClr val="FBE5D6"/>
          </a:solidFill>
        </p:spPr>
        <p:txBody>
          <a:bodyPr>
            <a:normAutofit fontScale="70000" lnSpcReduction="20000"/>
          </a:bodyPr>
          <a:lstStyle/>
          <a:p>
            <a:pPr algn="just">
              <a:lnSpc>
                <a:spcPct val="170000"/>
              </a:lnSpc>
            </a:pPr>
            <a:r>
              <a:rPr lang="en-US" sz="3200" dirty="0"/>
              <a:t>Concept of Social Benefits</a:t>
            </a:r>
            <a:endParaRPr lang="en-US" sz="3200" dirty="0">
              <a:latin typeface="Traditional Arabic" panose="02020603050405020304" pitchFamily="18" charset="-78"/>
              <a:cs typeface="Traditional Arabic" panose="02020603050405020304" pitchFamily="18" charset="-78"/>
              <a:sym typeface="DM Sans"/>
              <a:rtl/>
            </a:endParaRPr>
          </a:p>
          <a:p>
            <a:pPr>
              <a:lnSpc>
                <a:spcPct val="170000"/>
              </a:lnSpc>
            </a:pPr>
            <a:r>
              <a:rPr lang="en-US" sz="3200" dirty="0"/>
              <a:t>Mechanism for Implementing Social Benefit Projects</a:t>
            </a:r>
          </a:p>
          <a:p>
            <a:pPr>
              <a:lnSpc>
                <a:spcPct val="170000"/>
              </a:lnSpc>
            </a:pPr>
            <a:r>
              <a:rPr lang="en-US" sz="3200" dirty="0"/>
              <a:t>Procedures to be Followed by Federal and Local Governments and the Role of Oil Companies in Achieving Social Benefits</a:t>
            </a:r>
          </a:p>
          <a:p>
            <a:pPr algn="just">
              <a:lnSpc>
                <a:spcPct val="170000"/>
              </a:lnSpc>
            </a:pPr>
            <a:r>
              <a:rPr lang="en-US" sz="3200" dirty="0"/>
              <a:t>Key Audit Procedures Related to the Implementation of Social Benefit Projects</a:t>
            </a:r>
          </a:p>
          <a:p>
            <a:pPr algn="just" rtl="1">
              <a:lnSpc>
                <a:spcPct val="170000"/>
              </a:lnSpc>
            </a:pPr>
            <a:endParaRPr lang="ar-EG" sz="2899" b="1" dirty="0">
              <a:latin typeface="Traditional Arabic" panose="02020603050405020304" pitchFamily="18" charset="-78"/>
              <a:ea typeface="DM Sans"/>
              <a:cs typeface="Traditional Arabic" panose="02020603050405020304" pitchFamily="18" charset="-78"/>
              <a:sym typeface="DM Sans"/>
              <a:rtl/>
            </a:endParaRPr>
          </a:p>
          <a:p>
            <a:pPr marL="0" lvl="0" indent="0">
              <a:buNone/>
            </a:pPr>
            <a:endParaRPr lang="nb-NO" dirty="0">
              <a:cs typeface="Calibri"/>
            </a:endParaRPr>
          </a:p>
        </p:txBody>
      </p:sp>
    </p:spTree>
    <p:extLst>
      <p:ext uri="{BB962C8B-B14F-4D97-AF65-F5344CB8AC3E}">
        <p14:creationId xmlns:p14="http://schemas.microsoft.com/office/powerpoint/2010/main" val="19627255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48">
    <p:spTree>
      <p:nvGrpSpPr>
        <p:cNvPr id="1" name=""/>
        <p:cNvGrpSpPr/>
        <p:nvPr/>
      </p:nvGrpSpPr>
      <p:grpSpPr>
        <a:xfrm>
          <a:off x="0" y="0"/>
          <a:ext cx="0" cy="0"/>
          <a:chOff x="0" y="0"/>
          <a:chExt cx="0" cy="0"/>
        </a:xfrm>
      </p:grpSpPr>
      <p:sp>
        <p:nvSpPr>
          <p:cNvPr id="2" name="Tittel 5">
            <a:extLst>
              <a:ext uri="{FF2B5EF4-FFF2-40B4-BE49-F238E27FC236}">
                <a16:creationId xmlns:a16="http://schemas.microsoft.com/office/drawing/2014/main" id="{F39EB4C1-DD35-C989-1743-85C0A9EF9AE3}"/>
              </a:ext>
            </a:extLst>
          </p:cNvPr>
          <p:cNvSpPr txBox="1">
            <a:spLocks noGrp="1"/>
          </p:cNvSpPr>
          <p:nvPr>
            <p:ph type="title"/>
          </p:nvPr>
        </p:nvSpPr>
        <p:spPr>
          <a:xfrm>
            <a:off x="448732" y="1156996"/>
            <a:ext cx="10515600" cy="513184"/>
          </a:xfrm>
          <a:prstGeom prst="rect">
            <a:avLst/>
          </a:prstGeom>
          <a:noFill/>
          <a:ln>
            <a:noFill/>
          </a:ln>
        </p:spPr>
        <p:txBody>
          <a:bodyPr vert="horz" wrap="square" lIns="91440" tIns="45720" rIns="91440" bIns="45720" anchor="ctr" anchorCtr="0" compatLnSpc="1">
            <a:normAutofit fontScale="90000"/>
          </a:bodyPr>
          <a:lstStyle/>
          <a:p>
            <a:pPr lvl="0"/>
            <a:r>
              <a:rPr lang="nb-NO" b="1" dirty="0"/>
              <a:t>Activity Status</a:t>
            </a:r>
            <a:endParaRPr lang="nb-NO" dirty="0"/>
          </a:p>
        </p:txBody>
      </p:sp>
      <p:sp>
        <p:nvSpPr>
          <p:cNvPr id="3" name="Plassholder for innhold 7">
            <a:extLst>
              <a:ext uri="{FF2B5EF4-FFF2-40B4-BE49-F238E27FC236}">
                <a16:creationId xmlns:a16="http://schemas.microsoft.com/office/drawing/2014/main" id="{BA0DDFEA-1969-BB3B-6D08-B730AE4216FC}"/>
              </a:ext>
            </a:extLst>
          </p:cNvPr>
          <p:cNvSpPr txBox="1">
            <a:spLocks noGrp="1"/>
          </p:cNvSpPr>
          <p:nvPr>
            <p:ph type="body" idx="4294967295"/>
          </p:nvPr>
        </p:nvSpPr>
        <p:spPr>
          <a:xfrm>
            <a:off x="448732" y="1845505"/>
            <a:ext cx="2773439" cy="4351336"/>
          </a:xfrm>
          <a:solidFill>
            <a:srgbClr val="F8CBAD"/>
          </a:solidFill>
        </p:spPr>
        <p:txBody>
          <a:bodyPr/>
          <a:lstStyle/>
          <a:p>
            <a:pPr marL="0" indent="0">
              <a:buNone/>
            </a:pPr>
            <a:endParaRPr lang="en-US" b="1" dirty="0">
              <a:solidFill>
                <a:schemeClr val="tx1"/>
              </a:solidFill>
            </a:endParaRPr>
          </a:p>
          <a:p>
            <a:pPr marL="0" indent="0">
              <a:buNone/>
            </a:pPr>
            <a:r>
              <a:rPr lang="en-US" b="1" dirty="0">
                <a:solidFill>
                  <a:schemeClr val="tx1"/>
                </a:solidFill>
              </a:rPr>
              <a:t>B. Restoring Oil Sites to Their Original Condition</a:t>
            </a:r>
            <a:endParaRPr lang="ar-EG" dirty="0">
              <a:solidFill>
                <a:schemeClr val="tx1"/>
              </a:solidFill>
              <a:latin typeface="Canva Sans"/>
              <a:ea typeface="Canva Sans"/>
              <a:cs typeface="Canva Sans"/>
              <a:sym typeface="Canva Sans"/>
              <a:rtl/>
            </a:endParaRPr>
          </a:p>
          <a:p>
            <a:pPr marL="0" lvl="0" indent="0">
              <a:buNone/>
            </a:pPr>
            <a:endParaRPr lang="nb-NO" b="1" dirty="0">
              <a:solidFill>
                <a:schemeClr val="tx1"/>
              </a:solidFill>
            </a:endParaRPr>
          </a:p>
        </p:txBody>
      </p:sp>
      <p:sp>
        <p:nvSpPr>
          <p:cNvPr id="4" name="Plassholder for innhold 8">
            <a:extLst>
              <a:ext uri="{FF2B5EF4-FFF2-40B4-BE49-F238E27FC236}">
                <a16:creationId xmlns:a16="http://schemas.microsoft.com/office/drawing/2014/main" id="{15D8F3B2-C327-A55F-03A0-8CBC13735DB0}"/>
              </a:ext>
            </a:extLst>
          </p:cNvPr>
          <p:cNvSpPr txBox="1">
            <a:spLocks noGrp="1"/>
          </p:cNvSpPr>
          <p:nvPr>
            <p:ph type="body" idx="4294967295"/>
          </p:nvPr>
        </p:nvSpPr>
        <p:spPr>
          <a:xfrm>
            <a:off x="3386663" y="1825627"/>
            <a:ext cx="7967130" cy="4351336"/>
          </a:xfrm>
          <a:solidFill>
            <a:srgbClr val="FBE5D6"/>
          </a:solidFill>
        </p:spPr>
        <p:txBody>
          <a:bodyPr>
            <a:noAutofit/>
          </a:bodyPr>
          <a:lstStyle/>
          <a:p>
            <a:pPr marL="641822" lvl="1" indent="-320911">
              <a:lnSpc>
                <a:spcPct val="150000"/>
              </a:lnSpc>
              <a:buFont typeface="Arial"/>
              <a:buChar char="•"/>
            </a:pPr>
            <a:r>
              <a:rPr lang="en-US" sz="2000" dirty="0">
                <a:solidFill>
                  <a:schemeClr val="tx1"/>
                </a:solidFill>
              </a:rPr>
              <a:t>Provisioning for Restoring Oil Sites to Their Original Condition Before Investment</a:t>
            </a:r>
          </a:p>
          <a:p>
            <a:pPr marL="641822" lvl="1" indent="-320911">
              <a:lnSpc>
                <a:spcPct val="150000"/>
              </a:lnSpc>
              <a:buFont typeface="Arial"/>
              <a:buChar char="•"/>
            </a:pPr>
            <a:r>
              <a:rPr lang="en-US" sz="2000" dirty="0">
                <a:solidFill>
                  <a:schemeClr val="tx1"/>
                </a:solidFill>
                <a:latin typeface="Canva Sans"/>
                <a:ea typeface="Canva Sans"/>
                <a:cs typeface="Canva Sans"/>
                <a:sym typeface="Canva Sans"/>
                <a:rtl/>
              </a:rPr>
              <a:t>Procedures to be Followed by Oil Companies for Provisioning the Restoration of Oil Sites to Their Original Condition Before Investment</a:t>
            </a:r>
          </a:p>
          <a:p>
            <a:pPr marL="641822" lvl="1" indent="-320911">
              <a:lnSpc>
                <a:spcPts val="5945"/>
              </a:lnSpc>
              <a:buFont typeface="Arial"/>
              <a:buChar char="•"/>
            </a:pPr>
            <a:r>
              <a:rPr lang="en-US" sz="2000" dirty="0">
                <a:solidFill>
                  <a:schemeClr val="tx1"/>
                </a:solidFill>
                <a:latin typeface="Canva Sans"/>
                <a:ea typeface="Canva Sans"/>
                <a:cs typeface="Canva Sans"/>
                <a:sym typeface="Canva Sans"/>
                <a:rtl/>
              </a:rPr>
              <a:t>Key Audit  Procedures Related to Provisioning for Restoring Oil Sites to Their Original Condition Before Investment</a:t>
            </a:r>
          </a:p>
          <a:p>
            <a:pPr marL="0" lvl="0" indent="0">
              <a:buNone/>
            </a:pPr>
            <a:endParaRPr lang="nb-NO" sz="2200" dirty="0">
              <a:latin typeface="Arial  "/>
              <a:cs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B8F11-13F5-A6B2-D444-BF9379D9C902}"/>
            </a:ext>
          </a:extLst>
        </p:cNvPr>
        <p:cNvGrpSpPr/>
        <p:nvPr/>
      </p:nvGrpSpPr>
      <p:grpSpPr>
        <a:xfrm>
          <a:off x="0" y="0"/>
          <a:ext cx="0" cy="0"/>
          <a:chOff x="0" y="0"/>
          <a:chExt cx="0" cy="0"/>
        </a:xfrm>
      </p:grpSpPr>
      <p:sp>
        <p:nvSpPr>
          <p:cNvPr id="2" name="Tittel 5">
            <a:extLst>
              <a:ext uri="{FF2B5EF4-FFF2-40B4-BE49-F238E27FC236}">
                <a16:creationId xmlns:a16="http://schemas.microsoft.com/office/drawing/2014/main" id="{17EA6D23-120D-4E43-627C-5B89A9539D45}"/>
              </a:ext>
            </a:extLst>
          </p:cNvPr>
          <p:cNvSpPr txBox="1">
            <a:spLocks noGrp="1"/>
          </p:cNvSpPr>
          <p:nvPr>
            <p:ph type="title"/>
          </p:nvPr>
        </p:nvSpPr>
        <p:spPr>
          <a:xfrm>
            <a:off x="448732" y="928396"/>
            <a:ext cx="11743268" cy="513184"/>
          </a:xfrm>
          <a:prstGeom prst="rect">
            <a:avLst/>
          </a:prstGeom>
          <a:noFill/>
          <a:ln>
            <a:noFill/>
          </a:ln>
        </p:spPr>
        <p:txBody>
          <a:bodyPr vert="horz" wrap="square" lIns="91440" tIns="45720" rIns="91440" bIns="45720" anchor="ctr" anchorCtr="0" compatLnSpc="1">
            <a:normAutofit fontScale="90000"/>
          </a:bodyPr>
          <a:lstStyle/>
          <a:p>
            <a:pPr lvl="0"/>
            <a:r>
              <a:rPr lang="nb-NO" b="1" dirty="0"/>
              <a:t>Activity Status cont..</a:t>
            </a:r>
            <a:endParaRPr lang="nb-NO" dirty="0"/>
          </a:p>
        </p:txBody>
      </p:sp>
      <p:sp>
        <p:nvSpPr>
          <p:cNvPr id="3" name="Plassholder for innhold 7">
            <a:extLst>
              <a:ext uri="{FF2B5EF4-FFF2-40B4-BE49-F238E27FC236}">
                <a16:creationId xmlns:a16="http://schemas.microsoft.com/office/drawing/2014/main" id="{8A2D8DD8-02DF-3029-D78E-05C8C081CA12}"/>
              </a:ext>
            </a:extLst>
          </p:cNvPr>
          <p:cNvSpPr txBox="1">
            <a:spLocks noGrp="1"/>
          </p:cNvSpPr>
          <p:nvPr>
            <p:ph type="body" idx="4294967295"/>
          </p:nvPr>
        </p:nvSpPr>
        <p:spPr>
          <a:xfrm>
            <a:off x="448732" y="1578268"/>
            <a:ext cx="2773439" cy="5279732"/>
          </a:xfrm>
          <a:solidFill>
            <a:srgbClr val="F8CBAD"/>
          </a:solidFill>
        </p:spPr>
        <p:txBody>
          <a:bodyPr/>
          <a:lstStyle/>
          <a:p>
            <a:pPr lvl="0"/>
            <a:endParaRPr lang="en-US" b="1" dirty="0">
              <a:solidFill>
                <a:schemeClr val="tx1"/>
              </a:solidFill>
            </a:endParaRPr>
          </a:p>
          <a:p>
            <a:pPr marL="0" lvl="0" indent="0">
              <a:buNone/>
            </a:pPr>
            <a:endParaRPr lang="en-US" b="1" dirty="0">
              <a:solidFill>
                <a:schemeClr val="tx1"/>
              </a:solidFill>
            </a:endParaRPr>
          </a:p>
          <a:p>
            <a:pPr marL="0" indent="0">
              <a:buNone/>
            </a:pPr>
            <a:r>
              <a:rPr lang="en-US" b="1" dirty="0">
                <a:solidFill>
                  <a:schemeClr val="tx1"/>
                </a:solidFill>
              </a:rPr>
              <a:t>C. Environmental Standards and Reducing Damage</a:t>
            </a:r>
          </a:p>
          <a:p>
            <a:pPr marL="0" lvl="0" indent="0">
              <a:buNone/>
            </a:pPr>
            <a:endParaRPr lang="nb-NO" dirty="0"/>
          </a:p>
        </p:txBody>
      </p:sp>
      <p:sp>
        <p:nvSpPr>
          <p:cNvPr id="4" name="Plassholder for innhold 8">
            <a:extLst>
              <a:ext uri="{FF2B5EF4-FFF2-40B4-BE49-F238E27FC236}">
                <a16:creationId xmlns:a16="http://schemas.microsoft.com/office/drawing/2014/main" id="{5FB5C620-7952-7FE4-71C8-52D55229DE98}"/>
              </a:ext>
            </a:extLst>
          </p:cNvPr>
          <p:cNvSpPr txBox="1">
            <a:spLocks noGrp="1"/>
          </p:cNvSpPr>
          <p:nvPr>
            <p:ph type="body" idx="4294967295"/>
          </p:nvPr>
        </p:nvSpPr>
        <p:spPr>
          <a:xfrm>
            <a:off x="3307150" y="1578268"/>
            <a:ext cx="8884850" cy="5279732"/>
          </a:xfrm>
          <a:solidFill>
            <a:srgbClr val="FBE5D6"/>
          </a:solidFill>
        </p:spPr>
        <p:txBody>
          <a:bodyPr>
            <a:noAutofit/>
          </a:bodyPr>
          <a:lstStyle/>
          <a:p>
            <a:pPr marL="457200" indent="-457200">
              <a:buFont typeface="Arial" panose="020B0604020202020204" pitchFamily="34" charset="0"/>
              <a:buChar char="•"/>
            </a:pPr>
            <a:endParaRPr lang="en-US" sz="2400" dirty="0">
              <a:solidFill>
                <a:schemeClr val="tx1"/>
              </a:solidFill>
            </a:endParaRPr>
          </a:p>
          <a:p>
            <a:pPr marL="457200" indent="-457200">
              <a:buFont typeface="Arial" panose="020B0604020202020204" pitchFamily="34" charset="0"/>
              <a:buChar char="•"/>
            </a:pPr>
            <a:r>
              <a:rPr lang="en-US" sz="2400" dirty="0">
                <a:solidFill>
                  <a:schemeClr val="tx1"/>
                </a:solidFill>
              </a:rPr>
              <a:t>Sustainable Development</a:t>
            </a:r>
          </a:p>
          <a:p>
            <a:pPr marL="457200" indent="-457200">
              <a:buFont typeface="Arial" panose="020B0604020202020204" pitchFamily="34" charset="0"/>
              <a:buChar char="•"/>
            </a:pPr>
            <a:r>
              <a:rPr lang="en-US" sz="2400" dirty="0">
                <a:solidFill>
                  <a:schemeClr val="tx1"/>
                </a:solidFill>
                <a:latin typeface="Calibri" panose="020F0502020204030204" pitchFamily="34" charset="0"/>
                <a:ea typeface="Canva Sans"/>
                <a:cs typeface="Calibri" panose="020F0502020204030204" pitchFamily="34" charset="0"/>
                <a:sym typeface="Canva Sans"/>
                <a:rtl/>
              </a:rPr>
              <a:t>Commitment of Oil Extraction Companies to Environmental Standards and Reducing Damage Resulting from Extractive Operations</a:t>
            </a:r>
          </a:p>
          <a:p>
            <a:pPr marL="457200" indent="-457200">
              <a:buFont typeface="Arial" panose="020B0604020202020204" pitchFamily="34" charset="0"/>
              <a:buChar char="•"/>
            </a:pPr>
            <a:r>
              <a:rPr lang="en-US" sz="2400" dirty="0">
                <a:solidFill>
                  <a:schemeClr val="tx1"/>
                </a:solidFill>
              </a:rPr>
              <a:t>Environmental Damage Resulting from Oil Extraction</a:t>
            </a:r>
            <a:endParaRPr lang="ar-EG" sz="2400" dirty="0">
              <a:solidFill>
                <a:schemeClr val="tx1"/>
              </a:solidFill>
              <a:latin typeface="Canva Sans"/>
              <a:ea typeface="Canva Sans"/>
              <a:cs typeface="Canva Sans"/>
              <a:sym typeface="Canva Sans"/>
              <a:rtl/>
            </a:endParaRPr>
          </a:p>
          <a:p>
            <a:pPr marL="457200" indent="-457200">
              <a:buFont typeface="Arial" panose="020B0604020202020204" pitchFamily="34" charset="0"/>
              <a:buChar char="•"/>
            </a:pPr>
            <a:r>
              <a:rPr lang="en-US" sz="2400" dirty="0">
                <a:solidFill>
                  <a:schemeClr val="tx1"/>
                </a:solidFill>
              </a:rPr>
              <a:t>Role of regulatory and supervisory bodies</a:t>
            </a:r>
          </a:p>
          <a:p>
            <a:pPr marL="457200" indent="-457200">
              <a:buFont typeface="Arial" panose="020B0604020202020204" pitchFamily="34" charset="0"/>
              <a:buChar char="•"/>
            </a:pPr>
            <a:r>
              <a:rPr lang="en-US" sz="2400" dirty="0">
                <a:solidFill>
                  <a:schemeClr val="tx1"/>
                </a:solidFill>
              </a:rPr>
              <a:t>Procedures and technologies to reduce damage</a:t>
            </a:r>
          </a:p>
          <a:p>
            <a:pPr marL="457200" indent="-457200">
              <a:buFont typeface="Arial" panose="020B0604020202020204" pitchFamily="34" charset="0"/>
              <a:buChar char="•"/>
            </a:pPr>
            <a:r>
              <a:rPr lang="en-US" sz="2400" dirty="0">
                <a:solidFill>
                  <a:schemeClr val="tx1"/>
                </a:solidFill>
              </a:rPr>
              <a:t>Control  Procedures</a:t>
            </a:r>
          </a:p>
        </p:txBody>
      </p:sp>
    </p:spTree>
    <p:extLst>
      <p:ext uri="{BB962C8B-B14F-4D97-AF65-F5344CB8AC3E}">
        <p14:creationId xmlns:p14="http://schemas.microsoft.com/office/powerpoint/2010/main" val="15955386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640A4-8D28-C4DE-BDD5-54DCA6207B82}"/>
            </a:ext>
          </a:extLst>
        </p:cNvPr>
        <p:cNvGrpSpPr/>
        <p:nvPr/>
      </p:nvGrpSpPr>
      <p:grpSpPr>
        <a:xfrm>
          <a:off x="0" y="0"/>
          <a:ext cx="0" cy="0"/>
          <a:chOff x="0" y="0"/>
          <a:chExt cx="0" cy="0"/>
        </a:xfrm>
      </p:grpSpPr>
      <p:sp>
        <p:nvSpPr>
          <p:cNvPr id="2" name="Tittel 5">
            <a:extLst>
              <a:ext uri="{FF2B5EF4-FFF2-40B4-BE49-F238E27FC236}">
                <a16:creationId xmlns:a16="http://schemas.microsoft.com/office/drawing/2014/main" id="{D9F3ECBF-CE05-C5E1-C1F2-FB165EE79664}"/>
              </a:ext>
            </a:extLst>
          </p:cNvPr>
          <p:cNvSpPr txBox="1">
            <a:spLocks noGrp="1"/>
          </p:cNvSpPr>
          <p:nvPr>
            <p:ph type="title"/>
          </p:nvPr>
        </p:nvSpPr>
        <p:spPr>
          <a:xfrm>
            <a:off x="448732" y="1156996"/>
            <a:ext cx="10515600" cy="513184"/>
          </a:xfrm>
          <a:prstGeom prst="rect">
            <a:avLst/>
          </a:prstGeom>
          <a:noFill/>
          <a:ln>
            <a:noFill/>
          </a:ln>
        </p:spPr>
        <p:txBody>
          <a:bodyPr vert="horz" wrap="square" lIns="91440" tIns="45720" rIns="91440" bIns="45720" anchor="ctr" anchorCtr="0" compatLnSpc="1">
            <a:normAutofit fontScale="90000"/>
          </a:bodyPr>
          <a:lstStyle/>
          <a:p>
            <a:pPr lvl="0"/>
            <a:r>
              <a:rPr lang="nb-NO" b="1" dirty="0"/>
              <a:t>Activity Status</a:t>
            </a:r>
            <a:endParaRPr lang="nb-NO" dirty="0"/>
          </a:p>
        </p:txBody>
      </p:sp>
      <p:sp>
        <p:nvSpPr>
          <p:cNvPr id="3" name="Plassholder for innhold 7">
            <a:extLst>
              <a:ext uri="{FF2B5EF4-FFF2-40B4-BE49-F238E27FC236}">
                <a16:creationId xmlns:a16="http://schemas.microsoft.com/office/drawing/2014/main" id="{60A89D3C-8D6C-0A3A-34B9-232FD1C46DDA}"/>
              </a:ext>
            </a:extLst>
          </p:cNvPr>
          <p:cNvSpPr txBox="1">
            <a:spLocks noGrp="1"/>
          </p:cNvSpPr>
          <p:nvPr>
            <p:ph type="body" idx="4294967295"/>
          </p:nvPr>
        </p:nvSpPr>
        <p:spPr>
          <a:xfrm>
            <a:off x="448732" y="1825627"/>
            <a:ext cx="2773439" cy="4351336"/>
          </a:xfrm>
          <a:solidFill>
            <a:srgbClr val="F8CBAD"/>
          </a:solidFill>
        </p:spPr>
        <p:txBody>
          <a:bodyPr/>
          <a:lstStyle/>
          <a:p>
            <a:pPr lvl="0"/>
            <a:endParaRPr lang="en-US" b="1" dirty="0">
              <a:solidFill>
                <a:schemeClr val="tx1"/>
              </a:solidFill>
            </a:endParaRPr>
          </a:p>
          <a:p>
            <a:pPr marL="0" lvl="0" indent="0">
              <a:buNone/>
            </a:pPr>
            <a:endParaRPr lang="en-US" b="1" dirty="0">
              <a:solidFill>
                <a:schemeClr val="tx1"/>
              </a:solidFill>
            </a:endParaRPr>
          </a:p>
          <a:p>
            <a:pPr marL="0" indent="0">
              <a:buNone/>
            </a:pPr>
            <a:r>
              <a:rPr lang="en-US" b="1" dirty="0">
                <a:solidFill>
                  <a:schemeClr val="tx1"/>
                </a:solidFill>
              </a:rPr>
              <a:t>Feedback from member SAIs</a:t>
            </a:r>
            <a:endParaRPr lang="nb-NO" b="1" dirty="0">
              <a:solidFill>
                <a:schemeClr val="tx1"/>
              </a:solidFill>
              <a:latin typeface="Arial  "/>
              <a:cs typeface="Calibri"/>
            </a:endParaRPr>
          </a:p>
          <a:p>
            <a:pPr marL="0" lvl="0" indent="0">
              <a:buNone/>
            </a:pPr>
            <a:endParaRPr lang="nb-NO" dirty="0"/>
          </a:p>
        </p:txBody>
      </p:sp>
      <p:sp>
        <p:nvSpPr>
          <p:cNvPr id="4" name="Plassholder for innhold 8">
            <a:extLst>
              <a:ext uri="{FF2B5EF4-FFF2-40B4-BE49-F238E27FC236}">
                <a16:creationId xmlns:a16="http://schemas.microsoft.com/office/drawing/2014/main" id="{4334A980-4468-8C51-BB5F-662D003E040B}"/>
              </a:ext>
            </a:extLst>
          </p:cNvPr>
          <p:cNvSpPr txBox="1">
            <a:spLocks noGrp="1"/>
          </p:cNvSpPr>
          <p:nvPr>
            <p:ph type="body" idx="4294967295"/>
          </p:nvPr>
        </p:nvSpPr>
        <p:spPr>
          <a:xfrm>
            <a:off x="3386663" y="1825627"/>
            <a:ext cx="7967130" cy="4351336"/>
          </a:xfrm>
          <a:solidFill>
            <a:srgbClr val="FBE5D6"/>
          </a:solidFill>
        </p:spPr>
        <p:txBody>
          <a:bodyPr>
            <a:noAutofit/>
          </a:bodyPr>
          <a:lstStyle/>
          <a:p>
            <a:pPr marL="0" indent="0" algn="just">
              <a:lnSpc>
                <a:spcPct val="100000"/>
              </a:lnSpc>
              <a:buNone/>
            </a:pPr>
            <a:endParaRPr lang="nb-NO" sz="2200" b="1" dirty="0">
              <a:solidFill>
                <a:schemeClr val="tx1"/>
              </a:solidFill>
              <a:latin typeface="Arial  "/>
              <a:cs typeface="Calibri"/>
            </a:endParaRPr>
          </a:p>
          <a:p>
            <a:pPr marL="0" indent="0" algn="just">
              <a:lnSpc>
                <a:spcPct val="100000"/>
              </a:lnSpc>
              <a:buNone/>
            </a:pPr>
            <a:endParaRPr lang="nb-NO" sz="2200" b="1" dirty="0">
              <a:solidFill>
                <a:schemeClr val="tx1"/>
              </a:solidFill>
              <a:latin typeface="Arial  "/>
              <a:cs typeface="Calibri"/>
            </a:endParaRPr>
          </a:p>
          <a:p>
            <a:r>
              <a:rPr lang="en-US" sz="2400" dirty="0">
                <a:solidFill>
                  <a:schemeClr val="tx1"/>
                </a:solidFill>
              </a:rPr>
              <a:t>After  a  request  for feedback  by the WGEI  Secretariat, the team thankfully received comments from the following SAIs:</a:t>
            </a:r>
          </a:p>
          <a:p>
            <a:r>
              <a:rPr lang="en-US" sz="2400" dirty="0">
                <a:solidFill>
                  <a:schemeClr val="tx1"/>
                </a:solidFill>
              </a:rPr>
              <a:t>SAI Egypt </a:t>
            </a:r>
          </a:p>
          <a:p>
            <a:r>
              <a:rPr lang="en-US" sz="2400" dirty="0">
                <a:solidFill>
                  <a:schemeClr val="tx1"/>
                </a:solidFill>
              </a:rPr>
              <a:t>SAI Pakistan </a:t>
            </a:r>
            <a:endParaRPr lang="ar-IQ" sz="2400" dirty="0">
              <a:solidFill>
                <a:schemeClr val="tx1"/>
              </a:solidFill>
            </a:endParaRPr>
          </a:p>
          <a:p>
            <a:pPr marL="0" indent="0" algn="just">
              <a:lnSpc>
                <a:spcPct val="100000"/>
              </a:lnSpc>
              <a:buNone/>
            </a:pPr>
            <a:endParaRPr lang="nb-NO" sz="2200" b="1" dirty="0">
              <a:solidFill>
                <a:schemeClr val="tx1"/>
              </a:solidFill>
              <a:latin typeface="Arial  "/>
              <a:cs typeface="Calibri"/>
            </a:endParaRPr>
          </a:p>
        </p:txBody>
      </p:sp>
    </p:spTree>
    <p:extLst>
      <p:ext uri="{BB962C8B-B14F-4D97-AF65-F5344CB8AC3E}">
        <p14:creationId xmlns:p14="http://schemas.microsoft.com/office/powerpoint/2010/main" val="2158455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9C8CE0C2-D313-07BE-B481-1DA1520E9CDF}"/>
              </a:ext>
            </a:extLst>
          </p:cNvPr>
          <p:cNvSpPr>
            <a:spLocks noChangeArrowheads="1"/>
          </p:cNvSpPr>
          <p:nvPr/>
        </p:nvSpPr>
        <p:spPr bwMode="auto">
          <a:xfrm>
            <a:off x="1524001" y="43935"/>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IQ"/>
          </a:p>
        </p:txBody>
      </p:sp>
      <p:graphicFrame>
        <p:nvGraphicFramePr>
          <p:cNvPr id="13" name="عنصر نائب للمحتوى 12">
            <a:extLst>
              <a:ext uri="{FF2B5EF4-FFF2-40B4-BE49-F238E27FC236}">
                <a16:creationId xmlns:a16="http://schemas.microsoft.com/office/drawing/2014/main" id="{0F2C36CC-EC0C-3463-9A25-02C62779BE6E}"/>
              </a:ext>
            </a:extLst>
          </p:cNvPr>
          <p:cNvGraphicFramePr>
            <a:graphicFrameLocks noGrp="1"/>
          </p:cNvGraphicFramePr>
          <p:nvPr>
            <p:ph idx="1"/>
          </p:nvPr>
        </p:nvGraphicFramePr>
        <p:xfrm>
          <a:off x="0" y="43935"/>
          <a:ext cx="11836400" cy="9775034"/>
        </p:xfrm>
        <a:graphic>
          <a:graphicData uri="http://schemas.openxmlformats.org/drawingml/2006/table">
            <a:tbl>
              <a:tblPr firstRow="1" firstCol="1" bandRow="1">
                <a:tableStyleId>{5C22544A-7EE6-4342-B048-85BDC9FD1C3A}</a:tableStyleId>
              </a:tblPr>
              <a:tblGrid>
                <a:gridCol w="597799">
                  <a:extLst>
                    <a:ext uri="{9D8B030D-6E8A-4147-A177-3AD203B41FA5}">
                      <a16:colId xmlns:a16="http://schemas.microsoft.com/office/drawing/2014/main" val="813807689"/>
                    </a:ext>
                  </a:extLst>
                </a:gridCol>
                <a:gridCol w="8497430">
                  <a:extLst>
                    <a:ext uri="{9D8B030D-6E8A-4147-A177-3AD203B41FA5}">
                      <a16:colId xmlns:a16="http://schemas.microsoft.com/office/drawing/2014/main" val="642922568"/>
                    </a:ext>
                  </a:extLst>
                </a:gridCol>
                <a:gridCol w="2741171">
                  <a:extLst>
                    <a:ext uri="{9D8B030D-6E8A-4147-A177-3AD203B41FA5}">
                      <a16:colId xmlns:a16="http://schemas.microsoft.com/office/drawing/2014/main" val="2605488658"/>
                    </a:ext>
                  </a:extLst>
                </a:gridCol>
              </a:tblGrid>
              <a:tr h="1275030">
                <a:tc>
                  <a:txBody>
                    <a:bodyPr/>
                    <a:lstStyle/>
                    <a:p>
                      <a:pPr algn="ctr" rtl="0">
                        <a:lnSpc>
                          <a:spcPct val="115000"/>
                        </a:lnSpc>
                        <a:spcAft>
                          <a:spcPts val="1000"/>
                        </a:spcAft>
                        <a:buNone/>
                      </a:pPr>
                      <a:r>
                        <a:rPr lang="en-US" sz="1100" dirty="0">
                          <a:effectLst/>
                        </a:rPr>
                        <a:t>#</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ctr" rtl="0">
                        <a:lnSpc>
                          <a:spcPct val="115000"/>
                        </a:lnSpc>
                        <a:spcAft>
                          <a:spcPts val="1000"/>
                        </a:spcAft>
                        <a:buNone/>
                      </a:pPr>
                      <a:r>
                        <a:rPr lang="en-US" sz="1100" dirty="0">
                          <a:effectLst/>
                          <a:latin typeface="Calibri" panose="020F0502020204030204" pitchFamily="34" charset="0"/>
                          <a:ea typeface="Calibri" panose="020F0502020204030204" pitchFamily="34" charset="0"/>
                          <a:cs typeface="Arial" panose="020B0604020202020204" pitchFamily="34" charset="0"/>
                        </a:rPr>
                        <a:t>SAI Egypt Comments</a:t>
                      </a:r>
                    </a:p>
                  </a:txBody>
                  <a:tcPr marL="12690" marR="12690" marT="0" marB="0" anchor="ctr"/>
                </a:tc>
                <a:tc>
                  <a:txBody>
                    <a:bodyPr/>
                    <a:lstStyle/>
                    <a:p>
                      <a:pPr algn="ctr" rtl="0">
                        <a:lnSpc>
                          <a:spcPct val="115000"/>
                        </a:lnSpc>
                        <a:spcAft>
                          <a:spcPts val="1000"/>
                        </a:spcAft>
                        <a:buNone/>
                      </a:pPr>
                      <a:endParaRPr lang="en-US" sz="1100" dirty="0">
                        <a:effectLst/>
                      </a:endParaRPr>
                    </a:p>
                    <a:p>
                      <a:pPr algn="ctr" rtl="0">
                        <a:lnSpc>
                          <a:spcPct val="115000"/>
                        </a:lnSpc>
                        <a:spcAft>
                          <a:spcPts val="1000"/>
                        </a:spcAft>
                        <a:buNone/>
                      </a:pPr>
                      <a:endParaRPr lang="en-US" sz="1100" dirty="0">
                        <a:effectLst/>
                      </a:endParaRPr>
                    </a:p>
                    <a:p>
                      <a:pPr algn="ctr" rtl="0">
                        <a:lnSpc>
                          <a:spcPct val="115000"/>
                        </a:lnSpc>
                        <a:spcAft>
                          <a:spcPts val="1000"/>
                        </a:spcAft>
                        <a:buNone/>
                      </a:pPr>
                      <a:r>
                        <a:rPr lang="en-US" sz="1100" dirty="0">
                          <a:effectLst/>
                        </a:rPr>
                        <a:t>SAI Iraq response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extLst>
                  <a:ext uri="{0D108BD9-81ED-4DB2-BD59-A6C34878D82A}">
                    <a16:rowId xmlns:a16="http://schemas.microsoft.com/office/drawing/2014/main" val="119805864"/>
                  </a:ext>
                </a:extLst>
              </a:tr>
              <a:tr h="644262">
                <a:tc>
                  <a:txBody>
                    <a:bodyPr/>
                    <a:lstStyle/>
                    <a:p>
                      <a:pPr algn="just" rtl="0">
                        <a:lnSpc>
                          <a:spcPct val="115000"/>
                        </a:lnSpc>
                        <a:spcAft>
                          <a:spcPts val="1000"/>
                        </a:spcAft>
                        <a:buNone/>
                      </a:pPr>
                      <a:r>
                        <a:rPr lang="en-US" sz="1100" dirty="0">
                          <a:effectLst/>
                        </a:rPr>
                        <a:t>1</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dirty="0">
                          <a:effectLst/>
                        </a:rPr>
                        <a:t>The Framework does not include in its first section a Glossary listing the terminologies that appeared in its context and their definitions so that they would be clearer to the reader.</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a:effectLst/>
                        </a:rPr>
                        <a:t>A glossary of terminologies used in the oil industry will be added.</a:t>
                      </a:r>
                    </a:p>
                    <a:p>
                      <a:pPr algn="just" rtl="0">
                        <a:lnSpc>
                          <a:spcPct val="115000"/>
                        </a:lnSpc>
                        <a:spcAft>
                          <a:spcPts val="1000"/>
                        </a:spcAft>
                        <a:buNone/>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extLst>
                  <a:ext uri="{0D108BD9-81ED-4DB2-BD59-A6C34878D82A}">
                    <a16:rowId xmlns:a16="http://schemas.microsoft.com/office/drawing/2014/main" val="2147058391"/>
                  </a:ext>
                </a:extLst>
              </a:tr>
              <a:tr h="755293">
                <a:tc>
                  <a:txBody>
                    <a:bodyPr/>
                    <a:lstStyle/>
                    <a:p>
                      <a:pPr algn="just" rtl="0">
                        <a:lnSpc>
                          <a:spcPct val="115000"/>
                        </a:lnSpc>
                        <a:spcAft>
                          <a:spcPts val="1000"/>
                        </a:spcAft>
                        <a:buNone/>
                      </a:pPr>
                      <a:r>
                        <a:rPr lang="en-US" sz="1100" dirty="0">
                          <a:effectLst/>
                        </a:rPr>
                        <a:t>2</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dirty="0">
                          <a:effectLst/>
                        </a:rPr>
                        <a:t>The Framework consists of 95 pages, 46 of which - representing 48% of the Framework - explaining the technical background of the stages of oil extraction and production, types of contracts and the accounting systems used, and this represents a large percentage that could have been summarized in a simple manner, especially since the Framework is focusing on auditing.</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dirty="0">
                          <a:effectLst/>
                        </a:rPr>
                        <a:t>Due to the specific nature of the oil industry, we believe it is important to keep  the detailed explanations and provide background information for auditors.</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extLst>
                  <a:ext uri="{0D108BD9-81ED-4DB2-BD59-A6C34878D82A}">
                    <a16:rowId xmlns:a16="http://schemas.microsoft.com/office/drawing/2014/main" val="1872161772"/>
                  </a:ext>
                </a:extLst>
              </a:tr>
              <a:tr h="1023907">
                <a:tc>
                  <a:txBody>
                    <a:bodyPr/>
                    <a:lstStyle/>
                    <a:p>
                      <a:pPr algn="just" rtl="0">
                        <a:lnSpc>
                          <a:spcPct val="115000"/>
                        </a:lnSpc>
                        <a:spcAft>
                          <a:spcPts val="1000"/>
                        </a:spcAft>
                        <a:buNone/>
                      </a:pPr>
                      <a:r>
                        <a:rPr lang="en-US" sz="1100">
                          <a:effectLst/>
                        </a:rPr>
                        <a:t>3</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dirty="0">
                          <a:effectLst/>
                        </a:rPr>
                        <a:t>The Framework does not include an overview of the auditing standards associated with the mentioned Framework.</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dirty="0">
                          <a:effectLst/>
                        </a:rPr>
                        <a:t>The general standards have been explained in the general audit manuals, such as the Financial Auditor's Guide, and we see no need to include them in the specialized guide.</a:t>
                      </a:r>
                    </a:p>
                    <a:p>
                      <a:pPr algn="just" rtl="0">
                        <a:lnSpc>
                          <a:spcPct val="115000"/>
                        </a:lnSpc>
                        <a:spcAft>
                          <a:spcPts val="1000"/>
                        </a:spcAft>
                        <a:buNone/>
                      </a:pPr>
                      <a:r>
                        <a:rPr lang="en-US" sz="1100" dirty="0">
                          <a:effectLst/>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extLst>
                  <a:ext uri="{0D108BD9-81ED-4DB2-BD59-A6C34878D82A}">
                    <a16:rowId xmlns:a16="http://schemas.microsoft.com/office/drawing/2014/main" val="702771663"/>
                  </a:ext>
                </a:extLst>
              </a:tr>
              <a:tr h="368469">
                <a:tc>
                  <a:txBody>
                    <a:bodyPr/>
                    <a:lstStyle/>
                    <a:p>
                      <a:pPr algn="just" rtl="0">
                        <a:lnSpc>
                          <a:spcPct val="115000"/>
                        </a:lnSpc>
                        <a:spcAft>
                          <a:spcPts val="1000"/>
                        </a:spcAft>
                        <a:buNone/>
                      </a:pPr>
                      <a:r>
                        <a:rPr lang="en-US" sz="1100">
                          <a:effectLst/>
                        </a:rPr>
                        <a:t>4</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l" rtl="0">
                        <a:lnSpc>
                          <a:spcPct val="115000"/>
                        </a:lnSpc>
                        <a:spcAft>
                          <a:spcPts val="1000"/>
                        </a:spcAft>
                        <a:buNone/>
                      </a:pPr>
                      <a:r>
                        <a:rPr lang="en-US" sz="1100" dirty="0">
                          <a:effectLst/>
                        </a:rPr>
                        <a:t>The Framework does not </a:t>
                      </a:r>
                      <a:r>
                        <a:rPr lang="en-US" sz="1100">
                          <a:effectLst/>
                        </a:rPr>
                        <a:t>include  a </a:t>
                      </a:r>
                      <a:r>
                        <a:rPr lang="en-US" sz="1100" dirty="0">
                          <a:effectLst/>
                        </a:rPr>
                        <a:t>link between the aforementioned audit procedures and what they achieve of the requirements of INTOSAI standards or International Auditing Standards.</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dirty="0">
                          <a:effectLst/>
                        </a:rPr>
                        <a:t>The comment is not clear  it needs to be elaborated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extLst>
                  <a:ext uri="{0D108BD9-81ED-4DB2-BD59-A6C34878D82A}">
                    <a16:rowId xmlns:a16="http://schemas.microsoft.com/office/drawing/2014/main" val="751548387"/>
                  </a:ext>
                </a:extLst>
              </a:tr>
              <a:tr h="644262">
                <a:tc>
                  <a:txBody>
                    <a:bodyPr/>
                    <a:lstStyle/>
                    <a:p>
                      <a:pPr algn="just" rtl="0">
                        <a:lnSpc>
                          <a:spcPct val="115000"/>
                        </a:lnSpc>
                        <a:spcAft>
                          <a:spcPts val="1000"/>
                        </a:spcAft>
                        <a:buNone/>
                      </a:pPr>
                      <a:r>
                        <a:rPr lang="en-US" sz="1100">
                          <a:effectLst/>
                        </a:rPr>
                        <a:t>5</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dirty="0">
                          <a:effectLst/>
                        </a:rPr>
                        <a:t>The Framework does not focus on the risk-based audit methodology.</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a:effectLst/>
                        </a:rPr>
                        <a:t>The observation will be taken into account, and a paragraph will be included in the guide.</a:t>
                      </a:r>
                    </a:p>
                    <a:p>
                      <a:pPr algn="just" rtl="0">
                        <a:lnSpc>
                          <a:spcPct val="115000"/>
                        </a:lnSpc>
                        <a:spcAft>
                          <a:spcPts val="1000"/>
                        </a:spcAft>
                        <a:buNone/>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extLst>
                  <a:ext uri="{0D108BD9-81ED-4DB2-BD59-A6C34878D82A}">
                    <a16:rowId xmlns:a16="http://schemas.microsoft.com/office/drawing/2014/main" val="1614678787"/>
                  </a:ext>
                </a:extLst>
              </a:tr>
              <a:tr h="211222">
                <a:tc>
                  <a:txBody>
                    <a:bodyPr/>
                    <a:lstStyle/>
                    <a:p>
                      <a:pPr algn="just" rtl="0">
                        <a:lnSpc>
                          <a:spcPct val="115000"/>
                        </a:lnSpc>
                        <a:spcAft>
                          <a:spcPts val="1000"/>
                        </a:spcAft>
                        <a:buNone/>
                      </a:pPr>
                      <a:r>
                        <a:rPr lang="en-US" sz="1100">
                          <a:effectLst/>
                        </a:rPr>
                        <a:t>6</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a:effectLst/>
                        </a:rPr>
                        <a:t>The Framework does not include the evidence of proof that should be available in each procedure of the audit process.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a:effectLst/>
                        </a:rPr>
                        <a:t>This is explained in audit procedures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extLst>
                  <a:ext uri="{0D108BD9-81ED-4DB2-BD59-A6C34878D82A}">
                    <a16:rowId xmlns:a16="http://schemas.microsoft.com/office/drawing/2014/main" val="1036345914"/>
                  </a:ext>
                </a:extLst>
              </a:tr>
              <a:tr h="364279">
                <a:tc>
                  <a:txBody>
                    <a:bodyPr/>
                    <a:lstStyle/>
                    <a:p>
                      <a:pPr algn="just" rtl="0">
                        <a:lnSpc>
                          <a:spcPct val="115000"/>
                        </a:lnSpc>
                        <a:spcAft>
                          <a:spcPts val="1000"/>
                        </a:spcAft>
                        <a:buNone/>
                      </a:pPr>
                      <a:r>
                        <a:rPr lang="en-US" sz="1100">
                          <a:effectLst/>
                        </a:rPr>
                        <a:t>7</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a:effectLst/>
                        </a:rPr>
                        <a:t>The Framework does not include the requirements that the auditor should perform to document the steps and procedures of the audit assignment.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a:effectLst/>
                        </a:rPr>
                        <a:t>This is explained in audit procedures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extLst>
                  <a:ext uri="{0D108BD9-81ED-4DB2-BD59-A6C34878D82A}">
                    <a16:rowId xmlns:a16="http://schemas.microsoft.com/office/drawing/2014/main" val="579517626"/>
                  </a:ext>
                </a:extLst>
              </a:tr>
              <a:tr h="368469">
                <a:tc>
                  <a:txBody>
                    <a:bodyPr/>
                    <a:lstStyle/>
                    <a:p>
                      <a:pPr algn="just" rtl="0">
                        <a:lnSpc>
                          <a:spcPct val="115000"/>
                        </a:lnSpc>
                        <a:spcAft>
                          <a:spcPts val="1000"/>
                        </a:spcAft>
                        <a:buNone/>
                      </a:pPr>
                      <a:r>
                        <a:rPr lang="en-US" sz="1100">
                          <a:effectLst/>
                        </a:rPr>
                        <a:t>8</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a:effectLst/>
                        </a:rPr>
                        <a:t>No Key Performance Indicators (KPIs) are mentioned to which the audit procedures could be linked, in order to judge the performance of the audited company.</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a:effectLst/>
                        </a:rPr>
                        <a:t> They are linked  within audit procedures</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extLst>
                  <a:ext uri="{0D108BD9-81ED-4DB2-BD59-A6C34878D82A}">
                    <a16:rowId xmlns:a16="http://schemas.microsoft.com/office/drawing/2014/main" val="2148817546"/>
                  </a:ext>
                </a:extLst>
              </a:tr>
              <a:tr h="822833">
                <a:tc>
                  <a:txBody>
                    <a:bodyPr/>
                    <a:lstStyle/>
                    <a:p>
                      <a:pPr algn="just" rtl="0">
                        <a:lnSpc>
                          <a:spcPct val="115000"/>
                        </a:lnSpc>
                        <a:spcAft>
                          <a:spcPts val="1000"/>
                        </a:spcAft>
                        <a:buNone/>
                      </a:pPr>
                      <a:r>
                        <a:rPr lang="en-US" sz="1100">
                          <a:effectLst/>
                        </a:rPr>
                        <a:t>9</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a:effectLst/>
                        </a:rPr>
                        <a:t>The Framework does not include models for auditors’ reports that would enable the auditor to develop the report in a manner that would enable reports’ users to obtain clear and simplified information.</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a:effectLst/>
                        </a:rPr>
                        <a:t>The guide is in the implementation phase, and practical cases will be added after its execution.</a:t>
                      </a:r>
                    </a:p>
                    <a:p>
                      <a:pPr algn="just" rtl="0">
                        <a:lnSpc>
                          <a:spcPct val="115000"/>
                        </a:lnSpc>
                        <a:spcAft>
                          <a:spcPts val="1000"/>
                        </a:spcAft>
                        <a:buNone/>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extLst>
                  <a:ext uri="{0D108BD9-81ED-4DB2-BD59-A6C34878D82A}">
                    <a16:rowId xmlns:a16="http://schemas.microsoft.com/office/drawing/2014/main" val="1013694372"/>
                  </a:ext>
                </a:extLst>
              </a:tr>
              <a:tr h="644262">
                <a:tc>
                  <a:txBody>
                    <a:bodyPr/>
                    <a:lstStyle/>
                    <a:p>
                      <a:pPr algn="just" rtl="0">
                        <a:lnSpc>
                          <a:spcPct val="115000"/>
                        </a:lnSpc>
                        <a:spcAft>
                          <a:spcPts val="1000"/>
                        </a:spcAft>
                        <a:buNone/>
                      </a:pPr>
                      <a:r>
                        <a:rPr lang="en-US" sz="1100">
                          <a:effectLst/>
                        </a:rPr>
                        <a:t>10</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a:effectLst/>
                        </a:rPr>
                        <a:t>Sustainability-related, developments in environmental and climate disclosures contained in the International Financial Reporting Standards on Environment   IFRS-S1, S2 and how to audit them have not been addressed.</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a:effectLst/>
                        </a:rPr>
                        <a:t>The subject of sustainability is included within the scope of the guide.</a:t>
                      </a:r>
                    </a:p>
                    <a:p>
                      <a:pPr algn="just" rtl="0">
                        <a:lnSpc>
                          <a:spcPct val="115000"/>
                        </a:lnSpc>
                        <a:spcAft>
                          <a:spcPts val="1000"/>
                        </a:spcAft>
                        <a:buNone/>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extLst>
                  <a:ext uri="{0D108BD9-81ED-4DB2-BD59-A6C34878D82A}">
                    <a16:rowId xmlns:a16="http://schemas.microsoft.com/office/drawing/2014/main" val="1599446855"/>
                  </a:ext>
                </a:extLst>
              </a:tr>
              <a:tr h="644262">
                <a:tc>
                  <a:txBody>
                    <a:bodyPr/>
                    <a:lstStyle/>
                    <a:p>
                      <a:pPr algn="just" rtl="0">
                        <a:lnSpc>
                          <a:spcPct val="115000"/>
                        </a:lnSpc>
                        <a:spcAft>
                          <a:spcPts val="1000"/>
                        </a:spcAft>
                        <a:buNone/>
                      </a:pPr>
                      <a:r>
                        <a:rPr lang="en-US" sz="1100">
                          <a:effectLst/>
                        </a:rPr>
                        <a:t>11</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a:effectLst/>
                        </a:rPr>
                        <a:t>No mention is made to the procedures of capacity building and raising auditors’ efficiency so that they could perform audit tasks professionally.</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a:effectLst/>
                        </a:rPr>
                        <a:t>SAI Iraq  has an independent guide for development and training purposes.</a:t>
                      </a:r>
                    </a:p>
                    <a:p>
                      <a:pPr algn="just" rtl="0">
                        <a:lnSpc>
                          <a:spcPct val="115000"/>
                        </a:lnSpc>
                        <a:spcAft>
                          <a:spcPts val="1000"/>
                        </a:spcAft>
                        <a:buNone/>
                      </a:pPr>
                      <a:r>
                        <a:rPr lang="en-US" sz="1100">
                          <a:effectLst/>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extLst>
                  <a:ext uri="{0D108BD9-81ED-4DB2-BD59-A6C34878D82A}">
                    <a16:rowId xmlns:a16="http://schemas.microsoft.com/office/drawing/2014/main" val="3626006579"/>
                  </a:ext>
                </a:extLst>
              </a:tr>
              <a:tr h="368469">
                <a:tc>
                  <a:txBody>
                    <a:bodyPr/>
                    <a:lstStyle/>
                    <a:p>
                      <a:pPr algn="just" rtl="0">
                        <a:lnSpc>
                          <a:spcPct val="115000"/>
                        </a:lnSpc>
                        <a:spcAft>
                          <a:spcPts val="1000"/>
                        </a:spcAft>
                        <a:buNone/>
                      </a:pPr>
                      <a:r>
                        <a:rPr lang="en-US" sz="1100">
                          <a:effectLst/>
                        </a:rPr>
                        <a:t>12</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a:effectLst/>
                        </a:rPr>
                        <a:t>The Framework does not include “References” or links to specialized websites that could be referred to when more information about the Framework topics is needed.</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a:effectLst/>
                        </a:rPr>
                        <a:t>They will be added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extLst>
                  <a:ext uri="{0D108BD9-81ED-4DB2-BD59-A6C34878D82A}">
                    <a16:rowId xmlns:a16="http://schemas.microsoft.com/office/drawing/2014/main" val="210699163"/>
                  </a:ext>
                </a:extLst>
              </a:tr>
              <a:tr h="1023907">
                <a:tc>
                  <a:txBody>
                    <a:bodyPr/>
                    <a:lstStyle/>
                    <a:p>
                      <a:pPr algn="just" rtl="0">
                        <a:lnSpc>
                          <a:spcPct val="115000"/>
                        </a:lnSpc>
                        <a:spcAft>
                          <a:spcPts val="1000"/>
                        </a:spcAft>
                        <a:buNone/>
                      </a:pPr>
                      <a:r>
                        <a:rPr lang="en-US" sz="1100">
                          <a:effectLst/>
                        </a:rPr>
                        <a:t>13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a:effectLst/>
                        </a:rPr>
                        <a:t>The Framework does not include                 a reference to a specific mechanism for updating the Guide, specifying the timeframe for updating, steps for updating and the entity responsible for approving the update.</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tc>
                  <a:txBody>
                    <a:bodyPr/>
                    <a:lstStyle/>
                    <a:p>
                      <a:pPr algn="just" rtl="0">
                        <a:lnSpc>
                          <a:spcPct val="115000"/>
                        </a:lnSpc>
                        <a:spcAft>
                          <a:spcPts val="1000"/>
                        </a:spcAft>
                        <a:buNone/>
                      </a:pPr>
                      <a:r>
                        <a:rPr lang="en-US" sz="1100" dirty="0">
                          <a:effectLst/>
                        </a:rPr>
                        <a:t>The guide is being updated in accordance with the due process adopted by INTOSAI, and the assigned working team has submitted a development program.</a:t>
                      </a:r>
                    </a:p>
                    <a:p>
                      <a:pPr algn="just" rtl="0">
                        <a:lnSpc>
                          <a:spcPct val="115000"/>
                        </a:lnSpc>
                        <a:spcAft>
                          <a:spcPts val="1000"/>
                        </a:spcAft>
                        <a:buNone/>
                      </a:pPr>
                      <a:r>
                        <a:rPr lang="en-US" sz="1100" dirty="0">
                          <a:effectLst/>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12690" marR="12690" marT="0" marB="0"/>
                </a:tc>
                <a:extLst>
                  <a:ext uri="{0D108BD9-81ED-4DB2-BD59-A6C34878D82A}">
                    <a16:rowId xmlns:a16="http://schemas.microsoft.com/office/drawing/2014/main" val="639417563"/>
                  </a:ext>
                </a:extLst>
              </a:tr>
            </a:tbl>
          </a:graphicData>
        </a:graphic>
      </p:graphicFrame>
    </p:spTree>
    <p:extLst>
      <p:ext uri="{BB962C8B-B14F-4D97-AF65-F5344CB8AC3E}">
        <p14:creationId xmlns:p14="http://schemas.microsoft.com/office/powerpoint/2010/main" val="25676445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02196101-be9e-4fa4-917b-76125218361f}" enabled="0" method="" siteId="{02196101-be9e-4fa4-917b-76125218361f}" removed="1"/>
</clbl:labelList>
</file>

<file path=docProps/app.xml><?xml version="1.0" encoding="utf-8"?>
<Properties xmlns="http://schemas.openxmlformats.org/officeDocument/2006/extended-properties" xmlns:vt="http://schemas.openxmlformats.org/officeDocument/2006/docPropsVTypes">
  <Template>WGEI%20PRESENTATION%20TEMPLATE%20FINAL</Template>
  <TotalTime>9463</TotalTime>
  <Words>1022</Words>
  <Application>Microsoft Office PowerPoint</Application>
  <PresentationFormat>Widescreen</PresentationFormat>
  <Paragraphs>120</Paragraphs>
  <Slides>11</Slides>
  <Notes>3</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11</vt:i4>
      </vt:variant>
    </vt:vector>
  </HeadingPairs>
  <TitlesOfParts>
    <vt:vector size="24" baseType="lpstr">
      <vt:lpstr>Aptos</vt:lpstr>
      <vt:lpstr>Arial</vt:lpstr>
      <vt:lpstr>Arial  </vt:lpstr>
      <vt:lpstr>Calibri</vt:lpstr>
      <vt:lpstr>Calibri Light</vt:lpstr>
      <vt:lpstr>Canva Sans</vt:lpstr>
      <vt:lpstr>Karla</vt:lpstr>
      <vt:lpstr>Open Sans</vt:lpstr>
      <vt:lpstr>Pe-icon-7-stroke</vt:lpstr>
      <vt:lpstr>Raleway ExtraBold</vt:lpstr>
      <vt:lpstr>Traditional Arabic</vt:lpstr>
      <vt:lpstr>Wingdings</vt:lpstr>
      <vt:lpstr>Office Theme</vt:lpstr>
      <vt:lpstr>PowerPoint Presentation</vt:lpstr>
      <vt:lpstr>PowerPoint Presentation</vt:lpstr>
      <vt:lpstr>PowerPoint Presentation</vt:lpstr>
      <vt:lpstr>Activity Status</vt:lpstr>
      <vt:lpstr>Activity Status</vt:lpstr>
      <vt:lpstr>Activity Status</vt:lpstr>
      <vt:lpstr>Activity Status cont..</vt:lpstr>
      <vt:lpstr>Activity Status</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Grace L. Chanda</cp:lastModifiedBy>
  <cp:revision>345</cp:revision>
  <dcterms:created xsi:type="dcterms:W3CDTF">2021-03-12T10:37:58Z</dcterms:created>
  <dcterms:modified xsi:type="dcterms:W3CDTF">2025-07-16T22:14:54Z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0x010100AAB8BB37D1D9E34586F0FFC54B02586D</vt:lpwstr>
  </property>
</Properties>
</file>