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80" r:id="rId5"/>
    <p:sldMasterId id="2147483672" r:id="rId6"/>
    <p:sldMasterId id="2147483691" r:id="rId7"/>
    <p:sldMasterId id="2147483788" r:id="rId8"/>
    <p:sldMasterId id="2147483722" r:id="rId9"/>
    <p:sldMasterId id="2147483735" r:id="rId10"/>
  </p:sldMasterIdLst>
  <p:notesMasterIdLst>
    <p:notesMasterId r:id="rId24"/>
  </p:notesMasterIdLst>
  <p:handoutMasterIdLst>
    <p:handoutMasterId r:id="rId25"/>
  </p:handoutMasterIdLst>
  <p:sldIdLst>
    <p:sldId id="273" r:id="rId11"/>
    <p:sldId id="2642" r:id="rId12"/>
    <p:sldId id="2643" r:id="rId13"/>
    <p:sldId id="2644" r:id="rId14"/>
    <p:sldId id="2645" r:id="rId15"/>
    <p:sldId id="1238" r:id="rId16"/>
    <p:sldId id="2646" r:id="rId17"/>
    <p:sldId id="294" r:id="rId18"/>
    <p:sldId id="2647" r:id="rId19"/>
    <p:sldId id="299" r:id="rId20"/>
    <p:sldId id="298" r:id="rId21"/>
    <p:sldId id="297" r:id="rId22"/>
    <p:sldId id="30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BA40"/>
    <a:srgbClr val="03665E"/>
    <a:srgbClr val="DAF2FE"/>
    <a:srgbClr val="C24F3B"/>
    <a:srgbClr val="D24431"/>
    <a:srgbClr val="F15D23"/>
    <a:srgbClr val="F8AE92"/>
    <a:srgbClr val="FEEE6F"/>
    <a:srgbClr val="6D8C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odwin Matte" userId="ee0e7d21-b244-4eae-81f4-f819c866b0db" providerId="ADAL" clId="{F3F8CF5E-1D59-4E79-89B8-C386E583E74D}"/>
    <pc:docChg chg="custSel delSld modSld">
      <pc:chgData name="Godwin Matte" userId="ee0e7d21-b244-4eae-81f4-f819c866b0db" providerId="ADAL" clId="{F3F8CF5E-1D59-4E79-89B8-C386E583E74D}" dt="2025-07-17T09:09:42.297" v="224" actId="20577"/>
      <pc:docMkLst>
        <pc:docMk/>
      </pc:docMkLst>
      <pc:sldChg chg="modSp mod">
        <pc:chgData name="Godwin Matte" userId="ee0e7d21-b244-4eae-81f4-f819c866b0db" providerId="ADAL" clId="{F3F8CF5E-1D59-4E79-89B8-C386E583E74D}" dt="2025-07-17T07:39:06.677" v="44" actId="404"/>
        <pc:sldMkLst>
          <pc:docMk/>
          <pc:sldMk cId="4073377346" sldId="273"/>
        </pc:sldMkLst>
        <pc:spChg chg="mod">
          <ac:chgData name="Godwin Matte" userId="ee0e7d21-b244-4eae-81f4-f819c866b0db" providerId="ADAL" clId="{F3F8CF5E-1D59-4E79-89B8-C386E583E74D}" dt="2025-07-17T07:39:06.677" v="44" actId="404"/>
          <ac:spMkLst>
            <pc:docMk/>
            <pc:sldMk cId="4073377346" sldId="273"/>
            <ac:spMk id="8" creationId="{5A97EFF8-500F-DA56-6C79-5EA452135056}"/>
          </ac:spMkLst>
        </pc:spChg>
      </pc:sldChg>
      <pc:sldChg chg="del">
        <pc:chgData name="Godwin Matte" userId="ee0e7d21-b244-4eae-81f4-f819c866b0db" providerId="ADAL" clId="{F3F8CF5E-1D59-4E79-89B8-C386E583E74D}" dt="2025-07-17T07:38:15.752" v="0" actId="47"/>
        <pc:sldMkLst>
          <pc:docMk/>
          <pc:sldMk cId="193090833" sldId="275"/>
        </pc:sldMkLst>
      </pc:sldChg>
      <pc:sldChg chg="modSp mod">
        <pc:chgData name="Godwin Matte" userId="ee0e7d21-b244-4eae-81f4-f819c866b0db" providerId="ADAL" clId="{F3F8CF5E-1D59-4E79-89B8-C386E583E74D}" dt="2025-07-17T09:09:42.297" v="224" actId="20577"/>
        <pc:sldMkLst>
          <pc:docMk/>
          <pc:sldMk cId="4153125320" sldId="302"/>
        </pc:sldMkLst>
        <pc:spChg chg="mod">
          <ac:chgData name="Godwin Matte" userId="ee0e7d21-b244-4eae-81f4-f819c866b0db" providerId="ADAL" clId="{F3F8CF5E-1D59-4E79-89B8-C386E583E74D}" dt="2025-07-17T09:09:42.297" v="224" actId="20577"/>
          <ac:spMkLst>
            <pc:docMk/>
            <pc:sldMk cId="4153125320" sldId="302"/>
            <ac:spMk id="3" creationId="{BDF7336A-718A-8C6B-4AF8-DD88A1AAFF06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F1CCF2-4A7D-47E3-81A2-0A01A3AE35AE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517C4D-89BA-4414-B9AB-949F021B54BA}">
      <dgm:prSet/>
      <dgm:spPr/>
      <dgm:t>
        <a:bodyPr/>
        <a:lstStyle/>
        <a:p>
          <a:r>
            <a:rPr lang="nb-NO" dirty="0" err="1"/>
            <a:t>Aligned</a:t>
          </a:r>
          <a:r>
            <a:rPr lang="nb-NO" dirty="0"/>
            <a:t> </a:t>
          </a:r>
          <a:r>
            <a:rPr lang="nb-NO" dirty="0" err="1"/>
            <a:t>objectives</a:t>
          </a:r>
          <a:r>
            <a:rPr lang="nb-NO" dirty="0"/>
            <a:t> – Information </a:t>
          </a:r>
          <a:r>
            <a:rPr lang="nb-NO" dirty="0" err="1"/>
            <a:t>sharing</a:t>
          </a:r>
          <a:r>
            <a:rPr lang="nb-NO" dirty="0"/>
            <a:t> </a:t>
          </a:r>
          <a:endParaRPr lang="en-US" dirty="0"/>
        </a:p>
      </dgm:t>
    </dgm:pt>
    <dgm:pt modelId="{287476C4-49FD-48C1-A87B-EA2B043C024A}" type="parTrans" cxnId="{AD4056BE-8327-4353-BDFA-23427E00E77C}">
      <dgm:prSet/>
      <dgm:spPr/>
      <dgm:t>
        <a:bodyPr/>
        <a:lstStyle/>
        <a:p>
          <a:endParaRPr lang="en-US"/>
        </a:p>
      </dgm:t>
    </dgm:pt>
    <dgm:pt modelId="{42A893FD-7B8F-4C20-9B56-E2D08934A163}" type="sibTrans" cxnId="{AD4056BE-8327-4353-BDFA-23427E00E77C}">
      <dgm:prSet/>
      <dgm:spPr/>
      <dgm:t>
        <a:bodyPr/>
        <a:lstStyle/>
        <a:p>
          <a:endParaRPr lang="en-US"/>
        </a:p>
      </dgm:t>
    </dgm:pt>
    <dgm:pt modelId="{27F136A1-21B0-4C79-957F-84C612FEDE4F}">
      <dgm:prSet/>
      <dgm:spPr/>
      <dgm:t>
        <a:bodyPr/>
        <a:lstStyle/>
        <a:p>
          <a:r>
            <a:rPr lang="nb-NO" dirty="0"/>
            <a:t>Information </a:t>
          </a:r>
          <a:r>
            <a:rPr lang="nb-NO" dirty="0" err="1"/>
            <a:t>dissemination</a:t>
          </a:r>
          <a:r>
            <a:rPr lang="nb-NO" dirty="0"/>
            <a:t> </a:t>
          </a:r>
          <a:r>
            <a:rPr lang="nb-NO" dirty="0" err="1"/>
            <a:t>through</a:t>
          </a:r>
          <a:r>
            <a:rPr lang="nb-NO" dirty="0"/>
            <a:t> </a:t>
          </a:r>
          <a:r>
            <a:rPr lang="nb-NO" dirty="0" err="1"/>
            <a:t>audit</a:t>
          </a:r>
          <a:r>
            <a:rPr lang="nb-NO" dirty="0"/>
            <a:t> reports to </a:t>
          </a:r>
          <a:r>
            <a:rPr lang="nb-NO" dirty="0" err="1"/>
            <a:t>the</a:t>
          </a:r>
          <a:r>
            <a:rPr lang="nb-NO" dirty="0"/>
            <a:t> </a:t>
          </a:r>
          <a:r>
            <a:rPr lang="nb-NO" dirty="0" err="1"/>
            <a:t>Legislature</a:t>
          </a:r>
          <a:r>
            <a:rPr lang="nb-NO" dirty="0"/>
            <a:t> </a:t>
          </a:r>
          <a:endParaRPr lang="en-US" dirty="0"/>
        </a:p>
      </dgm:t>
    </dgm:pt>
    <dgm:pt modelId="{3D532611-63DE-4B83-B96B-9C6DF9C50229}" type="parTrans" cxnId="{8E69AB2E-C331-42D2-823F-8351A189FE2A}">
      <dgm:prSet/>
      <dgm:spPr/>
      <dgm:t>
        <a:bodyPr/>
        <a:lstStyle/>
        <a:p>
          <a:endParaRPr lang="en-US"/>
        </a:p>
      </dgm:t>
    </dgm:pt>
    <dgm:pt modelId="{6AC14F26-8FAF-4EEC-981E-05864709737C}" type="sibTrans" cxnId="{8E69AB2E-C331-42D2-823F-8351A189FE2A}">
      <dgm:prSet/>
      <dgm:spPr/>
      <dgm:t>
        <a:bodyPr/>
        <a:lstStyle/>
        <a:p>
          <a:endParaRPr lang="en-US"/>
        </a:p>
      </dgm:t>
    </dgm:pt>
    <dgm:pt modelId="{B072514D-174C-457C-9B9A-B7A958EE5FC4}">
      <dgm:prSet/>
      <dgm:spPr/>
      <dgm:t>
        <a:bodyPr/>
        <a:lstStyle/>
        <a:p>
          <a:r>
            <a:rPr lang="nb-NO"/>
            <a:t>Understanding of legal framework</a:t>
          </a:r>
          <a:endParaRPr lang="en-US"/>
        </a:p>
      </dgm:t>
    </dgm:pt>
    <dgm:pt modelId="{5EF1D498-8D0A-4E20-B69C-32E68A78AAD9}" type="parTrans" cxnId="{C25A121D-016A-471E-9119-0C07974B6CDE}">
      <dgm:prSet/>
      <dgm:spPr/>
      <dgm:t>
        <a:bodyPr/>
        <a:lstStyle/>
        <a:p>
          <a:endParaRPr lang="en-US"/>
        </a:p>
      </dgm:t>
    </dgm:pt>
    <dgm:pt modelId="{7F5852E0-8D77-4994-B3E3-07D8F17219AE}" type="sibTrans" cxnId="{C25A121D-016A-471E-9119-0C07974B6CDE}">
      <dgm:prSet/>
      <dgm:spPr/>
      <dgm:t>
        <a:bodyPr/>
        <a:lstStyle/>
        <a:p>
          <a:endParaRPr lang="en-US"/>
        </a:p>
      </dgm:t>
    </dgm:pt>
    <dgm:pt modelId="{1FCA2A1F-9921-4C0B-B330-50344D2684A5}">
      <dgm:prSet/>
      <dgm:spPr/>
      <dgm:t>
        <a:bodyPr/>
        <a:lstStyle/>
        <a:p>
          <a:r>
            <a:rPr lang="nb-NO"/>
            <a:t>Cost efficiency – Independent administrator </a:t>
          </a:r>
          <a:endParaRPr lang="en-US"/>
        </a:p>
      </dgm:t>
    </dgm:pt>
    <dgm:pt modelId="{6230BA71-740A-4279-BE5C-8061FEE28AE9}" type="parTrans" cxnId="{6DFF24DD-9056-48B2-9393-4515C3CD720E}">
      <dgm:prSet/>
      <dgm:spPr/>
      <dgm:t>
        <a:bodyPr/>
        <a:lstStyle/>
        <a:p>
          <a:endParaRPr lang="en-US"/>
        </a:p>
      </dgm:t>
    </dgm:pt>
    <dgm:pt modelId="{93B88FA2-42B4-4611-8D26-8DAE96C6B5ED}" type="sibTrans" cxnId="{6DFF24DD-9056-48B2-9393-4515C3CD720E}">
      <dgm:prSet/>
      <dgm:spPr/>
      <dgm:t>
        <a:bodyPr/>
        <a:lstStyle/>
        <a:p>
          <a:endParaRPr lang="en-US"/>
        </a:p>
      </dgm:t>
    </dgm:pt>
    <dgm:pt modelId="{9F565E79-01A7-42F4-B835-31CE8F50E639}" type="pres">
      <dgm:prSet presAssocID="{86F1CCF2-4A7D-47E3-81A2-0A01A3AE35AE}" presName="vert0" presStyleCnt="0">
        <dgm:presLayoutVars>
          <dgm:dir/>
          <dgm:animOne val="branch"/>
          <dgm:animLvl val="lvl"/>
        </dgm:presLayoutVars>
      </dgm:prSet>
      <dgm:spPr/>
    </dgm:pt>
    <dgm:pt modelId="{C2A94D30-256C-4F11-AD86-350B97A9ED82}" type="pres">
      <dgm:prSet presAssocID="{D2517C4D-89BA-4414-B9AB-949F021B54BA}" presName="thickLine" presStyleLbl="alignNode1" presStyleIdx="0" presStyleCnt="4"/>
      <dgm:spPr/>
    </dgm:pt>
    <dgm:pt modelId="{73AF0E84-CB03-40BD-BAE2-8362EADB1953}" type="pres">
      <dgm:prSet presAssocID="{D2517C4D-89BA-4414-B9AB-949F021B54BA}" presName="horz1" presStyleCnt="0"/>
      <dgm:spPr/>
    </dgm:pt>
    <dgm:pt modelId="{D12D36B2-A1AD-4999-A341-1D73C6465EB7}" type="pres">
      <dgm:prSet presAssocID="{D2517C4D-89BA-4414-B9AB-949F021B54BA}" presName="tx1" presStyleLbl="revTx" presStyleIdx="0" presStyleCnt="4"/>
      <dgm:spPr/>
    </dgm:pt>
    <dgm:pt modelId="{EE99A788-B40C-49EC-9165-A47D4306A1BB}" type="pres">
      <dgm:prSet presAssocID="{D2517C4D-89BA-4414-B9AB-949F021B54BA}" presName="vert1" presStyleCnt="0"/>
      <dgm:spPr/>
    </dgm:pt>
    <dgm:pt modelId="{8926F622-94A3-47FE-B7FB-02D99C2C1F32}" type="pres">
      <dgm:prSet presAssocID="{27F136A1-21B0-4C79-957F-84C612FEDE4F}" presName="thickLine" presStyleLbl="alignNode1" presStyleIdx="1" presStyleCnt="4"/>
      <dgm:spPr/>
    </dgm:pt>
    <dgm:pt modelId="{216E7860-034D-45CB-8D29-3CF62938E9EB}" type="pres">
      <dgm:prSet presAssocID="{27F136A1-21B0-4C79-957F-84C612FEDE4F}" presName="horz1" presStyleCnt="0"/>
      <dgm:spPr/>
    </dgm:pt>
    <dgm:pt modelId="{8541A316-1F94-4367-AF72-666F5C02A827}" type="pres">
      <dgm:prSet presAssocID="{27F136A1-21B0-4C79-957F-84C612FEDE4F}" presName="tx1" presStyleLbl="revTx" presStyleIdx="1" presStyleCnt="4"/>
      <dgm:spPr/>
    </dgm:pt>
    <dgm:pt modelId="{92F1F4AB-0FA8-4FA4-AC1E-8D5404A4FA03}" type="pres">
      <dgm:prSet presAssocID="{27F136A1-21B0-4C79-957F-84C612FEDE4F}" presName="vert1" presStyleCnt="0"/>
      <dgm:spPr/>
    </dgm:pt>
    <dgm:pt modelId="{F0C76D0B-84B0-491C-9FED-142DCE1D8226}" type="pres">
      <dgm:prSet presAssocID="{B072514D-174C-457C-9B9A-B7A958EE5FC4}" presName="thickLine" presStyleLbl="alignNode1" presStyleIdx="2" presStyleCnt="4"/>
      <dgm:spPr/>
    </dgm:pt>
    <dgm:pt modelId="{05982564-B15D-4387-8D61-936CDD7F6E7C}" type="pres">
      <dgm:prSet presAssocID="{B072514D-174C-457C-9B9A-B7A958EE5FC4}" presName="horz1" presStyleCnt="0"/>
      <dgm:spPr/>
    </dgm:pt>
    <dgm:pt modelId="{86FF4D7E-1EC4-4E8E-A380-CBBB3903AD71}" type="pres">
      <dgm:prSet presAssocID="{B072514D-174C-457C-9B9A-B7A958EE5FC4}" presName="tx1" presStyleLbl="revTx" presStyleIdx="2" presStyleCnt="4"/>
      <dgm:spPr/>
    </dgm:pt>
    <dgm:pt modelId="{44F324E3-95EC-44F0-8B46-8731BB7E3ABB}" type="pres">
      <dgm:prSet presAssocID="{B072514D-174C-457C-9B9A-B7A958EE5FC4}" presName="vert1" presStyleCnt="0"/>
      <dgm:spPr/>
    </dgm:pt>
    <dgm:pt modelId="{0CC23940-0F6A-45C2-A96A-0CC0FAE86062}" type="pres">
      <dgm:prSet presAssocID="{1FCA2A1F-9921-4C0B-B330-50344D2684A5}" presName="thickLine" presStyleLbl="alignNode1" presStyleIdx="3" presStyleCnt="4"/>
      <dgm:spPr/>
    </dgm:pt>
    <dgm:pt modelId="{68812AAC-699B-4AD4-8CD0-08BE89C77745}" type="pres">
      <dgm:prSet presAssocID="{1FCA2A1F-9921-4C0B-B330-50344D2684A5}" presName="horz1" presStyleCnt="0"/>
      <dgm:spPr/>
    </dgm:pt>
    <dgm:pt modelId="{74AAF0E7-0A0D-42DF-B370-068D94D285E9}" type="pres">
      <dgm:prSet presAssocID="{1FCA2A1F-9921-4C0B-B330-50344D2684A5}" presName="tx1" presStyleLbl="revTx" presStyleIdx="3" presStyleCnt="4"/>
      <dgm:spPr/>
    </dgm:pt>
    <dgm:pt modelId="{234C0D35-2110-4685-A297-5BB684D02BEF}" type="pres">
      <dgm:prSet presAssocID="{1FCA2A1F-9921-4C0B-B330-50344D2684A5}" presName="vert1" presStyleCnt="0"/>
      <dgm:spPr/>
    </dgm:pt>
  </dgm:ptLst>
  <dgm:cxnLst>
    <dgm:cxn modelId="{C25A121D-016A-471E-9119-0C07974B6CDE}" srcId="{86F1CCF2-4A7D-47E3-81A2-0A01A3AE35AE}" destId="{B072514D-174C-457C-9B9A-B7A958EE5FC4}" srcOrd="2" destOrd="0" parTransId="{5EF1D498-8D0A-4E20-B69C-32E68A78AAD9}" sibTransId="{7F5852E0-8D77-4994-B3E3-07D8F17219AE}"/>
    <dgm:cxn modelId="{9D530323-CFC7-40A8-AFA2-41107CD7871B}" type="presOf" srcId="{86F1CCF2-4A7D-47E3-81A2-0A01A3AE35AE}" destId="{9F565E79-01A7-42F4-B835-31CE8F50E639}" srcOrd="0" destOrd="0" presId="urn:microsoft.com/office/officeart/2008/layout/LinedList"/>
    <dgm:cxn modelId="{8E69AB2E-C331-42D2-823F-8351A189FE2A}" srcId="{86F1CCF2-4A7D-47E3-81A2-0A01A3AE35AE}" destId="{27F136A1-21B0-4C79-957F-84C612FEDE4F}" srcOrd="1" destOrd="0" parTransId="{3D532611-63DE-4B83-B96B-9C6DF9C50229}" sibTransId="{6AC14F26-8FAF-4EEC-981E-05864709737C}"/>
    <dgm:cxn modelId="{D218C757-F4D7-4F91-BB10-40CA497754D7}" type="presOf" srcId="{27F136A1-21B0-4C79-957F-84C612FEDE4F}" destId="{8541A316-1F94-4367-AF72-666F5C02A827}" srcOrd="0" destOrd="0" presId="urn:microsoft.com/office/officeart/2008/layout/LinedList"/>
    <dgm:cxn modelId="{AD4056BE-8327-4353-BDFA-23427E00E77C}" srcId="{86F1CCF2-4A7D-47E3-81A2-0A01A3AE35AE}" destId="{D2517C4D-89BA-4414-B9AB-949F021B54BA}" srcOrd="0" destOrd="0" parTransId="{287476C4-49FD-48C1-A87B-EA2B043C024A}" sibTransId="{42A893FD-7B8F-4C20-9B56-E2D08934A163}"/>
    <dgm:cxn modelId="{3DD368C4-A607-4D35-A204-6E6AE349E1D1}" type="presOf" srcId="{B072514D-174C-457C-9B9A-B7A958EE5FC4}" destId="{86FF4D7E-1EC4-4E8E-A380-CBBB3903AD71}" srcOrd="0" destOrd="0" presId="urn:microsoft.com/office/officeart/2008/layout/LinedList"/>
    <dgm:cxn modelId="{6DFF24DD-9056-48B2-9393-4515C3CD720E}" srcId="{86F1CCF2-4A7D-47E3-81A2-0A01A3AE35AE}" destId="{1FCA2A1F-9921-4C0B-B330-50344D2684A5}" srcOrd="3" destOrd="0" parTransId="{6230BA71-740A-4279-BE5C-8061FEE28AE9}" sibTransId="{93B88FA2-42B4-4611-8D26-8DAE96C6B5ED}"/>
    <dgm:cxn modelId="{698621E2-257C-4AE1-9E3D-EA2FB0537A06}" type="presOf" srcId="{D2517C4D-89BA-4414-B9AB-949F021B54BA}" destId="{D12D36B2-A1AD-4999-A341-1D73C6465EB7}" srcOrd="0" destOrd="0" presId="urn:microsoft.com/office/officeart/2008/layout/LinedList"/>
    <dgm:cxn modelId="{E101D7E4-BEFA-4C87-B055-06A57BB1E227}" type="presOf" srcId="{1FCA2A1F-9921-4C0B-B330-50344D2684A5}" destId="{74AAF0E7-0A0D-42DF-B370-068D94D285E9}" srcOrd="0" destOrd="0" presId="urn:microsoft.com/office/officeart/2008/layout/LinedList"/>
    <dgm:cxn modelId="{7EE6F004-A220-4216-9D9A-F9CF3902A2E1}" type="presParOf" srcId="{9F565E79-01A7-42F4-B835-31CE8F50E639}" destId="{C2A94D30-256C-4F11-AD86-350B97A9ED82}" srcOrd="0" destOrd="0" presId="urn:microsoft.com/office/officeart/2008/layout/LinedList"/>
    <dgm:cxn modelId="{76C8F203-94FB-4253-B0D6-AD31E250C5A0}" type="presParOf" srcId="{9F565E79-01A7-42F4-B835-31CE8F50E639}" destId="{73AF0E84-CB03-40BD-BAE2-8362EADB1953}" srcOrd="1" destOrd="0" presId="urn:microsoft.com/office/officeart/2008/layout/LinedList"/>
    <dgm:cxn modelId="{69305D98-F80D-42F3-8987-C8F9A57A32A7}" type="presParOf" srcId="{73AF0E84-CB03-40BD-BAE2-8362EADB1953}" destId="{D12D36B2-A1AD-4999-A341-1D73C6465EB7}" srcOrd="0" destOrd="0" presId="urn:microsoft.com/office/officeart/2008/layout/LinedList"/>
    <dgm:cxn modelId="{F961A509-9A37-4D62-896A-E04B7823CFCA}" type="presParOf" srcId="{73AF0E84-CB03-40BD-BAE2-8362EADB1953}" destId="{EE99A788-B40C-49EC-9165-A47D4306A1BB}" srcOrd="1" destOrd="0" presId="urn:microsoft.com/office/officeart/2008/layout/LinedList"/>
    <dgm:cxn modelId="{746DD5C0-EEE8-41D3-AF04-171D4905AAE9}" type="presParOf" srcId="{9F565E79-01A7-42F4-B835-31CE8F50E639}" destId="{8926F622-94A3-47FE-B7FB-02D99C2C1F32}" srcOrd="2" destOrd="0" presId="urn:microsoft.com/office/officeart/2008/layout/LinedList"/>
    <dgm:cxn modelId="{EEB1D0D3-F688-44A4-9591-28A7AF317B9D}" type="presParOf" srcId="{9F565E79-01A7-42F4-B835-31CE8F50E639}" destId="{216E7860-034D-45CB-8D29-3CF62938E9EB}" srcOrd="3" destOrd="0" presId="urn:microsoft.com/office/officeart/2008/layout/LinedList"/>
    <dgm:cxn modelId="{4C0A3E6E-2105-488F-9666-1817B5C1C41B}" type="presParOf" srcId="{216E7860-034D-45CB-8D29-3CF62938E9EB}" destId="{8541A316-1F94-4367-AF72-666F5C02A827}" srcOrd="0" destOrd="0" presId="urn:microsoft.com/office/officeart/2008/layout/LinedList"/>
    <dgm:cxn modelId="{51A153C1-D4A8-4EC6-92DD-234E94757B57}" type="presParOf" srcId="{216E7860-034D-45CB-8D29-3CF62938E9EB}" destId="{92F1F4AB-0FA8-4FA4-AC1E-8D5404A4FA03}" srcOrd="1" destOrd="0" presId="urn:microsoft.com/office/officeart/2008/layout/LinedList"/>
    <dgm:cxn modelId="{F1D9C5DC-4B8D-4187-B90A-07D7D301693A}" type="presParOf" srcId="{9F565E79-01A7-42F4-B835-31CE8F50E639}" destId="{F0C76D0B-84B0-491C-9FED-142DCE1D8226}" srcOrd="4" destOrd="0" presId="urn:microsoft.com/office/officeart/2008/layout/LinedList"/>
    <dgm:cxn modelId="{89E64665-C11B-4512-9F46-D888723597A2}" type="presParOf" srcId="{9F565E79-01A7-42F4-B835-31CE8F50E639}" destId="{05982564-B15D-4387-8D61-936CDD7F6E7C}" srcOrd="5" destOrd="0" presId="urn:microsoft.com/office/officeart/2008/layout/LinedList"/>
    <dgm:cxn modelId="{90C33E7F-E253-4471-B3C4-CF593F414FB0}" type="presParOf" srcId="{05982564-B15D-4387-8D61-936CDD7F6E7C}" destId="{86FF4D7E-1EC4-4E8E-A380-CBBB3903AD71}" srcOrd="0" destOrd="0" presId="urn:microsoft.com/office/officeart/2008/layout/LinedList"/>
    <dgm:cxn modelId="{C81FFB3B-036D-49FB-9B7D-D542ECB00562}" type="presParOf" srcId="{05982564-B15D-4387-8D61-936CDD7F6E7C}" destId="{44F324E3-95EC-44F0-8B46-8731BB7E3ABB}" srcOrd="1" destOrd="0" presId="urn:microsoft.com/office/officeart/2008/layout/LinedList"/>
    <dgm:cxn modelId="{12A3C867-1923-482C-903E-D1C32D69A360}" type="presParOf" srcId="{9F565E79-01A7-42F4-B835-31CE8F50E639}" destId="{0CC23940-0F6A-45C2-A96A-0CC0FAE86062}" srcOrd="6" destOrd="0" presId="urn:microsoft.com/office/officeart/2008/layout/LinedList"/>
    <dgm:cxn modelId="{45772998-4E1F-4610-BADB-632043556074}" type="presParOf" srcId="{9F565E79-01A7-42F4-B835-31CE8F50E639}" destId="{68812AAC-699B-4AD4-8CD0-08BE89C77745}" srcOrd="7" destOrd="0" presId="urn:microsoft.com/office/officeart/2008/layout/LinedList"/>
    <dgm:cxn modelId="{AD942D56-B8E8-4BB5-9E6D-42B80DB5241F}" type="presParOf" srcId="{68812AAC-699B-4AD4-8CD0-08BE89C77745}" destId="{74AAF0E7-0A0D-42DF-B370-068D94D285E9}" srcOrd="0" destOrd="0" presId="urn:microsoft.com/office/officeart/2008/layout/LinedList"/>
    <dgm:cxn modelId="{B785FF5B-AC8F-42B3-9629-B35A7B1705B8}" type="presParOf" srcId="{68812AAC-699B-4AD4-8CD0-08BE89C77745}" destId="{234C0D35-2110-4685-A297-5BB684D02BE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A10766-A687-40EA-8E85-228B852ECD23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EC62804-19FB-409B-B57F-2D908EBBFF52}">
      <dgm:prSet/>
      <dgm:spPr/>
      <dgm:t>
        <a:bodyPr/>
        <a:lstStyle/>
        <a:p>
          <a:r>
            <a:rPr lang="nb-NO"/>
            <a:t>Awareness of the existence, role and mandate of the local Secretariat/MSG</a:t>
          </a:r>
          <a:endParaRPr lang="en-US"/>
        </a:p>
      </dgm:t>
    </dgm:pt>
    <dgm:pt modelId="{AD89244D-3598-4327-94F3-F474894DDBC6}" type="parTrans" cxnId="{AEE90F19-4B7D-4151-9599-927EBA7E44CE}">
      <dgm:prSet/>
      <dgm:spPr/>
      <dgm:t>
        <a:bodyPr/>
        <a:lstStyle/>
        <a:p>
          <a:endParaRPr lang="en-US"/>
        </a:p>
      </dgm:t>
    </dgm:pt>
    <dgm:pt modelId="{EC0F55CC-7BDE-4D09-A6B6-27790FC9DBB8}" type="sibTrans" cxnId="{AEE90F19-4B7D-4151-9599-927EBA7E44CE}">
      <dgm:prSet/>
      <dgm:spPr/>
      <dgm:t>
        <a:bodyPr/>
        <a:lstStyle/>
        <a:p>
          <a:endParaRPr lang="en-US"/>
        </a:p>
      </dgm:t>
    </dgm:pt>
    <dgm:pt modelId="{63D8BEB0-3234-4B4D-9B83-30D90CAF7C47}">
      <dgm:prSet/>
      <dgm:spPr/>
      <dgm:t>
        <a:bodyPr/>
        <a:lstStyle/>
        <a:p>
          <a:r>
            <a:rPr lang="nb-NO"/>
            <a:t>Head of SAI prioritisation</a:t>
          </a:r>
          <a:endParaRPr lang="en-US"/>
        </a:p>
      </dgm:t>
    </dgm:pt>
    <dgm:pt modelId="{AB9AD636-2A87-4F5F-A55B-3EDA9E77CB6D}" type="parTrans" cxnId="{54B9B360-33E4-4DD2-8A32-E168A2772FA5}">
      <dgm:prSet/>
      <dgm:spPr/>
      <dgm:t>
        <a:bodyPr/>
        <a:lstStyle/>
        <a:p>
          <a:endParaRPr lang="en-US"/>
        </a:p>
      </dgm:t>
    </dgm:pt>
    <dgm:pt modelId="{0B1068CF-0EC5-41A5-B8D3-CE99A22A126A}" type="sibTrans" cxnId="{54B9B360-33E4-4DD2-8A32-E168A2772FA5}">
      <dgm:prSet/>
      <dgm:spPr/>
      <dgm:t>
        <a:bodyPr/>
        <a:lstStyle/>
        <a:p>
          <a:endParaRPr lang="en-US"/>
        </a:p>
      </dgm:t>
    </dgm:pt>
    <dgm:pt modelId="{0A6E4262-CC83-4431-BA84-45F06F6D77E1}">
      <dgm:prSet/>
      <dgm:spPr/>
      <dgm:t>
        <a:bodyPr/>
        <a:lstStyle/>
        <a:p>
          <a:r>
            <a:rPr lang="nb-NO"/>
            <a:t>Skills and expertise </a:t>
          </a:r>
          <a:endParaRPr lang="en-US"/>
        </a:p>
      </dgm:t>
    </dgm:pt>
    <dgm:pt modelId="{1F3F6744-8819-4A34-AB08-1F079084C717}" type="parTrans" cxnId="{6201041C-D3B1-4643-8122-DDAE67684089}">
      <dgm:prSet/>
      <dgm:spPr/>
      <dgm:t>
        <a:bodyPr/>
        <a:lstStyle/>
        <a:p>
          <a:endParaRPr lang="en-US"/>
        </a:p>
      </dgm:t>
    </dgm:pt>
    <dgm:pt modelId="{D8706A83-FE6E-4DB0-8FB3-EF636A2375DC}" type="sibTrans" cxnId="{6201041C-D3B1-4643-8122-DDAE67684089}">
      <dgm:prSet/>
      <dgm:spPr/>
      <dgm:t>
        <a:bodyPr/>
        <a:lstStyle/>
        <a:p>
          <a:endParaRPr lang="en-US"/>
        </a:p>
      </dgm:t>
    </dgm:pt>
    <dgm:pt modelId="{857C7B8F-4696-413A-8A99-40278CE329F1}" type="pres">
      <dgm:prSet presAssocID="{B2A10766-A687-40EA-8E85-228B852ECD23}" presName="vert0" presStyleCnt="0">
        <dgm:presLayoutVars>
          <dgm:dir/>
          <dgm:animOne val="branch"/>
          <dgm:animLvl val="lvl"/>
        </dgm:presLayoutVars>
      </dgm:prSet>
      <dgm:spPr/>
    </dgm:pt>
    <dgm:pt modelId="{B8E9069D-82C9-44AB-8679-B4100E904FEB}" type="pres">
      <dgm:prSet presAssocID="{5EC62804-19FB-409B-B57F-2D908EBBFF52}" presName="thickLine" presStyleLbl="alignNode1" presStyleIdx="0" presStyleCnt="3"/>
      <dgm:spPr/>
    </dgm:pt>
    <dgm:pt modelId="{B2EA82EF-D112-411E-9575-32ECF344B929}" type="pres">
      <dgm:prSet presAssocID="{5EC62804-19FB-409B-B57F-2D908EBBFF52}" presName="horz1" presStyleCnt="0"/>
      <dgm:spPr/>
    </dgm:pt>
    <dgm:pt modelId="{4F0ABF66-8537-40F5-8C0C-B8C767A29D4A}" type="pres">
      <dgm:prSet presAssocID="{5EC62804-19FB-409B-B57F-2D908EBBFF52}" presName="tx1" presStyleLbl="revTx" presStyleIdx="0" presStyleCnt="3"/>
      <dgm:spPr/>
    </dgm:pt>
    <dgm:pt modelId="{0A4F4AD5-24B1-44CE-B800-2A5A0CF5F716}" type="pres">
      <dgm:prSet presAssocID="{5EC62804-19FB-409B-B57F-2D908EBBFF52}" presName="vert1" presStyleCnt="0"/>
      <dgm:spPr/>
    </dgm:pt>
    <dgm:pt modelId="{F901987D-B995-44C8-BE37-6D48222BEA83}" type="pres">
      <dgm:prSet presAssocID="{63D8BEB0-3234-4B4D-9B83-30D90CAF7C47}" presName="thickLine" presStyleLbl="alignNode1" presStyleIdx="1" presStyleCnt="3"/>
      <dgm:spPr/>
    </dgm:pt>
    <dgm:pt modelId="{C890A93D-500D-411C-A883-2DBF2F3F085A}" type="pres">
      <dgm:prSet presAssocID="{63D8BEB0-3234-4B4D-9B83-30D90CAF7C47}" presName="horz1" presStyleCnt="0"/>
      <dgm:spPr/>
    </dgm:pt>
    <dgm:pt modelId="{02C6CD78-68F1-44E0-A014-5257667B796B}" type="pres">
      <dgm:prSet presAssocID="{63D8BEB0-3234-4B4D-9B83-30D90CAF7C47}" presName="tx1" presStyleLbl="revTx" presStyleIdx="1" presStyleCnt="3"/>
      <dgm:spPr/>
    </dgm:pt>
    <dgm:pt modelId="{DE945324-8E9D-473E-91A9-331738F508D7}" type="pres">
      <dgm:prSet presAssocID="{63D8BEB0-3234-4B4D-9B83-30D90CAF7C47}" presName="vert1" presStyleCnt="0"/>
      <dgm:spPr/>
    </dgm:pt>
    <dgm:pt modelId="{8DE1087D-3E24-4599-892A-7C763FFF3DA0}" type="pres">
      <dgm:prSet presAssocID="{0A6E4262-CC83-4431-BA84-45F06F6D77E1}" presName="thickLine" presStyleLbl="alignNode1" presStyleIdx="2" presStyleCnt="3"/>
      <dgm:spPr/>
    </dgm:pt>
    <dgm:pt modelId="{E5510A70-8C90-4B63-B879-DCDB9DCBD738}" type="pres">
      <dgm:prSet presAssocID="{0A6E4262-CC83-4431-BA84-45F06F6D77E1}" presName="horz1" presStyleCnt="0"/>
      <dgm:spPr/>
    </dgm:pt>
    <dgm:pt modelId="{AC614454-429A-4069-921A-D7CB9D0011EA}" type="pres">
      <dgm:prSet presAssocID="{0A6E4262-CC83-4431-BA84-45F06F6D77E1}" presName="tx1" presStyleLbl="revTx" presStyleIdx="2" presStyleCnt="3"/>
      <dgm:spPr/>
    </dgm:pt>
    <dgm:pt modelId="{C1156AE9-D613-41A7-9630-17E3D70D9C36}" type="pres">
      <dgm:prSet presAssocID="{0A6E4262-CC83-4431-BA84-45F06F6D77E1}" presName="vert1" presStyleCnt="0"/>
      <dgm:spPr/>
    </dgm:pt>
  </dgm:ptLst>
  <dgm:cxnLst>
    <dgm:cxn modelId="{AEE90F19-4B7D-4151-9599-927EBA7E44CE}" srcId="{B2A10766-A687-40EA-8E85-228B852ECD23}" destId="{5EC62804-19FB-409B-B57F-2D908EBBFF52}" srcOrd="0" destOrd="0" parTransId="{AD89244D-3598-4327-94F3-F474894DDBC6}" sibTransId="{EC0F55CC-7BDE-4D09-A6B6-27790FC9DBB8}"/>
    <dgm:cxn modelId="{6201041C-D3B1-4643-8122-DDAE67684089}" srcId="{B2A10766-A687-40EA-8E85-228B852ECD23}" destId="{0A6E4262-CC83-4431-BA84-45F06F6D77E1}" srcOrd="2" destOrd="0" parTransId="{1F3F6744-8819-4A34-AB08-1F079084C717}" sibTransId="{D8706A83-FE6E-4DB0-8FB3-EF636A2375DC}"/>
    <dgm:cxn modelId="{0FD62724-5D62-48AC-A894-B088C829D143}" type="presOf" srcId="{63D8BEB0-3234-4B4D-9B83-30D90CAF7C47}" destId="{02C6CD78-68F1-44E0-A014-5257667B796B}" srcOrd="0" destOrd="0" presId="urn:microsoft.com/office/officeart/2008/layout/LinedList"/>
    <dgm:cxn modelId="{54B9B360-33E4-4DD2-8A32-E168A2772FA5}" srcId="{B2A10766-A687-40EA-8E85-228B852ECD23}" destId="{63D8BEB0-3234-4B4D-9B83-30D90CAF7C47}" srcOrd="1" destOrd="0" parTransId="{AB9AD636-2A87-4F5F-A55B-3EDA9E77CB6D}" sibTransId="{0B1068CF-0EC5-41A5-B8D3-CE99A22A126A}"/>
    <dgm:cxn modelId="{4FDDEB69-6498-430B-8578-639BD5416C65}" type="presOf" srcId="{B2A10766-A687-40EA-8E85-228B852ECD23}" destId="{857C7B8F-4696-413A-8A99-40278CE329F1}" srcOrd="0" destOrd="0" presId="urn:microsoft.com/office/officeart/2008/layout/LinedList"/>
    <dgm:cxn modelId="{39C3CBC7-19BA-45AF-A7A7-628B1E0E863C}" type="presOf" srcId="{0A6E4262-CC83-4431-BA84-45F06F6D77E1}" destId="{AC614454-429A-4069-921A-D7CB9D0011EA}" srcOrd="0" destOrd="0" presId="urn:microsoft.com/office/officeart/2008/layout/LinedList"/>
    <dgm:cxn modelId="{9A61B7D7-D03D-4BE8-A5ED-58861B901CCD}" type="presOf" srcId="{5EC62804-19FB-409B-B57F-2D908EBBFF52}" destId="{4F0ABF66-8537-40F5-8C0C-B8C767A29D4A}" srcOrd="0" destOrd="0" presId="urn:microsoft.com/office/officeart/2008/layout/LinedList"/>
    <dgm:cxn modelId="{4787C622-0BC6-4733-BDF0-2E853B7FF225}" type="presParOf" srcId="{857C7B8F-4696-413A-8A99-40278CE329F1}" destId="{B8E9069D-82C9-44AB-8679-B4100E904FEB}" srcOrd="0" destOrd="0" presId="urn:microsoft.com/office/officeart/2008/layout/LinedList"/>
    <dgm:cxn modelId="{96B7C070-0B7A-47DC-84FF-DF14DEEDD059}" type="presParOf" srcId="{857C7B8F-4696-413A-8A99-40278CE329F1}" destId="{B2EA82EF-D112-411E-9575-32ECF344B929}" srcOrd="1" destOrd="0" presId="urn:microsoft.com/office/officeart/2008/layout/LinedList"/>
    <dgm:cxn modelId="{7F4A3E6D-CFF2-4AAA-A88D-1F2900F98545}" type="presParOf" srcId="{B2EA82EF-D112-411E-9575-32ECF344B929}" destId="{4F0ABF66-8537-40F5-8C0C-B8C767A29D4A}" srcOrd="0" destOrd="0" presId="urn:microsoft.com/office/officeart/2008/layout/LinedList"/>
    <dgm:cxn modelId="{12F35BA4-EDBE-40B9-BDFF-8F4D623A119B}" type="presParOf" srcId="{B2EA82EF-D112-411E-9575-32ECF344B929}" destId="{0A4F4AD5-24B1-44CE-B800-2A5A0CF5F716}" srcOrd="1" destOrd="0" presId="urn:microsoft.com/office/officeart/2008/layout/LinedList"/>
    <dgm:cxn modelId="{614E980D-1746-4D4E-8125-3B6E69C9290F}" type="presParOf" srcId="{857C7B8F-4696-413A-8A99-40278CE329F1}" destId="{F901987D-B995-44C8-BE37-6D48222BEA83}" srcOrd="2" destOrd="0" presId="urn:microsoft.com/office/officeart/2008/layout/LinedList"/>
    <dgm:cxn modelId="{4C8D9618-9E5D-4DE2-8636-7A32256344BF}" type="presParOf" srcId="{857C7B8F-4696-413A-8A99-40278CE329F1}" destId="{C890A93D-500D-411C-A883-2DBF2F3F085A}" srcOrd="3" destOrd="0" presId="urn:microsoft.com/office/officeart/2008/layout/LinedList"/>
    <dgm:cxn modelId="{4D02C68C-CE7B-4E7F-834C-99C96633D977}" type="presParOf" srcId="{C890A93D-500D-411C-A883-2DBF2F3F085A}" destId="{02C6CD78-68F1-44E0-A014-5257667B796B}" srcOrd="0" destOrd="0" presId="urn:microsoft.com/office/officeart/2008/layout/LinedList"/>
    <dgm:cxn modelId="{AF91418C-6C80-450C-AF1D-7FCFFFB4ABBB}" type="presParOf" srcId="{C890A93D-500D-411C-A883-2DBF2F3F085A}" destId="{DE945324-8E9D-473E-91A9-331738F508D7}" srcOrd="1" destOrd="0" presId="urn:microsoft.com/office/officeart/2008/layout/LinedList"/>
    <dgm:cxn modelId="{A99992FB-F441-4921-97B5-73C941510651}" type="presParOf" srcId="{857C7B8F-4696-413A-8A99-40278CE329F1}" destId="{8DE1087D-3E24-4599-892A-7C763FFF3DA0}" srcOrd="4" destOrd="0" presId="urn:microsoft.com/office/officeart/2008/layout/LinedList"/>
    <dgm:cxn modelId="{F806346D-5EB0-4403-8F3E-267250653EF8}" type="presParOf" srcId="{857C7B8F-4696-413A-8A99-40278CE329F1}" destId="{E5510A70-8C90-4B63-B879-DCDB9DCBD738}" srcOrd="5" destOrd="0" presId="urn:microsoft.com/office/officeart/2008/layout/LinedList"/>
    <dgm:cxn modelId="{B8EE0B74-B1DE-479C-9813-DC1D357B46E7}" type="presParOf" srcId="{E5510A70-8C90-4B63-B879-DCDB9DCBD738}" destId="{AC614454-429A-4069-921A-D7CB9D0011EA}" srcOrd="0" destOrd="0" presId="urn:microsoft.com/office/officeart/2008/layout/LinedList"/>
    <dgm:cxn modelId="{13CFD725-270F-4C64-B298-932CC4810A39}" type="presParOf" srcId="{E5510A70-8C90-4B63-B879-DCDB9DCBD738}" destId="{C1156AE9-D613-41A7-9630-17E3D70D9C36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A94D30-256C-4F11-AD86-350B97A9ED82}">
      <dsp:nvSpPr>
        <dsp:cNvPr id="0" name=""/>
        <dsp:cNvSpPr/>
      </dsp:nvSpPr>
      <dsp:spPr>
        <a:xfrm>
          <a:off x="0" y="0"/>
          <a:ext cx="675670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2D36B2-A1AD-4999-A341-1D73C6465EB7}">
      <dsp:nvSpPr>
        <dsp:cNvPr id="0" name=""/>
        <dsp:cNvSpPr/>
      </dsp:nvSpPr>
      <dsp:spPr>
        <a:xfrm>
          <a:off x="0" y="0"/>
          <a:ext cx="6756701" cy="11887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300" kern="1200" dirty="0" err="1"/>
            <a:t>Aligned</a:t>
          </a:r>
          <a:r>
            <a:rPr lang="nb-NO" sz="3300" kern="1200" dirty="0"/>
            <a:t> </a:t>
          </a:r>
          <a:r>
            <a:rPr lang="nb-NO" sz="3300" kern="1200" dirty="0" err="1"/>
            <a:t>objectives</a:t>
          </a:r>
          <a:r>
            <a:rPr lang="nb-NO" sz="3300" kern="1200" dirty="0"/>
            <a:t> – Information </a:t>
          </a:r>
          <a:r>
            <a:rPr lang="nb-NO" sz="3300" kern="1200" dirty="0" err="1"/>
            <a:t>sharing</a:t>
          </a:r>
          <a:r>
            <a:rPr lang="nb-NO" sz="3300" kern="1200" dirty="0"/>
            <a:t> </a:t>
          </a:r>
          <a:endParaRPr lang="en-US" sz="3300" kern="1200" dirty="0"/>
        </a:p>
      </dsp:txBody>
      <dsp:txXfrm>
        <a:off x="0" y="0"/>
        <a:ext cx="6756701" cy="1188798"/>
      </dsp:txXfrm>
    </dsp:sp>
    <dsp:sp modelId="{8926F622-94A3-47FE-B7FB-02D99C2C1F32}">
      <dsp:nvSpPr>
        <dsp:cNvPr id="0" name=""/>
        <dsp:cNvSpPr/>
      </dsp:nvSpPr>
      <dsp:spPr>
        <a:xfrm>
          <a:off x="0" y="1188798"/>
          <a:ext cx="675670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41A316-1F94-4367-AF72-666F5C02A827}">
      <dsp:nvSpPr>
        <dsp:cNvPr id="0" name=""/>
        <dsp:cNvSpPr/>
      </dsp:nvSpPr>
      <dsp:spPr>
        <a:xfrm>
          <a:off x="0" y="1188798"/>
          <a:ext cx="6756701" cy="11887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300" kern="1200" dirty="0"/>
            <a:t>Information </a:t>
          </a:r>
          <a:r>
            <a:rPr lang="nb-NO" sz="3300" kern="1200" dirty="0" err="1"/>
            <a:t>dissemination</a:t>
          </a:r>
          <a:r>
            <a:rPr lang="nb-NO" sz="3300" kern="1200" dirty="0"/>
            <a:t> </a:t>
          </a:r>
          <a:r>
            <a:rPr lang="nb-NO" sz="3300" kern="1200" dirty="0" err="1"/>
            <a:t>through</a:t>
          </a:r>
          <a:r>
            <a:rPr lang="nb-NO" sz="3300" kern="1200" dirty="0"/>
            <a:t> </a:t>
          </a:r>
          <a:r>
            <a:rPr lang="nb-NO" sz="3300" kern="1200" dirty="0" err="1"/>
            <a:t>audit</a:t>
          </a:r>
          <a:r>
            <a:rPr lang="nb-NO" sz="3300" kern="1200" dirty="0"/>
            <a:t> reports to </a:t>
          </a:r>
          <a:r>
            <a:rPr lang="nb-NO" sz="3300" kern="1200" dirty="0" err="1"/>
            <a:t>the</a:t>
          </a:r>
          <a:r>
            <a:rPr lang="nb-NO" sz="3300" kern="1200" dirty="0"/>
            <a:t> </a:t>
          </a:r>
          <a:r>
            <a:rPr lang="nb-NO" sz="3300" kern="1200" dirty="0" err="1"/>
            <a:t>Legislature</a:t>
          </a:r>
          <a:r>
            <a:rPr lang="nb-NO" sz="3300" kern="1200" dirty="0"/>
            <a:t> </a:t>
          </a:r>
          <a:endParaRPr lang="en-US" sz="3300" kern="1200" dirty="0"/>
        </a:p>
      </dsp:txBody>
      <dsp:txXfrm>
        <a:off x="0" y="1188798"/>
        <a:ext cx="6756701" cy="1188798"/>
      </dsp:txXfrm>
    </dsp:sp>
    <dsp:sp modelId="{F0C76D0B-84B0-491C-9FED-142DCE1D8226}">
      <dsp:nvSpPr>
        <dsp:cNvPr id="0" name=""/>
        <dsp:cNvSpPr/>
      </dsp:nvSpPr>
      <dsp:spPr>
        <a:xfrm>
          <a:off x="0" y="2377597"/>
          <a:ext cx="675670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FF4D7E-1EC4-4E8E-A380-CBBB3903AD71}">
      <dsp:nvSpPr>
        <dsp:cNvPr id="0" name=""/>
        <dsp:cNvSpPr/>
      </dsp:nvSpPr>
      <dsp:spPr>
        <a:xfrm>
          <a:off x="0" y="2377597"/>
          <a:ext cx="6756701" cy="11887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300" kern="1200"/>
            <a:t>Understanding of legal framework</a:t>
          </a:r>
          <a:endParaRPr lang="en-US" sz="3300" kern="1200"/>
        </a:p>
      </dsp:txBody>
      <dsp:txXfrm>
        <a:off x="0" y="2377597"/>
        <a:ext cx="6756701" cy="1188798"/>
      </dsp:txXfrm>
    </dsp:sp>
    <dsp:sp modelId="{0CC23940-0F6A-45C2-A96A-0CC0FAE86062}">
      <dsp:nvSpPr>
        <dsp:cNvPr id="0" name=""/>
        <dsp:cNvSpPr/>
      </dsp:nvSpPr>
      <dsp:spPr>
        <a:xfrm>
          <a:off x="0" y="3566395"/>
          <a:ext cx="675670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AAF0E7-0A0D-42DF-B370-068D94D285E9}">
      <dsp:nvSpPr>
        <dsp:cNvPr id="0" name=""/>
        <dsp:cNvSpPr/>
      </dsp:nvSpPr>
      <dsp:spPr>
        <a:xfrm>
          <a:off x="0" y="3566395"/>
          <a:ext cx="6756701" cy="11887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300" kern="1200"/>
            <a:t>Cost efficiency – Independent administrator </a:t>
          </a:r>
          <a:endParaRPr lang="en-US" sz="3300" kern="1200"/>
        </a:p>
      </dsp:txBody>
      <dsp:txXfrm>
        <a:off x="0" y="3566395"/>
        <a:ext cx="6756701" cy="11887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E9069D-82C9-44AB-8679-B4100E904FEB}">
      <dsp:nvSpPr>
        <dsp:cNvPr id="0" name=""/>
        <dsp:cNvSpPr/>
      </dsp:nvSpPr>
      <dsp:spPr>
        <a:xfrm>
          <a:off x="0" y="2321"/>
          <a:ext cx="675670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0ABF66-8537-40F5-8C0C-B8C767A29D4A}">
      <dsp:nvSpPr>
        <dsp:cNvPr id="0" name=""/>
        <dsp:cNvSpPr/>
      </dsp:nvSpPr>
      <dsp:spPr>
        <a:xfrm>
          <a:off x="0" y="2321"/>
          <a:ext cx="6756701" cy="1583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100" kern="1200"/>
            <a:t>Awareness of the existence, role and mandate of the local Secretariat/MSG</a:t>
          </a:r>
          <a:endParaRPr lang="en-US" sz="3100" kern="1200"/>
        </a:p>
      </dsp:txBody>
      <dsp:txXfrm>
        <a:off x="0" y="2321"/>
        <a:ext cx="6756701" cy="1583516"/>
      </dsp:txXfrm>
    </dsp:sp>
    <dsp:sp modelId="{F901987D-B995-44C8-BE37-6D48222BEA83}">
      <dsp:nvSpPr>
        <dsp:cNvPr id="0" name=""/>
        <dsp:cNvSpPr/>
      </dsp:nvSpPr>
      <dsp:spPr>
        <a:xfrm>
          <a:off x="0" y="1585838"/>
          <a:ext cx="675670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C6CD78-68F1-44E0-A014-5257667B796B}">
      <dsp:nvSpPr>
        <dsp:cNvPr id="0" name=""/>
        <dsp:cNvSpPr/>
      </dsp:nvSpPr>
      <dsp:spPr>
        <a:xfrm>
          <a:off x="0" y="1585838"/>
          <a:ext cx="6756701" cy="1583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100" kern="1200"/>
            <a:t>Head of SAI prioritisation</a:t>
          </a:r>
          <a:endParaRPr lang="en-US" sz="3100" kern="1200"/>
        </a:p>
      </dsp:txBody>
      <dsp:txXfrm>
        <a:off x="0" y="1585838"/>
        <a:ext cx="6756701" cy="1583516"/>
      </dsp:txXfrm>
    </dsp:sp>
    <dsp:sp modelId="{8DE1087D-3E24-4599-892A-7C763FFF3DA0}">
      <dsp:nvSpPr>
        <dsp:cNvPr id="0" name=""/>
        <dsp:cNvSpPr/>
      </dsp:nvSpPr>
      <dsp:spPr>
        <a:xfrm>
          <a:off x="0" y="3169355"/>
          <a:ext cx="675670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614454-429A-4069-921A-D7CB9D0011EA}">
      <dsp:nvSpPr>
        <dsp:cNvPr id="0" name=""/>
        <dsp:cNvSpPr/>
      </dsp:nvSpPr>
      <dsp:spPr>
        <a:xfrm>
          <a:off x="0" y="3169355"/>
          <a:ext cx="6756701" cy="1583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100" kern="1200"/>
            <a:t>Skills and expertise </a:t>
          </a:r>
          <a:endParaRPr lang="en-US" sz="3100" kern="1200"/>
        </a:p>
      </dsp:txBody>
      <dsp:txXfrm>
        <a:off x="0" y="3169355"/>
        <a:ext cx="6756701" cy="15835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52A3F56-B859-1338-B13E-1A60DBD80CF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471B1A-0A4D-B9BD-42D6-D7850B0A25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7B764B-3972-1A43-9926-D8A819C3498B}" type="datetimeFigureOut">
              <a:rPr lang="en-US" smtClean="0"/>
              <a:t>7/17/2025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524FF0-EB86-CEFB-749B-3CA878F2F3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ADC511-26D7-A1FA-BFDE-0ED0419959F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3C2E4-4B04-EF4D-A850-ECED50C60E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3443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8A7111-009F-AE49-8A29-FFEA964E1F5C}" type="datetimeFigureOut">
              <a:rPr lang="en-US" smtClean="0"/>
              <a:t>7/17/2025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6B3A9-6110-9D44-807E-8F1F188F8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057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4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48E13-BC59-E643-9666-A44EE3397A76}" type="slidenum">
              <a:rPr kumimoji="0" lang="en-C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C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1768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106F5C-C4D4-ED40-7E60-EF4D04870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068795-CE62-90EF-0CC4-732455E9E2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9947E1-6B98-EC3E-7D84-B2EC80760E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A60FAC-6B6F-EEFC-79B0-159D91A2B6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48E13-BC59-E643-9666-A44EE3397A76}" type="slidenum">
              <a:rPr kumimoji="0" lang="en-C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C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7279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.png"/><Relationship Id="rId3" Type="http://schemas.openxmlformats.org/officeDocument/2006/relationships/hyperlink" Target="https://www.facebook.com/pages/Intosai-Development-Initiative/441236612701326" TargetMode="External"/><Relationship Id="rId7" Type="http://schemas.openxmlformats.org/officeDocument/2006/relationships/hyperlink" Target="https://twitter.com/INTOSAI_IDI" TargetMode="External"/><Relationship Id="rId12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4.png"/><Relationship Id="rId11" Type="http://schemas.openxmlformats.org/officeDocument/2006/relationships/hyperlink" Target="https://vimeo.com/user191542325" TargetMode="External"/><Relationship Id="rId5" Type="http://schemas.openxmlformats.org/officeDocument/2006/relationships/hyperlink" Target="https://www.linkedin.com/company/stiftelsen-intosai-development-initiative-idi-/" TargetMode="External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hyperlink" Target="https://www.youtube.com/user/idicommunity" TargetMode="Externa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.png"/><Relationship Id="rId3" Type="http://schemas.openxmlformats.org/officeDocument/2006/relationships/hyperlink" Target="https://www.facebook.com/pages/Intosai-Development-Initiative/441236612701326" TargetMode="External"/><Relationship Id="rId7" Type="http://schemas.openxmlformats.org/officeDocument/2006/relationships/hyperlink" Target="https://twitter.com/INTOSAI_IDI" TargetMode="External"/><Relationship Id="rId12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4.png"/><Relationship Id="rId11" Type="http://schemas.openxmlformats.org/officeDocument/2006/relationships/hyperlink" Target="https://vimeo.com/user191542325" TargetMode="External"/><Relationship Id="rId5" Type="http://schemas.openxmlformats.org/officeDocument/2006/relationships/hyperlink" Target="https://www.linkedin.com/company/stiftelsen-intosai-development-initiative-idi-/" TargetMode="External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hyperlink" Target="https://www.youtube.com/user/idicommunity" TargetMode="Externa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0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3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10.png"/><Relationship Id="rId3" Type="http://schemas.openxmlformats.org/officeDocument/2006/relationships/hyperlink" Target="https://www.facebook.com/pages/Intosai-Development-Initiative/441236612701326" TargetMode="External"/><Relationship Id="rId7" Type="http://schemas.openxmlformats.org/officeDocument/2006/relationships/hyperlink" Target="https://twitter.com/INTOSAI_IDI" TargetMode="External"/><Relationship Id="rId12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5.png"/><Relationship Id="rId11" Type="http://schemas.openxmlformats.org/officeDocument/2006/relationships/hyperlink" Target="https://vimeo.com/user191542325" TargetMode="External"/><Relationship Id="rId5" Type="http://schemas.openxmlformats.org/officeDocument/2006/relationships/hyperlink" Target="https://www.linkedin.com/company/stiftelsen-intosai-development-initiative-idi-/" TargetMode="External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openxmlformats.org/officeDocument/2006/relationships/hyperlink" Target="https://www.youtube.com/user/idicommunity" TargetMode="Externa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1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Layouts/_rels/slideLayout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hyperlink" Target="https://vimeo.com/user191542325" TargetMode="External"/><Relationship Id="rId3" Type="http://schemas.openxmlformats.org/officeDocument/2006/relationships/image" Target="../media/image35.jpeg"/><Relationship Id="rId7" Type="http://schemas.openxmlformats.org/officeDocument/2006/relationships/hyperlink" Target="https://www.linkedin.com/company/stiftelsen-intosai-development-initiative-idi-/" TargetMode="External"/><Relationship Id="rId12" Type="http://schemas.openxmlformats.org/officeDocument/2006/relationships/image" Target="../media/image16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3.png"/><Relationship Id="rId11" Type="http://schemas.openxmlformats.org/officeDocument/2006/relationships/hyperlink" Target="https://www.youtube.com/user/idicommunity" TargetMode="External"/><Relationship Id="rId5" Type="http://schemas.openxmlformats.org/officeDocument/2006/relationships/hyperlink" Target="https://www.facebook.com/pages/Intosai-Development-Initiative/441236612701326" TargetMode="External"/><Relationship Id="rId15" Type="http://schemas.openxmlformats.org/officeDocument/2006/relationships/image" Target="../media/image2.png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hyperlink" Target="https://twitter.com/INTOSAI_IDI" TargetMode="External"/><Relationship Id="rId14" Type="http://schemas.openxmlformats.org/officeDocument/2006/relationships/image" Target="../media/image17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1.png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1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1.pn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1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0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1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1.pn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81CE8A9-BC8E-AA69-4A11-07C86C02ED83}"/>
              </a:ext>
            </a:extLst>
          </p:cNvPr>
          <p:cNvSpPr/>
          <p:nvPr userDrawn="1"/>
        </p:nvSpPr>
        <p:spPr>
          <a:xfrm>
            <a:off x="1" y="-1"/>
            <a:ext cx="12192000" cy="68580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59FBA252-8ADE-35AE-F54B-9045F920F1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sp>
        <p:nvSpPr>
          <p:cNvPr id="10" name="Tittel 1">
            <a:extLst>
              <a:ext uri="{FF2B5EF4-FFF2-40B4-BE49-F238E27FC236}">
                <a16:creationId xmlns:a16="http://schemas.microsoft.com/office/drawing/2014/main" id="{44A8BFA4-8DEA-6F4D-66A8-24DEA9A52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8843" y="1764474"/>
            <a:ext cx="11012930" cy="1169295"/>
          </a:xfrm>
          <a:noFill/>
        </p:spPr>
        <p:txBody>
          <a:bodyPr anchor="b">
            <a:normAutofit/>
          </a:bodyPr>
          <a:lstStyle>
            <a:lvl1pPr algn="ctr">
              <a:defRPr sz="5400" b="0" i="0">
                <a:solidFill>
                  <a:schemeClr val="bg1"/>
                </a:solidFill>
                <a:latin typeface="Oswald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11" name="Undertittel 2">
            <a:extLst>
              <a:ext uri="{FF2B5EF4-FFF2-40B4-BE49-F238E27FC236}">
                <a16:creationId xmlns:a16="http://schemas.microsoft.com/office/drawing/2014/main" id="{4A0BC09F-D848-BC37-28C4-2E712D9E2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8843" y="3289548"/>
            <a:ext cx="11012929" cy="91208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B991972-68AF-0FBB-B812-856BA8EF17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71948" y="5589774"/>
            <a:ext cx="3146717" cy="303347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051302A-9702-3E23-F187-CA027BE173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5400000">
            <a:off x="0" y="0"/>
            <a:ext cx="4876323" cy="48763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4344779-30F7-ADE0-C540-A230B6ED4E9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158351" y="2068643"/>
            <a:ext cx="4789357" cy="478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343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group of people looking at something&#10;&#10;AI-generated content may be incorrect.">
            <a:extLst>
              <a:ext uri="{FF2B5EF4-FFF2-40B4-BE49-F238E27FC236}">
                <a16:creationId xmlns:a16="http://schemas.microsoft.com/office/drawing/2014/main" id="{627EC3B1-298D-DAC0-5D35-31A138A042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473784" cy="686849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81CE8A9-BC8E-AA69-4A11-07C86C02ED83}"/>
              </a:ext>
            </a:extLst>
          </p:cNvPr>
          <p:cNvSpPr/>
          <p:nvPr userDrawn="1"/>
        </p:nvSpPr>
        <p:spPr>
          <a:xfrm>
            <a:off x="6157119" y="-1"/>
            <a:ext cx="6034881" cy="6858001"/>
          </a:xfrm>
          <a:prstGeom prst="rect">
            <a:avLst/>
          </a:prstGeom>
          <a:solidFill>
            <a:srgbClr val="C24F3B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59FBA252-8ADE-35AE-F54B-9045F920F1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sp>
        <p:nvSpPr>
          <p:cNvPr id="10" name="Tittel 1">
            <a:extLst>
              <a:ext uri="{FF2B5EF4-FFF2-40B4-BE49-F238E27FC236}">
                <a16:creationId xmlns:a16="http://schemas.microsoft.com/office/drawing/2014/main" id="{44A8BFA4-8DEA-6F4D-66A8-24DEA9A52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97345" y="1764474"/>
            <a:ext cx="4754428" cy="2152807"/>
          </a:xfrm>
          <a:noFill/>
        </p:spPr>
        <p:txBody>
          <a:bodyPr anchor="b">
            <a:normAutofit/>
          </a:bodyPr>
          <a:lstStyle>
            <a:lvl1pPr algn="ctr">
              <a:defRPr sz="5400" b="0" i="0">
                <a:solidFill>
                  <a:schemeClr val="bg1"/>
                </a:solidFill>
                <a:latin typeface="Oswald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11" name="Undertittel 2">
            <a:extLst>
              <a:ext uri="{FF2B5EF4-FFF2-40B4-BE49-F238E27FC236}">
                <a16:creationId xmlns:a16="http://schemas.microsoft.com/office/drawing/2014/main" id="{4A0BC09F-D848-BC37-28C4-2E712D9E2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5563" y="4273060"/>
            <a:ext cx="4797991" cy="91208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B991972-68AF-0FBB-B812-856BA8EF17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01199" y="5685222"/>
            <a:ext cx="3146717" cy="303347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D690CD-C15F-4D14-3525-2FF4957DC30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6200000">
            <a:off x="8514364" y="3163830"/>
            <a:ext cx="3699416" cy="369941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C1449D-32AD-11E0-BFDB-7E1D5DF247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5400000">
            <a:off x="6157118" y="-2"/>
            <a:ext cx="3699416" cy="369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155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32AB43-D4CE-E696-A256-8287C9050D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"/>
            <a:ext cx="6230653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81CE8A9-BC8E-AA69-4A11-07C86C02ED83}"/>
              </a:ext>
            </a:extLst>
          </p:cNvPr>
          <p:cNvSpPr/>
          <p:nvPr userDrawn="1"/>
        </p:nvSpPr>
        <p:spPr>
          <a:xfrm>
            <a:off x="6157119" y="-1"/>
            <a:ext cx="6034881" cy="6858001"/>
          </a:xfrm>
          <a:prstGeom prst="rect">
            <a:avLst/>
          </a:prstGeom>
          <a:solidFill>
            <a:srgbClr val="C24F3B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59FBA252-8ADE-35AE-F54B-9045F920F1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sp>
        <p:nvSpPr>
          <p:cNvPr id="10" name="Tittel 1">
            <a:extLst>
              <a:ext uri="{FF2B5EF4-FFF2-40B4-BE49-F238E27FC236}">
                <a16:creationId xmlns:a16="http://schemas.microsoft.com/office/drawing/2014/main" id="{44A8BFA4-8DEA-6F4D-66A8-24DEA9A52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97345" y="1764474"/>
            <a:ext cx="4754428" cy="2152807"/>
          </a:xfrm>
          <a:noFill/>
        </p:spPr>
        <p:txBody>
          <a:bodyPr anchor="b">
            <a:normAutofit/>
          </a:bodyPr>
          <a:lstStyle>
            <a:lvl1pPr algn="ctr">
              <a:defRPr sz="5400" b="0" i="0">
                <a:solidFill>
                  <a:schemeClr val="bg1"/>
                </a:solidFill>
                <a:latin typeface="Oswald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11" name="Undertittel 2">
            <a:extLst>
              <a:ext uri="{FF2B5EF4-FFF2-40B4-BE49-F238E27FC236}">
                <a16:creationId xmlns:a16="http://schemas.microsoft.com/office/drawing/2014/main" id="{4A0BC09F-D848-BC37-28C4-2E712D9E2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5563" y="4273060"/>
            <a:ext cx="4797991" cy="91208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B991972-68AF-0FBB-B812-856BA8EF17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01199" y="5685222"/>
            <a:ext cx="3146717" cy="303347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B5FF198-099D-2204-4627-3D3DCA8B2BA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6200000">
            <a:off x="8514364" y="3163830"/>
            <a:ext cx="3699416" cy="36994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E52826-1D46-DD95-88DD-6475129632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5400000">
            <a:off x="6157118" y="-2"/>
            <a:ext cx="3699416" cy="369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550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bg>
      <p:bgPr>
        <a:solidFill>
          <a:srgbClr val="C24F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04302F9-07AB-D38A-EB1E-287C58C286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531406" cy="6858001"/>
          </a:xfrm>
          <a:prstGeom prst="rect">
            <a:avLst/>
          </a:prstGeom>
          <a:ln>
            <a:noFill/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81CE8A9-BC8E-AA69-4A11-07C86C02ED83}"/>
              </a:ext>
            </a:extLst>
          </p:cNvPr>
          <p:cNvSpPr/>
          <p:nvPr userDrawn="1"/>
        </p:nvSpPr>
        <p:spPr>
          <a:xfrm>
            <a:off x="6157119" y="-1"/>
            <a:ext cx="6034881" cy="6858001"/>
          </a:xfrm>
          <a:prstGeom prst="rect">
            <a:avLst/>
          </a:prstGeom>
          <a:solidFill>
            <a:srgbClr val="C24F3B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59FBA252-8ADE-35AE-F54B-9045F920F1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sp>
        <p:nvSpPr>
          <p:cNvPr id="10" name="Tittel 1">
            <a:extLst>
              <a:ext uri="{FF2B5EF4-FFF2-40B4-BE49-F238E27FC236}">
                <a16:creationId xmlns:a16="http://schemas.microsoft.com/office/drawing/2014/main" id="{44A8BFA4-8DEA-6F4D-66A8-24DEA9A52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97345" y="1764474"/>
            <a:ext cx="4754428" cy="2152807"/>
          </a:xfrm>
          <a:noFill/>
        </p:spPr>
        <p:txBody>
          <a:bodyPr anchor="b">
            <a:normAutofit/>
          </a:bodyPr>
          <a:lstStyle>
            <a:lvl1pPr algn="ctr">
              <a:defRPr sz="5400" b="0" i="0">
                <a:solidFill>
                  <a:schemeClr val="bg1"/>
                </a:solidFill>
                <a:latin typeface="Oswald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11" name="Undertittel 2">
            <a:extLst>
              <a:ext uri="{FF2B5EF4-FFF2-40B4-BE49-F238E27FC236}">
                <a16:creationId xmlns:a16="http://schemas.microsoft.com/office/drawing/2014/main" id="{4A0BC09F-D848-BC37-28C4-2E712D9E2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5563" y="4273060"/>
            <a:ext cx="4797991" cy="91208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B991972-68AF-0FBB-B812-856BA8EF17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01199" y="5685222"/>
            <a:ext cx="3146717" cy="303347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530CED-6A05-B6C0-CA7F-DAD002BF59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6200000">
            <a:off x="8514364" y="3163830"/>
            <a:ext cx="3699416" cy="36994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3FC9168-4C52-E6FF-B972-D99A80BE98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5400000">
            <a:off x="6157118" y="-2"/>
            <a:ext cx="3699416" cy="369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826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FBD7887-3C83-CEA0-5BF2-C4A35E798B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176046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81CE8A9-BC8E-AA69-4A11-07C86C02ED83}"/>
              </a:ext>
            </a:extLst>
          </p:cNvPr>
          <p:cNvSpPr/>
          <p:nvPr userDrawn="1"/>
        </p:nvSpPr>
        <p:spPr>
          <a:xfrm>
            <a:off x="6157119" y="-1"/>
            <a:ext cx="6034881" cy="6858001"/>
          </a:xfrm>
          <a:prstGeom prst="rect">
            <a:avLst/>
          </a:prstGeom>
          <a:solidFill>
            <a:srgbClr val="C24F3B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59FBA252-8ADE-35AE-F54B-9045F920F1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sp>
        <p:nvSpPr>
          <p:cNvPr id="10" name="Tittel 1">
            <a:extLst>
              <a:ext uri="{FF2B5EF4-FFF2-40B4-BE49-F238E27FC236}">
                <a16:creationId xmlns:a16="http://schemas.microsoft.com/office/drawing/2014/main" id="{44A8BFA4-8DEA-6F4D-66A8-24DEA9A52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97345" y="1764474"/>
            <a:ext cx="4754428" cy="2152807"/>
          </a:xfrm>
          <a:noFill/>
        </p:spPr>
        <p:txBody>
          <a:bodyPr anchor="b">
            <a:normAutofit/>
          </a:bodyPr>
          <a:lstStyle>
            <a:lvl1pPr algn="ctr">
              <a:defRPr sz="5400" b="0" i="0">
                <a:solidFill>
                  <a:schemeClr val="bg1"/>
                </a:solidFill>
                <a:latin typeface="Oswald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11" name="Undertittel 2">
            <a:extLst>
              <a:ext uri="{FF2B5EF4-FFF2-40B4-BE49-F238E27FC236}">
                <a16:creationId xmlns:a16="http://schemas.microsoft.com/office/drawing/2014/main" id="{4A0BC09F-D848-BC37-28C4-2E712D9E2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5563" y="4273060"/>
            <a:ext cx="4797991" cy="91208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B991972-68AF-0FBB-B812-856BA8EF17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01199" y="5685222"/>
            <a:ext cx="3146717" cy="303347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C962FE-0B47-9AFE-784A-7AA5A693BD2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6200000">
            <a:off x="8514364" y="3163830"/>
            <a:ext cx="3699416" cy="36994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E41F31E-CF12-A493-C4F7-F7CCFFDFD1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5400000">
            <a:off x="6157118" y="-2"/>
            <a:ext cx="3699416" cy="369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4792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7A9D6D4-21EB-EAD2-DEFE-E840A16E09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8135007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81CE8A9-BC8E-AA69-4A11-07C86C02ED83}"/>
              </a:ext>
            </a:extLst>
          </p:cNvPr>
          <p:cNvSpPr/>
          <p:nvPr userDrawn="1"/>
        </p:nvSpPr>
        <p:spPr>
          <a:xfrm>
            <a:off x="6157119" y="-1"/>
            <a:ext cx="6034881" cy="6858001"/>
          </a:xfrm>
          <a:prstGeom prst="rect">
            <a:avLst/>
          </a:prstGeom>
          <a:solidFill>
            <a:srgbClr val="C24F3B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59FBA252-8ADE-35AE-F54B-9045F920F1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sp>
        <p:nvSpPr>
          <p:cNvPr id="10" name="Tittel 1">
            <a:extLst>
              <a:ext uri="{FF2B5EF4-FFF2-40B4-BE49-F238E27FC236}">
                <a16:creationId xmlns:a16="http://schemas.microsoft.com/office/drawing/2014/main" id="{44A8BFA4-8DEA-6F4D-66A8-24DEA9A52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97345" y="1764474"/>
            <a:ext cx="4754428" cy="2152807"/>
          </a:xfrm>
          <a:noFill/>
        </p:spPr>
        <p:txBody>
          <a:bodyPr anchor="b">
            <a:normAutofit/>
          </a:bodyPr>
          <a:lstStyle>
            <a:lvl1pPr algn="ctr">
              <a:defRPr sz="5400" b="0" i="0">
                <a:solidFill>
                  <a:schemeClr val="bg1"/>
                </a:solidFill>
                <a:latin typeface="Oswald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11" name="Undertittel 2">
            <a:extLst>
              <a:ext uri="{FF2B5EF4-FFF2-40B4-BE49-F238E27FC236}">
                <a16:creationId xmlns:a16="http://schemas.microsoft.com/office/drawing/2014/main" id="{4A0BC09F-D848-BC37-28C4-2E712D9E2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5563" y="4273060"/>
            <a:ext cx="4797991" cy="91208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B991972-68AF-0FBB-B812-856BA8EF17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01199" y="5685222"/>
            <a:ext cx="3146717" cy="303347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FFBC67-07CD-C7ED-926B-EC902C0878A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6200000">
            <a:off x="8514364" y="3163830"/>
            <a:ext cx="3699416" cy="36994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E873966-BD3D-40F3-24F5-F268C71062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5400000">
            <a:off x="6157118" y="-2"/>
            <a:ext cx="3699416" cy="369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798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5A8BB0B-DA94-433B-89C3-DC64BD5399B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199" y="2669961"/>
            <a:ext cx="7048501" cy="1327859"/>
          </a:xfrm>
          <a:noFill/>
        </p:spPr>
        <p:txBody>
          <a:bodyPr anchor="b">
            <a:normAutofit/>
          </a:bodyPr>
          <a:lstStyle>
            <a:lvl1pPr algn="l">
              <a:defRPr sz="36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0DF0336F-8EDF-34D3-C76D-49810E63A1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4354988"/>
            <a:ext cx="6241774" cy="912089"/>
          </a:xfrm>
          <a:noFill/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273F2611-903A-ACA1-D807-4C4510AF755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5596168"/>
            <a:ext cx="4402724" cy="323849"/>
          </a:xfrm>
          <a:noFill/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pic>
        <p:nvPicPr>
          <p:cNvPr id="7" name="Bilde 10">
            <a:extLst>
              <a:ext uri="{FF2B5EF4-FFF2-40B4-BE49-F238E27FC236}">
                <a16:creationId xmlns:a16="http://schemas.microsoft.com/office/drawing/2014/main" id="{09B74D03-A221-0B6E-7899-4792FA9959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41C4291-A43B-D9A7-E92C-E8B0EE765F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0800000">
            <a:off x="451566" y="0"/>
            <a:ext cx="4789357" cy="47893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8FD3CBB-2253-21FC-1284-9A3F09C7528C}"/>
              </a:ext>
            </a:extLst>
          </p:cNvPr>
          <p:cNvSpPr/>
          <p:nvPr userDrawn="1"/>
        </p:nvSpPr>
        <p:spPr>
          <a:xfrm>
            <a:off x="0" y="6215038"/>
            <a:ext cx="1219200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5929EF-E88D-F71E-3C40-1F2A480342F4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B3AC4F-842F-C125-E345-CEEC4CB4F52F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9" name="Picture 8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1AE62F9A-DD4C-046C-D5E4-BAD78A6C3E7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7357672" y="2023672"/>
            <a:ext cx="4834328" cy="483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420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1">
            <a:extLst>
              <a:ext uri="{FF2B5EF4-FFF2-40B4-BE49-F238E27FC236}">
                <a16:creationId xmlns:a16="http://schemas.microsoft.com/office/drawing/2014/main" id="{D933C65C-2198-C0CE-D5AD-17AC1FEFC3E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233332"/>
            <a:ext cx="9144000" cy="1655763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4" name="Undertittel 2">
            <a:extLst>
              <a:ext uri="{FF2B5EF4-FFF2-40B4-BE49-F238E27FC236}">
                <a16:creationId xmlns:a16="http://schemas.microsoft.com/office/drawing/2014/main" id="{E49556BD-2819-A6D5-3F49-46A6770D6E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81171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pic>
        <p:nvPicPr>
          <p:cNvPr id="5" name="Bilde 10">
            <a:extLst>
              <a:ext uri="{FF2B5EF4-FFF2-40B4-BE49-F238E27FC236}">
                <a16:creationId xmlns:a16="http://schemas.microsoft.com/office/drawing/2014/main" id="{BDE31428-E4BB-151D-ED66-F152164167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B698E07-E2A7-DC70-3450-0F4F48A424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0800000">
            <a:off x="451566" y="0"/>
            <a:ext cx="4789357" cy="478935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85AAB2-34E9-DD73-138E-01526D54579F}"/>
              </a:ext>
            </a:extLst>
          </p:cNvPr>
          <p:cNvSpPr/>
          <p:nvPr userDrawn="1"/>
        </p:nvSpPr>
        <p:spPr>
          <a:xfrm>
            <a:off x="0" y="6215038"/>
            <a:ext cx="1219200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09D0DC-B116-5421-7238-46D1AD237854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CD0696-0504-AB0E-1B24-FB9CD5DCB028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7" name="Picture 6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974401B0-1A0C-C6C7-62BE-2DDD8BE1B95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7357672" y="2023672"/>
            <a:ext cx="4834328" cy="483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782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E070C17-A3E3-1FD0-5700-632373E73C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61"/>
          <a:stretch/>
        </p:blipFill>
        <p:spPr>
          <a:xfrm>
            <a:off x="0" y="1"/>
            <a:ext cx="5707136" cy="68579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A7D055E-0FFD-9A8E-2BED-22DE90504C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34883" y="1279525"/>
            <a:ext cx="5693045" cy="869687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77FC2782-BAF3-057A-115E-4C9209EE52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34883" y="2422101"/>
            <a:ext cx="5693045" cy="3281275"/>
          </a:xfr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A017A9-236F-8349-5181-3C7D4A42FB29}"/>
              </a:ext>
            </a:extLst>
          </p:cNvPr>
          <p:cNvSpPr/>
          <p:nvPr userDrawn="1"/>
        </p:nvSpPr>
        <p:spPr>
          <a:xfrm>
            <a:off x="0" y="6215038"/>
            <a:ext cx="1219200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46A299-156A-F704-1B13-BB7360F3FA0E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9B8359E-A165-2053-C421-82C4313CABC9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3" name="Bilde 10">
            <a:extLst>
              <a:ext uri="{FF2B5EF4-FFF2-40B4-BE49-F238E27FC236}">
                <a16:creationId xmlns:a16="http://schemas.microsoft.com/office/drawing/2014/main" id="{6B39C0BC-B9FB-EB37-A7C9-A63FD1D653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4" name="Picture 3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10C37C92-DF16-42D8-6CC6-D8A4762157E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2989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A7D055E-0FFD-9A8E-2BED-22DE90504C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34883" y="1279525"/>
            <a:ext cx="5693045" cy="869687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77FC2782-BAF3-057A-115E-4C9209EE52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34883" y="2422101"/>
            <a:ext cx="5693045" cy="3281275"/>
          </a:xfr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A017A9-236F-8349-5181-3C7D4A42FB29}"/>
              </a:ext>
            </a:extLst>
          </p:cNvPr>
          <p:cNvSpPr/>
          <p:nvPr userDrawn="1"/>
        </p:nvSpPr>
        <p:spPr>
          <a:xfrm>
            <a:off x="0" y="6215038"/>
            <a:ext cx="1219200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46A299-156A-F704-1B13-BB7360F3FA0E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9B8359E-A165-2053-C421-82C4313CABC9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3" name="Bilde 10">
            <a:extLst>
              <a:ext uri="{FF2B5EF4-FFF2-40B4-BE49-F238E27FC236}">
                <a16:creationId xmlns:a16="http://schemas.microsoft.com/office/drawing/2014/main" id="{6B39C0BC-B9FB-EB37-A7C9-A63FD1D653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4" name="Picture 3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10C37C92-DF16-42D8-6CC6-D8A4762157E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087A0D9-6E95-9997-ABC2-7F36E3D7AD55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" y="0"/>
            <a:ext cx="5555820" cy="62099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Add your own picture here</a:t>
            </a:r>
          </a:p>
        </p:txBody>
      </p:sp>
    </p:spTree>
    <p:extLst>
      <p:ext uri="{BB962C8B-B14F-4D97-AF65-F5344CB8AC3E}">
        <p14:creationId xmlns:p14="http://schemas.microsoft.com/office/powerpoint/2010/main" val="33762416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042B1F-CE85-E90A-0C9C-5BBC3CCE65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3186" y="1395167"/>
            <a:ext cx="10983558" cy="4694483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83A3B5-22F8-419E-4D14-C2AC13F89DF4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4E1ACC-B247-8E70-E6EB-06169B7A896B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82C0E7-47B0-50C7-B76C-4EBAEEB79AA2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894B0D-2A9A-B7D0-61E5-811025968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3186" y="296048"/>
            <a:ext cx="9920344" cy="687297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  <a:latin typeface="Oswa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68B6DC75-6182-D0BB-6D41-5039069098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12" name="Picture 11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4B6B9408-FA06-1BCF-91C0-D66FEA9DF6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370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81CE8A9-BC8E-AA69-4A11-07C86C02ED83}"/>
              </a:ext>
            </a:extLst>
          </p:cNvPr>
          <p:cNvSpPr/>
          <p:nvPr userDrawn="1"/>
        </p:nvSpPr>
        <p:spPr>
          <a:xfrm>
            <a:off x="6157119" y="-1"/>
            <a:ext cx="6034881" cy="68580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59FBA252-8ADE-35AE-F54B-9045F920F1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sp>
        <p:nvSpPr>
          <p:cNvPr id="10" name="Tittel 1">
            <a:extLst>
              <a:ext uri="{FF2B5EF4-FFF2-40B4-BE49-F238E27FC236}">
                <a16:creationId xmlns:a16="http://schemas.microsoft.com/office/drawing/2014/main" id="{44A8BFA4-8DEA-6F4D-66A8-24DEA9A52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97345" y="1764474"/>
            <a:ext cx="4754428" cy="2152807"/>
          </a:xfrm>
          <a:noFill/>
        </p:spPr>
        <p:txBody>
          <a:bodyPr anchor="b">
            <a:normAutofit/>
          </a:bodyPr>
          <a:lstStyle>
            <a:lvl1pPr algn="ctr">
              <a:defRPr sz="5400" b="0" i="0">
                <a:solidFill>
                  <a:schemeClr val="bg1"/>
                </a:solidFill>
                <a:latin typeface="Oswald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11" name="Undertittel 2">
            <a:extLst>
              <a:ext uri="{FF2B5EF4-FFF2-40B4-BE49-F238E27FC236}">
                <a16:creationId xmlns:a16="http://schemas.microsoft.com/office/drawing/2014/main" id="{4A0BC09F-D848-BC37-28C4-2E712D9E2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5563" y="4273060"/>
            <a:ext cx="4797991" cy="91208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B991972-68AF-0FBB-B812-856BA8EF17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01199" y="5685222"/>
            <a:ext cx="3146717" cy="303347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291998-04D2-C873-E26D-D6203B48B9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EB19A99-B0D5-1F11-9452-A861D85E080F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" y="0"/>
            <a:ext cx="6157118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Add your own picture 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9F28BA-0B80-3E94-F6EB-DB9CB4301D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5400000">
            <a:off x="6157118" y="-2"/>
            <a:ext cx="3699416" cy="369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0723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044D089-EF83-D9B8-2602-B4643070A5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6"/>
            <a:ext cx="10021383" cy="492612"/>
          </a:xfrm>
        </p:spPr>
        <p:txBody>
          <a:bodyPr/>
          <a:lstStyle>
            <a:lvl1pPr algn="l"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DB1068A5-FF8A-F72E-FA76-0994D9FA18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232452"/>
            <a:ext cx="5157787" cy="4957211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F38BD517-2127-FBE7-AC05-5FD517A4B4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232452"/>
            <a:ext cx="5183188" cy="4957211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7AA9D88-7049-67C1-AA7E-1A90E3607E84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167D03-FF8C-FC5D-3F8D-43A8B2DAA11F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F025FF-83CE-48DF-A642-4FFC4E6137B3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8" name="Bilde 10">
            <a:extLst>
              <a:ext uri="{FF2B5EF4-FFF2-40B4-BE49-F238E27FC236}">
                <a16:creationId xmlns:a16="http://schemas.microsoft.com/office/drawing/2014/main" id="{D4B2126C-1175-D5AA-45D5-B3092858E4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9" name="Picture 8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176747B6-BF1E-7FF5-06F0-E2B2FBCD70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291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D1A9245-431A-2D39-9546-846BF5B625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Undertittel 2">
            <a:extLst>
              <a:ext uri="{FF2B5EF4-FFF2-40B4-BE49-F238E27FC236}">
                <a16:creationId xmlns:a16="http://schemas.microsoft.com/office/drawing/2014/main" id="{95310D4A-E317-1779-3501-1BE8DAAA52F3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838198" y="4574444"/>
            <a:ext cx="10509251" cy="1386969"/>
          </a:xfrm>
          <a:noFill/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5DFACED-8491-32B5-7BC9-E1F477C8F54C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303292-2772-BBC1-17DD-CA615D1DD81E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115A8B-9F32-9C3A-5E74-0028CEABAE7B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A503CE82-A5D1-5C58-E3AA-72E5240D09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10" name="Picture 9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D3154218-8C38-AEDA-1012-3B381F40CB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02FE6E9-905F-391D-1096-172E96AE37D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0800000">
            <a:off x="451566" y="0"/>
            <a:ext cx="4789357" cy="478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5175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95192-59E3-ADB9-E061-352B1D5665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85889" y="1269790"/>
            <a:ext cx="3932237" cy="1098501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299F72-A81B-73E5-8B93-EF429F69EB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36800" y="234020"/>
            <a:ext cx="6733691" cy="580049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11B1A1-15E7-6B02-AEAE-E23D05DF9E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89065" y="2482635"/>
            <a:ext cx="3932237" cy="3371361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C083EA-280F-2CF6-F30A-51EFF0D7D062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596621-E885-8424-B81E-4AF703D84273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19B4DB-231F-A5C0-0788-97A8EA91D922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12" name="Bilde 10">
            <a:extLst>
              <a:ext uri="{FF2B5EF4-FFF2-40B4-BE49-F238E27FC236}">
                <a16:creationId xmlns:a16="http://schemas.microsoft.com/office/drawing/2014/main" id="{B5F1ECB3-1C93-A2E5-4865-5DFEB26C98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13" name="Picture 12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F58FCB15-9757-C8B3-B88B-B5632EE410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2088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9867EA-2D87-DB27-8E8B-20A1AB3D6A08}"/>
              </a:ext>
            </a:extLst>
          </p:cNvPr>
          <p:cNvSpPr/>
          <p:nvPr userDrawn="1"/>
        </p:nvSpPr>
        <p:spPr>
          <a:xfrm>
            <a:off x="0" y="0"/>
            <a:ext cx="4586686" cy="6858000"/>
          </a:xfrm>
          <a:prstGeom prst="rect">
            <a:avLst/>
          </a:prstGeom>
          <a:solidFill>
            <a:srgbClr val="DAF2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5AA6A361-759F-39CA-C2AB-14B2F3771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1746" y="1221069"/>
            <a:ext cx="3855462" cy="1325563"/>
          </a:xfrm>
        </p:spPr>
        <p:txBody>
          <a:bodyPr anchor="t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738B2A02-EC41-5006-3981-D29262ADABB2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5033552" y="1221069"/>
            <a:ext cx="6756701" cy="4755194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7D88F2-FF7A-E882-2AF6-B85CC88256A0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CE1C4E-421A-3E43-5DF1-DB36407CC940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4B63C3-87FA-8A4C-1FBE-029AFD843077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10" name="Bilde 10">
            <a:extLst>
              <a:ext uri="{FF2B5EF4-FFF2-40B4-BE49-F238E27FC236}">
                <a16:creationId xmlns:a16="http://schemas.microsoft.com/office/drawing/2014/main" id="{0C2C8B1B-F2B9-3476-B132-6584367A81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11" name="Picture 10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4E2A647B-E00F-C764-2A96-8DF74EF94E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8436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innhold 2">
            <a:extLst>
              <a:ext uri="{FF2B5EF4-FFF2-40B4-BE49-F238E27FC236}">
                <a16:creationId xmlns:a16="http://schemas.microsoft.com/office/drawing/2014/main" id="{6B303C85-F69C-9764-05B6-4082A7006987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5033553" y="1221069"/>
            <a:ext cx="3302728" cy="4755194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68D3284B-27F6-154B-D7E6-463780C26C76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568201" y="1221069"/>
            <a:ext cx="3302728" cy="4755194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0" name="Tittel 1">
            <a:extLst>
              <a:ext uri="{FF2B5EF4-FFF2-40B4-BE49-F238E27FC236}">
                <a16:creationId xmlns:a16="http://schemas.microsoft.com/office/drawing/2014/main" id="{EF37AA58-0D0A-2C65-BBA7-F4E10FDCA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1746" y="1221069"/>
            <a:ext cx="3855462" cy="1325563"/>
          </a:xfrm>
        </p:spPr>
        <p:txBody>
          <a:bodyPr anchor="t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61ECDD-52F2-D19E-71B3-3A5B6F2C1290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3ECF7-70D2-439C-E66E-E9F43CAB244E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E6BCCD-EAF7-8C70-7CDE-E67A393D3F40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077B676E-6483-4913-16ED-BA8882F9F1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16" name="Picture 15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06EA19F0-BD0E-68DF-3453-ECAD0F6B0C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7798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ogo and Title">
    <p:bg>
      <p:bgPr>
        <a:solidFill>
          <a:srgbClr val="DAF2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660F59-9C1C-F95B-FC50-8330964753D5}"/>
              </a:ext>
            </a:extLst>
          </p:cNvPr>
          <p:cNvSpPr/>
          <p:nvPr userDrawn="1"/>
        </p:nvSpPr>
        <p:spPr>
          <a:xfrm>
            <a:off x="-1" y="0"/>
            <a:ext cx="12177909" cy="6858000"/>
          </a:xfrm>
          <a:prstGeom prst="rect">
            <a:avLst/>
          </a:prstGeom>
          <a:solidFill>
            <a:srgbClr val="DAF2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30326F-E319-9F2C-4965-52B2C35855E5}"/>
              </a:ext>
            </a:extLst>
          </p:cNvPr>
          <p:cNvSpPr txBox="1"/>
          <p:nvPr userDrawn="1"/>
        </p:nvSpPr>
        <p:spPr>
          <a:xfrm>
            <a:off x="10883892" y="6227709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Tittel 1">
            <a:extLst>
              <a:ext uri="{FF2B5EF4-FFF2-40B4-BE49-F238E27FC236}">
                <a16:creationId xmlns:a16="http://schemas.microsoft.com/office/drawing/2014/main" id="{EF37AA58-0D0A-2C65-BBA7-F4E10FDCA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88257" y="3933090"/>
            <a:ext cx="6815483" cy="641939"/>
          </a:xfrm>
        </p:spPr>
        <p:txBody>
          <a:bodyPr anchor="t">
            <a:normAutofit/>
          </a:bodyPr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pic>
        <p:nvPicPr>
          <p:cNvPr id="16" name="Bilde 10">
            <a:extLst>
              <a:ext uri="{FF2B5EF4-FFF2-40B4-BE49-F238E27FC236}">
                <a16:creationId xmlns:a16="http://schemas.microsoft.com/office/drawing/2014/main" id="{E0DF04FE-B79B-AA5D-765C-E69C00517D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321816" y="1994978"/>
            <a:ext cx="1548366" cy="154836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5E44B9A-848B-9ECE-6A66-A4C39F357C66}"/>
              </a:ext>
            </a:extLst>
          </p:cNvPr>
          <p:cNvSpPr/>
          <p:nvPr userDrawn="1"/>
        </p:nvSpPr>
        <p:spPr>
          <a:xfrm>
            <a:off x="14990" y="6215039"/>
            <a:ext cx="1219200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34A1B2-9966-81B8-4D91-082147B79AE6}"/>
              </a:ext>
            </a:extLst>
          </p:cNvPr>
          <p:cNvSpPr txBox="1"/>
          <p:nvPr userDrawn="1"/>
        </p:nvSpPr>
        <p:spPr>
          <a:xfrm>
            <a:off x="309111" y="6380109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EAC735-6370-71FE-8FA5-2B127848E5A6}"/>
              </a:ext>
            </a:extLst>
          </p:cNvPr>
          <p:cNvSpPr txBox="1"/>
          <p:nvPr userDrawn="1"/>
        </p:nvSpPr>
        <p:spPr>
          <a:xfrm>
            <a:off x="11036292" y="6380109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2" name="Picture 1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AA169F4E-78ED-7A3C-025E-7F4750C10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1601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83EA5E-35D4-BE15-0F61-6307B52349E6}"/>
              </a:ext>
            </a:extLst>
          </p:cNvPr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DAF2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30326F-E319-9F2C-4965-52B2C35855E5}"/>
              </a:ext>
            </a:extLst>
          </p:cNvPr>
          <p:cNvSpPr txBox="1"/>
          <p:nvPr userDrawn="1"/>
        </p:nvSpPr>
        <p:spPr>
          <a:xfrm>
            <a:off x="10868902" y="6227709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9B8C7F-B10B-E960-8F36-02BD58AC02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372998" y="1662439"/>
            <a:ext cx="1289703" cy="128970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80F950D-5153-67F2-1DCF-09BC2869342D}"/>
              </a:ext>
            </a:extLst>
          </p:cNvPr>
          <p:cNvSpPr txBox="1"/>
          <p:nvPr userDrawn="1"/>
        </p:nvSpPr>
        <p:spPr>
          <a:xfrm>
            <a:off x="3047999" y="3498000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AU" sz="2200">
                <a:effectLst/>
                <a:latin typeface="+mn-lt"/>
              </a:rPr>
              <a:t>INTOSAI Development Initiative (IDI)</a:t>
            </a:r>
          </a:p>
          <a:p>
            <a:pPr algn="ctr">
              <a:lnSpc>
                <a:spcPct val="100000"/>
              </a:lnSpc>
            </a:pPr>
            <a:r>
              <a:rPr lang="en-AU" sz="2200" err="1">
                <a:effectLst/>
                <a:latin typeface="+mn-lt"/>
              </a:rPr>
              <a:t>Stenersgata</a:t>
            </a:r>
            <a:r>
              <a:rPr lang="en-AU" sz="2200">
                <a:effectLst/>
                <a:latin typeface="+mn-lt"/>
              </a:rPr>
              <a:t> 2, 0184 Oslo, Norway</a:t>
            </a:r>
          </a:p>
          <a:p>
            <a:pPr algn="ctr">
              <a:lnSpc>
                <a:spcPct val="100000"/>
              </a:lnSpc>
            </a:pPr>
            <a:r>
              <a:rPr lang="en-AU" sz="2200" u="sng" err="1">
                <a:effectLst/>
                <a:latin typeface="+mn-lt"/>
              </a:rPr>
              <a:t>www.idi.no</a:t>
            </a:r>
            <a:endParaRPr lang="en-AU" sz="2200">
              <a:effectLst/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B1C04E6-A8B1-49E0-2410-8EEA6737A478}"/>
              </a:ext>
            </a:extLst>
          </p:cNvPr>
          <p:cNvGrpSpPr/>
          <p:nvPr userDrawn="1"/>
        </p:nvGrpSpPr>
        <p:grpSpPr>
          <a:xfrm>
            <a:off x="4902369" y="5004348"/>
            <a:ext cx="2387261" cy="393277"/>
            <a:chOff x="4834755" y="5001332"/>
            <a:chExt cx="2387261" cy="393277"/>
          </a:xfrm>
        </p:grpSpPr>
        <p:pic>
          <p:nvPicPr>
            <p:cNvPr id="11" name="Graphic 5">
              <a:hlinkClick r:id="rId3"/>
              <a:extLst>
                <a:ext uri="{FF2B5EF4-FFF2-40B4-BE49-F238E27FC236}">
                  <a16:creationId xmlns:a16="http://schemas.microsoft.com/office/drawing/2014/main" id="{DCB7CA7C-F7ED-371E-9646-A865F8CA27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4834755" y="5020949"/>
              <a:ext cx="373660" cy="373660"/>
            </a:xfrm>
            <a:prstGeom prst="rect">
              <a:avLst/>
            </a:prstGeom>
          </p:spPr>
        </p:pic>
        <p:pic>
          <p:nvPicPr>
            <p:cNvPr id="14" name="Graphic 6">
              <a:hlinkClick r:id="rId5"/>
              <a:extLst>
                <a:ext uri="{FF2B5EF4-FFF2-40B4-BE49-F238E27FC236}">
                  <a16:creationId xmlns:a16="http://schemas.microsoft.com/office/drawing/2014/main" id="{2572452F-662D-9FC1-6985-7EC3898F3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5333251" y="5011141"/>
              <a:ext cx="373660" cy="373660"/>
            </a:xfrm>
            <a:prstGeom prst="rect">
              <a:avLst/>
            </a:prstGeom>
          </p:spPr>
        </p:pic>
        <p:pic>
          <p:nvPicPr>
            <p:cNvPr id="16" name="Graphic 7">
              <a:hlinkClick r:id="rId7"/>
              <a:extLst>
                <a:ext uri="{FF2B5EF4-FFF2-40B4-BE49-F238E27FC236}">
                  <a16:creationId xmlns:a16="http://schemas.microsoft.com/office/drawing/2014/main" id="{54721DD4-59AD-75E7-4F25-EA0C4CF365E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/>
          </p:blipFill>
          <p:spPr>
            <a:xfrm>
              <a:off x="5831747" y="5011141"/>
              <a:ext cx="373660" cy="373660"/>
            </a:xfrm>
            <a:prstGeom prst="rect">
              <a:avLst/>
            </a:prstGeom>
          </p:spPr>
        </p:pic>
        <p:pic>
          <p:nvPicPr>
            <p:cNvPr id="17" name="Graphic 8">
              <a:hlinkClick r:id="rId9"/>
              <a:extLst>
                <a:ext uri="{FF2B5EF4-FFF2-40B4-BE49-F238E27FC236}">
                  <a16:creationId xmlns:a16="http://schemas.microsoft.com/office/drawing/2014/main" id="{B84C08B1-2785-AEB9-776F-B583D58A0E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/>
          </p:blipFill>
          <p:spPr>
            <a:xfrm>
              <a:off x="6848356" y="5011141"/>
              <a:ext cx="373660" cy="373660"/>
            </a:xfrm>
            <a:prstGeom prst="rect">
              <a:avLst/>
            </a:prstGeom>
          </p:spPr>
        </p:pic>
        <p:pic>
          <p:nvPicPr>
            <p:cNvPr id="18" name="Graphic 11">
              <a:hlinkClick r:id="rId11"/>
              <a:extLst>
                <a:ext uri="{FF2B5EF4-FFF2-40B4-BE49-F238E27FC236}">
                  <a16:creationId xmlns:a16="http://schemas.microsoft.com/office/drawing/2014/main" id="{73A4CCB2-4D53-EDEB-C58A-F8F93AF218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/>
            <a:stretch/>
          </p:blipFill>
          <p:spPr>
            <a:xfrm>
              <a:off x="6330243" y="5001332"/>
              <a:ext cx="393277" cy="393277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93A625DB-B7FF-FF00-0D7E-A22245333637}"/>
              </a:ext>
            </a:extLst>
          </p:cNvPr>
          <p:cNvSpPr/>
          <p:nvPr userDrawn="1"/>
        </p:nvSpPr>
        <p:spPr>
          <a:xfrm>
            <a:off x="0" y="6215039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4B216C-09F6-78B7-8D41-A788D40036E3}"/>
              </a:ext>
            </a:extLst>
          </p:cNvPr>
          <p:cNvSpPr txBox="1"/>
          <p:nvPr userDrawn="1"/>
        </p:nvSpPr>
        <p:spPr>
          <a:xfrm>
            <a:off x="294121" y="6380109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90DED6-C134-490A-18F0-C76C1EDB0BD5}"/>
              </a:ext>
            </a:extLst>
          </p:cNvPr>
          <p:cNvSpPr txBox="1"/>
          <p:nvPr userDrawn="1"/>
        </p:nvSpPr>
        <p:spPr>
          <a:xfrm>
            <a:off x="11021302" y="6380109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2" name="Picture 1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C8FF8FB0-1A01-2EB1-4243-5D696EADA7E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9160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137C463-6CBE-EE5D-DFB1-3441BCE9F5DB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04D344-30DA-E7C3-8B76-B9807F5F51B0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4CFED1-0B4D-02EA-B7E6-09DBEB968BDF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8" name="Bilde 10">
            <a:extLst>
              <a:ext uri="{FF2B5EF4-FFF2-40B4-BE49-F238E27FC236}">
                <a16:creationId xmlns:a16="http://schemas.microsoft.com/office/drawing/2014/main" id="{A6E84AB1-A29F-2863-AF50-BAE6BEF1ED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9" name="Picture 8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83BA842C-9A01-818A-FEEF-4F4BCF9CF4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6583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2218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agnifying glass with a world map&#10;&#10;Description automatically generated">
            <a:extLst>
              <a:ext uri="{FF2B5EF4-FFF2-40B4-BE49-F238E27FC236}">
                <a16:creationId xmlns:a16="http://schemas.microsoft.com/office/drawing/2014/main" id="{62140982-096B-707F-4691-4C758D9F95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196" b="-142"/>
          <a:stretch/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2B4E7BD-A233-6BDA-B062-C988E834C617}"/>
              </a:ext>
            </a:extLst>
          </p:cNvPr>
          <p:cNvSpPr/>
          <p:nvPr userDrawn="1"/>
        </p:nvSpPr>
        <p:spPr>
          <a:xfrm>
            <a:off x="-1868437" y="-1709531"/>
            <a:ext cx="13755637" cy="10277061"/>
          </a:xfrm>
          <a:prstGeom prst="rect">
            <a:avLst/>
          </a:prstGeom>
          <a:gradFill flip="none" rotWithShape="1">
            <a:gsLst>
              <a:gs pos="43000">
                <a:schemeClr val="accent1"/>
              </a:gs>
              <a:gs pos="81000">
                <a:srgbClr val="000000">
                  <a:alpha val="6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59FBA252-8ADE-35AE-F54B-9045F920F1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578" y="574680"/>
            <a:ext cx="1345126" cy="1169295"/>
          </a:xfrm>
          <a:prstGeom prst="rect">
            <a:avLst/>
          </a:prstGeom>
        </p:spPr>
      </p:pic>
      <p:sp>
        <p:nvSpPr>
          <p:cNvPr id="3" name="Tittel 1">
            <a:extLst>
              <a:ext uri="{FF2B5EF4-FFF2-40B4-BE49-F238E27FC236}">
                <a16:creationId xmlns:a16="http://schemas.microsoft.com/office/drawing/2014/main" id="{E9C51A5C-5027-7443-8A95-4093B4D47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199" y="2247134"/>
            <a:ext cx="8685811" cy="2152807"/>
          </a:xfrm>
          <a:noFill/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5" name="Undertittel 2">
            <a:extLst>
              <a:ext uri="{FF2B5EF4-FFF2-40B4-BE49-F238E27FC236}">
                <a16:creationId xmlns:a16="http://schemas.microsoft.com/office/drawing/2014/main" id="{15688550-2F2C-47E5-9A4B-AE07CA1C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8199" y="4564255"/>
            <a:ext cx="6241774" cy="912089"/>
          </a:xfrm>
          <a:noFill/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714FCF0-87FF-687F-5085-0C825CAE5B8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8199" y="6133509"/>
            <a:ext cx="4402724" cy="323849"/>
          </a:xfrm>
          <a:noFill/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51362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group of people looking at something&#10;&#10;AI-generated content may be incorrect.">
            <a:extLst>
              <a:ext uri="{FF2B5EF4-FFF2-40B4-BE49-F238E27FC236}">
                <a16:creationId xmlns:a16="http://schemas.microsoft.com/office/drawing/2014/main" id="{627EC3B1-298D-DAC0-5D35-31A138A042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473784" cy="686849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81CE8A9-BC8E-AA69-4A11-07C86C02ED83}"/>
              </a:ext>
            </a:extLst>
          </p:cNvPr>
          <p:cNvSpPr/>
          <p:nvPr userDrawn="1"/>
        </p:nvSpPr>
        <p:spPr>
          <a:xfrm>
            <a:off x="6157119" y="-1"/>
            <a:ext cx="6034881" cy="68580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59FBA252-8ADE-35AE-F54B-9045F920F1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sp>
        <p:nvSpPr>
          <p:cNvPr id="10" name="Tittel 1">
            <a:extLst>
              <a:ext uri="{FF2B5EF4-FFF2-40B4-BE49-F238E27FC236}">
                <a16:creationId xmlns:a16="http://schemas.microsoft.com/office/drawing/2014/main" id="{44A8BFA4-8DEA-6F4D-66A8-24DEA9A52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97345" y="1764474"/>
            <a:ext cx="4754428" cy="2152807"/>
          </a:xfrm>
          <a:noFill/>
        </p:spPr>
        <p:txBody>
          <a:bodyPr anchor="b">
            <a:normAutofit/>
          </a:bodyPr>
          <a:lstStyle>
            <a:lvl1pPr algn="ctr">
              <a:defRPr sz="5400" b="0" i="0">
                <a:solidFill>
                  <a:schemeClr val="bg1"/>
                </a:solidFill>
                <a:latin typeface="Oswald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11" name="Undertittel 2">
            <a:extLst>
              <a:ext uri="{FF2B5EF4-FFF2-40B4-BE49-F238E27FC236}">
                <a16:creationId xmlns:a16="http://schemas.microsoft.com/office/drawing/2014/main" id="{4A0BC09F-D848-BC37-28C4-2E712D9E2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5563" y="4273060"/>
            <a:ext cx="4797991" cy="91208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B991972-68AF-0FBB-B812-856BA8EF17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01199" y="5685222"/>
            <a:ext cx="3146717" cy="303347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D690CD-C15F-4D14-3525-2FF4957DC30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23F6358-EC1B-9C62-F967-21059A1852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5400000">
            <a:off x="6157118" y="-2"/>
            <a:ext cx="3699416" cy="369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1735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28D2E-A6F9-1048-BDD3-06F6792869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1" y="266271"/>
            <a:ext cx="8565292" cy="611059"/>
          </a:xfrm>
        </p:spPr>
        <p:txBody>
          <a:bodyPr>
            <a:noAutofit/>
          </a:bodyPr>
          <a:lstStyle>
            <a:lvl1pPr>
              <a:defRPr sz="3995" b="1" i="0">
                <a:solidFill>
                  <a:schemeClr val="bg1"/>
                </a:solidFill>
                <a:latin typeface="Helvetica Neue LT Pro 75" panose="020B0604020202020204" pitchFamily="34" charset="77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FFC47-CDA8-BA46-9298-8F48A0E3D9F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2" y="1913581"/>
            <a:ext cx="5809735" cy="4351339"/>
          </a:xfrm>
        </p:spPr>
        <p:txBody>
          <a:bodyPr/>
          <a:lstStyle>
            <a:lvl1pPr marL="0" indent="0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T Pro 55 Roman" panose="020B0604020202020204" pitchFamily="34" charset="77"/>
              </a:defRPr>
            </a:lvl1pPr>
          </a:lstStyle>
          <a:p>
            <a:pPr lvl="0"/>
            <a:r>
              <a:rPr lang="en-US"/>
              <a:t>Click to add text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773B6E4-C839-C840-8EF1-178C9C4A27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1" y="1089926"/>
            <a:ext cx="8281087" cy="611059"/>
          </a:xfrm>
        </p:spPr>
        <p:txBody>
          <a:bodyPr/>
          <a:lstStyle>
            <a:lvl1pPr marL="0" indent="0">
              <a:buNone/>
              <a:defRPr b="1" i="0">
                <a:solidFill>
                  <a:srgbClr val="00548E"/>
                </a:solidFill>
                <a:latin typeface="Helvetica Neue LT Pro 75" panose="020B0604020202020204" pitchFamily="34" charset="77"/>
              </a:defRPr>
            </a:lvl1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2EC4CC0-3C47-F140-BB65-A8C99435ABE5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976819" y="1913581"/>
            <a:ext cx="4675920" cy="4351339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 algn="ctr">
              <a:buNone/>
              <a:defRPr sz="3196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T Pro 55 Roman" panose="020B0604020202020204" pitchFamily="34" charset="77"/>
              </a:defRPr>
            </a:lvl1pPr>
            <a:lvl2pPr marL="456640" indent="0">
              <a:buNone/>
              <a:defRPr sz="2797"/>
            </a:lvl2pPr>
            <a:lvl3pPr marL="913280" indent="0">
              <a:buNone/>
              <a:defRPr sz="2397"/>
            </a:lvl3pPr>
            <a:lvl4pPr marL="1369920" indent="0">
              <a:buNone/>
              <a:defRPr sz="1998"/>
            </a:lvl4pPr>
            <a:lvl5pPr marL="1826560" indent="0">
              <a:buNone/>
              <a:defRPr sz="1998"/>
            </a:lvl5pPr>
            <a:lvl6pPr marL="2283200" indent="0">
              <a:buNone/>
              <a:defRPr sz="1998"/>
            </a:lvl6pPr>
            <a:lvl7pPr marL="2739840" indent="0">
              <a:buNone/>
              <a:defRPr sz="1998"/>
            </a:lvl7pPr>
            <a:lvl8pPr marL="3196480" indent="0">
              <a:buNone/>
              <a:defRPr sz="1998"/>
            </a:lvl8pPr>
            <a:lvl9pPr marL="3653119" indent="0">
              <a:buNone/>
              <a:defRPr sz="1998"/>
            </a:lvl9pPr>
          </a:lstStyle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AD4C1D1-F916-1543-824D-CDC9FAF5F5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09539" y="63899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9" b="0" i="0">
                <a:solidFill>
                  <a:srgbClr val="00548E"/>
                </a:solidFill>
                <a:latin typeface="Helvetica Neue LT Pro 55 Roman" panose="020B0604020202020204" pitchFamily="34" charset="77"/>
              </a:defRPr>
            </a:lvl1pPr>
          </a:lstStyle>
          <a:p>
            <a:fld id="{E393DDD8-B1F7-3F4F-B99B-F57B5C509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3814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241261C-B649-4C4A-B414-6A9FC3236DF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1" y="1113693"/>
            <a:ext cx="10310445" cy="4384430"/>
          </a:xfrm>
        </p:spPr>
        <p:txBody>
          <a:bodyPr/>
          <a:lstStyle>
            <a:lvl1pPr marL="0" indent="0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T Pro 55 Roman" panose="020B0604020202020204" pitchFamily="34" charset="77"/>
              </a:defRPr>
            </a:lvl1pPr>
          </a:lstStyle>
          <a:p>
            <a:pPr lvl="0"/>
            <a:r>
              <a:rPr lang="en-US"/>
              <a:t>Click to add text 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FFF2212D-1017-534F-BEA5-27817E8553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1" y="287551"/>
            <a:ext cx="5761892" cy="611059"/>
          </a:xfrm>
        </p:spPr>
        <p:txBody>
          <a:bodyPr>
            <a:noAutofit/>
          </a:bodyPr>
          <a:lstStyle>
            <a:lvl1pPr marL="0" indent="0">
              <a:buNone/>
              <a:defRPr sz="4400" b="1" i="0">
                <a:solidFill>
                  <a:srgbClr val="00548E"/>
                </a:solidFill>
                <a:latin typeface="Helvetica Neue LT Pro 75" panose="020B0604020202020204" pitchFamily="34" charset="77"/>
              </a:defRPr>
            </a:lvl1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C3F8035-AAFB-DB4E-9916-47D7FCC42F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14387" y="63899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rgbClr val="00548E"/>
                </a:solidFill>
                <a:latin typeface="Helvetica Neue LT Pro 55 Roman" panose="020B0604020202020204" pitchFamily="34" charset="77"/>
              </a:defRPr>
            </a:lvl1pPr>
          </a:lstStyle>
          <a:p>
            <a:fld id="{A6F0F49A-1DA7-E344-A5C4-705BEB92EF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3116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tel 1">
            <a:extLst>
              <a:ext uri="{FF2B5EF4-FFF2-40B4-BE49-F238E27FC236}">
                <a16:creationId xmlns:a16="http://schemas.microsoft.com/office/drawing/2014/main" id="{CEB000E3-9D1D-3346-B19A-489531A4E0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199" y="2682153"/>
            <a:ext cx="7048501" cy="1327859"/>
          </a:xfrm>
          <a:noFill/>
        </p:spPr>
        <p:txBody>
          <a:bodyPr anchor="b">
            <a:normAutofit/>
          </a:bodyPr>
          <a:lstStyle>
            <a:lvl1pPr algn="l">
              <a:defRPr sz="36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10" name="Undertittel 2">
            <a:extLst>
              <a:ext uri="{FF2B5EF4-FFF2-40B4-BE49-F238E27FC236}">
                <a16:creationId xmlns:a16="http://schemas.microsoft.com/office/drawing/2014/main" id="{80489EB6-3F7F-26AD-30C1-2090864744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4367180"/>
            <a:ext cx="6241774" cy="912089"/>
          </a:xfrm>
          <a:noFill/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5EBE20F4-0D4A-6271-C76B-B718205F96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5608360"/>
            <a:ext cx="4402724" cy="323849"/>
          </a:xfrm>
          <a:noFill/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4920A8C3-1A84-669A-4512-9D6275A879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B29B832-5A1B-0E9A-296D-434A8C1F7B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0800000">
            <a:off x="451566" y="0"/>
            <a:ext cx="4789357" cy="47893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4372EE-D30C-72D0-02B7-7B4C483F8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7BFCCF0-056A-23EE-3F01-886EAEAA90DE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7945D7D-60EA-042F-BBE6-66FA4B17CF6E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9336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10">
            <a:extLst>
              <a:ext uri="{FF2B5EF4-FFF2-40B4-BE49-F238E27FC236}">
                <a16:creationId xmlns:a16="http://schemas.microsoft.com/office/drawing/2014/main" id="{C8053279-FAB9-3DB3-B8AE-BCE86BF074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sp>
        <p:nvSpPr>
          <p:cNvPr id="6" name="Tittel 1">
            <a:extLst>
              <a:ext uri="{FF2B5EF4-FFF2-40B4-BE49-F238E27FC236}">
                <a16:creationId xmlns:a16="http://schemas.microsoft.com/office/drawing/2014/main" id="{8B7BF867-BB76-3EC5-AABE-EFEC21FF5D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233332"/>
            <a:ext cx="9144000" cy="1655763"/>
          </a:xfrm>
        </p:spPr>
        <p:txBody>
          <a:bodyPr anchor="b">
            <a:normAutofit/>
          </a:bodyPr>
          <a:lstStyle>
            <a:lvl1pPr algn="ct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7" name="Undertittel 2">
            <a:extLst>
              <a:ext uri="{FF2B5EF4-FFF2-40B4-BE49-F238E27FC236}">
                <a16:creationId xmlns:a16="http://schemas.microsoft.com/office/drawing/2014/main" id="{5630772D-B864-29D9-3A6C-34ECC25DCA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81171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0CA9A6-5845-12B3-2F2E-9F051076B1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0800000">
            <a:off x="451566" y="0"/>
            <a:ext cx="4789357" cy="47893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BE3A685-A65E-D979-DEB4-5F683C55DBE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1A828F-4D36-EB4C-00D6-A745A1E107F9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1F0819-E55D-83EB-9AED-7835FCD6011B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1127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EDFBD9F-9146-ECF5-BA72-5BC562A1B0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61"/>
          <a:stretch/>
        </p:blipFill>
        <p:spPr>
          <a:xfrm>
            <a:off x="0" y="0"/>
            <a:ext cx="5707136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2C775E-5286-2F25-978E-96D79D3EEB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384456"/>
            <a:ext cx="5693045" cy="869687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4827F2-140C-83B1-C4C4-3F91FC897C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527032"/>
            <a:ext cx="5693045" cy="328127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45F1B78-2B7C-DB06-57DF-8C19E6A44C68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C46AEEB-1D7A-5383-08E1-1E8902ADACA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pic>
        <p:nvPicPr>
          <p:cNvPr id="12" name="Bilde 10">
            <a:extLst>
              <a:ext uri="{FF2B5EF4-FFF2-40B4-BE49-F238E27FC236}">
                <a16:creationId xmlns:a16="http://schemas.microsoft.com/office/drawing/2014/main" id="{750EEEB9-9F24-F4DA-5A1D-73FE400B838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05E0D5E-95AE-8C3F-2D24-79448969A4E6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453B4C-8792-469C-1634-A6B07AD48E42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7891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C775E-5286-2F25-978E-96D79D3EEB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384456"/>
            <a:ext cx="5693045" cy="869687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4827F2-140C-83B1-C4C4-3F91FC897C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527032"/>
            <a:ext cx="5693045" cy="328127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3F3FD4-52E0-F8D4-8B89-6DF049947D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707136" cy="668788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45F1B78-2B7C-DB06-57DF-8C19E6A44C68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C46AEEB-1D7A-5383-08E1-1E8902ADACA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pic>
        <p:nvPicPr>
          <p:cNvPr id="12" name="Bilde 10">
            <a:extLst>
              <a:ext uri="{FF2B5EF4-FFF2-40B4-BE49-F238E27FC236}">
                <a16:creationId xmlns:a16="http://schemas.microsoft.com/office/drawing/2014/main" id="{750EEEB9-9F24-F4DA-5A1D-73FE400B838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05E0D5E-95AE-8C3F-2D24-79448969A4E6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453B4C-8792-469C-1634-A6B07AD48E42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7700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C775E-5286-2F25-978E-96D79D3EEB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384456"/>
            <a:ext cx="5693045" cy="869687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4827F2-140C-83B1-C4C4-3F91FC897C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527032"/>
            <a:ext cx="5693045" cy="328127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45F1B78-2B7C-DB06-57DF-8C19E6A44C68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C46AEEB-1D7A-5383-08E1-1E8902ADAC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pic>
        <p:nvPicPr>
          <p:cNvPr id="12" name="Bilde 10">
            <a:extLst>
              <a:ext uri="{FF2B5EF4-FFF2-40B4-BE49-F238E27FC236}">
                <a16:creationId xmlns:a16="http://schemas.microsoft.com/office/drawing/2014/main" id="{750EEEB9-9F24-F4DA-5A1D-73FE400B83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05E0D5E-95AE-8C3F-2D24-79448969A4E6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453B4C-8792-469C-1634-A6B07AD48E42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514BF4F5-CBCA-8A43-C5A3-CA20AED37EA4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" y="0"/>
            <a:ext cx="5555820" cy="62099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Add your own picture here</a:t>
            </a:r>
          </a:p>
        </p:txBody>
      </p:sp>
    </p:spTree>
    <p:extLst>
      <p:ext uri="{BB962C8B-B14F-4D97-AF65-F5344CB8AC3E}">
        <p14:creationId xmlns:p14="http://schemas.microsoft.com/office/powerpoint/2010/main" val="38899396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575CF00-D519-C941-533E-D30354603E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3186" y="1395167"/>
            <a:ext cx="10983558" cy="4694483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60B792-DD86-A6D1-7277-C4021C3B5C11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D586C7-2F21-016E-CC3B-BD79421EB3A9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57D7A7-B53B-35EF-BD0A-50370EFE2B25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3C62FDD-AB5D-B238-7D6D-8F1C04BCE1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3186" y="296048"/>
            <a:ext cx="9920344" cy="687297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  <a:latin typeface="Oswa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15" name="Bilde 10">
            <a:extLst>
              <a:ext uri="{FF2B5EF4-FFF2-40B4-BE49-F238E27FC236}">
                <a16:creationId xmlns:a16="http://schemas.microsoft.com/office/drawing/2014/main" id="{73B0570C-41F4-B495-CC0A-4CCCC168FA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16" name="Picture 15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18B2CB91-A4A3-FEF4-BCA2-D53B7D275E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7440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3E5AFF3-806A-C359-E5C7-5B29517E7D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6"/>
            <a:ext cx="9707344" cy="492612"/>
          </a:xfrm>
        </p:spPr>
        <p:txBody>
          <a:bodyPr>
            <a:noAutofit/>
          </a:bodyPr>
          <a:lstStyle>
            <a:lvl1pPr algn="l">
              <a:defRPr sz="36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17F6231-DF66-74A8-F2D0-27B03576B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232452"/>
            <a:ext cx="5157787" cy="4957211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A3B25884-F6E2-B06E-54CE-EFDFA1A186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232452"/>
            <a:ext cx="5183188" cy="4957211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7" name="Bilde 10">
            <a:extLst>
              <a:ext uri="{FF2B5EF4-FFF2-40B4-BE49-F238E27FC236}">
                <a16:creationId xmlns:a16="http://schemas.microsoft.com/office/drawing/2014/main" id="{4DEAB9BA-4E6D-3FC1-9B28-FCB27CFF47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0097FDD-F9B7-A8C9-C147-1C3A6447B93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82D0C41-E7A9-11B6-AE39-6DC4904CFFB5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5C408C4-A11C-9469-8C39-66E8A62B39C9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142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94B0D-2A9A-B7D0-61E5-811025968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Undertittel 2">
            <a:extLst>
              <a:ext uri="{FF2B5EF4-FFF2-40B4-BE49-F238E27FC236}">
                <a16:creationId xmlns:a16="http://schemas.microsoft.com/office/drawing/2014/main" id="{128CF8CD-F21E-218B-B40C-9CB4F7CF8300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838198" y="4574444"/>
            <a:ext cx="10509251" cy="1386969"/>
          </a:xfrm>
          <a:noFill/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pic>
        <p:nvPicPr>
          <p:cNvPr id="4" name="Bilde 10">
            <a:extLst>
              <a:ext uri="{FF2B5EF4-FFF2-40B4-BE49-F238E27FC236}">
                <a16:creationId xmlns:a16="http://schemas.microsoft.com/office/drawing/2014/main" id="{A72A217C-EE45-CD0E-90E3-B4904DF47E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7A724C-D5E0-ECE0-86D8-D412B7614D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13E652-4FAD-7195-ABE6-A8A39B7C3683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67584B-DBB0-7671-7F5F-BF0CC8FCB393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CD99476-6626-51CB-618C-08EF2C48559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0800000">
            <a:off x="451566" y="0"/>
            <a:ext cx="4789357" cy="478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3294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32AB43-D4CE-E696-A256-8287C9050D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"/>
            <a:ext cx="6230653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81CE8A9-BC8E-AA69-4A11-07C86C02ED83}"/>
              </a:ext>
            </a:extLst>
          </p:cNvPr>
          <p:cNvSpPr/>
          <p:nvPr userDrawn="1"/>
        </p:nvSpPr>
        <p:spPr>
          <a:xfrm>
            <a:off x="6157119" y="-1"/>
            <a:ext cx="6034881" cy="68580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59FBA252-8ADE-35AE-F54B-9045F920F1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sp>
        <p:nvSpPr>
          <p:cNvPr id="10" name="Tittel 1">
            <a:extLst>
              <a:ext uri="{FF2B5EF4-FFF2-40B4-BE49-F238E27FC236}">
                <a16:creationId xmlns:a16="http://schemas.microsoft.com/office/drawing/2014/main" id="{44A8BFA4-8DEA-6F4D-66A8-24DEA9A52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97345" y="1764474"/>
            <a:ext cx="4754428" cy="2152807"/>
          </a:xfrm>
          <a:noFill/>
        </p:spPr>
        <p:txBody>
          <a:bodyPr anchor="b">
            <a:normAutofit/>
          </a:bodyPr>
          <a:lstStyle>
            <a:lvl1pPr algn="ctr">
              <a:defRPr sz="5400" b="0" i="0">
                <a:solidFill>
                  <a:schemeClr val="bg1"/>
                </a:solidFill>
                <a:latin typeface="Oswald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11" name="Undertittel 2">
            <a:extLst>
              <a:ext uri="{FF2B5EF4-FFF2-40B4-BE49-F238E27FC236}">
                <a16:creationId xmlns:a16="http://schemas.microsoft.com/office/drawing/2014/main" id="{4A0BC09F-D848-BC37-28C4-2E712D9E2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5563" y="4273060"/>
            <a:ext cx="4797991" cy="91208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B991972-68AF-0FBB-B812-856BA8EF17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01199" y="5685222"/>
            <a:ext cx="3146717" cy="303347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320E67-CDE9-66C4-DC0D-C5D7F5E744A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8AE2F8-5E40-6541-1273-F56D7ADA87C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5400000">
            <a:off x="6157118" y="-2"/>
            <a:ext cx="3699416" cy="369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28274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7FBE79-7BFA-2FC7-FF2A-A65DF47C82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23609" y="1264398"/>
            <a:ext cx="3932237" cy="1098501"/>
          </a:xfrm>
        </p:spPr>
        <p:txBody>
          <a:bodyPr anchor="b">
            <a:normAutofit/>
          </a:bodyPr>
          <a:lstStyle>
            <a:lvl1pPr>
              <a:defRPr sz="36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144E01-9E98-254E-EDD2-78DE2BBB87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23609" y="2477243"/>
            <a:ext cx="3932237" cy="3371361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A0CB49F2-8A6D-4A92-AE8A-01BF17C018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95243" y="230188"/>
            <a:ext cx="6733691" cy="580049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5" name="Bilde 10">
            <a:extLst>
              <a:ext uri="{FF2B5EF4-FFF2-40B4-BE49-F238E27FC236}">
                <a16:creationId xmlns:a16="http://schemas.microsoft.com/office/drawing/2014/main" id="{14AF6B78-E20B-51DD-528A-F14B4BB797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F08CD9-15DC-F589-19EA-FEA6000C53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ED1CDE6-20E4-B9F5-DDD8-3EDD3C86F570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2AC2B1-1B7A-E826-23D5-F6814F70133D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8222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9867EA-2D87-DB27-8E8B-20A1AB3D6A08}"/>
              </a:ext>
            </a:extLst>
          </p:cNvPr>
          <p:cNvSpPr/>
          <p:nvPr userDrawn="1"/>
        </p:nvSpPr>
        <p:spPr>
          <a:xfrm>
            <a:off x="0" y="0"/>
            <a:ext cx="4586686" cy="62099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5AA6A361-759F-39CA-C2AB-14B2F3771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1746" y="1221069"/>
            <a:ext cx="3855462" cy="1325563"/>
          </a:xfrm>
        </p:spPr>
        <p:txBody>
          <a:bodyPr anchor="t"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2" name="Plassholder for innhold 2">
            <a:extLst>
              <a:ext uri="{FF2B5EF4-FFF2-40B4-BE49-F238E27FC236}">
                <a16:creationId xmlns:a16="http://schemas.microsoft.com/office/drawing/2014/main" id="{5619827E-ECC2-B656-FB96-307CB9F9EE19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5033552" y="1221069"/>
            <a:ext cx="6756701" cy="4755194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pic>
        <p:nvPicPr>
          <p:cNvPr id="4" name="Bilde 10">
            <a:extLst>
              <a:ext uri="{FF2B5EF4-FFF2-40B4-BE49-F238E27FC236}">
                <a16:creationId xmlns:a16="http://schemas.microsoft.com/office/drawing/2014/main" id="{28C0CBD8-AEE5-3795-AD1A-BCDD0E5A17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6DA7E5D-DE9B-E3E4-7A85-CB7A96AA6C06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7EA354-FAEB-7C39-5B7F-135B1399DDCA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39FB354-1A3A-4B6B-A10A-0F73A772C97B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18" name="Bilde 10">
            <a:extLst>
              <a:ext uri="{FF2B5EF4-FFF2-40B4-BE49-F238E27FC236}">
                <a16:creationId xmlns:a16="http://schemas.microsoft.com/office/drawing/2014/main" id="{A4C8F51F-C6B2-4A33-DAED-FA618664E6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19" name="Picture 18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EA980148-895F-69A2-F2BB-16C8EB1DB8B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5441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9867EA-2D87-DB27-8E8B-20A1AB3D6A08}"/>
              </a:ext>
            </a:extLst>
          </p:cNvPr>
          <p:cNvSpPr/>
          <p:nvPr userDrawn="1"/>
        </p:nvSpPr>
        <p:spPr>
          <a:xfrm>
            <a:off x="0" y="0"/>
            <a:ext cx="4586686" cy="65339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5AA6A361-759F-39CA-C2AB-14B2F3771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1746" y="1221069"/>
            <a:ext cx="3855462" cy="1325563"/>
          </a:xfrm>
        </p:spPr>
        <p:txBody>
          <a:bodyPr anchor="t"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2" name="Plassholder for innhold 2">
            <a:extLst>
              <a:ext uri="{FF2B5EF4-FFF2-40B4-BE49-F238E27FC236}">
                <a16:creationId xmlns:a16="http://schemas.microsoft.com/office/drawing/2014/main" id="{6B303C85-F69C-9764-05B6-4082A7006987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5033553" y="1221069"/>
            <a:ext cx="3302728" cy="4755194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68D3284B-27F6-154B-D7E6-463780C26C76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568201" y="1221069"/>
            <a:ext cx="3302728" cy="4755194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B628DF-7B3F-4AB2-D692-71C50FC8D343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8DCC0B-9D47-1AA1-69CA-A6368C02CD5B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FB8E36-F6C9-EDF4-A25E-430D10F2998F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C76F1767-41E2-E023-A0C6-D58B8FFCF7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16" name="Picture 15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5B080D3A-ADFF-9F84-9078-60711AA035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1546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ogo and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AC30326F-E319-9F2C-4965-52B2C35855E5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Tittel 1">
            <a:extLst>
              <a:ext uri="{FF2B5EF4-FFF2-40B4-BE49-F238E27FC236}">
                <a16:creationId xmlns:a16="http://schemas.microsoft.com/office/drawing/2014/main" id="{EF37AA58-0D0A-2C65-BBA7-F4E10FDCA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88257" y="3933090"/>
            <a:ext cx="6815483" cy="641939"/>
          </a:xfrm>
        </p:spPr>
        <p:txBody>
          <a:bodyPr anchor="t">
            <a:normAutofit/>
          </a:bodyPr>
          <a:lstStyle>
            <a:lvl1pPr algn="ct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pic>
        <p:nvPicPr>
          <p:cNvPr id="16" name="Bilde 10">
            <a:extLst>
              <a:ext uri="{FF2B5EF4-FFF2-40B4-BE49-F238E27FC236}">
                <a16:creationId xmlns:a16="http://schemas.microsoft.com/office/drawing/2014/main" id="{E0DF04FE-B79B-AA5D-765C-E69C00517D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321816" y="1994978"/>
            <a:ext cx="1548366" cy="1548366"/>
          </a:xfrm>
          <a:prstGeom prst="rect">
            <a:avLst/>
          </a:prstGeom>
        </p:spPr>
      </p:pic>
      <p:pic>
        <p:nvPicPr>
          <p:cNvPr id="2" name="Picture 1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030AEAAA-17D4-4206-9522-C73A04C174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C0A5917-F805-ED95-1016-7E82250EA19A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0435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ck P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AC30326F-E319-9F2C-4965-52B2C35855E5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16" name="Bilde 10">
            <a:extLst>
              <a:ext uri="{FF2B5EF4-FFF2-40B4-BE49-F238E27FC236}">
                <a16:creationId xmlns:a16="http://schemas.microsoft.com/office/drawing/2014/main" id="{E0DF04FE-B79B-AA5D-765C-E69C00517D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375054" y="1638131"/>
            <a:ext cx="1317054" cy="131705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D920BC6-AA73-F5EC-6D25-0FF1A42DC227}"/>
              </a:ext>
            </a:extLst>
          </p:cNvPr>
          <p:cNvGrpSpPr/>
          <p:nvPr userDrawn="1"/>
        </p:nvGrpSpPr>
        <p:grpSpPr>
          <a:xfrm>
            <a:off x="4902369" y="5004348"/>
            <a:ext cx="2387261" cy="393277"/>
            <a:chOff x="4834755" y="5001332"/>
            <a:chExt cx="2387261" cy="393277"/>
          </a:xfrm>
        </p:grpSpPr>
        <p:pic>
          <p:nvPicPr>
            <p:cNvPr id="6" name="Graphic 5">
              <a:hlinkClick r:id="rId3"/>
              <a:extLst>
                <a:ext uri="{FF2B5EF4-FFF2-40B4-BE49-F238E27FC236}">
                  <a16:creationId xmlns:a16="http://schemas.microsoft.com/office/drawing/2014/main" id="{60C57129-A5AD-15D0-0E1F-0AF9B1632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4834755" y="5020949"/>
              <a:ext cx="373660" cy="373660"/>
            </a:xfrm>
            <a:prstGeom prst="rect">
              <a:avLst/>
            </a:prstGeom>
          </p:spPr>
        </p:pic>
        <p:pic>
          <p:nvPicPr>
            <p:cNvPr id="7" name="Graphic 6">
              <a:hlinkClick r:id="rId5"/>
              <a:extLst>
                <a:ext uri="{FF2B5EF4-FFF2-40B4-BE49-F238E27FC236}">
                  <a16:creationId xmlns:a16="http://schemas.microsoft.com/office/drawing/2014/main" id="{6743347A-275E-14E4-6BC4-A61F3E0D481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5333251" y="5011141"/>
              <a:ext cx="373660" cy="373660"/>
            </a:xfrm>
            <a:prstGeom prst="rect">
              <a:avLst/>
            </a:prstGeom>
          </p:spPr>
        </p:pic>
        <p:pic>
          <p:nvPicPr>
            <p:cNvPr id="8" name="Graphic 7">
              <a:hlinkClick r:id="rId7"/>
              <a:extLst>
                <a:ext uri="{FF2B5EF4-FFF2-40B4-BE49-F238E27FC236}">
                  <a16:creationId xmlns:a16="http://schemas.microsoft.com/office/drawing/2014/main" id="{B8188A04-9887-3F84-B50C-3508FE9F7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/>
          </p:blipFill>
          <p:spPr>
            <a:xfrm>
              <a:off x="5831747" y="5011141"/>
              <a:ext cx="373660" cy="373660"/>
            </a:xfrm>
            <a:prstGeom prst="rect">
              <a:avLst/>
            </a:prstGeom>
          </p:spPr>
        </p:pic>
        <p:pic>
          <p:nvPicPr>
            <p:cNvPr id="9" name="Graphic 8">
              <a:hlinkClick r:id="rId9"/>
              <a:extLst>
                <a:ext uri="{FF2B5EF4-FFF2-40B4-BE49-F238E27FC236}">
                  <a16:creationId xmlns:a16="http://schemas.microsoft.com/office/drawing/2014/main" id="{C46D7BD3-282D-B9DC-62AB-A971945AD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/>
          </p:blipFill>
          <p:spPr>
            <a:xfrm>
              <a:off x="6848356" y="5011141"/>
              <a:ext cx="373660" cy="373660"/>
            </a:xfrm>
            <a:prstGeom prst="rect">
              <a:avLst/>
            </a:prstGeom>
          </p:spPr>
        </p:pic>
        <p:pic>
          <p:nvPicPr>
            <p:cNvPr id="12" name="Graphic 11">
              <a:hlinkClick r:id="rId11"/>
              <a:extLst>
                <a:ext uri="{FF2B5EF4-FFF2-40B4-BE49-F238E27FC236}">
                  <a16:creationId xmlns:a16="http://schemas.microsoft.com/office/drawing/2014/main" id="{F9A1FFEC-F2F5-9BDC-59C6-11FCE63E7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/>
            <a:stretch/>
          </p:blipFill>
          <p:spPr>
            <a:xfrm>
              <a:off x="6330243" y="5001332"/>
              <a:ext cx="393277" cy="393277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504703D1-6E5C-AF0D-63FA-86757E519398}"/>
              </a:ext>
            </a:extLst>
          </p:cNvPr>
          <p:cNvSpPr txBox="1"/>
          <p:nvPr userDrawn="1"/>
        </p:nvSpPr>
        <p:spPr>
          <a:xfrm>
            <a:off x="3048000" y="3508293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AU" sz="2200">
                <a:effectLst/>
                <a:latin typeface="+mn-lt"/>
              </a:rPr>
              <a:t>INTOSAI Development Initiative (IDI)</a:t>
            </a:r>
          </a:p>
          <a:p>
            <a:pPr algn="ctr">
              <a:lnSpc>
                <a:spcPct val="100000"/>
              </a:lnSpc>
            </a:pPr>
            <a:r>
              <a:rPr lang="en-AU" sz="2200" err="1">
                <a:effectLst/>
                <a:latin typeface="+mn-lt"/>
              </a:rPr>
              <a:t>Stenersgata</a:t>
            </a:r>
            <a:r>
              <a:rPr lang="en-AU" sz="2200">
                <a:effectLst/>
                <a:latin typeface="+mn-lt"/>
              </a:rPr>
              <a:t> 2, 0184 Oslo, Norway</a:t>
            </a:r>
          </a:p>
          <a:p>
            <a:pPr algn="ctr">
              <a:lnSpc>
                <a:spcPct val="100000"/>
              </a:lnSpc>
            </a:pPr>
            <a:r>
              <a:rPr lang="en-AU" sz="2200" u="sng" err="1">
                <a:effectLst/>
                <a:latin typeface="+mn-lt"/>
              </a:rPr>
              <a:t>www.idi.no</a:t>
            </a:r>
            <a:endParaRPr lang="en-AU" sz="2200">
              <a:effectLst/>
              <a:latin typeface="+mn-lt"/>
            </a:endParaRPr>
          </a:p>
        </p:txBody>
      </p:sp>
      <p:pic>
        <p:nvPicPr>
          <p:cNvPr id="2" name="Picture 1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550C981E-B2ED-B767-171D-02D25DB4EFF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0E09060-99E5-3BAC-BE0B-3B6CCEAE0B59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91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 with Foo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C285714-62B2-2EE3-7952-303B8285D0EF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A45A04-4467-3332-0471-7B8933E7C6F4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42A77B54-FEED-18DA-5162-5E73FE2D23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  <p:pic>
        <p:nvPicPr>
          <p:cNvPr id="3" name="Bilde 10">
            <a:extLst>
              <a:ext uri="{FF2B5EF4-FFF2-40B4-BE49-F238E27FC236}">
                <a16:creationId xmlns:a16="http://schemas.microsoft.com/office/drawing/2014/main" id="{47A2D699-EE22-8CC7-0287-6587538EE8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1375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53143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rgbClr val="C24F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tel 1">
            <a:extLst>
              <a:ext uri="{FF2B5EF4-FFF2-40B4-BE49-F238E27FC236}">
                <a16:creationId xmlns:a16="http://schemas.microsoft.com/office/drawing/2014/main" id="{CEB000E3-9D1D-3346-B19A-489531A4E0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199" y="2779689"/>
            <a:ext cx="7048501" cy="1327859"/>
          </a:xfrm>
          <a:noFill/>
        </p:spPr>
        <p:txBody>
          <a:bodyPr anchor="b">
            <a:normAutofit/>
          </a:bodyPr>
          <a:lstStyle>
            <a:lvl1pPr algn="l">
              <a:defRPr sz="36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10" name="Undertittel 2">
            <a:extLst>
              <a:ext uri="{FF2B5EF4-FFF2-40B4-BE49-F238E27FC236}">
                <a16:creationId xmlns:a16="http://schemas.microsoft.com/office/drawing/2014/main" id="{80489EB6-3F7F-26AD-30C1-2090864744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4464716"/>
            <a:ext cx="6241774" cy="912089"/>
          </a:xfrm>
          <a:noFill/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5EBE20F4-0D4A-6271-C76B-B718205F96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5705896"/>
            <a:ext cx="4402724" cy="323849"/>
          </a:xfrm>
          <a:noFill/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FBC9A8-0DCD-98C0-B242-4ACF96857828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4920A8C3-1A84-669A-4512-9D6275A879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4372EE-D30C-72D0-02B7-7B4C483F8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AF89F87-8FA8-CB23-8C7A-AB24C075459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0800000">
            <a:off x="451566" y="0"/>
            <a:ext cx="4789357" cy="47893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C5C42B-6B1A-25E2-8C31-69FFD7FEA5E2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7868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bg>
      <p:bgPr>
        <a:solidFill>
          <a:srgbClr val="C24F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1">
            <a:extLst>
              <a:ext uri="{FF2B5EF4-FFF2-40B4-BE49-F238E27FC236}">
                <a16:creationId xmlns:a16="http://schemas.microsoft.com/office/drawing/2014/main" id="{8B7BF867-BB76-3EC5-AABE-EFEC21FF5D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233332"/>
            <a:ext cx="9144000" cy="1655763"/>
          </a:xfrm>
        </p:spPr>
        <p:txBody>
          <a:bodyPr anchor="b">
            <a:normAutofit/>
          </a:bodyPr>
          <a:lstStyle>
            <a:lvl1pPr algn="ct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7" name="Undertittel 2">
            <a:extLst>
              <a:ext uri="{FF2B5EF4-FFF2-40B4-BE49-F238E27FC236}">
                <a16:creationId xmlns:a16="http://schemas.microsoft.com/office/drawing/2014/main" id="{5630772D-B864-29D9-3A6C-34ECC25DCA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81171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pic>
        <p:nvPicPr>
          <p:cNvPr id="3" name="Bilde 10">
            <a:extLst>
              <a:ext uri="{FF2B5EF4-FFF2-40B4-BE49-F238E27FC236}">
                <a16:creationId xmlns:a16="http://schemas.microsoft.com/office/drawing/2014/main" id="{C8053279-FAB9-3DB3-B8AE-BCE86BF074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2EC2A0-7ACD-A89C-BC80-CAB38FE1B7A7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29D3D5-1CFE-7FFD-2D91-C9AF79EA53E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F60D46-E028-A5BE-B697-ACA12FF894D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0800000">
            <a:off x="451566" y="0"/>
            <a:ext cx="4789357" cy="47893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2041E2-36A7-B476-B158-EE93E6037381}"/>
              </a:ext>
            </a:extLst>
          </p:cNvPr>
          <p:cNvSpPr txBox="1"/>
          <p:nvPr userDrawn="1"/>
        </p:nvSpPr>
        <p:spPr>
          <a:xfrm>
            <a:off x="292484" y="6385357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4471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">
    <p:bg>
      <p:bgPr>
        <a:solidFill>
          <a:srgbClr val="C24F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EDFBD9F-9146-ECF5-BA72-5BC562A1B0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61"/>
          <a:stretch/>
        </p:blipFill>
        <p:spPr>
          <a:xfrm>
            <a:off x="0" y="0"/>
            <a:ext cx="5707136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2C775E-5286-2F25-978E-96D79D3EEB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384456"/>
            <a:ext cx="5693045" cy="869687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4827F2-140C-83B1-C4C4-3F91FC897C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527032"/>
            <a:ext cx="5693045" cy="328127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45F1B78-2B7C-DB06-57DF-8C19E6A44C68}"/>
              </a:ext>
            </a:extLst>
          </p:cNvPr>
          <p:cNvSpPr/>
          <p:nvPr userDrawn="1"/>
        </p:nvSpPr>
        <p:spPr>
          <a:xfrm>
            <a:off x="0" y="6215038"/>
            <a:ext cx="12206990" cy="6429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Bilde 10">
            <a:extLst>
              <a:ext uri="{FF2B5EF4-FFF2-40B4-BE49-F238E27FC236}">
                <a16:creationId xmlns:a16="http://schemas.microsoft.com/office/drawing/2014/main" id="{750EEEB9-9F24-F4DA-5A1D-73FE400B83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05E0D5E-95AE-8C3F-2D24-79448969A4E6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rgbClr val="C24F3B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rgbClr val="C24F3B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rgbClr val="C24F3B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453B4C-8792-469C-1634-A6B07AD48E42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rgbClr val="C24F3B"/>
                </a:solidFill>
              </a:rPr>
              <a:pPr algn="r"/>
              <a:t>‹#›</a:t>
            </a:fld>
            <a:endParaRPr lang="en-US" sz="1600">
              <a:solidFill>
                <a:srgbClr val="C24F3B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0D9CAA-B982-9D46-237F-210ECAD7FD60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rgbClr val="C24F3B"/>
                </a:solidFill>
              </a:rPr>
              <a:pPr algn="r"/>
              <a:t>‹#›</a:t>
            </a:fld>
            <a:endParaRPr lang="en-US" sz="1600">
              <a:solidFill>
                <a:srgbClr val="C24F3B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1FB712-6D5A-A770-0A7D-5F3DB790D8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4311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04302F9-07AB-D38A-EB1E-287C58C286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531406" cy="6858001"/>
          </a:xfrm>
          <a:prstGeom prst="rect">
            <a:avLst/>
          </a:prstGeom>
          <a:ln>
            <a:noFill/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81CE8A9-BC8E-AA69-4A11-07C86C02ED83}"/>
              </a:ext>
            </a:extLst>
          </p:cNvPr>
          <p:cNvSpPr/>
          <p:nvPr userDrawn="1"/>
        </p:nvSpPr>
        <p:spPr>
          <a:xfrm>
            <a:off x="6157119" y="-1"/>
            <a:ext cx="6034881" cy="68580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59FBA252-8ADE-35AE-F54B-9045F920F1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sp>
        <p:nvSpPr>
          <p:cNvPr id="10" name="Tittel 1">
            <a:extLst>
              <a:ext uri="{FF2B5EF4-FFF2-40B4-BE49-F238E27FC236}">
                <a16:creationId xmlns:a16="http://schemas.microsoft.com/office/drawing/2014/main" id="{44A8BFA4-8DEA-6F4D-66A8-24DEA9A52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97345" y="1764474"/>
            <a:ext cx="4754428" cy="2152807"/>
          </a:xfrm>
          <a:noFill/>
        </p:spPr>
        <p:txBody>
          <a:bodyPr anchor="b">
            <a:normAutofit/>
          </a:bodyPr>
          <a:lstStyle>
            <a:lvl1pPr algn="ctr">
              <a:defRPr sz="5400" b="0" i="0">
                <a:solidFill>
                  <a:schemeClr val="bg1"/>
                </a:solidFill>
                <a:latin typeface="Oswald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11" name="Undertittel 2">
            <a:extLst>
              <a:ext uri="{FF2B5EF4-FFF2-40B4-BE49-F238E27FC236}">
                <a16:creationId xmlns:a16="http://schemas.microsoft.com/office/drawing/2014/main" id="{4A0BC09F-D848-BC37-28C4-2E712D9E2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5563" y="4273060"/>
            <a:ext cx="4797991" cy="91208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B991972-68AF-0FBB-B812-856BA8EF17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01199" y="5685222"/>
            <a:ext cx="3146717" cy="303347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D8CC00-CC09-0C5C-D6B2-872D5FE825C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A37AB6F-2966-BD66-C000-AABEC873ABB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5400000">
            <a:off x="6157118" y="-2"/>
            <a:ext cx="3699416" cy="369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1281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Agenda">
    <p:bg>
      <p:bgPr>
        <a:solidFill>
          <a:srgbClr val="C24F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C775E-5286-2F25-978E-96D79D3EEB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384456"/>
            <a:ext cx="5693045" cy="869687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4827F2-140C-83B1-C4C4-3F91FC897C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527032"/>
            <a:ext cx="5693045" cy="328127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3F3FD4-52E0-F8D4-8B89-6DF049947D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707136" cy="668788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45F1B78-2B7C-DB06-57DF-8C19E6A44C68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Bilde 10">
            <a:extLst>
              <a:ext uri="{FF2B5EF4-FFF2-40B4-BE49-F238E27FC236}">
                <a16:creationId xmlns:a16="http://schemas.microsoft.com/office/drawing/2014/main" id="{750EEEB9-9F24-F4DA-5A1D-73FE400B83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19C096-792C-5EC1-684E-9506398EDC1D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rgbClr val="C24F3B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rgbClr val="C24F3B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rgbClr val="C24F3B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E04CCC-1556-8468-7B03-C15F2C0E92F9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rgbClr val="C24F3B"/>
                </a:solidFill>
              </a:rPr>
              <a:pPr algn="r"/>
              <a:t>‹#›</a:t>
            </a:fld>
            <a:endParaRPr lang="en-US" sz="1600">
              <a:solidFill>
                <a:srgbClr val="C24F3B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3CDFC67-8EBC-4032-8064-A1EA16269E34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rgbClr val="C24F3B"/>
                </a:solidFill>
              </a:rPr>
              <a:pPr algn="r"/>
              <a:t>‹#›</a:t>
            </a:fld>
            <a:endParaRPr lang="en-US" sz="1600">
              <a:solidFill>
                <a:srgbClr val="C24F3B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391ABD2-E4FD-0A0B-1AB8-C035644FF01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8934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Agenda">
    <p:bg>
      <p:bgPr>
        <a:solidFill>
          <a:srgbClr val="C24F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C775E-5286-2F25-978E-96D79D3EEB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384456"/>
            <a:ext cx="5693045" cy="869687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4827F2-140C-83B1-C4C4-3F91FC897C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527032"/>
            <a:ext cx="5693045" cy="328127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45F1B78-2B7C-DB06-57DF-8C19E6A44C68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Bilde 10">
            <a:extLst>
              <a:ext uri="{FF2B5EF4-FFF2-40B4-BE49-F238E27FC236}">
                <a16:creationId xmlns:a16="http://schemas.microsoft.com/office/drawing/2014/main" id="{750EEEB9-9F24-F4DA-5A1D-73FE400B83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19C096-792C-5EC1-684E-9506398EDC1D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rgbClr val="C24F3B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rgbClr val="C24F3B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rgbClr val="C24F3B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E04CCC-1556-8468-7B03-C15F2C0E92F9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rgbClr val="C24F3B"/>
                </a:solidFill>
              </a:rPr>
              <a:pPr algn="r"/>
              <a:t>‹#›</a:t>
            </a:fld>
            <a:endParaRPr lang="en-US" sz="1600">
              <a:solidFill>
                <a:srgbClr val="C24F3B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3CDFC67-8EBC-4032-8064-A1EA16269E34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rgbClr val="C24F3B"/>
                </a:solidFill>
              </a:rPr>
              <a:pPr algn="r"/>
              <a:t>‹#›</a:t>
            </a:fld>
            <a:endParaRPr lang="en-US" sz="1600">
              <a:solidFill>
                <a:srgbClr val="C24F3B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391ABD2-E4FD-0A0B-1AB8-C035644FF0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5FD285B9-61D0-CE4F-8521-A3B573E004CB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" y="0"/>
            <a:ext cx="5555820" cy="62099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Add your own picture here</a:t>
            </a:r>
          </a:p>
        </p:txBody>
      </p:sp>
    </p:spTree>
    <p:extLst>
      <p:ext uri="{BB962C8B-B14F-4D97-AF65-F5344CB8AC3E}">
        <p14:creationId xmlns:p14="http://schemas.microsoft.com/office/powerpoint/2010/main" val="27945109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575CF00-D519-C941-533E-D30354603E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3186" y="1395167"/>
            <a:ext cx="10983558" cy="4694483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60B792-DD86-A6D1-7277-C4021C3B5C11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rgbClr val="C24F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D586C7-2F21-016E-CC3B-BD79421EB3A9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57D7A7-B53B-35EF-BD0A-50370EFE2B25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3C62FDD-AB5D-B238-7D6D-8F1C04BCE1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3186" y="296048"/>
            <a:ext cx="9920344" cy="687297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  <a:latin typeface="Oswa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15" name="Bilde 10">
            <a:extLst>
              <a:ext uri="{FF2B5EF4-FFF2-40B4-BE49-F238E27FC236}">
                <a16:creationId xmlns:a16="http://schemas.microsoft.com/office/drawing/2014/main" id="{73B0570C-41F4-B495-CC0A-4CCCC168FA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8B2CB91-A4A3-FEF4-BCA2-D53B7D275E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664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bg>
      <p:bgPr>
        <a:solidFill>
          <a:srgbClr val="C24F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3E5AFF3-806A-C359-E5C7-5B29517E7D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6"/>
            <a:ext cx="9707344" cy="492612"/>
          </a:xfrm>
        </p:spPr>
        <p:txBody>
          <a:bodyPr>
            <a:noAutofit/>
          </a:bodyPr>
          <a:lstStyle>
            <a:lvl1pPr algn="l">
              <a:defRPr sz="36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17F6231-DF66-74A8-F2D0-27B03576B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232452"/>
            <a:ext cx="5157787" cy="4957211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A3B25884-F6E2-B06E-54CE-EFDFA1A186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232452"/>
            <a:ext cx="5183188" cy="4957211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7" name="Bilde 10">
            <a:extLst>
              <a:ext uri="{FF2B5EF4-FFF2-40B4-BE49-F238E27FC236}">
                <a16:creationId xmlns:a16="http://schemas.microsoft.com/office/drawing/2014/main" id="{4DEAB9BA-4E6D-3FC1-9B28-FCB27CFF47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0097FDD-F9B7-A8C9-C147-1C3A6447B93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82D0C41-E7A9-11B6-AE39-6DC4904CFFB5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5C408C4-A11C-9469-8C39-66E8A62B39C9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0128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bg>
      <p:bgPr>
        <a:solidFill>
          <a:srgbClr val="C24F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94B0D-2A9A-B7D0-61E5-811025968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Undertittel 2">
            <a:extLst>
              <a:ext uri="{FF2B5EF4-FFF2-40B4-BE49-F238E27FC236}">
                <a16:creationId xmlns:a16="http://schemas.microsoft.com/office/drawing/2014/main" id="{128CF8CD-F21E-218B-B40C-9CB4F7CF8300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838198" y="4574444"/>
            <a:ext cx="10509251" cy="1386969"/>
          </a:xfrm>
          <a:noFill/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pic>
        <p:nvPicPr>
          <p:cNvPr id="4" name="Bilde 10">
            <a:extLst>
              <a:ext uri="{FF2B5EF4-FFF2-40B4-BE49-F238E27FC236}">
                <a16:creationId xmlns:a16="http://schemas.microsoft.com/office/drawing/2014/main" id="{A72A217C-EE45-CD0E-90E3-B4904DF47E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13E652-4FAD-7195-ABE6-A8A39B7C3683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67584B-DBB0-7671-7F5F-BF0CC8FCB393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003002-F5C3-7081-BDDE-CD79CA0C38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A7C988-055D-4D43-017B-F53AEF96666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0800000">
            <a:off x="451566" y="0"/>
            <a:ext cx="4789357" cy="478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060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bg>
      <p:bgPr>
        <a:solidFill>
          <a:srgbClr val="C24F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7FBE79-7BFA-2FC7-FF2A-A65DF47C82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23609" y="1264398"/>
            <a:ext cx="3932237" cy="1098501"/>
          </a:xfrm>
        </p:spPr>
        <p:txBody>
          <a:bodyPr anchor="b">
            <a:normAutofit/>
          </a:bodyPr>
          <a:lstStyle>
            <a:lvl1pPr>
              <a:defRPr sz="36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144E01-9E98-254E-EDD2-78DE2BBB87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23609" y="2477243"/>
            <a:ext cx="3932237" cy="3371361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A0CB49F2-8A6D-4A92-AE8A-01BF17C018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95243" y="230188"/>
            <a:ext cx="6733691" cy="580049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5" name="Bilde 10">
            <a:extLst>
              <a:ext uri="{FF2B5EF4-FFF2-40B4-BE49-F238E27FC236}">
                <a16:creationId xmlns:a16="http://schemas.microsoft.com/office/drawing/2014/main" id="{14AF6B78-E20B-51DD-528A-F14B4BB797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ED1CDE6-20E4-B9F5-DDD8-3EDD3C86F570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2AC2B1-1B7A-E826-23D5-F6814F70133D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294A0A-5292-820D-6E79-6E79A79356E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8227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9867EA-2D87-DB27-8E8B-20A1AB3D6A08}"/>
              </a:ext>
            </a:extLst>
          </p:cNvPr>
          <p:cNvSpPr/>
          <p:nvPr userDrawn="1"/>
        </p:nvSpPr>
        <p:spPr>
          <a:xfrm>
            <a:off x="0" y="0"/>
            <a:ext cx="4586686" cy="6209993"/>
          </a:xfrm>
          <a:prstGeom prst="rect">
            <a:avLst/>
          </a:prstGeom>
          <a:solidFill>
            <a:srgbClr val="C24F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5AA6A361-759F-39CA-C2AB-14B2F3771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1746" y="1221069"/>
            <a:ext cx="3855462" cy="1325563"/>
          </a:xfrm>
        </p:spPr>
        <p:txBody>
          <a:bodyPr anchor="t"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2" name="Plassholder for innhold 2">
            <a:extLst>
              <a:ext uri="{FF2B5EF4-FFF2-40B4-BE49-F238E27FC236}">
                <a16:creationId xmlns:a16="http://schemas.microsoft.com/office/drawing/2014/main" id="{5619827E-ECC2-B656-FB96-307CB9F9EE19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5033552" y="1221069"/>
            <a:ext cx="6756701" cy="4755194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pic>
        <p:nvPicPr>
          <p:cNvPr id="4" name="Bilde 10">
            <a:extLst>
              <a:ext uri="{FF2B5EF4-FFF2-40B4-BE49-F238E27FC236}">
                <a16:creationId xmlns:a16="http://schemas.microsoft.com/office/drawing/2014/main" id="{28C0CBD8-AEE5-3795-AD1A-BCDD0E5A17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6DA7E5D-DE9B-E3E4-7A85-CB7A96AA6C06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rgbClr val="C24F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7EA354-FAEB-7C39-5B7F-135B1399DDCA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39FB354-1A3A-4B6B-A10A-0F73A772C97B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18" name="Bilde 10">
            <a:extLst>
              <a:ext uri="{FF2B5EF4-FFF2-40B4-BE49-F238E27FC236}">
                <a16:creationId xmlns:a16="http://schemas.microsoft.com/office/drawing/2014/main" id="{A4C8F51F-C6B2-4A33-DAED-FA618664E6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35097B-AE66-2DE0-B364-04891986DDB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262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9867EA-2D87-DB27-8E8B-20A1AB3D6A08}"/>
              </a:ext>
            </a:extLst>
          </p:cNvPr>
          <p:cNvSpPr/>
          <p:nvPr userDrawn="1"/>
        </p:nvSpPr>
        <p:spPr>
          <a:xfrm>
            <a:off x="0" y="0"/>
            <a:ext cx="4586686" cy="6533996"/>
          </a:xfrm>
          <a:prstGeom prst="rect">
            <a:avLst/>
          </a:prstGeom>
          <a:solidFill>
            <a:srgbClr val="C24F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5AA6A361-759F-39CA-C2AB-14B2F3771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1746" y="1221069"/>
            <a:ext cx="3855462" cy="1325563"/>
          </a:xfrm>
        </p:spPr>
        <p:txBody>
          <a:bodyPr anchor="t"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2" name="Plassholder for innhold 2">
            <a:extLst>
              <a:ext uri="{FF2B5EF4-FFF2-40B4-BE49-F238E27FC236}">
                <a16:creationId xmlns:a16="http://schemas.microsoft.com/office/drawing/2014/main" id="{6B303C85-F69C-9764-05B6-4082A7006987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5033553" y="1221069"/>
            <a:ext cx="3302728" cy="4755194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68D3284B-27F6-154B-D7E6-463780C26C76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568201" y="1221069"/>
            <a:ext cx="3302728" cy="4755194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B628DF-7B3F-4AB2-D692-71C50FC8D343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rgbClr val="C24F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8DCC0B-9D47-1AA1-69CA-A6368C02CD5B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FB8E36-F6C9-EDF4-A25E-430D10F2998F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C76F1767-41E2-E023-A0C6-D58B8FFCF7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A0F9778-2A46-F154-7887-C418EBDB783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63838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ogo and Title">
    <p:bg>
      <p:bgPr>
        <a:solidFill>
          <a:srgbClr val="C24F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AC30326F-E319-9F2C-4965-52B2C35855E5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Tittel 1">
            <a:extLst>
              <a:ext uri="{FF2B5EF4-FFF2-40B4-BE49-F238E27FC236}">
                <a16:creationId xmlns:a16="http://schemas.microsoft.com/office/drawing/2014/main" id="{EF37AA58-0D0A-2C65-BBA7-F4E10FDCA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88257" y="3933090"/>
            <a:ext cx="6815483" cy="641939"/>
          </a:xfrm>
        </p:spPr>
        <p:txBody>
          <a:bodyPr anchor="t">
            <a:normAutofit/>
          </a:bodyPr>
          <a:lstStyle>
            <a:lvl1pPr algn="ct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pic>
        <p:nvPicPr>
          <p:cNvPr id="16" name="Bilde 10">
            <a:extLst>
              <a:ext uri="{FF2B5EF4-FFF2-40B4-BE49-F238E27FC236}">
                <a16:creationId xmlns:a16="http://schemas.microsoft.com/office/drawing/2014/main" id="{E0DF04FE-B79B-AA5D-765C-E69C00517D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321816" y="1994978"/>
            <a:ext cx="1548366" cy="15483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1410FB2-B178-0172-1FA9-C3C4B0BF4A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AC59369-8F73-304E-6F40-B9E2279476F5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856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ck Page">
    <p:bg>
      <p:bgPr>
        <a:solidFill>
          <a:srgbClr val="C24F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AC30326F-E319-9F2C-4965-52B2C35855E5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16" name="Bilde 10">
            <a:extLst>
              <a:ext uri="{FF2B5EF4-FFF2-40B4-BE49-F238E27FC236}">
                <a16:creationId xmlns:a16="http://schemas.microsoft.com/office/drawing/2014/main" id="{E0DF04FE-B79B-AA5D-765C-E69C00517D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375054" y="1638131"/>
            <a:ext cx="1317054" cy="131705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D920BC6-AA73-F5EC-6D25-0FF1A42DC227}"/>
              </a:ext>
            </a:extLst>
          </p:cNvPr>
          <p:cNvGrpSpPr/>
          <p:nvPr userDrawn="1"/>
        </p:nvGrpSpPr>
        <p:grpSpPr>
          <a:xfrm>
            <a:off x="4902369" y="5004348"/>
            <a:ext cx="2387261" cy="393277"/>
            <a:chOff x="4834755" y="5001332"/>
            <a:chExt cx="2387261" cy="393277"/>
          </a:xfrm>
        </p:grpSpPr>
        <p:pic>
          <p:nvPicPr>
            <p:cNvPr id="6" name="Graphic 5">
              <a:hlinkClick r:id="rId3"/>
              <a:extLst>
                <a:ext uri="{FF2B5EF4-FFF2-40B4-BE49-F238E27FC236}">
                  <a16:creationId xmlns:a16="http://schemas.microsoft.com/office/drawing/2014/main" id="{60C57129-A5AD-15D0-0E1F-0AF9B1632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4834755" y="5020949"/>
              <a:ext cx="373660" cy="373660"/>
            </a:xfrm>
            <a:prstGeom prst="rect">
              <a:avLst/>
            </a:prstGeom>
          </p:spPr>
        </p:pic>
        <p:pic>
          <p:nvPicPr>
            <p:cNvPr id="7" name="Graphic 6">
              <a:hlinkClick r:id="rId5"/>
              <a:extLst>
                <a:ext uri="{FF2B5EF4-FFF2-40B4-BE49-F238E27FC236}">
                  <a16:creationId xmlns:a16="http://schemas.microsoft.com/office/drawing/2014/main" id="{6743347A-275E-14E4-6BC4-A61F3E0D481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5333251" y="5011141"/>
              <a:ext cx="373660" cy="373660"/>
            </a:xfrm>
            <a:prstGeom prst="rect">
              <a:avLst/>
            </a:prstGeom>
          </p:spPr>
        </p:pic>
        <p:pic>
          <p:nvPicPr>
            <p:cNvPr id="8" name="Graphic 7">
              <a:hlinkClick r:id="rId7"/>
              <a:extLst>
                <a:ext uri="{FF2B5EF4-FFF2-40B4-BE49-F238E27FC236}">
                  <a16:creationId xmlns:a16="http://schemas.microsoft.com/office/drawing/2014/main" id="{B8188A04-9887-3F84-B50C-3508FE9F7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/>
          </p:blipFill>
          <p:spPr>
            <a:xfrm>
              <a:off x="5831747" y="5011141"/>
              <a:ext cx="373660" cy="373660"/>
            </a:xfrm>
            <a:prstGeom prst="rect">
              <a:avLst/>
            </a:prstGeom>
          </p:spPr>
        </p:pic>
        <p:pic>
          <p:nvPicPr>
            <p:cNvPr id="9" name="Graphic 8">
              <a:hlinkClick r:id="rId9"/>
              <a:extLst>
                <a:ext uri="{FF2B5EF4-FFF2-40B4-BE49-F238E27FC236}">
                  <a16:creationId xmlns:a16="http://schemas.microsoft.com/office/drawing/2014/main" id="{C46D7BD3-282D-B9DC-62AB-A971945AD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/>
          </p:blipFill>
          <p:spPr>
            <a:xfrm>
              <a:off x="6848356" y="5011141"/>
              <a:ext cx="373660" cy="373660"/>
            </a:xfrm>
            <a:prstGeom prst="rect">
              <a:avLst/>
            </a:prstGeom>
          </p:spPr>
        </p:pic>
        <p:pic>
          <p:nvPicPr>
            <p:cNvPr id="12" name="Graphic 11">
              <a:hlinkClick r:id="rId11"/>
              <a:extLst>
                <a:ext uri="{FF2B5EF4-FFF2-40B4-BE49-F238E27FC236}">
                  <a16:creationId xmlns:a16="http://schemas.microsoft.com/office/drawing/2014/main" id="{F9A1FFEC-F2F5-9BDC-59C6-11FCE63E7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/>
            <a:stretch/>
          </p:blipFill>
          <p:spPr>
            <a:xfrm>
              <a:off x="6330243" y="5001332"/>
              <a:ext cx="393277" cy="393277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504703D1-6E5C-AF0D-63FA-86757E519398}"/>
              </a:ext>
            </a:extLst>
          </p:cNvPr>
          <p:cNvSpPr txBox="1"/>
          <p:nvPr userDrawn="1"/>
        </p:nvSpPr>
        <p:spPr>
          <a:xfrm>
            <a:off x="3048000" y="3508293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AU" sz="2200">
                <a:effectLst/>
                <a:latin typeface="+mn-lt"/>
              </a:rPr>
              <a:t>INTOSAI Development Initiative (IDI)</a:t>
            </a:r>
          </a:p>
          <a:p>
            <a:pPr algn="ctr">
              <a:lnSpc>
                <a:spcPct val="100000"/>
              </a:lnSpc>
            </a:pPr>
            <a:r>
              <a:rPr lang="en-AU" sz="2200" err="1">
                <a:effectLst/>
                <a:latin typeface="+mn-lt"/>
              </a:rPr>
              <a:t>Stenersgata</a:t>
            </a:r>
            <a:r>
              <a:rPr lang="en-AU" sz="2200">
                <a:effectLst/>
                <a:latin typeface="+mn-lt"/>
              </a:rPr>
              <a:t> 2, 0184 Oslo, Norway</a:t>
            </a:r>
          </a:p>
          <a:p>
            <a:pPr algn="ctr">
              <a:lnSpc>
                <a:spcPct val="100000"/>
              </a:lnSpc>
            </a:pPr>
            <a:r>
              <a:rPr lang="en-AU" sz="2200" u="sng" err="1">
                <a:effectLst/>
                <a:latin typeface="+mn-lt"/>
              </a:rPr>
              <a:t>www.idi.no</a:t>
            </a:r>
            <a:endParaRPr lang="en-AU" sz="2200">
              <a:effectLst/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631400-8260-DC53-46B6-7008537848C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79975DE-BE98-CC89-3D19-DEDE2619FB0E}"/>
              </a:ext>
            </a:extLst>
          </p:cNvPr>
          <p:cNvSpPr txBox="1"/>
          <p:nvPr userDrawn="1"/>
        </p:nvSpPr>
        <p:spPr>
          <a:xfrm>
            <a:off x="300454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813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FBD7887-3C83-CEA0-5BF2-C4A35E798B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176046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81CE8A9-BC8E-AA69-4A11-07C86C02ED83}"/>
              </a:ext>
            </a:extLst>
          </p:cNvPr>
          <p:cNvSpPr/>
          <p:nvPr userDrawn="1"/>
        </p:nvSpPr>
        <p:spPr>
          <a:xfrm>
            <a:off x="6157119" y="-1"/>
            <a:ext cx="6034881" cy="68580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59FBA252-8ADE-35AE-F54B-9045F920F1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sp>
        <p:nvSpPr>
          <p:cNvPr id="10" name="Tittel 1">
            <a:extLst>
              <a:ext uri="{FF2B5EF4-FFF2-40B4-BE49-F238E27FC236}">
                <a16:creationId xmlns:a16="http://schemas.microsoft.com/office/drawing/2014/main" id="{44A8BFA4-8DEA-6F4D-66A8-24DEA9A52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97345" y="1764474"/>
            <a:ext cx="4754428" cy="2152807"/>
          </a:xfrm>
          <a:noFill/>
        </p:spPr>
        <p:txBody>
          <a:bodyPr anchor="b">
            <a:normAutofit/>
          </a:bodyPr>
          <a:lstStyle>
            <a:lvl1pPr algn="ctr">
              <a:defRPr sz="5400" b="0" i="0">
                <a:solidFill>
                  <a:schemeClr val="bg1"/>
                </a:solidFill>
                <a:latin typeface="Oswald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11" name="Undertittel 2">
            <a:extLst>
              <a:ext uri="{FF2B5EF4-FFF2-40B4-BE49-F238E27FC236}">
                <a16:creationId xmlns:a16="http://schemas.microsoft.com/office/drawing/2014/main" id="{4A0BC09F-D848-BC37-28C4-2E712D9E2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5563" y="4273060"/>
            <a:ext cx="4797991" cy="91208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B991972-68AF-0FBB-B812-856BA8EF17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01199" y="5685222"/>
            <a:ext cx="3146717" cy="303347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7D6108-FC66-4D83-F3CF-3D494070A7E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5916D3-8D1F-7F78-AFFA-9358DFCFBD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5400000">
            <a:off x="6157118" y="-2"/>
            <a:ext cx="3699416" cy="369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3286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 with Footer">
    <p:bg>
      <p:bgPr>
        <a:solidFill>
          <a:srgbClr val="C24F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C285714-62B2-2EE3-7952-303B8285D0EF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A45A04-4467-3332-0471-7B8933E7C6F4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1468EA-FB33-3287-0781-8D60D0CFEA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pic>
        <p:nvPicPr>
          <p:cNvPr id="2" name="Bilde 10">
            <a:extLst>
              <a:ext uri="{FF2B5EF4-FFF2-40B4-BE49-F238E27FC236}">
                <a16:creationId xmlns:a16="http://schemas.microsoft.com/office/drawing/2014/main" id="{EB35BBC1-453F-AFF0-6FB1-38FE9712C4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7929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bg>
      <p:bgPr>
        <a:solidFill>
          <a:srgbClr val="C24F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3098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tel 1">
            <a:extLst>
              <a:ext uri="{FF2B5EF4-FFF2-40B4-BE49-F238E27FC236}">
                <a16:creationId xmlns:a16="http://schemas.microsoft.com/office/drawing/2014/main" id="{CEB000E3-9D1D-3346-B19A-489531A4E0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199" y="2767497"/>
            <a:ext cx="7048501" cy="1327859"/>
          </a:xfrm>
          <a:noFill/>
        </p:spPr>
        <p:txBody>
          <a:bodyPr anchor="b">
            <a:normAutofit/>
          </a:bodyPr>
          <a:lstStyle>
            <a:lvl1pPr algn="l">
              <a:defRPr sz="36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10" name="Undertittel 2">
            <a:extLst>
              <a:ext uri="{FF2B5EF4-FFF2-40B4-BE49-F238E27FC236}">
                <a16:creationId xmlns:a16="http://schemas.microsoft.com/office/drawing/2014/main" id="{80489EB6-3F7F-26AD-30C1-2090864744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4452524"/>
            <a:ext cx="6241774" cy="912089"/>
          </a:xfrm>
          <a:noFill/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5EBE20F4-0D4A-6271-C76B-B718205F96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5693704"/>
            <a:ext cx="4402724" cy="323849"/>
          </a:xfrm>
          <a:noFill/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E7C173-B0B3-2CD7-98A0-9B29DEE118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266"/>
          <a:stretch/>
        </p:blipFill>
        <p:spPr>
          <a:xfrm>
            <a:off x="5878286" y="-619443"/>
            <a:ext cx="5812673" cy="7477609"/>
          </a:xfrm>
          <a:prstGeom prst="rect">
            <a:avLst/>
          </a:prstGeom>
        </p:spPr>
      </p:pic>
      <p:pic>
        <p:nvPicPr>
          <p:cNvPr id="3" name="Bilde 10">
            <a:extLst>
              <a:ext uri="{FF2B5EF4-FFF2-40B4-BE49-F238E27FC236}">
                <a16:creationId xmlns:a16="http://schemas.microsoft.com/office/drawing/2014/main" id="{1E700093-0ED9-8422-139F-1B4793E07CF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9823413-C553-AA57-20DF-38123DA791D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 rot="10800000">
            <a:off x="451566" y="0"/>
            <a:ext cx="4789357" cy="47893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7868FCE-6BF3-D515-3FBF-4FFB82285C59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112BE7-CC66-7DAB-3739-480A9290DFAE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33805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1">
            <a:extLst>
              <a:ext uri="{FF2B5EF4-FFF2-40B4-BE49-F238E27FC236}">
                <a16:creationId xmlns:a16="http://schemas.microsoft.com/office/drawing/2014/main" id="{8B7BF867-BB76-3EC5-AABE-EFEC21FF5D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233332"/>
            <a:ext cx="9144000" cy="1655763"/>
          </a:xfrm>
        </p:spPr>
        <p:txBody>
          <a:bodyPr anchor="b">
            <a:normAutofit/>
          </a:bodyPr>
          <a:lstStyle>
            <a:lvl1pPr algn="ct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7" name="Undertittel 2">
            <a:extLst>
              <a:ext uri="{FF2B5EF4-FFF2-40B4-BE49-F238E27FC236}">
                <a16:creationId xmlns:a16="http://schemas.microsoft.com/office/drawing/2014/main" id="{5630772D-B864-29D9-3A6C-34ECC25DCA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81171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FDC94A-386E-3BF3-F687-CD1D4C4F969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36074" y="3647841"/>
            <a:ext cx="2854319" cy="2854319"/>
          </a:xfrm>
          <a:prstGeom prst="rect">
            <a:avLst/>
          </a:prstGeom>
        </p:spPr>
      </p:pic>
      <p:pic>
        <p:nvPicPr>
          <p:cNvPr id="4" name="Bilde 10">
            <a:extLst>
              <a:ext uri="{FF2B5EF4-FFF2-40B4-BE49-F238E27FC236}">
                <a16:creationId xmlns:a16="http://schemas.microsoft.com/office/drawing/2014/main" id="{636FDB3A-C2C6-1B55-8638-A6EBB217ACE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9B8E79F-85FF-D308-A96C-F56360C834B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 rot="10800000">
            <a:off x="451566" y="0"/>
            <a:ext cx="4789357" cy="478935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593C849-2EAB-E41C-8C79-C662C53E39E4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tx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99D806-5822-CB12-9B42-EEB610C68AF0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275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Agend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4C4A7F7-40DE-92EF-972E-90FC221308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61"/>
          <a:stretch/>
        </p:blipFill>
        <p:spPr>
          <a:xfrm>
            <a:off x="0" y="0"/>
            <a:ext cx="5707136" cy="685799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03DC036-EF05-E2DD-7889-8C8DF455B5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384456"/>
            <a:ext cx="5693045" cy="869687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5A08E67-FF43-7B46-D4F7-71881B1611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527032"/>
            <a:ext cx="5693045" cy="328127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016F40-58AA-4762-A0E5-7C44CC188E38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B97A026-4B42-B73C-D282-72DD54F7FD5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4ADCBA5-8098-C4D3-F707-9CCA6789B190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5817C7B-6943-AFB9-8EBC-1ACF25DDA274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14" name="Bilde 10">
            <a:extLst>
              <a:ext uri="{FF2B5EF4-FFF2-40B4-BE49-F238E27FC236}">
                <a16:creationId xmlns:a16="http://schemas.microsoft.com/office/drawing/2014/main" id="{121042E8-B30A-8D66-D91E-3E7E67200CA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7995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Agend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03DC036-EF05-E2DD-7889-8C8DF455B5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384456"/>
            <a:ext cx="5693045" cy="869687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5A08E67-FF43-7B46-D4F7-71881B1611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527032"/>
            <a:ext cx="5693045" cy="328127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E7F3F3-DD63-224F-70C9-15695164743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707136" cy="668788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2016F40-58AA-4762-A0E5-7C44CC188E38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B97A026-4B42-B73C-D282-72DD54F7FD5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4ADCBA5-8098-C4D3-F707-9CCA6789B190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5817C7B-6943-AFB9-8EBC-1ACF25DDA274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14" name="Bilde 10">
            <a:extLst>
              <a:ext uri="{FF2B5EF4-FFF2-40B4-BE49-F238E27FC236}">
                <a16:creationId xmlns:a16="http://schemas.microsoft.com/office/drawing/2014/main" id="{121042E8-B30A-8D66-D91E-3E7E67200CA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589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Agend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03DC036-EF05-E2DD-7889-8C8DF455B5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384456"/>
            <a:ext cx="5693045" cy="869687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5A08E67-FF43-7B46-D4F7-71881B1611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527032"/>
            <a:ext cx="5693045" cy="328127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016F40-58AA-4762-A0E5-7C44CC188E38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B97A026-4B42-B73C-D282-72DD54F7FD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4ADCBA5-8098-C4D3-F707-9CCA6789B190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5817C7B-6943-AFB9-8EBC-1ACF25DDA274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14" name="Bilde 10">
            <a:extLst>
              <a:ext uri="{FF2B5EF4-FFF2-40B4-BE49-F238E27FC236}">
                <a16:creationId xmlns:a16="http://schemas.microsoft.com/office/drawing/2014/main" id="{121042E8-B30A-8D66-D91E-3E7E67200CA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8EE5EF-0775-F864-DFC8-75280509779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" y="0"/>
            <a:ext cx="5555820" cy="62099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Add your own picture here</a:t>
            </a:r>
          </a:p>
        </p:txBody>
      </p:sp>
    </p:spTree>
    <p:extLst>
      <p:ext uri="{BB962C8B-B14F-4D97-AF65-F5344CB8AC3E}">
        <p14:creationId xmlns:p14="http://schemas.microsoft.com/office/powerpoint/2010/main" val="24443520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Tex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4EBAF62-5CF6-8191-38F8-BB9E9AD87B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3186" y="1395167"/>
            <a:ext cx="10983558" cy="4694483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331905-85D6-48B7-ACC4-21C41762189C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661F08-773A-527C-C9E2-1F2C0D49E7BE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9A50E8-C847-876E-03D2-737621BFBCF3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10E62D9-2ADF-0172-0598-CC276AF5C3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3186" y="296048"/>
            <a:ext cx="9920344" cy="687297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  <a:latin typeface="Oswa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15" name="Bilde 10">
            <a:extLst>
              <a:ext uri="{FF2B5EF4-FFF2-40B4-BE49-F238E27FC236}">
                <a16:creationId xmlns:a16="http://schemas.microsoft.com/office/drawing/2014/main" id="{2D28E1D6-62BF-1FFD-268C-FC3704D7757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16" name="Picture 15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F3A9B7F9-E890-A8CA-93B2-45D6636EFD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56485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riso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D78094C-D6AF-9423-3536-7188401E00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6"/>
            <a:ext cx="9751874" cy="492612"/>
          </a:xfrm>
        </p:spPr>
        <p:txBody>
          <a:bodyPr>
            <a:noAutofit/>
          </a:bodyPr>
          <a:lstStyle>
            <a:lvl1pPr algn="l">
              <a:defRPr sz="36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9098411-37DD-90BE-8A45-0B1C5BF47C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232452"/>
            <a:ext cx="5157787" cy="4957211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AAD48678-3059-5D40-BA9C-96CEF08A85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232452"/>
            <a:ext cx="5183188" cy="4957211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7988EB9-9291-2447-B7F5-60FF9D8FDD34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65860E-2F9F-9A39-0409-7915C0467F84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958AAD-9273-ADFD-DDE5-8F364746E0C1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6" name="Bilde 10">
            <a:extLst>
              <a:ext uri="{FF2B5EF4-FFF2-40B4-BE49-F238E27FC236}">
                <a16:creationId xmlns:a16="http://schemas.microsoft.com/office/drawing/2014/main" id="{9ECA2AD4-98AD-6082-880D-ED1330B034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13" name="Picture 12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91665B77-8A23-63EB-D16D-57B1A98E4B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03678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Heade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94B0D-2A9A-B7D0-61E5-811025968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042B1F-CE85-E90A-0C9C-5BBC3CCE65B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subtitle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765C7A-2538-7CF8-5852-154AE53DE0E8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815E36-CCAD-402D-8E04-8939BE02F9D7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D92429-CC9D-1DF6-9DA0-FE86EF42E335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5C9B8B11-7D88-FC16-F77F-7A9E262E6B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12" name="Picture 11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FEB87A7C-2F58-C453-C0C1-393C2902AC7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66C1A31-8D0E-1684-1F21-1BA2CB85009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 rot="10800000">
            <a:off x="451566" y="0"/>
            <a:ext cx="4789357" cy="478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431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7A9D6D4-21EB-EAD2-DEFE-E840A16E09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8135007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81CE8A9-BC8E-AA69-4A11-07C86C02ED83}"/>
              </a:ext>
            </a:extLst>
          </p:cNvPr>
          <p:cNvSpPr/>
          <p:nvPr userDrawn="1"/>
        </p:nvSpPr>
        <p:spPr>
          <a:xfrm>
            <a:off x="6157119" y="-1"/>
            <a:ext cx="6034881" cy="68580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59FBA252-8ADE-35AE-F54B-9045F920F1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sp>
        <p:nvSpPr>
          <p:cNvPr id="10" name="Tittel 1">
            <a:extLst>
              <a:ext uri="{FF2B5EF4-FFF2-40B4-BE49-F238E27FC236}">
                <a16:creationId xmlns:a16="http://schemas.microsoft.com/office/drawing/2014/main" id="{44A8BFA4-8DEA-6F4D-66A8-24DEA9A52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97345" y="1764474"/>
            <a:ext cx="4754428" cy="2152807"/>
          </a:xfrm>
          <a:noFill/>
        </p:spPr>
        <p:txBody>
          <a:bodyPr anchor="b">
            <a:normAutofit/>
          </a:bodyPr>
          <a:lstStyle>
            <a:lvl1pPr algn="ctr">
              <a:defRPr sz="5400" b="0" i="0">
                <a:solidFill>
                  <a:schemeClr val="bg1"/>
                </a:solidFill>
                <a:latin typeface="Oswald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11" name="Undertittel 2">
            <a:extLst>
              <a:ext uri="{FF2B5EF4-FFF2-40B4-BE49-F238E27FC236}">
                <a16:creationId xmlns:a16="http://schemas.microsoft.com/office/drawing/2014/main" id="{4A0BC09F-D848-BC37-28C4-2E712D9E2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5563" y="4273060"/>
            <a:ext cx="4797991" cy="91208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B991972-68AF-0FBB-B812-856BA8EF17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01199" y="5685222"/>
            <a:ext cx="3146717" cy="303347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291998-04D2-C873-E26D-D6203B48B9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16200000">
            <a:off x="8492580" y="3158584"/>
            <a:ext cx="3699416" cy="36994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BC10C64-7A81-2621-03CB-A38D13681B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5400000">
            <a:off x="6157118" y="-2"/>
            <a:ext cx="3699416" cy="369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60993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7FBE79-7BFA-2FC7-FF2A-A65DF47C82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12166" y="1284781"/>
            <a:ext cx="3932237" cy="1098501"/>
          </a:xfrm>
        </p:spPr>
        <p:txBody>
          <a:bodyPr anchor="b">
            <a:normAutofit/>
          </a:bodyPr>
          <a:lstStyle>
            <a:lvl1pPr>
              <a:defRPr sz="36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144E01-9E98-254E-EDD2-78DE2BBB87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15342" y="2497626"/>
            <a:ext cx="3932237" cy="3371361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72F6FCAF-9604-F76C-F050-31031B9DA9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3820" y="230188"/>
            <a:ext cx="6733691" cy="580049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27307C-0E24-AFBF-402D-463E392D3546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91BF4C-EC8B-37D0-D367-03BC30C91FBC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FF213B-BC4A-D15E-74E9-002ED6F0ED66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12" name="Bilde 10">
            <a:extLst>
              <a:ext uri="{FF2B5EF4-FFF2-40B4-BE49-F238E27FC236}">
                <a16:creationId xmlns:a16="http://schemas.microsoft.com/office/drawing/2014/main" id="{7601A3FB-F287-A461-903C-58D2EF48FF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13" name="Picture 12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3E0335A4-3083-3822-6439-19C4B235CA9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47225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9867EA-2D87-DB27-8E8B-20A1AB3D6A08}"/>
              </a:ext>
            </a:extLst>
          </p:cNvPr>
          <p:cNvSpPr/>
          <p:nvPr userDrawn="1"/>
        </p:nvSpPr>
        <p:spPr>
          <a:xfrm>
            <a:off x="0" y="0"/>
            <a:ext cx="4586686" cy="6533996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5AA6A361-759F-39CA-C2AB-14B2F3771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1746" y="1221069"/>
            <a:ext cx="3855462" cy="1325563"/>
          </a:xfrm>
        </p:spPr>
        <p:txBody>
          <a:bodyPr anchor="t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2" name="Plassholder for innhold 2">
            <a:extLst>
              <a:ext uri="{FF2B5EF4-FFF2-40B4-BE49-F238E27FC236}">
                <a16:creationId xmlns:a16="http://schemas.microsoft.com/office/drawing/2014/main" id="{78C59911-ADC3-7B10-8D7D-73AFBF4BC42A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5033552" y="1221069"/>
            <a:ext cx="6756701" cy="4755194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F351CC1-DC60-35A8-635A-0AB827E3EEF8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02B628-CFF2-4A98-E730-D5F850CDF9DF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70732F-A268-F8B7-CC21-FBAAD5498D13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10" name="Bilde 10">
            <a:extLst>
              <a:ext uri="{FF2B5EF4-FFF2-40B4-BE49-F238E27FC236}">
                <a16:creationId xmlns:a16="http://schemas.microsoft.com/office/drawing/2014/main" id="{2BACA853-4828-DAFB-EAE1-26B0CB5A5A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11" name="Picture 10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27011464-5889-8352-2195-848DE296967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82236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660F59-9C1C-F95B-FC50-8330964753D5}"/>
              </a:ext>
            </a:extLst>
          </p:cNvPr>
          <p:cNvSpPr/>
          <p:nvPr userDrawn="1"/>
        </p:nvSpPr>
        <p:spPr>
          <a:xfrm>
            <a:off x="0" y="0"/>
            <a:ext cx="4586686" cy="6533996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lassholder for innhold 2">
            <a:extLst>
              <a:ext uri="{FF2B5EF4-FFF2-40B4-BE49-F238E27FC236}">
                <a16:creationId xmlns:a16="http://schemas.microsoft.com/office/drawing/2014/main" id="{6B303C85-F69C-9764-05B6-4082A7006987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5033553" y="1221069"/>
            <a:ext cx="3302728" cy="4755194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68D3284B-27F6-154B-D7E6-463780C26C76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568201" y="1221069"/>
            <a:ext cx="3302728" cy="4755194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110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0" name="Tittel 1">
            <a:extLst>
              <a:ext uri="{FF2B5EF4-FFF2-40B4-BE49-F238E27FC236}">
                <a16:creationId xmlns:a16="http://schemas.microsoft.com/office/drawing/2014/main" id="{EF37AA58-0D0A-2C65-BBA7-F4E10FDCA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1746" y="1221069"/>
            <a:ext cx="3855462" cy="1325563"/>
          </a:xfrm>
        </p:spPr>
        <p:txBody>
          <a:bodyPr anchor="t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FC3595-2735-6D52-C1B9-ED0EAC4CF338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0AF878-E485-6DB1-30DA-58089F8AC63B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FF2533-B3F0-D23B-C86A-C3DD524C2FAB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3C8B5ABF-AFC4-C4FF-DA48-17A45DE0C26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  <p:pic>
        <p:nvPicPr>
          <p:cNvPr id="16" name="Picture 15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B4FCEF38-78AD-8A60-DA16-15F506D148C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87411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ogo and Titl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660F59-9C1C-F95B-FC50-8330964753D5}"/>
              </a:ext>
            </a:extLst>
          </p:cNvPr>
          <p:cNvSpPr/>
          <p:nvPr userDrawn="1"/>
        </p:nvSpPr>
        <p:spPr>
          <a:xfrm>
            <a:off x="-1" y="0"/>
            <a:ext cx="12177909" cy="68580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30326F-E319-9F2C-4965-52B2C35855E5}"/>
              </a:ext>
            </a:extLst>
          </p:cNvPr>
          <p:cNvSpPr txBox="1"/>
          <p:nvPr userDrawn="1"/>
        </p:nvSpPr>
        <p:spPr>
          <a:xfrm>
            <a:off x="11009110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Tittel 1">
            <a:extLst>
              <a:ext uri="{FF2B5EF4-FFF2-40B4-BE49-F238E27FC236}">
                <a16:creationId xmlns:a16="http://schemas.microsoft.com/office/drawing/2014/main" id="{EF37AA58-0D0A-2C65-BBA7-F4E10FDCA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88257" y="3933090"/>
            <a:ext cx="6815483" cy="641939"/>
          </a:xfrm>
        </p:spPr>
        <p:txBody>
          <a:bodyPr anchor="t">
            <a:normAutofit/>
          </a:bodyPr>
          <a:lstStyle>
            <a:lvl1pPr algn="ct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pic>
        <p:nvPicPr>
          <p:cNvPr id="16" name="Bilde 10">
            <a:extLst>
              <a:ext uri="{FF2B5EF4-FFF2-40B4-BE49-F238E27FC236}">
                <a16:creationId xmlns:a16="http://schemas.microsoft.com/office/drawing/2014/main" id="{E0DF04FE-B79B-AA5D-765C-E69C00517D3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5321816" y="1994978"/>
            <a:ext cx="1548366" cy="154836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B82F3F2-C290-EBDA-8952-53291B370F2A}"/>
              </a:ext>
            </a:extLst>
          </p:cNvPr>
          <p:cNvSpPr/>
          <p:nvPr userDrawn="1"/>
        </p:nvSpPr>
        <p:spPr>
          <a:xfrm>
            <a:off x="1900" y="6215039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3F6A3E-9656-E114-B1B4-D8109BB0F5E1}"/>
              </a:ext>
            </a:extLst>
          </p:cNvPr>
          <p:cNvSpPr txBox="1"/>
          <p:nvPr userDrawn="1"/>
        </p:nvSpPr>
        <p:spPr>
          <a:xfrm>
            <a:off x="296021" y="6380109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A4539E-F048-9E05-49B2-112474C4FB41}"/>
              </a:ext>
            </a:extLst>
          </p:cNvPr>
          <p:cNvSpPr txBox="1"/>
          <p:nvPr userDrawn="1"/>
        </p:nvSpPr>
        <p:spPr>
          <a:xfrm>
            <a:off x="11023202" y="6380109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3" name="Picture 2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8513078D-F115-4474-907F-FEC48D1F3C0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11799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ck Pag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83EA5E-35D4-BE15-0F61-6307B52349E6}"/>
              </a:ext>
            </a:extLst>
          </p:cNvPr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30326F-E319-9F2C-4965-52B2C35855E5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tx1"/>
                </a:solidFill>
              </a:rPr>
              <a:pPr algn="r"/>
              <a:t>‹#›</a:t>
            </a:fld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9B8C7F-B10B-E960-8F36-02BD58AC026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5372998" y="1662439"/>
            <a:ext cx="1289703" cy="128970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6580AD1-5314-7B0F-255A-B7D844BC3DE6}"/>
              </a:ext>
            </a:extLst>
          </p:cNvPr>
          <p:cNvSpPr txBox="1"/>
          <p:nvPr userDrawn="1"/>
        </p:nvSpPr>
        <p:spPr>
          <a:xfrm>
            <a:off x="3047999" y="3506772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AU" sz="2200">
                <a:effectLst/>
                <a:latin typeface="+mn-lt"/>
              </a:rPr>
              <a:t>INTOSAI Development Initiative (IDI)</a:t>
            </a:r>
          </a:p>
          <a:p>
            <a:pPr algn="ctr">
              <a:lnSpc>
                <a:spcPct val="100000"/>
              </a:lnSpc>
            </a:pPr>
            <a:r>
              <a:rPr lang="en-AU" sz="2200" err="1">
                <a:effectLst/>
                <a:latin typeface="+mn-lt"/>
              </a:rPr>
              <a:t>Stenersgata</a:t>
            </a:r>
            <a:r>
              <a:rPr lang="en-AU" sz="2200">
                <a:effectLst/>
                <a:latin typeface="+mn-lt"/>
              </a:rPr>
              <a:t> 2, 0184 Oslo, Norway</a:t>
            </a:r>
          </a:p>
          <a:p>
            <a:pPr algn="ctr">
              <a:lnSpc>
                <a:spcPct val="100000"/>
              </a:lnSpc>
            </a:pPr>
            <a:r>
              <a:rPr lang="en-AU" sz="2200" u="sng" err="1">
                <a:effectLst/>
                <a:latin typeface="+mn-lt"/>
              </a:rPr>
              <a:t>www.idi.no</a:t>
            </a:r>
            <a:endParaRPr lang="en-AU" sz="2200">
              <a:effectLst/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30CE5EF-54D6-F2C5-B42F-4A8DE2B2D9EE}"/>
              </a:ext>
            </a:extLst>
          </p:cNvPr>
          <p:cNvGrpSpPr/>
          <p:nvPr userDrawn="1"/>
        </p:nvGrpSpPr>
        <p:grpSpPr>
          <a:xfrm>
            <a:off x="4902369" y="5004348"/>
            <a:ext cx="2387261" cy="393277"/>
            <a:chOff x="4834755" y="5001332"/>
            <a:chExt cx="2387261" cy="393277"/>
          </a:xfrm>
        </p:grpSpPr>
        <p:pic>
          <p:nvPicPr>
            <p:cNvPr id="13" name="Graphic 5">
              <a:hlinkClick r:id="rId5"/>
              <a:extLst>
                <a:ext uri="{FF2B5EF4-FFF2-40B4-BE49-F238E27FC236}">
                  <a16:creationId xmlns:a16="http://schemas.microsoft.com/office/drawing/2014/main" id="{22ACB29F-89AC-ACA0-CC0B-72C481C6F68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4834755" y="5020949"/>
              <a:ext cx="373660" cy="373660"/>
            </a:xfrm>
            <a:prstGeom prst="rect">
              <a:avLst/>
            </a:prstGeom>
          </p:spPr>
        </p:pic>
        <p:pic>
          <p:nvPicPr>
            <p:cNvPr id="14" name="Graphic 6">
              <a:hlinkClick r:id="rId7"/>
              <a:extLst>
                <a:ext uri="{FF2B5EF4-FFF2-40B4-BE49-F238E27FC236}">
                  <a16:creationId xmlns:a16="http://schemas.microsoft.com/office/drawing/2014/main" id="{6F5B6B1E-CC58-E16D-FF88-12436C3FAC8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/>
          </p:blipFill>
          <p:spPr>
            <a:xfrm>
              <a:off x="5333251" y="5011141"/>
              <a:ext cx="373660" cy="373660"/>
            </a:xfrm>
            <a:prstGeom prst="rect">
              <a:avLst/>
            </a:prstGeom>
          </p:spPr>
        </p:pic>
        <p:pic>
          <p:nvPicPr>
            <p:cNvPr id="16" name="Graphic 7">
              <a:hlinkClick r:id="rId9"/>
              <a:extLst>
                <a:ext uri="{FF2B5EF4-FFF2-40B4-BE49-F238E27FC236}">
                  <a16:creationId xmlns:a16="http://schemas.microsoft.com/office/drawing/2014/main" id="{30B6E037-DFF9-0494-E688-2D1162DDF6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/>
          </p:blipFill>
          <p:spPr>
            <a:xfrm>
              <a:off x="5831747" y="5011141"/>
              <a:ext cx="373660" cy="373660"/>
            </a:xfrm>
            <a:prstGeom prst="rect">
              <a:avLst/>
            </a:prstGeom>
          </p:spPr>
        </p:pic>
        <p:pic>
          <p:nvPicPr>
            <p:cNvPr id="17" name="Graphic 8">
              <a:hlinkClick r:id="rId11"/>
              <a:extLst>
                <a:ext uri="{FF2B5EF4-FFF2-40B4-BE49-F238E27FC236}">
                  <a16:creationId xmlns:a16="http://schemas.microsoft.com/office/drawing/2014/main" id="{4DF32681-C0FA-2F47-3A60-6F7187000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/>
            <a:stretch/>
          </p:blipFill>
          <p:spPr>
            <a:xfrm>
              <a:off x="6848356" y="5011141"/>
              <a:ext cx="373660" cy="373660"/>
            </a:xfrm>
            <a:prstGeom prst="rect">
              <a:avLst/>
            </a:prstGeom>
          </p:spPr>
        </p:pic>
        <p:pic>
          <p:nvPicPr>
            <p:cNvPr id="18" name="Graphic 11">
              <a:hlinkClick r:id="rId13"/>
              <a:extLst>
                <a:ext uri="{FF2B5EF4-FFF2-40B4-BE49-F238E27FC236}">
                  <a16:creationId xmlns:a16="http://schemas.microsoft.com/office/drawing/2014/main" id="{D88B29E7-9FFE-6AD1-EC89-9FC6E4FD0C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/>
            <a:stretch/>
          </p:blipFill>
          <p:spPr>
            <a:xfrm>
              <a:off x="6330243" y="5001332"/>
              <a:ext cx="393277" cy="393277"/>
            </a:xfrm>
            <a:prstGeom prst="rect">
              <a:avLst/>
            </a:prstGeom>
          </p:spPr>
        </p:pic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E84B2C7D-DB6C-0F3A-BE80-2ECA7504A707}"/>
              </a:ext>
            </a:extLst>
          </p:cNvPr>
          <p:cNvSpPr/>
          <p:nvPr userDrawn="1"/>
        </p:nvSpPr>
        <p:spPr>
          <a:xfrm>
            <a:off x="0" y="6215039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30122F-B44D-1C5E-318E-7BE48CE7B45F}"/>
              </a:ext>
            </a:extLst>
          </p:cNvPr>
          <p:cNvSpPr txBox="1"/>
          <p:nvPr userDrawn="1"/>
        </p:nvSpPr>
        <p:spPr>
          <a:xfrm>
            <a:off x="294121" y="6380109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613E2C-56C3-3F03-9B3C-3591A1EB3DA0}"/>
              </a:ext>
            </a:extLst>
          </p:cNvPr>
          <p:cNvSpPr txBox="1"/>
          <p:nvPr userDrawn="1"/>
        </p:nvSpPr>
        <p:spPr>
          <a:xfrm>
            <a:off x="11021302" y="6380109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2" name="Picture 1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F53E288D-2828-B483-9237-225E4AA88DC0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6728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 with Foote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800A327-AD14-7A79-5A25-AE22DD995CAD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047D3D-F14B-3E1C-6E0A-BD5F775B9FDA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FB493B-8728-BA8C-1A69-02744905D762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6" name="Picture 5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413B419E-1DE4-E46E-51D9-1FC4A3D92A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  <p:pic>
        <p:nvPicPr>
          <p:cNvPr id="7" name="Bilde 10">
            <a:extLst>
              <a:ext uri="{FF2B5EF4-FFF2-40B4-BE49-F238E27FC236}">
                <a16:creationId xmlns:a16="http://schemas.microsoft.com/office/drawing/2014/main" id="{E38165CD-26D4-855F-A288-E38E09BDA21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39531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990329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Well Governed S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9867EA-2D87-DB27-8E8B-20A1AB3D6A08}"/>
              </a:ext>
            </a:extLst>
          </p:cNvPr>
          <p:cNvSpPr/>
          <p:nvPr userDrawn="1"/>
        </p:nvSpPr>
        <p:spPr>
          <a:xfrm>
            <a:off x="0" y="0"/>
            <a:ext cx="4586686" cy="65339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8E358D-1224-9D15-2183-F59D5CB57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0500"/>
          <a:stretch/>
        </p:blipFill>
        <p:spPr>
          <a:xfrm rot="10800000">
            <a:off x="123443" y="517444"/>
            <a:ext cx="4339800" cy="5458819"/>
          </a:xfrm>
          <a:prstGeom prst="rect">
            <a:avLst/>
          </a:prstGeom>
        </p:spPr>
      </p:pic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8B9AD3C0-8012-E658-A856-5A2C5E68FDF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864308" y="1632856"/>
            <a:ext cx="6994589" cy="4343407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5AA6A361-759F-39CA-C2AB-14B2F3771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8307" y="636720"/>
            <a:ext cx="7026589" cy="671121"/>
          </a:xfrm>
        </p:spPr>
        <p:txBody>
          <a:bodyPr anchor="t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/>
              <a:t>Well-Governed SAIs</a:t>
            </a:r>
            <a:endParaRPr lang="nb-NO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1AC630B-E621-4C32-521F-D3F058B389E0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DE669E-37B8-5EAA-5721-3653F493271B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69800F-120A-BAD5-6C0E-E28BC20E4895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10" name="Picture 9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2A5D88FD-6085-E9C0-3F9B-D4689A64F6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16BA6503-AC74-C185-EFA9-E9AE648841D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80689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rofessional S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9867EA-2D87-DB27-8E8B-20A1AB3D6A08}"/>
              </a:ext>
            </a:extLst>
          </p:cNvPr>
          <p:cNvSpPr/>
          <p:nvPr userDrawn="1"/>
        </p:nvSpPr>
        <p:spPr>
          <a:xfrm>
            <a:off x="0" y="0"/>
            <a:ext cx="4586686" cy="6533996"/>
          </a:xfrm>
          <a:prstGeom prst="rect">
            <a:avLst/>
          </a:prstGeom>
          <a:solidFill>
            <a:schemeClr val="accent4">
              <a:lumMod val="20000"/>
              <a:lumOff val="80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8B9AD3C0-8012-E658-A856-5A2C5E68FDF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864308" y="1632856"/>
            <a:ext cx="6994589" cy="4343407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5AA6A361-759F-39CA-C2AB-14B2F3771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8307" y="636720"/>
            <a:ext cx="7026589" cy="671121"/>
          </a:xfrm>
        </p:spPr>
        <p:txBody>
          <a:bodyPr anchor="t">
            <a:normAutofit/>
          </a:bodyPr>
          <a:lstStyle>
            <a:lvl1pPr>
              <a:defRPr sz="3600" b="1">
                <a:solidFill>
                  <a:schemeClr val="accent4"/>
                </a:solidFill>
              </a:defRPr>
            </a:lvl1pPr>
          </a:lstStyle>
          <a:p>
            <a:r>
              <a:rPr lang="en-GB"/>
              <a:t>Professional SAIs</a:t>
            </a:r>
            <a:endParaRPr lang="nb-NO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ADF52B-F5B5-C425-84B0-4E0180C8C6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019"/>
          <a:stretch/>
        </p:blipFill>
        <p:spPr>
          <a:xfrm>
            <a:off x="256155" y="1099349"/>
            <a:ext cx="4074376" cy="433529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652087F-120E-6D95-2DC5-EFC1F02A3A39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28D752-DC63-D15C-7039-FB75397AD03D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3B7DB8-6843-6610-260E-4350D6156926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10" name="Picture 9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BF21CD3D-99CA-0C0B-D5DE-3729A4AFCE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AC593916-E43E-6D13-98FF-B5B307F232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25389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Relevant S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9867EA-2D87-DB27-8E8B-20A1AB3D6A08}"/>
              </a:ext>
            </a:extLst>
          </p:cNvPr>
          <p:cNvSpPr/>
          <p:nvPr userDrawn="1"/>
        </p:nvSpPr>
        <p:spPr>
          <a:xfrm>
            <a:off x="0" y="0"/>
            <a:ext cx="4586686" cy="6533996"/>
          </a:xfrm>
          <a:prstGeom prst="rect">
            <a:avLst/>
          </a:prstGeom>
          <a:solidFill>
            <a:schemeClr val="accent6">
              <a:lumMod val="20000"/>
              <a:lumOff val="80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8B9AD3C0-8012-E658-A856-5A2C5E68FDF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864308" y="1632856"/>
            <a:ext cx="6994589" cy="4343407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5AA6A361-759F-39CA-C2AB-14B2F3771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8307" y="636720"/>
            <a:ext cx="7026589" cy="671121"/>
          </a:xfrm>
        </p:spPr>
        <p:txBody>
          <a:bodyPr anchor="t">
            <a:normAutofit/>
          </a:bodyPr>
          <a:lstStyle>
            <a:lvl1pPr>
              <a:defRPr sz="3600" b="1">
                <a:solidFill>
                  <a:schemeClr val="accent6"/>
                </a:solidFill>
              </a:defRPr>
            </a:lvl1pPr>
          </a:lstStyle>
          <a:p>
            <a:r>
              <a:rPr lang="en-GB"/>
              <a:t>Relevant SAIs</a:t>
            </a:r>
            <a:endParaRPr lang="nb-NO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806974E-FEDE-F095-96DB-64424A6008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31321" y="1552084"/>
            <a:ext cx="4586686" cy="30577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5ED4FA9-A9DD-86F7-82B7-57069F706EBA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46D422-1E71-749B-62AC-AAEE5546090E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008C61-16D1-EFD4-B32F-57ADA6A060AA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9" name="Picture 8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47C499C4-1C34-F888-95C7-6B2F8A7CE6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  <p:pic>
        <p:nvPicPr>
          <p:cNvPr id="10" name="Bilde 10">
            <a:extLst>
              <a:ext uri="{FF2B5EF4-FFF2-40B4-BE49-F238E27FC236}">
                <a16:creationId xmlns:a16="http://schemas.microsoft.com/office/drawing/2014/main" id="{CE346B57-D1C1-4BF8-D375-6739E6B63F9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071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81CE8A9-BC8E-AA69-4A11-07C86C02ED83}"/>
              </a:ext>
            </a:extLst>
          </p:cNvPr>
          <p:cNvSpPr/>
          <p:nvPr userDrawn="1"/>
        </p:nvSpPr>
        <p:spPr>
          <a:xfrm>
            <a:off x="1" y="-1"/>
            <a:ext cx="12192000" cy="6858001"/>
          </a:xfrm>
          <a:prstGeom prst="rect">
            <a:avLst/>
          </a:prstGeom>
          <a:solidFill>
            <a:srgbClr val="C24F3B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59FBA252-8ADE-35AE-F54B-9045F920F1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sp>
        <p:nvSpPr>
          <p:cNvPr id="10" name="Tittel 1">
            <a:extLst>
              <a:ext uri="{FF2B5EF4-FFF2-40B4-BE49-F238E27FC236}">
                <a16:creationId xmlns:a16="http://schemas.microsoft.com/office/drawing/2014/main" id="{44A8BFA4-8DEA-6F4D-66A8-24DEA9A52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8843" y="1764474"/>
            <a:ext cx="11012930" cy="1169295"/>
          </a:xfrm>
          <a:noFill/>
        </p:spPr>
        <p:txBody>
          <a:bodyPr anchor="b">
            <a:normAutofit/>
          </a:bodyPr>
          <a:lstStyle>
            <a:lvl1pPr algn="ctr">
              <a:defRPr sz="5400" b="0" i="0">
                <a:solidFill>
                  <a:schemeClr val="bg1"/>
                </a:solidFill>
                <a:latin typeface="Oswald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11" name="Undertittel 2">
            <a:extLst>
              <a:ext uri="{FF2B5EF4-FFF2-40B4-BE49-F238E27FC236}">
                <a16:creationId xmlns:a16="http://schemas.microsoft.com/office/drawing/2014/main" id="{4A0BC09F-D848-BC37-28C4-2E712D9E2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8843" y="3289548"/>
            <a:ext cx="11012929" cy="91208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B991972-68AF-0FBB-B812-856BA8EF17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71948" y="5589774"/>
            <a:ext cx="3146717" cy="303347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051302A-9702-3E23-F187-CA027BE173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158351" y="2068643"/>
            <a:ext cx="4789357" cy="47893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AB39999-200A-F3E3-5CDE-04256D735C0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5400000">
            <a:off x="0" y="0"/>
            <a:ext cx="4876323" cy="487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35547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ndependent S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9867EA-2D87-DB27-8E8B-20A1AB3D6A08}"/>
              </a:ext>
            </a:extLst>
          </p:cNvPr>
          <p:cNvSpPr/>
          <p:nvPr userDrawn="1"/>
        </p:nvSpPr>
        <p:spPr>
          <a:xfrm>
            <a:off x="0" y="0"/>
            <a:ext cx="4586686" cy="6533996"/>
          </a:xfrm>
          <a:prstGeom prst="rect">
            <a:avLst/>
          </a:prstGeom>
          <a:solidFill>
            <a:schemeClr val="accent2">
              <a:lumMod val="20000"/>
              <a:lumOff val="80000"/>
              <a:alpha val="2430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8B9AD3C0-8012-E658-A856-5A2C5E68FDF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864308" y="1632856"/>
            <a:ext cx="6994589" cy="4343407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5AA6A361-759F-39CA-C2AB-14B2F3771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8307" y="636720"/>
            <a:ext cx="7026589" cy="671121"/>
          </a:xfrm>
        </p:spPr>
        <p:txBody>
          <a:bodyPr anchor="t">
            <a:normAutofit/>
          </a:bodyPr>
          <a:lstStyle>
            <a:lvl1pPr>
              <a:defRPr sz="3600" b="1">
                <a:solidFill>
                  <a:srgbClr val="00B0F0"/>
                </a:solidFill>
              </a:defRPr>
            </a:lvl1pPr>
          </a:lstStyle>
          <a:p>
            <a:r>
              <a:rPr lang="en-GB"/>
              <a:t>Independent SAIs</a:t>
            </a:r>
            <a:endParaRPr lang="nb-NO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19D1CF1-0D5B-913E-4EB8-C246B2083C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638" y="958898"/>
            <a:ext cx="4343407" cy="434340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E125708-6569-FBB5-63BA-4E39A338D3AF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5EE598-F114-9786-B74C-BA4FC463539D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C62B9E-B3E5-AE4C-305C-CB0982B4F979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10" name="Picture 9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49C15A13-37B5-F6C5-3265-5E518A874C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A91E2FF4-C116-497C-6CA4-482EAFC337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73978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ateral Sup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9867EA-2D87-DB27-8E8B-20A1AB3D6A08}"/>
              </a:ext>
            </a:extLst>
          </p:cNvPr>
          <p:cNvSpPr/>
          <p:nvPr userDrawn="1"/>
        </p:nvSpPr>
        <p:spPr>
          <a:xfrm>
            <a:off x="0" y="0"/>
            <a:ext cx="4586686" cy="6533996"/>
          </a:xfrm>
          <a:prstGeom prst="rect">
            <a:avLst/>
          </a:prstGeom>
          <a:solidFill>
            <a:schemeClr val="accent5">
              <a:lumMod val="20000"/>
              <a:lumOff val="80000"/>
              <a:alpha val="40491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8B9AD3C0-8012-E658-A856-5A2C5E68FDF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864308" y="1632856"/>
            <a:ext cx="6994589" cy="4343407"/>
          </a:xfrm>
        </p:spPr>
        <p:txBody>
          <a:bodyPr>
            <a:no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5AA6A361-759F-39CA-C2AB-14B2F3771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8307" y="636720"/>
            <a:ext cx="7026589" cy="671121"/>
          </a:xfrm>
        </p:spPr>
        <p:txBody>
          <a:bodyPr anchor="t">
            <a:normAutofit/>
          </a:bodyPr>
          <a:lstStyle>
            <a:lvl1pPr>
              <a:defRPr sz="3600" b="1">
                <a:solidFill>
                  <a:schemeClr val="accent5"/>
                </a:solidFill>
              </a:defRPr>
            </a:lvl1pPr>
          </a:lstStyle>
          <a:p>
            <a:r>
              <a:rPr lang="en-GB"/>
              <a:t>Bilateral Support</a:t>
            </a:r>
            <a:endParaRPr lang="nb-NO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DB2245-4046-A775-8439-3BDE262CFB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7273" y="1468119"/>
            <a:ext cx="3560975" cy="356097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80D49E-67DC-E646-2AC0-74F03E3854AA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F275DF-B3E8-BD41-ED6F-B07F14F9809C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58F9AA-6A56-CE9A-5453-8FC1B2B59AC0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10" name="Picture 9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B0707FDB-3064-ACAE-2BA8-25173D51C9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E1922E65-E8BA-F003-2EB3-630B198E1C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65647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lobal Found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9867EA-2D87-DB27-8E8B-20A1AB3D6A08}"/>
              </a:ext>
            </a:extLst>
          </p:cNvPr>
          <p:cNvSpPr/>
          <p:nvPr userDrawn="1"/>
        </p:nvSpPr>
        <p:spPr>
          <a:xfrm>
            <a:off x="0" y="0"/>
            <a:ext cx="4586686" cy="6533996"/>
          </a:xfrm>
          <a:prstGeom prst="rect">
            <a:avLst/>
          </a:prstGeom>
          <a:solidFill>
            <a:schemeClr val="bg2">
              <a:lumMod val="90000"/>
              <a:alpha val="40491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8B9AD3C0-8012-E658-A856-5A2C5E68FDF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864308" y="1632856"/>
            <a:ext cx="6994589" cy="4343407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5AA6A361-759F-39CA-C2AB-14B2F3771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8307" y="636720"/>
            <a:ext cx="7026589" cy="671121"/>
          </a:xfrm>
        </p:spPr>
        <p:txBody>
          <a:bodyPr anchor="t">
            <a:normAutofit/>
          </a:bodyPr>
          <a:lstStyle>
            <a:lvl1pPr>
              <a:defRPr sz="36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GB"/>
              <a:t>Global Foundations</a:t>
            </a:r>
            <a:endParaRPr lang="nb-NO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2B52A97-2205-B90B-63C0-F095F3EE39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3470" y="1478144"/>
            <a:ext cx="3901711" cy="390171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46EA563-C15D-9C15-2D41-CF77B210B5A2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C44760-4A4D-0100-CE91-7FCBA5FAC6CF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0B6AC3-879F-7CE2-06D4-BE3CE503B0B3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9" name="Picture 8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6BACE07D-7D74-A366-45E4-A150395F7AA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974D0E53-5470-1A87-B080-3C465A1BAE5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7894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9867EA-2D87-DB27-8E8B-20A1AB3D6A08}"/>
              </a:ext>
            </a:extLst>
          </p:cNvPr>
          <p:cNvSpPr/>
          <p:nvPr userDrawn="1"/>
        </p:nvSpPr>
        <p:spPr>
          <a:xfrm>
            <a:off x="0" y="0"/>
            <a:ext cx="4586686" cy="6533996"/>
          </a:xfrm>
          <a:prstGeom prst="rect">
            <a:avLst/>
          </a:prstGeom>
          <a:solidFill>
            <a:srgbClr val="F8AE92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8B9AD3C0-8012-E658-A856-5A2C5E68FDF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864308" y="1632856"/>
            <a:ext cx="6994589" cy="4343407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5AA6A361-759F-39CA-C2AB-14B2F3771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8307" y="636720"/>
            <a:ext cx="7026589" cy="671121"/>
          </a:xfrm>
        </p:spPr>
        <p:txBody>
          <a:bodyPr anchor="t">
            <a:normAutofit/>
          </a:bodyPr>
          <a:lstStyle>
            <a:lvl1pPr>
              <a:defRPr sz="3600" b="1">
                <a:solidFill>
                  <a:srgbClr val="F15D23"/>
                </a:solidFill>
                <a:latin typeface="+mj-lt"/>
              </a:defRPr>
            </a:lvl1pPr>
          </a:lstStyle>
          <a:p>
            <a:r>
              <a:rPr lang="en-GB"/>
              <a:t>Gender</a:t>
            </a:r>
            <a:endParaRPr lang="nb-NO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AA4CCE-1E1E-B240-53F1-63430A29FC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59" y="1111215"/>
            <a:ext cx="4311565" cy="431156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678FC8-19C8-2BA0-2C16-D6CC27D109DB}"/>
              </a:ext>
            </a:extLst>
          </p:cNvPr>
          <p:cNvSpPr/>
          <p:nvPr userDrawn="1"/>
        </p:nvSpPr>
        <p:spPr>
          <a:xfrm>
            <a:off x="0" y="6215038"/>
            <a:ext cx="12206990" cy="6429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8E59AA-35EB-FFA1-E9AD-DFB7DD48CF61}"/>
              </a:ext>
            </a:extLst>
          </p:cNvPr>
          <p:cNvSpPr txBox="1"/>
          <p:nvPr userDrawn="1"/>
        </p:nvSpPr>
        <p:spPr>
          <a:xfrm>
            <a:off x="294121" y="6380108"/>
            <a:ext cx="105670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INTOSAI DEVELOPMENT INITIATIVE – </a:t>
            </a:r>
            <a:r>
              <a:rPr lang="en-AU" sz="1400" b="0" i="0">
                <a:solidFill>
                  <a:schemeClr val="bg1"/>
                </a:solidFill>
                <a:effectLst/>
                <a:latin typeface="+mn-lt"/>
                <a:cs typeface="Calibri Light" panose="020F0302020204030204" pitchFamily="34" charset="0"/>
              </a:rPr>
              <a:t>Independent, credible and sustainable SAIs for better societies and improved lives</a:t>
            </a:r>
            <a:endParaRPr lang="en-AU" sz="1400" b="0" i="0">
              <a:solidFill>
                <a:schemeClr val="bg1"/>
              </a:solidFill>
              <a:effectLst/>
              <a:highlight>
                <a:srgbClr val="FFFFFF"/>
              </a:highlight>
              <a:latin typeface="+mn-lt"/>
              <a:cs typeface="Calibri Light" panose="020F03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88729D-1C16-45E1-C418-97373535A486}"/>
              </a:ext>
            </a:extLst>
          </p:cNvPr>
          <p:cNvSpPr txBox="1"/>
          <p:nvPr userDrawn="1"/>
        </p:nvSpPr>
        <p:spPr>
          <a:xfrm>
            <a:off x="11021302" y="6380108"/>
            <a:ext cx="681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DEC9737-7D4E-0D45-9BA0-93BDF00398DD}" type="slidenum">
              <a:rPr lang="en-US" sz="1400" smtClean="0">
                <a:solidFill>
                  <a:schemeClr val="bg1"/>
                </a:solidFill>
              </a:rPr>
              <a:pPr algn="r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10" name="Picture 9" descr="A blue circle on a black background&#10;&#10;AI-generated content may be incorrect.">
            <a:extLst>
              <a:ext uri="{FF2B5EF4-FFF2-40B4-BE49-F238E27FC236}">
                <a16:creationId xmlns:a16="http://schemas.microsoft.com/office/drawing/2014/main" id="{6D7FCB0A-D35C-F422-A59A-3997C3736A7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97122" y="2848131"/>
            <a:ext cx="4009868" cy="4009868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4E027B59-47BA-44D7-BD0B-E32E355BFE1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1078020" y="239401"/>
            <a:ext cx="869688" cy="86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541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81CE8A9-BC8E-AA69-4A11-07C86C02ED83}"/>
              </a:ext>
            </a:extLst>
          </p:cNvPr>
          <p:cNvSpPr/>
          <p:nvPr userDrawn="1"/>
        </p:nvSpPr>
        <p:spPr>
          <a:xfrm>
            <a:off x="6157119" y="-1"/>
            <a:ext cx="6034881" cy="6858001"/>
          </a:xfrm>
          <a:prstGeom prst="rect">
            <a:avLst/>
          </a:prstGeom>
          <a:solidFill>
            <a:srgbClr val="C24F3B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Bilde 10">
            <a:extLst>
              <a:ext uri="{FF2B5EF4-FFF2-40B4-BE49-F238E27FC236}">
                <a16:creationId xmlns:a16="http://schemas.microsoft.com/office/drawing/2014/main" id="{59FBA252-8ADE-35AE-F54B-9045F920F1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78413" y="239400"/>
            <a:ext cx="1169295" cy="1169295"/>
          </a:xfrm>
          <a:prstGeom prst="rect">
            <a:avLst/>
          </a:prstGeom>
        </p:spPr>
      </p:pic>
      <p:sp>
        <p:nvSpPr>
          <p:cNvPr id="10" name="Tittel 1">
            <a:extLst>
              <a:ext uri="{FF2B5EF4-FFF2-40B4-BE49-F238E27FC236}">
                <a16:creationId xmlns:a16="http://schemas.microsoft.com/office/drawing/2014/main" id="{44A8BFA4-8DEA-6F4D-66A8-24DEA9A52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97345" y="1764474"/>
            <a:ext cx="4754428" cy="2152807"/>
          </a:xfrm>
          <a:noFill/>
        </p:spPr>
        <p:txBody>
          <a:bodyPr anchor="b">
            <a:normAutofit/>
          </a:bodyPr>
          <a:lstStyle>
            <a:lvl1pPr algn="ctr">
              <a:defRPr sz="5400" b="0" i="0">
                <a:solidFill>
                  <a:schemeClr val="bg1"/>
                </a:solidFill>
                <a:latin typeface="Oswald Medium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11" name="Undertittel 2">
            <a:extLst>
              <a:ext uri="{FF2B5EF4-FFF2-40B4-BE49-F238E27FC236}">
                <a16:creationId xmlns:a16="http://schemas.microsoft.com/office/drawing/2014/main" id="{4A0BC09F-D848-BC37-28C4-2E712D9E2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5563" y="4273060"/>
            <a:ext cx="4797991" cy="91208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B991972-68AF-0FBB-B812-856BA8EF17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01199" y="5685222"/>
            <a:ext cx="3146717" cy="303347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DATE</a:t>
            </a:r>
            <a:endParaRPr lang="nb-NO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FFBC67-07CD-C7ED-926B-EC902C0878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>
            <a:off x="8514364" y="3163830"/>
            <a:ext cx="3699416" cy="3699416"/>
          </a:xfrm>
          <a:prstGeom prst="rect">
            <a:avLst/>
          </a:prstGeom>
        </p:spPr>
      </p:pic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56DECC4F-BFAC-4AF4-7856-632F9F14087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" y="0"/>
            <a:ext cx="6157118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Add your own picture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0CACAF-F57F-761A-F595-630DE0249C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5400000">
            <a:off x="6157118" y="-2"/>
            <a:ext cx="3699416" cy="369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544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3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heme" Target="../theme/theme7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5" Type="http://schemas.openxmlformats.org/officeDocument/2006/relationships/slideLayout" Target="../slideLayouts/slideLayout81.xml"/><Relationship Id="rId4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D2B98D-4A6F-8D6A-04A6-232D528D3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1F3191-E043-7AF8-F322-46CB5EFFC1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644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803" r:id="rId2"/>
    <p:sldLayoutId id="2147483779" r:id="rId3"/>
    <p:sldLayoutId id="2147483777" r:id="rId4"/>
    <p:sldLayoutId id="2147483762" r:id="rId5"/>
    <p:sldLayoutId id="2147483776" r:id="rId6"/>
    <p:sldLayoutId id="2147483778" r:id="rId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D2B98D-4A6F-8D6A-04A6-232D528D3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1F3191-E043-7AF8-F322-46CB5EFFC1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327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804" r:id="rId2"/>
    <p:sldLayoutId id="2147483782" r:id="rId3"/>
    <p:sldLayoutId id="2147483783" r:id="rId4"/>
    <p:sldLayoutId id="2147483784" r:id="rId5"/>
    <p:sldLayoutId id="2147483785" r:id="rId6"/>
    <p:sldLayoutId id="2147483786" r:id="rId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ED29CE-2BF3-E212-513B-14C1DCE26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F4A42E-C89A-4131-38AE-DDA955474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874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63" r:id="rId3"/>
    <p:sldLayoutId id="2147483768" r:id="rId4"/>
    <p:sldLayoutId id="2147483749" r:id="rId5"/>
    <p:sldLayoutId id="2147483764" r:id="rId6"/>
    <p:sldLayoutId id="2147483765" r:id="rId7"/>
    <p:sldLayoutId id="2147483766" r:id="rId8"/>
    <p:sldLayoutId id="2147483699" r:id="rId9"/>
    <p:sldLayoutId id="2147483700" r:id="rId10"/>
    <p:sldLayoutId id="2147483705" r:id="rId11"/>
    <p:sldLayoutId id="2147483720" r:id="rId12"/>
    <p:sldLayoutId id="2147483767" r:id="rId13"/>
    <p:sldLayoutId id="2147483701" r:id="rId14"/>
    <p:sldLayoutId id="2147483808" r:id="rId15"/>
    <p:sldLayoutId id="2147483809" r:id="rId16"/>
    <p:sldLayoutId id="2147483810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ED29CE-2BF3-E212-513B-14C1DCE26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F4A42E-C89A-4131-38AE-DDA955474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492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787" r:id="rId4"/>
    <p:sldLayoutId id="2147483805" r:id="rId5"/>
    <p:sldLayoutId id="2147483750" r:id="rId6"/>
    <p:sldLayoutId id="2147483695" r:id="rId7"/>
    <p:sldLayoutId id="2147483696" r:id="rId8"/>
    <p:sldLayoutId id="2147483697" r:id="rId9"/>
    <p:sldLayoutId id="2147483702" r:id="rId10"/>
    <p:sldLayoutId id="2147483703" r:id="rId11"/>
    <p:sldLayoutId id="2147483706" r:id="rId12"/>
    <p:sldLayoutId id="2147483721" r:id="rId13"/>
    <p:sldLayoutId id="2147483698" r:id="rId14"/>
    <p:sldLayoutId id="2147483704" r:id="rId1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ED29CE-2BF3-E212-513B-14C1DCE26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F4A42E-C89A-4131-38AE-DDA955474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034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806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0" r:id="rId13"/>
    <p:sldLayoutId id="2147483801" r:id="rId14"/>
    <p:sldLayoutId id="2147483802" r:id="rId1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ED29CE-2BF3-E212-513B-14C1DCE26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F4A42E-C89A-4131-38AE-DDA955474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93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57" r:id="rId4"/>
    <p:sldLayoutId id="2147483758" r:id="rId5"/>
    <p:sldLayoutId id="2147483751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ED29CE-2BF3-E212-513B-14C1DCE26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F4A42E-C89A-4131-38AE-DDA955474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5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3B0B630-8794-7004-82D5-050BCA3DC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312" y="1443986"/>
            <a:ext cx="8685811" cy="2152807"/>
          </a:xfrm>
        </p:spPr>
        <p:txBody>
          <a:bodyPr anchor="b">
            <a:normAutofit/>
          </a:bodyPr>
          <a:lstStyle/>
          <a:p>
            <a:r>
              <a:rPr lang="en-US" dirty="0"/>
              <a:t>IDI’s work on EI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5A97EFF8-500F-DA56-6C79-5EA4521350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312" y="3765930"/>
            <a:ext cx="6241774" cy="912089"/>
          </a:xfrm>
        </p:spPr>
        <p:txBody>
          <a:bodyPr>
            <a:normAutofit/>
          </a:bodyPr>
          <a:lstStyle/>
          <a:p>
            <a:r>
              <a:rPr lang="en-US" sz="2400" dirty="0"/>
              <a:t>WGEI Steering Committee meeting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1169BF7-4636-E29C-CE8D-43193522A1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899" y="4561316"/>
            <a:ext cx="4402724" cy="571680"/>
          </a:xfrm>
        </p:spPr>
        <p:txBody>
          <a:bodyPr>
            <a:normAutofit/>
          </a:bodyPr>
          <a:lstStyle/>
          <a:p>
            <a:r>
              <a:rPr lang="en-US" dirty="0"/>
              <a:t>July 2025</a:t>
            </a:r>
          </a:p>
          <a:p>
            <a:r>
              <a:rPr lang="en-US" dirty="0"/>
              <a:t>Livingstone, Zambia</a:t>
            </a:r>
          </a:p>
        </p:txBody>
      </p:sp>
    </p:spTree>
    <p:extLst>
      <p:ext uri="{BB962C8B-B14F-4D97-AF65-F5344CB8AC3E}">
        <p14:creationId xmlns:p14="http://schemas.microsoft.com/office/powerpoint/2010/main" val="4073377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E05CD-BDCF-2ABE-1C03-546B48E4A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6A2E4BF-9CEC-26EB-AF6A-B75810BC95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3242" y="249555"/>
            <a:ext cx="9920288" cy="687388"/>
          </a:xfrm>
        </p:spPr>
        <p:txBody>
          <a:bodyPr/>
          <a:lstStyle/>
          <a:p>
            <a:r>
              <a:rPr lang="en-GB" dirty="0"/>
              <a:t>Audits linked to EITI reporting 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C5CB4496-9879-C468-780C-AC1C612CC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68" y="-91440"/>
            <a:ext cx="12192000" cy="472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eft Brace 6">
            <a:extLst>
              <a:ext uri="{FF2B5EF4-FFF2-40B4-BE49-F238E27FC236}">
                <a16:creationId xmlns:a16="http://schemas.microsoft.com/office/drawing/2014/main" id="{63D372FA-5C11-AAAA-15FA-B2585A5B6E21}"/>
              </a:ext>
            </a:extLst>
          </p:cNvPr>
          <p:cNvSpPr/>
          <p:nvPr/>
        </p:nvSpPr>
        <p:spPr>
          <a:xfrm rot="16200000">
            <a:off x="5664350" y="-131512"/>
            <a:ext cx="516636" cy="9221723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D1B3BC3-C96A-E9C1-1DE1-65F5B8871CBE}"/>
              </a:ext>
            </a:extLst>
          </p:cNvPr>
          <p:cNvSpPr/>
          <p:nvPr/>
        </p:nvSpPr>
        <p:spPr>
          <a:xfrm>
            <a:off x="2825496" y="4900108"/>
            <a:ext cx="5879592" cy="9541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2000" dirty="0"/>
              <a:t>Risk </a:t>
            </a:r>
            <a:r>
              <a:rPr lang="nb-NO" sz="2000" dirty="0" err="1"/>
              <a:t>assessment</a:t>
            </a:r>
            <a:r>
              <a:rPr lang="nb-NO" sz="2000" dirty="0"/>
              <a:t> </a:t>
            </a:r>
            <a:r>
              <a:rPr lang="nb-NO" sz="2000" dirty="0" err="1"/>
              <a:t>process</a:t>
            </a:r>
            <a:r>
              <a:rPr lang="nb-NO" sz="2000" dirty="0"/>
              <a:t> – </a:t>
            </a:r>
            <a:r>
              <a:rPr lang="nb-NO" sz="2000" dirty="0" err="1"/>
              <a:t>Participation</a:t>
            </a:r>
            <a:r>
              <a:rPr lang="nb-NO" sz="2000" dirty="0"/>
              <a:t> of </a:t>
            </a:r>
            <a:r>
              <a:rPr lang="nb-NO" sz="2000" dirty="0" err="1"/>
              <a:t>MSGs</a:t>
            </a:r>
            <a:r>
              <a:rPr lang="nb-NO" sz="2000" dirty="0"/>
              <a:t> and National </a:t>
            </a:r>
            <a:r>
              <a:rPr lang="nb-NO" sz="2000" dirty="0" err="1"/>
              <a:t>Secretariat</a:t>
            </a:r>
            <a:r>
              <a:rPr lang="nb-NO" sz="2000" dirty="0"/>
              <a:t>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49456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0688084-8C78-EF3B-7BE1-BF0696722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746" y="1221069"/>
            <a:ext cx="3855462" cy="1325563"/>
          </a:xfrm>
        </p:spPr>
        <p:txBody>
          <a:bodyPr anchor="t">
            <a:normAutofit/>
          </a:bodyPr>
          <a:lstStyle/>
          <a:p>
            <a:r>
              <a:rPr lang="nb-NO" dirty="0"/>
              <a:t>Benefits of SAI </a:t>
            </a:r>
            <a:r>
              <a:rPr lang="nb-NO" dirty="0" err="1"/>
              <a:t>involvement</a:t>
            </a:r>
            <a:r>
              <a:rPr lang="nb-NO" dirty="0"/>
              <a:t> </a:t>
            </a:r>
            <a:endParaRPr lang="en-GB" dirty="0"/>
          </a:p>
        </p:txBody>
      </p:sp>
      <p:graphicFrame>
        <p:nvGraphicFramePr>
          <p:cNvPr id="5" name="Text Placeholder 1">
            <a:extLst>
              <a:ext uri="{FF2B5EF4-FFF2-40B4-BE49-F238E27FC236}">
                <a16:creationId xmlns:a16="http://schemas.microsoft.com/office/drawing/2014/main" id="{C0CF2810-E753-87F1-D71C-404C96C220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3549484"/>
              </p:ext>
            </p:extLst>
          </p:nvPr>
        </p:nvGraphicFramePr>
        <p:xfrm>
          <a:off x="5033552" y="1221069"/>
          <a:ext cx="6756701" cy="47551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51982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50F0811-5215-CBB2-E088-7CE6BEFE6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746" y="1221069"/>
            <a:ext cx="3855462" cy="1325563"/>
          </a:xfrm>
        </p:spPr>
        <p:txBody>
          <a:bodyPr anchor="t">
            <a:normAutofit/>
          </a:bodyPr>
          <a:lstStyle/>
          <a:p>
            <a:r>
              <a:rPr lang="en-GB" dirty="0"/>
              <a:t>Potential barriers </a:t>
            </a:r>
          </a:p>
        </p:txBody>
      </p:sp>
      <p:graphicFrame>
        <p:nvGraphicFramePr>
          <p:cNvPr id="5" name="Text Placeholder 1">
            <a:extLst>
              <a:ext uri="{FF2B5EF4-FFF2-40B4-BE49-F238E27FC236}">
                <a16:creationId xmlns:a16="http://schemas.microsoft.com/office/drawing/2014/main" id="{1C37F7E5-9AE6-5339-D72C-47C465CB95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5778899"/>
              </p:ext>
            </p:extLst>
          </p:nvPr>
        </p:nvGraphicFramePr>
        <p:xfrm>
          <a:off x="5033552" y="1221069"/>
          <a:ext cx="6756701" cy="47551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30504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13D92-4DE8-DDE0-B801-A29F8ABCF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Next</a:t>
            </a:r>
            <a:r>
              <a:rPr lang="nb-NO" dirty="0"/>
              <a:t> </a:t>
            </a:r>
            <a:r>
              <a:rPr lang="nb-NO" dirty="0" err="1"/>
              <a:t>steps</a:t>
            </a:r>
            <a:r>
              <a:rPr lang="nb-NO" dirty="0"/>
              <a:t>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7336A-718A-8C6B-4AF8-DD88A1AAFF06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736592" y="1221069"/>
            <a:ext cx="7351776" cy="4755194"/>
          </a:xfrm>
        </p:spPr>
        <p:txBody>
          <a:bodyPr>
            <a:normAutofit lnSpcReduction="10000"/>
          </a:bodyPr>
          <a:lstStyle/>
          <a:p>
            <a:r>
              <a:rPr lang="nb-NO" dirty="0" err="1"/>
              <a:t>Undertake</a:t>
            </a:r>
            <a:r>
              <a:rPr lang="nb-NO" dirty="0"/>
              <a:t> a </a:t>
            </a:r>
            <a:r>
              <a:rPr lang="nb-NO" dirty="0" err="1"/>
              <a:t>study</a:t>
            </a:r>
            <a:r>
              <a:rPr lang="nb-NO" dirty="0"/>
              <a:t> in </a:t>
            </a:r>
            <a:r>
              <a:rPr lang="nb-NO" dirty="0" err="1"/>
              <a:t>selected</a:t>
            </a:r>
            <a:r>
              <a:rPr lang="nb-NO" dirty="0"/>
              <a:t> EITI-</a:t>
            </a:r>
            <a:r>
              <a:rPr lang="nb-NO" dirty="0" err="1"/>
              <a:t>implementing</a:t>
            </a:r>
            <a:r>
              <a:rPr lang="nb-NO" dirty="0"/>
              <a:t> </a:t>
            </a:r>
            <a:r>
              <a:rPr lang="nb-NO" dirty="0" err="1"/>
              <a:t>countries</a:t>
            </a:r>
            <a:r>
              <a:rPr lang="nb-NO" dirty="0"/>
              <a:t> </a:t>
            </a:r>
          </a:p>
          <a:p>
            <a:pPr marL="0" indent="0">
              <a:buNone/>
            </a:pPr>
            <a:endParaRPr lang="nb-NO" dirty="0"/>
          </a:p>
          <a:p>
            <a:r>
              <a:rPr lang="nb-NO" dirty="0" err="1"/>
              <a:t>Collaborate</a:t>
            </a:r>
            <a:r>
              <a:rPr lang="nb-NO" dirty="0"/>
              <a:t> </a:t>
            </a:r>
            <a:r>
              <a:rPr lang="nb-NO" dirty="0" err="1"/>
              <a:t>with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EITI International </a:t>
            </a:r>
            <a:r>
              <a:rPr lang="nb-NO" dirty="0" err="1"/>
              <a:t>Secretariat</a:t>
            </a:r>
            <a:r>
              <a:rPr lang="nb-NO" dirty="0"/>
              <a:t> to </a:t>
            </a:r>
            <a:r>
              <a:rPr lang="nb-NO" dirty="0" err="1"/>
              <a:t>provide</a:t>
            </a:r>
            <a:r>
              <a:rPr lang="nb-NO" dirty="0"/>
              <a:t> </a:t>
            </a:r>
            <a:r>
              <a:rPr lang="nb-NO" dirty="0" err="1"/>
              <a:t>access</a:t>
            </a:r>
            <a:r>
              <a:rPr lang="nb-NO" dirty="0"/>
              <a:t> to </a:t>
            </a:r>
            <a:r>
              <a:rPr lang="nb-NO" dirty="0" err="1"/>
              <a:t>local</a:t>
            </a:r>
            <a:r>
              <a:rPr lang="nb-NO" dirty="0"/>
              <a:t> </a:t>
            </a:r>
            <a:r>
              <a:rPr lang="nb-NO" dirty="0" err="1"/>
              <a:t>MSGs</a:t>
            </a:r>
            <a:r>
              <a:rPr lang="nb-NO" dirty="0"/>
              <a:t> and National </a:t>
            </a:r>
            <a:r>
              <a:rPr lang="nb-NO" dirty="0" err="1"/>
              <a:t>Secretariats</a:t>
            </a:r>
            <a:r>
              <a:rPr lang="nb-NO" dirty="0"/>
              <a:t> and </a:t>
            </a:r>
            <a:r>
              <a:rPr lang="nb-NO" dirty="0" err="1"/>
              <a:t>with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WGEI to </a:t>
            </a:r>
            <a:r>
              <a:rPr lang="nb-NO" dirty="0" err="1"/>
              <a:t>facilitate</a:t>
            </a:r>
            <a:r>
              <a:rPr lang="nb-NO" dirty="0"/>
              <a:t> </a:t>
            </a:r>
            <a:r>
              <a:rPr lang="nb-NO" dirty="0" err="1"/>
              <a:t>coordination</a:t>
            </a:r>
            <a:r>
              <a:rPr lang="nb-NO" dirty="0"/>
              <a:t> </a:t>
            </a:r>
            <a:r>
              <a:rPr lang="nb-NO" dirty="0" err="1"/>
              <a:t>with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selected</a:t>
            </a:r>
            <a:r>
              <a:rPr lang="nb-NO" dirty="0"/>
              <a:t> SAIs </a:t>
            </a:r>
            <a:r>
              <a:rPr lang="nb-NO" dirty="0" err="1"/>
              <a:t>throughout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study</a:t>
            </a:r>
            <a:endParaRPr lang="nb-NO" dirty="0"/>
          </a:p>
          <a:p>
            <a:pPr marL="0" indent="0">
              <a:buNone/>
            </a:pPr>
            <a:endParaRPr lang="nb-NO" dirty="0"/>
          </a:p>
          <a:p>
            <a:r>
              <a:rPr lang="nb-NO" dirty="0" err="1"/>
              <a:t>Share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findings</a:t>
            </a:r>
            <a:r>
              <a:rPr lang="nb-NO" dirty="0"/>
              <a:t> and </a:t>
            </a:r>
            <a:r>
              <a:rPr lang="nb-NO" dirty="0" err="1"/>
              <a:t>recommendations</a:t>
            </a:r>
            <a:r>
              <a:rPr lang="nb-NO" dirty="0"/>
              <a:t> – EITI Global </a:t>
            </a:r>
            <a:r>
              <a:rPr lang="nb-NO" dirty="0" err="1"/>
              <a:t>conference</a:t>
            </a:r>
            <a:r>
              <a:rPr lang="nb-NO" dirty="0"/>
              <a:t>, </a:t>
            </a:r>
            <a:r>
              <a:rPr lang="nb-NO" dirty="0" err="1"/>
              <a:t>Annual</a:t>
            </a:r>
            <a:r>
              <a:rPr lang="nb-NO" dirty="0"/>
              <a:t> </a:t>
            </a:r>
            <a:r>
              <a:rPr lang="nb-NO"/>
              <a:t>EI workshop, WGEI SC.</a:t>
            </a:r>
            <a:endParaRPr lang="nb-NO" dirty="0"/>
          </a:p>
          <a:p>
            <a:pPr marL="0" indent="0">
              <a:buNone/>
            </a:pPr>
            <a:endParaRPr lang="nb-NO" dirty="0"/>
          </a:p>
          <a:p>
            <a:r>
              <a:rPr lang="nb-NO" dirty="0"/>
              <a:t>Agree </a:t>
            </a:r>
            <a:r>
              <a:rPr lang="nb-NO" dirty="0" err="1"/>
              <a:t>on</a:t>
            </a:r>
            <a:r>
              <a:rPr lang="nb-NO" dirty="0"/>
              <a:t> action plan to </a:t>
            </a:r>
            <a:r>
              <a:rPr lang="nb-NO" dirty="0" err="1"/>
              <a:t>strengthen</a:t>
            </a:r>
            <a:r>
              <a:rPr lang="nb-NO" dirty="0"/>
              <a:t> SAI – EITI </a:t>
            </a:r>
            <a:r>
              <a:rPr lang="nb-NO" dirty="0" err="1"/>
              <a:t>engagement</a:t>
            </a:r>
            <a:r>
              <a:rPr lang="nb-NO" dirty="0"/>
              <a:t> and </a:t>
            </a:r>
            <a:r>
              <a:rPr lang="nb-NO" dirty="0" err="1"/>
              <a:t>collaboration</a:t>
            </a:r>
            <a:r>
              <a:rPr lang="nb-NO" dirty="0"/>
              <a:t> – </a:t>
            </a:r>
            <a:r>
              <a:rPr lang="nb-NO" dirty="0" err="1"/>
              <a:t>selected</a:t>
            </a:r>
            <a:r>
              <a:rPr lang="nb-NO" dirty="0"/>
              <a:t> </a:t>
            </a:r>
            <a:r>
              <a:rPr lang="nb-NO" dirty="0" err="1"/>
              <a:t>countries</a:t>
            </a:r>
            <a:r>
              <a:rPr lang="nb-NO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3125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2DF7F3-EFA8-496D-A826-4E6AFAEEF3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defTabSz="913280"/>
            <a:fld id="{E393DDD8-B1F7-3F4F-B99B-F57B5C509611}" type="slidenum">
              <a:rPr lang="en-US"/>
              <a:pPr defTabSz="913280"/>
              <a:t>2</a:t>
            </a:fld>
            <a:endParaRPr lang="en-US" dirty="0"/>
          </a:p>
        </p:txBody>
      </p:sp>
      <p:pic>
        <p:nvPicPr>
          <p:cNvPr id="4" name="Picture 3" descr="A close-up of a diagram&#10;&#10;Description automatically generated">
            <a:extLst>
              <a:ext uri="{FF2B5EF4-FFF2-40B4-BE49-F238E27FC236}">
                <a16:creationId xmlns:a16="http://schemas.microsoft.com/office/drawing/2014/main" id="{6142A50E-0D1B-9CA2-330C-98C10365E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03" y="880922"/>
            <a:ext cx="11807194" cy="3924000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5C3C3754-BFD6-6282-9B61-5B850E550702}"/>
              </a:ext>
            </a:extLst>
          </p:cNvPr>
          <p:cNvSpPr txBox="1">
            <a:spLocks/>
          </p:cNvSpPr>
          <p:nvPr/>
        </p:nvSpPr>
        <p:spPr>
          <a:xfrm>
            <a:off x="555274" y="102960"/>
            <a:ext cx="9920344" cy="6872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Oswald" pitchFamily="2" charset="77"/>
                <a:ea typeface="+mj-ea"/>
                <a:cs typeface="+mj-cs"/>
              </a:defRPr>
            </a:lvl1pPr>
          </a:lstStyle>
          <a:p>
            <a:r>
              <a:rPr lang="en-US" dirty="0"/>
              <a:t>IDI strategic plan 2024-29</a:t>
            </a:r>
            <a:endParaRPr lang="en-GB" dirty="0"/>
          </a:p>
        </p:txBody>
      </p: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FE965800-9433-E4BC-1EDD-34B0A22FE552}"/>
              </a:ext>
            </a:extLst>
          </p:cNvPr>
          <p:cNvSpPr/>
          <p:nvPr/>
        </p:nvSpPr>
        <p:spPr>
          <a:xfrm>
            <a:off x="82675" y="4960169"/>
            <a:ext cx="2313432" cy="1271016"/>
          </a:xfrm>
          <a:prstGeom prst="flowChartConnecto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SAI Independence</a:t>
            </a:r>
          </a:p>
        </p:txBody>
      </p:sp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8C022145-6B0B-87A5-D3FF-3A8C2C0976BE}"/>
              </a:ext>
            </a:extLst>
          </p:cNvPr>
          <p:cNvSpPr/>
          <p:nvPr/>
        </p:nvSpPr>
        <p:spPr>
          <a:xfrm>
            <a:off x="2505835" y="4976716"/>
            <a:ext cx="2313432" cy="1271016"/>
          </a:xfrm>
          <a:prstGeom prst="flowChartConnecto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Well Governed SAIs</a:t>
            </a:r>
          </a:p>
        </p:txBody>
      </p:sp>
      <p:sp>
        <p:nvSpPr>
          <p:cNvPr id="7" name="Flowchart: Connector 6">
            <a:extLst>
              <a:ext uri="{FF2B5EF4-FFF2-40B4-BE49-F238E27FC236}">
                <a16:creationId xmlns:a16="http://schemas.microsoft.com/office/drawing/2014/main" id="{847F7130-39B4-C470-BCE0-E394DEFEA49D}"/>
              </a:ext>
            </a:extLst>
          </p:cNvPr>
          <p:cNvSpPr/>
          <p:nvPr/>
        </p:nvSpPr>
        <p:spPr>
          <a:xfrm>
            <a:off x="4928995" y="4976716"/>
            <a:ext cx="2313432" cy="1271016"/>
          </a:xfrm>
          <a:prstGeom prst="flowChartConnecto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Professional SAIs</a:t>
            </a:r>
          </a:p>
        </p:txBody>
      </p:sp>
      <p:sp>
        <p:nvSpPr>
          <p:cNvPr id="8" name="Flowchart: Connector 7">
            <a:extLst>
              <a:ext uri="{FF2B5EF4-FFF2-40B4-BE49-F238E27FC236}">
                <a16:creationId xmlns:a16="http://schemas.microsoft.com/office/drawing/2014/main" id="{21F59309-A11B-535B-E67E-12E85D0A4558}"/>
              </a:ext>
            </a:extLst>
          </p:cNvPr>
          <p:cNvSpPr/>
          <p:nvPr/>
        </p:nvSpPr>
        <p:spPr>
          <a:xfrm>
            <a:off x="7352155" y="4976716"/>
            <a:ext cx="2313432" cy="1271016"/>
          </a:xfrm>
          <a:prstGeom prst="flowChartConnecto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Relevant SAIs</a:t>
            </a:r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9D90FB51-708A-6025-8DE8-27E545761DF0}"/>
              </a:ext>
            </a:extLst>
          </p:cNvPr>
          <p:cNvSpPr/>
          <p:nvPr/>
        </p:nvSpPr>
        <p:spPr>
          <a:xfrm>
            <a:off x="9775315" y="5008269"/>
            <a:ext cx="2313432" cy="1271016"/>
          </a:xfrm>
          <a:prstGeom prst="flowChartConnecto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Bilateral Support </a:t>
            </a:r>
          </a:p>
        </p:txBody>
      </p:sp>
    </p:spTree>
    <p:extLst>
      <p:ext uri="{BB962C8B-B14F-4D97-AF65-F5344CB8AC3E}">
        <p14:creationId xmlns:p14="http://schemas.microsoft.com/office/powerpoint/2010/main" val="210123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DC2FF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DC2FF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9D7B89-AFC0-712D-D08E-480543188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159165-0B21-A659-2370-A34B72586C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defTabSz="913280"/>
            <a:fld id="{E393DDD8-B1F7-3F4F-B99B-F57B5C509611}" type="slidenum">
              <a:rPr lang="en-US"/>
              <a:pPr defTabSz="913280"/>
              <a:t>3</a:t>
            </a:fld>
            <a:endParaRPr lang="en-US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5F733E90-8124-EE5A-F13E-8556BB240F6B}"/>
              </a:ext>
            </a:extLst>
          </p:cNvPr>
          <p:cNvSpPr txBox="1">
            <a:spLocks/>
          </p:cNvSpPr>
          <p:nvPr/>
        </p:nvSpPr>
        <p:spPr>
          <a:xfrm>
            <a:off x="765586" y="448448"/>
            <a:ext cx="9920344" cy="6872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Oswald" pitchFamily="2" charset="77"/>
                <a:ea typeface="+mj-ea"/>
                <a:cs typeface="+mj-cs"/>
              </a:defRPr>
            </a:lvl1pPr>
          </a:lstStyle>
          <a:p>
            <a:r>
              <a:rPr lang="en-US" dirty="0"/>
              <a:t>Bilateral support workstream </a:t>
            </a:r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5F6676F-02A7-B596-90CE-20D2CA87E7FB}"/>
              </a:ext>
            </a:extLst>
          </p:cNvPr>
          <p:cNvGrpSpPr/>
          <p:nvPr/>
        </p:nvGrpSpPr>
        <p:grpSpPr>
          <a:xfrm>
            <a:off x="950968" y="1735500"/>
            <a:ext cx="2195924" cy="506770"/>
            <a:chOff x="1241785" y="4268902"/>
            <a:chExt cx="2172703" cy="50677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FC40AB2-10E4-179B-9E2D-E50AD7F86EBB}"/>
                </a:ext>
              </a:extLst>
            </p:cNvPr>
            <p:cNvSpPr txBox="1"/>
            <p:nvPr/>
          </p:nvSpPr>
          <p:spPr>
            <a:xfrm>
              <a:off x="1720053" y="4268902"/>
              <a:ext cx="16944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South Sudan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BBB1F80-1209-9EA7-DF59-2540AF6D3D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41785" y="4274910"/>
              <a:ext cx="450686" cy="500762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CDDC505-ED8A-198E-BA14-A6EC9D09BF80}"/>
              </a:ext>
            </a:extLst>
          </p:cNvPr>
          <p:cNvGrpSpPr/>
          <p:nvPr/>
        </p:nvGrpSpPr>
        <p:grpSpPr>
          <a:xfrm>
            <a:off x="950968" y="4861165"/>
            <a:ext cx="1612392" cy="400110"/>
            <a:chOff x="8961088" y="5119325"/>
            <a:chExt cx="1612392" cy="40011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4B4B644-A91C-994F-5DF6-B74828D212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61088" y="5162737"/>
              <a:ext cx="374645" cy="356698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B1C4B85-AC0C-EE85-3BCF-9B821FA25C74}"/>
                </a:ext>
              </a:extLst>
            </p:cNvPr>
            <p:cNvSpPr txBox="1"/>
            <p:nvPr/>
          </p:nvSpPr>
          <p:spPr>
            <a:xfrm>
              <a:off x="8961088" y="5119325"/>
              <a:ext cx="16123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Guinea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4FCF291-266F-B127-0FB1-36BDC04637BC}"/>
              </a:ext>
            </a:extLst>
          </p:cNvPr>
          <p:cNvGrpSpPr/>
          <p:nvPr/>
        </p:nvGrpSpPr>
        <p:grpSpPr>
          <a:xfrm>
            <a:off x="1012403" y="5459859"/>
            <a:ext cx="1489521" cy="403408"/>
            <a:chOff x="9213706" y="5626729"/>
            <a:chExt cx="1489521" cy="40340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769D34C-B4DD-ED57-F472-3002BC616A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13706" y="5662222"/>
              <a:ext cx="374645" cy="367915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929FAF4-0742-FD6B-8382-CD6F0C70C393}"/>
                </a:ext>
              </a:extLst>
            </p:cNvPr>
            <p:cNvSpPr txBox="1"/>
            <p:nvPr/>
          </p:nvSpPr>
          <p:spPr>
            <a:xfrm>
              <a:off x="9224464" y="5626729"/>
              <a:ext cx="14787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Niger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CA67F3D-B418-12A6-3B66-CE00EDAB2D26}"/>
              </a:ext>
            </a:extLst>
          </p:cNvPr>
          <p:cNvGrpSpPr/>
          <p:nvPr/>
        </p:nvGrpSpPr>
        <p:grpSpPr>
          <a:xfrm>
            <a:off x="950968" y="3972748"/>
            <a:ext cx="2965900" cy="707886"/>
            <a:chOff x="1983192" y="4927785"/>
            <a:chExt cx="2965900" cy="70788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DB6C178-8191-8C25-61AE-79597A252060}"/>
                </a:ext>
              </a:extLst>
            </p:cNvPr>
            <p:cNvSpPr txBox="1"/>
            <p:nvPr/>
          </p:nvSpPr>
          <p:spPr>
            <a:xfrm>
              <a:off x="2324595" y="4927785"/>
              <a:ext cx="262449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Democratic Republic of the Congo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A33D181-8B5D-D075-CA28-BADAC47668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83192" y="4990746"/>
              <a:ext cx="372240" cy="405213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85ECFB5-17BA-B7EF-84B2-90CC2E4177CF}"/>
              </a:ext>
            </a:extLst>
          </p:cNvPr>
          <p:cNvGrpSpPr/>
          <p:nvPr/>
        </p:nvGrpSpPr>
        <p:grpSpPr>
          <a:xfrm>
            <a:off x="950968" y="2680566"/>
            <a:ext cx="2195924" cy="408753"/>
            <a:chOff x="2183561" y="5570795"/>
            <a:chExt cx="2195924" cy="40875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F1290F9-5ECB-9B21-A425-F1DE820CF3F6}"/>
                </a:ext>
              </a:extLst>
            </p:cNvPr>
            <p:cNvSpPr txBox="1"/>
            <p:nvPr/>
          </p:nvSpPr>
          <p:spPr>
            <a:xfrm>
              <a:off x="2183561" y="5579438"/>
              <a:ext cx="21959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Madagascar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11ED24B-88CF-27BC-ED5F-2582861406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83561" y="5570795"/>
              <a:ext cx="381743" cy="408753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682D3B4-DB04-8B55-3659-2A5DBFDC002A}"/>
              </a:ext>
            </a:extLst>
          </p:cNvPr>
          <p:cNvGrpSpPr/>
          <p:nvPr/>
        </p:nvGrpSpPr>
        <p:grpSpPr>
          <a:xfrm>
            <a:off x="7058577" y="4261142"/>
            <a:ext cx="1716575" cy="400110"/>
            <a:chOff x="9297715" y="2185019"/>
            <a:chExt cx="1716575" cy="40011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1BDCEF9-B2A0-DDE3-C3DF-5785B6DAEB0C}"/>
                </a:ext>
              </a:extLst>
            </p:cNvPr>
            <p:cNvSpPr txBox="1"/>
            <p:nvPr/>
          </p:nvSpPr>
          <p:spPr>
            <a:xfrm>
              <a:off x="9535527" y="2185019"/>
              <a:ext cx="14787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C000"/>
                </a:buClr>
                <a:buSzTx/>
                <a:buFontTx/>
                <a:buNone/>
                <a:tabLst/>
                <a:defRPr/>
              </a:pPr>
              <a:r>
                <a:rPr kumimoji="0" lang="en-US" sz="2000" b="0" i="1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Kyrgyzstan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EAAAA50-91E7-38A5-0E4C-ED4B4E92BB7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297715" y="2232323"/>
              <a:ext cx="313867" cy="349002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E0839E5-B363-84BC-91C5-1F899EAE06E8}"/>
              </a:ext>
            </a:extLst>
          </p:cNvPr>
          <p:cNvGrpSpPr/>
          <p:nvPr/>
        </p:nvGrpSpPr>
        <p:grpSpPr>
          <a:xfrm>
            <a:off x="7097192" y="4985383"/>
            <a:ext cx="1607435" cy="400110"/>
            <a:chOff x="10082830" y="2767378"/>
            <a:chExt cx="1607435" cy="400110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516BFEB-D4F0-D80B-41F4-46B9F96E95BA}"/>
                </a:ext>
              </a:extLst>
            </p:cNvPr>
            <p:cNvSpPr txBox="1"/>
            <p:nvPr/>
          </p:nvSpPr>
          <p:spPr>
            <a:xfrm>
              <a:off x="10211502" y="2767378"/>
              <a:ext cx="14787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C000"/>
                </a:buClr>
                <a:buSzTx/>
                <a:buFontTx/>
                <a:buNone/>
                <a:tabLst/>
                <a:defRPr/>
              </a:pPr>
              <a:r>
                <a:rPr kumimoji="0" lang="en-US" sz="2000" b="0" i="1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Tajikistan</a:t>
              </a: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33CFFCF9-BDF5-ABBA-9031-68E311CC755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082830" y="2856214"/>
              <a:ext cx="257345" cy="289738"/>
            </a:xfrm>
            <a:prstGeom prst="rect">
              <a:avLst/>
            </a:prstGeom>
          </p:spPr>
        </p:pic>
      </p:grp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8DD1DEBC-CF7F-5F5B-959F-F5BCCA445EDF}"/>
              </a:ext>
            </a:extLst>
          </p:cNvPr>
          <p:cNvCxnSpPr>
            <a:cxnSpLocks/>
          </p:cNvCxnSpPr>
          <p:nvPr/>
        </p:nvCxnSpPr>
        <p:spPr>
          <a:xfrm>
            <a:off x="3054096" y="2000695"/>
            <a:ext cx="1448022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37034838-D111-FAE4-2BB5-A248D854428E}"/>
              </a:ext>
            </a:extLst>
          </p:cNvPr>
          <p:cNvSpPr/>
          <p:nvPr/>
        </p:nvSpPr>
        <p:spPr>
          <a:xfrm>
            <a:off x="4562818" y="1677740"/>
            <a:ext cx="4617758" cy="58922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b-NO" sz="2000" dirty="0" err="1">
                <a:solidFill>
                  <a:schemeClr val="bg1"/>
                </a:solidFill>
              </a:rPr>
              <a:t>Audit</a:t>
            </a:r>
            <a:r>
              <a:rPr lang="nb-NO" sz="2000" dirty="0">
                <a:solidFill>
                  <a:schemeClr val="bg1"/>
                </a:solidFill>
              </a:rPr>
              <a:t> of petroleum </a:t>
            </a:r>
            <a:r>
              <a:rPr lang="nb-NO" sz="2000" dirty="0" err="1">
                <a:solidFill>
                  <a:schemeClr val="bg1"/>
                </a:solidFill>
              </a:rPr>
              <a:t>revenues</a:t>
            </a:r>
            <a:r>
              <a:rPr lang="nb-NO" sz="2000" dirty="0">
                <a:solidFill>
                  <a:schemeClr val="bg1"/>
                </a:solidFill>
              </a:rPr>
              <a:t> from 2013  </a:t>
            </a:r>
            <a:endParaRPr lang="en-GB" sz="2000" dirty="0">
              <a:solidFill>
                <a:schemeClr val="bg1"/>
              </a:solidFill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BCAEFAC7-942F-BB6B-5D01-C29D2D97B8C5}"/>
              </a:ext>
            </a:extLst>
          </p:cNvPr>
          <p:cNvCxnSpPr>
            <a:cxnSpLocks/>
          </p:cNvCxnSpPr>
          <p:nvPr/>
        </p:nvCxnSpPr>
        <p:spPr>
          <a:xfrm flipV="1">
            <a:off x="2907792" y="2885252"/>
            <a:ext cx="1594326" cy="18053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ACC2F0BF-CCEF-F0E6-AFD8-9C6D505B10FF}"/>
              </a:ext>
            </a:extLst>
          </p:cNvPr>
          <p:cNvSpPr/>
          <p:nvPr/>
        </p:nvSpPr>
        <p:spPr>
          <a:xfrm>
            <a:off x="4562818" y="2608694"/>
            <a:ext cx="4617758" cy="58922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b-NO" sz="2000" dirty="0" err="1">
                <a:solidFill>
                  <a:schemeClr val="bg1"/>
                </a:solidFill>
              </a:rPr>
              <a:t>Audit</a:t>
            </a:r>
            <a:r>
              <a:rPr lang="nb-NO" sz="2000" dirty="0">
                <a:solidFill>
                  <a:schemeClr val="bg1"/>
                </a:solidFill>
              </a:rPr>
              <a:t> of gold </a:t>
            </a:r>
            <a:r>
              <a:rPr lang="nb-NO" sz="2000" dirty="0" err="1">
                <a:solidFill>
                  <a:schemeClr val="bg1"/>
                </a:solidFill>
              </a:rPr>
              <a:t>mining</a:t>
            </a:r>
            <a:r>
              <a:rPr lang="nb-NO" sz="2000" dirty="0">
                <a:solidFill>
                  <a:schemeClr val="bg1"/>
                </a:solidFill>
              </a:rPr>
              <a:t> </a:t>
            </a:r>
            <a:r>
              <a:rPr lang="nb-NO" sz="2000" dirty="0" err="1">
                <a:solidFill>
                  <a:schemeClr val="bg1"/>
                </a:solidFill>
              </a:rPr>
              <a:t>operations</a:t>
            </a:r>
            <a:r>
              <a:rPr lang="nb-NO" sz="2000" dirty="0">
                <a:solidFill>
                  <a:schemeClr val="bg1"/>
                </a:solidFill>
              </a:rPr>
              <a:t>  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34" name="Right Brace 33">
            <a:extLst>
              <a:ext uri="{FF2B5EF4-FFF2-40B4-BE49-F238E27FC236}">
                <a16:creationId xmlns:a16="http://schemas.microsoft.com/office/drawing/2014/main" id="{DCF8F45C-A3E8-99C6-AC7E-F0A3471B9171}"/>
              </a:ext>
            </a:extLst>
          </p:cNvPr>
          <p:cNvSpPr/>
          <p:nvPr/>
        </p:nvSpPr>
        <p:spPr>
          <a:xfrm>
            <a:off x="3916868" y="4035709"/>
            <a:ext cx="237812" cy="1824260"/>
          </a:xfrm>
          <a:prstGeom prst="rightBrac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17B7006-C9C1-4B46-FD40-F151311CEC71}"/>
              </a:ext>
            </a:extLst>
          </p:cNvPr>
          <p:cNvSpPr/>
          <p:nvPr/>
        </p:nvSpPr>
        <p:spPr>
          <a:xfrm>
            <a:off x="4443984" y="4652744"/>
            <a:ext cx="1920240" cy="60853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>
                <a:solidFill>
                  <a:schemeClr val="bg1"/>
                </a:solidFill>
              </a:rPr>
              <a:t>Mining </a:t>
            </a:r>
            <a:r>
              <a:rPr lang="nb-NO" dirty="0" err="1">
                <a:solidFill>
                  <a:schemeClr val="bg1"/>
                </a:solidFill>
              </a:rPr>
              <a:t>sector</a:t>
            </a:r>
            <a:r>
              <a:rPr lang="nb-NO" dirty="0">
                <a:solidFill>
                  <a:schemeClr val="bg1"/>
                </a:solidFill>
              </a:rPr>
              <a:t> </a:t>
            </a:r>
            <a:r>
              <a:rPr lang="nb-NO" dirty="0" err="1">
                <a:solidFill>
                  <a:schemeClr val="bg1"/>
                </a:solidFill>
              </a:rPr>
              <a:t>audits</a:t>
            </a:r>
            <a:r>
              <a:rPr lang="nb-NO" dirty="0">
                <a:solidFill>
                  <a:schemeClr val="bg1"/>
                </a:solidFill>
              </a:rPr>
              <a:t> </a:t>
            </a:r>
            <a:r>
              <a:rPr lang="nb-NO" dirty="0" err="1">
                <a:solidFill>
                  <a:schemeClr val="bg1"/>
                </a:solidFill>
              </a:rPr>
              <a:t>planned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6" name="Left Brace 35">
            <a:extLst>
              <a:ext uri="{FF2B5EF4-FFF2-40B4-BE49-F238E27FC236}">
                <a16:creationId xmlns:a16="http://schemas.microsoft.com/office/drawing/2014/main" id="{77843A58-7080-F92B-F63C-BAD757E671AD}"/>
              </a:ext>
            </a:extLst>
          </p:cNvPr>
          <p:cNvSpPr/>
          <p:nvPr/>
        </p:nvSpPr>
        <p:spPr>
          <a:xfrm>
            <a:off x="6635809" y="4084904"/>
            <a:ext cx="189798" cy="1824260"/>
          </a:xfrm>
          <a:prstGeom prst="leftBrac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71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7DEE69-F6D7-032B-E3C8-B3784222B50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94944" y="281082"/>
            <a:ext cx="9920288" cy="687388"/>
          </a:xfrm>
        </p:spPr>
        <p:txBody>
          <a:bodyPr/>
          <a:lstStyle/>
          <a:p>
            <a:r>
              <a:rPr lang="nb-NO" dirty="0"/>
              <a:t>SAI Independence </a:t>
            </a:r>
            <a:r>
              <a:rPr lang="nb-NO" dirty="0" err="1"/>
              <a:t>workstream</a:t>
            </a:r>
            <a:r>
              <a:rPr lang="nb-NO" dirty="0"/>
              <a:t>  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291604-CC8C-B501-48EA-83772E2ED2AD}"/>
              </a:ext>
            </a:extLst>
          </p:cNvPr>
          <p:cNvSpPr/>
          <p:nvPr/>
        </p:nvSpPr>
        <p:spPr>
          <a:xfrm>
            <a:off x="850392" y="1618488"/>
            <a:ext cx="3447288" cy="13990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2400" dirty="0"/>
              <a:t>Research and studies </a:t>
            </a:r>
            <a:endParaRPr lang="en-GB" sz="2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668E84-104A-2CF2-F168-F681B0C4759F}"/>
              </a:ext>
            </a:extLst>
          </p:cNvPr>
          <p:cNvSpPr/>
          <p:nvPr/>
        </p:nvSpPr>
        <p:spPr>
          <a:xfrm>
            <a:off x="6864096" y="1618488"/>
            <a:ext cx="3523488" cy="13990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2400" dirty="0"/>
              <a:t>Global </a:t>
            </a:r>
            <a:r>
              <a:rPr lang="nb-NO" sz="2400" dirty="0" err="1"/>
              <a:t>partnerships</a:t>
            </a:r>
            <a:r>
              <a:rPr lang="nb-NO" sz="2400" dirty="0"/>
              <a:t> </a:t>
            </a:r>
            <a:endParaRPr lang="en-GB" sz="2400" dirty="0"/>
          </a:p>
        </p:txBody>
      </p:sp>
      <p:sp>
        <p:nvSpPr>
          <p:cNvPr id="7" name="Arrow: Left-Right 6">
            <a:extLst>
              <a:ext uri="{FF2B5EF4-FFF2-40B4-BE49-F238E27FC236}">
                <a16:creationId xmlns:a16="http://schemas.microsoft.com/office/drawing/2014/main" id="{DE06B86C-046F-5779-A327-37AB752A312C}"/>
              </a:ext>
            </a:extLst>
          </p:cNvPr>
          <p:cNvSpPr/>
          <p:nvPr/>
        </p:nvSpPr>
        <p:spPr>
          <a:xfrm>
            <a:off x="4453128" y="1975104"/>
            <a:ext cx="2255520" cy="786384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logo with a person in a circle&#10;&#10;AI-generated content may be incorrect.">
            <a:extLst>
              <a:ext uri="{FF2B5EF4-FFF2-40B4-BE49-F238E27FC236}">
                <a16:creationId xmlns:a16="http://schemas.microsoft.com/office/drawing/2014/main" id="{9512A043-CBED-4613-48AD-F56A4AE2B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9075"/>
            <a:ext cx="0" cy="0"/>
          </a:xfrm>
          <a:prstGeom prst="rect">
            <a:avLst/>
          </a:prstGeom>
        </p:spPr>
      </p:pic>
      <p:pic>
        <p:nvPicPr>
          <p:cNvPr id="11" name="Picture 10" descr="A close-up of a logo&#10;&#10;AI-generated content may be incorrect.">
            <a:extLst>
              <a:ext uri="{FF2B5EF4-FFF2-40B4-BE49-F238E27FC236}">
                <a16:creationId xmlns:a16="http://schemas.microsoft.com/office/drawing/2014/main" id="{8A882EC7-019E-8D87-4343-A649F0BBFE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2500" y="2721750"/>
            <a:ext cx="0" cy="0"/>
          </a:xfrm>
          <a:prstGeom prst="rect">
            <a:avLst/>
          </a:prstGeom>
        </p:spPr>
      </p:pic>
      <p:pic>
        <p:nvPicPr>
          <p:cNvPr id="13" name="Picture 12" descr="A close-up of a logo&#10;&#10;AI-generated content may be incorrect.">
            <a:extLst>
              <a:ext uri="{FF2B5EF4-FFF2-40B4-BE49-F238E27FC236}">
                <a16:creationId xmlns:a16="http://schemas.microsoft.com/office/drawing/2014/main" id="{6D318823-54BA-108A-693E-C69E525EA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374136"/>
            <a:ext cx="2124000" cy="1443064"/>
          </a:xfrm>
          <a:prstGeom prst="rect">
            <a:avLst/>
          </a:prstGeom>
        </p:spPr>
      </p:pic>
      <p:pic>
        <p:nvPicPr>
          <p:cNvPr id="15" name="Picture 14" descr="A logo with a person in a circle&#10;&#10;AI-generated content may be incorrect.">
            <a:extLst>
              <a:ext uri="{FF2B5EF4-FFF2-40B4-BE49-F238E27FC236}">
                <a16:creationId xmlns:a16="http://schemas.microsoft.com/office/drawing/2014/main" id="{E06F1DB8-08BD-1002-1152-41310D191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9085" y="3397278"/>
            <a:ext cx="2177411" cy="1293593"/>
          </a:xfrm>
          <a:prstGeom prst="rect">
            <a:avLst/>
          </a:prstGeom>
        </p:spPr>
      </p:pic>
      <p:pic>
        <p:nvPicPr>
          <p:cNvPr id="4" name="Picture 3" descr="A logo of a globe with arrows&#10;&#10;AI-generated content may be incorrect.">
            <a:extLst>
              <a:ext uri="{FF2B5EF4-FFF2-40B4-BE49-F238E27FC236}">
                <a16:creationId xmlns:a16="http://schemas.microsoft.com/office/drawing/2014/main" id="{0415AD7E-A3DF-F047-BDFD-7A6A0CE31C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8000" y="4992918"/>
            <a:ext cx="1584000" cy="15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9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picture containing text, screenshot, design&#10;&#10;Description automatically generated">
            <a:extLst>
              <a:ext uri="{FF2B5EF4-FFF2-40B4-BE49-F238E27FC236}">
                <a16:creationId xmlns:a16="http://schemas.microsoft.com/office/drawing/2014/main" id="{1B3D8CAA-DF0A-C42E-EA2A-E96C6E1731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/>
        </p:blipFill>
        <p:spPr>
          <a:xfrm>
            <a:off x="198121" y="1013841"/>
            <a:ext cx="3746199" cy="5256000"/>
          </a:xfrm>
          <a:prstGeom prst="rect">
            <a:avLst/>
          </a:prstGeom>
          <a:noFill/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54014F-EE16-DAEC-7E99-B249BDE774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1856" y="245259"/>
            <a:ext cx="10546080" cy="685799"/>
          </a:xfrm>
        </p:spPr>
        <p:txBody>
          <a:bodyPr/>
          <a:lstStyle/>
          <a:p>
            <a:r>
              <a:rPr lang="nb-NO" sz="3600" dirty="0"/>
              <a:t>IDI </a:t>
            </a:r>
            <a:r>
              <a:rPr lang="nb-NO" sz="3600" dirty="0" err="1"/>
              <a:t>study</a:t>
            </a:r>
            <a:r>
              <a:rPr lang="nb-NO" sz="3600" dirty="0"/>
              <a:t> </a:t>
            </a:r>
            <a:r>
              <a:rPr lang="nb-NO" sz="3600" dirty="0" err="1"/>
              <a:t>on</a:t>
            </a:r>
            <a:r>
              <a:rPr lang="nb-NO" sz="3600" dirty="0"/>
              <a:t> EI and SAI </a:t>
            </a:r>
            <a:r>
              <a:rPr lang="nb-NO" sz="3600" dirty="0" err="1"/>
              <a:t>independence</a:t>
            </a:r>
            <a:endParaRPr lang="en-GB" sz="3600" dirty="0"/>
          </a:p>
        </p:txBody>
      </p:sp>
      <p:pic>
        <p:nvPicPr>
          <p:cNvPr id="7" name="Content Placeholder 7">
            <a:extLst>
              <a:ext uri="{FF2B5EF4-FFF2-40B4-BE49-F238E27FC236}">
                <a16:creationId xmlns:a16="http://schemas.microsoft.com/office/drawing/2014/main" id="{50FC91EB-F901-9420-11DB-1E18772660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066033" y="1521653"/>
            <a:ext cx="7128000" cy="400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90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2979317-6FA5-7F8E-8D73-305EBDC9AA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1297779" y="267775"/>
            <a:ext cx="9302028" cy="61178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E0BD3B-19FD-B289-E890-4DAEBAEB58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F0F49A-1DA7-E344-A5C4-705BEB92EFC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120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4CBC06-3691-72B8-8F0F-864D3406D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54FC6E-B7FD-8521-8971-AFBED5F216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1856" y="245259"/>
            <a:ext cx="10546080" cy="685799"/>
          </a:xfrm>
        </p:spPr>
        <p:txBody>
          <a:bodyPr/>
          <a:lstStyle/>
          <a:p>
            <a:r>
              <a:rPr lang="nb-NO" sz="3600" dirty="0" err="1"/>
              <a:t>Study</a:t>
            </a:r>
            <a:r>
              <a:rPr lang="nb-NO" sz="3600" dirty="0"/>
              <a:t> </a:t>
            </a:r>
            <a:r>
              <a:rPr lang="nb-NO" sz="3600" dirty="0" err="1"/>
              <a:t>findings</a:t>
            </a:r>
            <a:r>
              <a:rPr lang="nb-NO" sz="3600" dirty="0"/>
              <a:t> </a:t>
            </a:r>
            <a:endParaRPr lang="en-GB" sz="3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58B89A7-0356-F8D5-EA90-CEFDF8A423AB}"/>
              </a:ext>
            </a:extLst>
          </p:cNvPr>
          <p:cNvSpPr/>
          <p:nvPr/>
        </p:nvSpPr>
        <p:spPr>
          <a:xfrm>
            <a:off x="484632" y="1033272"/>
            <a:ext cx="4590288" cy="157276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O" sz="1800">
                <a:solidFill>
                  <a:schemeClr val="bg1"/>
                </a:solidFill>
              </a:rPr>
              <a:t>SAIs have the legal power to provide oversight of the EI value chain, but rarely exercise it fully</a:t>
            </a:r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E1BFA4D-3A2B-3A76-3CCA-6D8BDC75CAEE}"/>
              </a:ext>
            </a:extLst>
          </p:cNvPr>
          <p:cNvSpPr/>
          <p:nvPr/>
        </p:nvSpPr>
        <p:spPr>
          <a:xfrm>
            <a:off x="484632" y="2708254"/>
            <a:ext cx="4590288" cy="157276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O" sz="1800" dirty="0">
                <a:solidFill>
                  <a:schemeClr val="bg1"/>
                </a:solidFill>
              </a:rPr>
              <a:t>Oversight institutions are under threat. SAIs can be affected by challenging factors and country contexts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B9DFC6E-AAEA-EA96-41C7-1EEF1C9105CB}"/>
              </a:ext>
            </a:extLst>
          </p:cNvPr>
          <p:cNvSpPr/>
          <p:nvPr/>
        </p:nvSpPr>
        <p:spPr>
          <a:xfrm>
            <a:off x="484632" y="4383236"/>
            <a:ext cx="4590288" cy="157276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O" sz="1800" dirty="0">
                <a:solidFill>
                  <a:schemeClr val="bg1"/>
                </a:solidFill>
              </a:rPr>
              <a:t>To have impact, SAIs cannot work in isolation. Joining a network of influential peers is essential</a:t>
            </a:r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C3BE30D-5145-B46D-4B34-CE2E7DCAA4D8}"/>
              </a:ext>
            </a:extLst>
          </p:cNvPr>
          <p:cNvSpPr/>
          <p:nvPr/>
        </p:nvSpPr>
        <p:spPr>
          <a:xfrm>
            <a:off x="5254752" y="1033272"/>
            <a:ext cx="6678168" cy="157276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O" sz="2000" dirty="0">
                <a:solidFill>
                  <a:srgbClr val="FFC20B"/>
                </a:solidFill>
              </a:rPr>
              <a:t>Actors can provide data and expertise to build the capacity of SAIs.</a:t>
            </a:r>
            <a:endParaRPr lang="en-GB" sz="20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F49272-C643-79E3-63A1-48946B936F02}"/>
              </a:ext>
            </a:extLst>
          </p:cNvPr>
          <p:cNvSpPr/>
          <p:nvPr/>
        </p:nvSpPr>
        <p:spPr>
          <a:xfrm>
            <a:off x="5254752" y="2708254"/>
            <a:ext cx="6678168" cy="157276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O" sz="2000" dirty="0">
                <a:solidFill>
                  <a:srgbClr val="FFC20B"/>
                </a:solidFill>
              </a:rPr>
              <a:t>Stronger engagement from external actors is needed to safeguard institutions and civic space</a:t>
            </a:r>
            <a:endParaRPr lang="en-GB" sz="20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A1B5FC-86C2-11AB-8932-D1BE042F1C48}"/>
              </a:ext>
            </a:extLst>
          </p:cNvPr>
          <p:cNvSpPr/>
          <p:nvPr/>
        </p:nvSpPr>
        <p:spPr>
          <a:xfrm>
            <a:off x="5254752" y="4383236"/>
            <a:ext cx="6678168" cy="157276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O" sz="2000" dirty="0">
                <a:solidFill>
                  <a:srgbClr val="FFC20B"/>
                </a:solidFill>
              </a:rPr>
              <a:t>SAIs can play a larger role in mutli-stakeholder dialogues and support local and global advocacy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98146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DF95CCE-8123-FC69-15EA-D63F8E4044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DFEF05-9812-1B40-21D6-6492216F344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5488" y="224453"/>
            <a:ext cx="9920288" cy="687388"/>
          </a:xfrm>
        </p:spPr>
        <p:txBody>
          <a:bodyPr/>
          <a:lstStyle/>
          <a:p>
            <a:r>
              <a:rPr lang="en-GB" dirty="0"/>
              <a:t>SAI EITI engagement - Possible entry points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E54A7F-A8AC-2B40-7749-EF3032DF7D99}"/>
              </a:ext>
            </a:extLst>
          </p:cNvPr>
          <p:cNvSpPr/>
          <p:nvPr/>
        </p:nvSpPr>
        <p:spPr>
          <a:xfrm>
            <a:off x="595256" y="1267968"/>
            <a:ext cx="3063240" cy="15544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2400" dirty="0" err="1"/>
              <a:t>Member</a:t>
            </a:r>
            <a:r>
              <a:rPr lang="nb-NO" sz="2400" dirty="0"/>
              <a:t>/Observer in </a:t>
            </a:r>
            <a:r>
              <a:rPr lang="nb-NO" sz="2400" dirty="0" err="1"/>
              <a:t>the</a:t>
            </a:r>
            <a:r>
              <a:rPr lang="nb-NO" sz="2400" dirty="0"/>
              <a:t> MSG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A9AF1A-CE7F-F101-771C-CAFE37B1120D}"/>
              </a:ext>
            </a:extLst>
          </p:cNvPr>
          <p:cNvSpPr/>
          <p:nvPr/>
        </p:nvSpPr>
        <p:spPr>
          <a:xfrm>
            <a:off x="4564380" y="1267968"/>
            <a:ext cx="3063240" cy="15544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2800" dirty="0"/>
              <a:t>MOU </a:t>
            </a:r>
            <a:r>
              <a:rPr lang="nb-NO" sz="2800" dirty="0" err="1"/>
              <a:t>with</a:t>
            </a:r>
            <a:r>
              <a:rPr lang="nb-NO" sz="2800" dirty="0"/>
              <a:t> </a:t>
            </a:r>
            <a:r>
              <a:rPr lang="nb-NO" sz="2800" dirty="0" err="1"/>
              <a:t>the</a:t>
            </a:r>
            <a:r>
              <a:rPr lang="nb-NO" sz="2800" dirty="0"/>
              <a:t> MSG/</a:t>
            </a:r>
            <a:r>
              <a:rPr lang="nb-NO" sz="2800" dirty="0" err="1"/>
              <a:t>Secretariat</a:t>
            </a:r>
            <a:endParaRPr lang="nb-NO" sz="28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415302-2BCB-9F75-F3D7-A2371B048938}"/>
              </a:ext>
            </a:extLst>
          </p:cNvPr>
          <p:cNvSpPr/>
          <p:nvPr/>
        </p:nvSpPr>
        <p:spPr>
          <a:xfrm>
            <a:off x="8515574" y="1267968"/>
            <a:ext cx="3063240" cy="15544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Independent Administrator </a:t>
            </a:r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4906F5D1-BE47-183D-552F-F264D519EDEA}"/>
              </a:ext>
            </a:extLst>
          </p:cNvPr>
          <p:cNvSpPr/>
          <p:nvPr/>
        </p:nvSpPr>
        <p:spPr>
          <a:xfrm rot="5400000">
            <a:off x="5729480" y="-287399"/>
            <a:ext cx="484632" cy="7789164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81DAAE6-6D6C-2CCB-32C4-BBCED2F718AB}"/>
              </a:ext>
            </a:extLst>
          </p:cNvPr>
          <p:cNvSpPr/>
          <p:nvPr/>
        </p:nvSpPr>
        <p:spPr>
          <a:xfrm>
            <a:off x="6104965" y="4021523"/>
            <a:ext cx="3358000" cy="74078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2400" dirty="0"/>
              <a:t>Independence risks?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780D48A-56A5-5BB1-0593-4C76030DF5D4}"/>
              </a:ext>
            </a:extLst>
          </p:cNvPr>
          <p:cNvSpPr/>
          <p:nvPr/>
        </p:nvSpPr>
        <p:spPr>
          <a:xfrm>
            <a:off x="2416885" y="4021522"/>
            <a:ext cx="3358000" cy="74078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2400" dirty="0" err="1"/>
              <a:t>Pros</a:t>
            </a:r>
            <a:r>
              <a:rPr lang="nb-NO" sz="2400" dirty="0"/>
              <a:t> and </a:t>
            </a:r>
            <a:r>
              <a:rPr lang="nb-NO" sz="2400" dirty="0" err="1"/>
              <a:t>cons</a:t>
            </a:r>
            <a:endParaRPr lang="nb-NO" sz="2400" dirty="0"/>
          </a:p>
        </p:txBody>
      </p:sp>
    </p:spTree>
    <p:extLst>
      <p:ext uri="{BB962C8B-B14F-4D97-AF65-F5344CB8AC3E}">
        <p14:creationId xmlns:p14="http://schemas.microsoft.com/office/powerpoint/2010/main" val="127110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E56946-F25D-8613-57B7-D6F7C849F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BEFFF27-D116-8E1A-4471-7FB4124362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69DFD4A-B7CA-AA41-144A-22384411B51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5488" y="224453"/>
            <a:ext cx="9920288" cy="687388"/>
          </a:xfrm>
        </p:spPr>
        <p:txBody>
          <a:bodyPr/>
          <a:lstStyle/>
          <a:p>
            <a:r>
              <a:rPr lang="en-GB" dirty="0"/>
              <a:t>Relevant EITI standards for SAIs</a:t>
            </a:r>
          </a:p>
        </p:txBody>
      </p:sp>
      <p:pic>
        <p:nvPicPr>
          <p:cNvPr id="11" name="Picture 10" descr="A close-up of a white background&#10;&#10;AI-generated content may be incorrect.">
            <a:extLst>
              <a:ext uri="{FF2B5EF4-FFF2-40B4-BE49-F238E27FC236}">
                <a16:creationId xmlns:a16="http://schemas.microsoft.com/office/drawing/2014/main" id="{016D39AF-5E6A-0463-EEFA-7B29D039EC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996" y="1202024"/>
            <a:ext cx="10164007" cy="162000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13" name="Picture 12" descr="A close-up of a text&#10;&#10;AI-generated content may be incorrect.">
            <a:extLst>
              <a:ext uri="{FF2B5EF4-FFF2-40B4-BE49-F238E27FC236}">
                <a16:creationId xmlns:a16="http://schemas.microsoft.com/office/drawing/2014/main" id="{0369E425-1DBA-4D17-4513-A057F72C8A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996" y="3540760"/>
            <a:ext cx="10168757" cy="2016000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91277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IDI TITLE PAGE">
  <a:themeElements>
    <a:clrScheme name="IDI Colours">
      <a:dk1>
        <a:srgbClr val="005592"/>
      </a:dk1>
      <a:lt1>
        <a:srgbClr val="FFFFFF"/>
      </a:lt1>
      <a:dk2>
        <a:srgbClr val="0E2841"/>
      </a:dk2>
      <a:lt2>
        <a:srgbClr val="E8E8E8"/>
      </a:lt2>
      <a:accent1>
        <a:srgbClr val="00548E"/>
      </a:accent1>
      <a:accent2>
        <a:srgbClr val="009ACE"/>
      </a:accent2>
      <a:accent3>
        <a:srgbClr val="6DA9DC"/>
      </a:accent3>
      <a:accent4>
        <a:srgbClr val="71BF44"/>
      </a:accent4>
      <a:accent5>
        <a:srgbClr val="A02B93"/>
      </a:accent5>
      <a:accent6>
        <a:srgbClr val="FBAA43"/>
      </a:accent6>
      <a:hlink>
        <a:srgbClr val="009ACE"/>
      </a:hlink>
      <a:folHlink>
        <a:srgbClr val="6DA9DC"/>
      </a:folHlink>
    </a:clrScheme>
    <a:fontScheme name="Aptos">
      <a:majorFont>
        <a:latin typeface="Oswald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DI PPT TEMPLATE 2025_V3" id="{CE9EE71B-23C7-C544-853A-34C80A2D45AE}" vid="{E68A8580-A137-2144-B5EA-AA3ECFABA229}"/>
    </a:ext>
  </a:extLst>
</a:theme>
</file>

<file path=ppt/theme/theme2.xml><?xml version="1.0" encoding="utf-8"?>
<a:theme xmlns:a="http://schemas.openxmlformats.org/drawingml/2006/main" name="2_IDI TITLE PAGE">
  <a:themeElements>
    <a:clrScheme name="IDI Theme Colours 2025">
      <a:dk1>
        <a:srgbClr val="005592"/>
      </a:dk1>
      <a:lt1>
        <a:srgbClr val="FFFFFF"/>
      </a:lt1>
      <a:dk2>
        <a:srgbClr val="0E2841"/>
      </a:dk2>
      <a:lt2>
        <a:srgbClr val="E8E8E8"/>
      </a:lt2>
      <a:accent1>
        <a:srgbClr val="00548E"/>
      </a:accent1>
      <a:accent2>
        <a:srgbClr val="00C2F7"/>
      </a:accent2>
      <a:accent3>
        <a:srgbClr val="C24F3B"/>
      </a:accent3>
      <a:accent4>
        <a:srgbClr val="04A582"/>
      </a:accent4>
      <a:accent5>
        <a:srgbClr val="05645E"/>
      </a:accent5>
      <a:accent6>
        <a:srgbClr val="F5B941"/>
      </a:accent6>
      <a:hlink>
        <a:srgbClr val="03548E"/>
      </a:hlink>
      <a:folHlink>
        <a:srgbClr val="45BEF1"/>
      </a:folHlink>
    </a:clrScheme>
    <a:fontScheme name="Aptos">
      <a:majorFont>
        <a:latin typeface="Oswald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DI PPT TEMPLATE 2025_V3" id="{CE9EE71B-23C7-C544-853A-34C80A2D45AE}" vid="{E68A8580-A137-2144-B5EA-AA3ECFABA229}"/>
    </a:ext>
  </a:extLst>
</a:theme>
</file>

<file path=ppt/theme/theme3.xml><?xml version="1.0" encoding="utf-8"?>
<a:theme xmlns:a="http://schemas.openxmlformats.org/drawingml/2006/main" name="2_IDI White and Blue Theme">
  <a:themeElements>
    <a:clrScheme name="IDI Colours">
      <a:dk1>
        <a:srgbClr val="005592"/>
      </a:dk1>
      <a:lt1>
        <a:srgbClr val="FFFFFF"/>
      </a:lt1>
      <a:dk2>
        <a:srgbClr val="0E2841"/>
      </a:dk2>
      <a:lt2>
        <a:srgbClr val="E8E8E8"/>
      </a:lt2>
      <a:accent1>
        <a:srgbClr val="00548E"/>
      </a:accent1>
      <a:accent2>
        <a:srgbClr val="009ACE"/>
      </a:accent2>
      <a:accent3>
        <a:srgbClr val="6DA9DC"/>
      </a:accent3>
      <a:accent4>
        <a:srgbClr val="71BF44"/>
      </a:accent4>
      <a:accent5>
        <a:srgbClr val="A02B93"/>
      </a:accent5>
      <a:accent6>
        <a:srgbClr val="FBAA43"/>
      </a:accent6>
      <a:hlink>
        <a:srgbClr val="009ACE"/>
      </a:hlink>
      <a:folHlink>
        <a:srgbClr val="6DA9DC"/>
      </a:folHlink>
    </a:clrScheme>
    <a:fontScheme name="Aptos">
      <a:majorFont>
        <a:latin typeface="Oswald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DI PPT TEMPLATE 2025_V3" id="{CE9EE71B-23C7-C544-853A-34C80A2D45AE}" vid="{C7E282C1-F722-BF42-9D96-9F0951E5FBA6}"/>
    </a:ext>
  </a:extLst>
</a:theme>
</file>

<file path=ppt/theme/theme4.xml><?xml version="1.0" encoding="utf-8"?>
<a:theme xmlns:a="http://schemas.openxmlformats.org/drawingml/2006/main" name="3_IDI Blue Theme">
  <a:themeElements>
    <a:clrScheme name="IDI Colours">
      <a:dk1>
        <a:srgbClr val="005592"/>
      </a:dk1>
      <a:lt1>
        <a:srgbClr val="FFFFFF"/>
      </a:lt1>
      <a:dk2>
        <a:srgbClr val="0E2841"/>
      </a:dk2>
      <a:lt2>
        <a:srgbClr val="E8E8E8"/>
      </a:lt2>
      <a:accent1>
        <a:srgbClr val="00548E"/>
      </a:accent1>
      <a:accent2>
        <a:srgbClr val="009ACE"/>
      </a:accent2>
      <a:accent3>
        <a:srgbClr val="6DA9DC"/>
      </a:accent3>
      <a:accent4>
        <a:srgbClr val="71BF44"/>
      </a:accent4>
      <a:accent5>
        <a:srgbClr val="A02B93"/>
      </a:accent5>
      <a:accent6>
        <a:srgbClr val="FBAA43"/>
      </a:accent6>
      <a:hlink>
        <a:srgbClr val="009ACE"/>
      </a:hlink>
      <a:folHlink>
        <a:srgbClr val="6DA9DC"/>
      </a:folHlink>
    </a:clrScheme>
    <a:fontScheme name="Aptos">
      <a:majorFont>
        <a:latin typeface="Oswald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DI PPT TEMPLATE 2025_V3" id="{CE9EE71B-23C7-C544-853A-34C80A2D45AE}" vid="{A6B23163-EBF2-1845-A247-9006B7F79C40}"/>
    </a:ext>
  </a:extLst>
</a:theme>
</file>

<file path=ppt/theme/theme5.xml><?xml version="1.0" encoding="utf-8"?>
<a:theme xmlns:a="http://schemas.openxmlformats.org/drawingml/2006/main" name="4_IDI Coral Theme">
  <a:themeElements>
    <a:clrScheme name="IDI Colours">
      <a:dk1>
        <a:srgbClr val="005592"/>
      </a:dk1>
      <a:lt1>
        <a:srgbClr val="FFFFFF"/>
      </a:lt1>
      <a:dk2>
        <a:srgbClr val="0E2841"/>
      </a:dk2>
      <a:lt2>
        <a:srgbClr val="E8E8E8"/>
      </a:lt2>
      <a:accent1>
        <a:srgbClr val="00548E"/>
      </a:accent1>
      <a:accent2>
        <a:srgbClr val="009ACE"/>
      </a:accent2>
      <a:accent3>
        <a:srgbClr val="6DA9DC"/>
      </a:accent3>
      <a:accent4>
        <a:srgbClr val="71BF44"/>
      </a:accent4>
      <a:accent5>
        <a:srgbClr val="A02B93"/>
      </a:accent5>
      <a:accent6>
        <a:srgbClr val="FBAA43"/>
      </a:accent6>
      <a:hlink>
        <a:srgbClr val="009ACE"/>
      </a:hlink>
      <a:folHlink>
        <a:srgbClr val="6DA9DC"/>
      </a:folHlink>
    </a:clrScheme>
    <a:fontScheme name="Aptos">
      <a:majorFont>
        <a:latin typeface="Oswald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DI PPT TEMPLATE 2025_V3" id="{CE9EE71B-23C7-C544-853A-34C80A2D45AE}" vid="{A6B23163-EBF2-1845-A247-9006B7F79C40}"/>
    </a:ext>
  </a:extLst>
</a:theme>
</file>

<file path=ppt/theme/theme6.xml><?xml version="1.0" encoding="utf-8"?>
<a:theme xmlns:a="http://schemas.openxmlformats.org/drawingml/2006/main" name="4_IDI Strategic Plan Look &amp; Feel">
  <a:themeElements>
    <a:clrScheme name="IDI Colours">
      <a:dk1>
        <a:srgbClr val="005592"/>
      </a:dk1>
      <a:lt1>
        <a:srgbClr val="FFFFFF"/>
      </a:lt1>
      <a:dk2>
        <a:srgbClr val="0E2841"/>
      </a:dk2>
      <a:lt2>
        <a:srgbClr val="E8E8E8"/>
      </a:lt2>
      <a:accent1>
        <a:srgbClr val="00548E"/>
      </a:accent1>
      <a:accent2>
        <a:srgbClr val="009ACE"/>
      </a:accent2>
      <a:accent3>
        <a:srgbClr val="6DA9DC"/>
      </a:accent3>
      <a:accent4>
        <a:srgbClr val="71BF44"/>
      </a:accent4>
      <a:accent5>
        <a:srgbClr val="A02B93"/>
      </a:accent5>
      <a:accent6>
        <a:srgbClr val="FBAA43"/>
      </a:accent6>
      <a:hlink>
        <a:srgbClr val="009ACE"/>
      </a:hlink>
      <a:folHlink>
        <a:srgbClr val="6DA9DC"/>
      </a:folHlink>
    </a:clrScheme>
    <a:fontScheme name="Aptos">
      <a:majorFont>
        <a:latin typeface="Oswald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DI PPT TEMPLATE 2025_V3" id="{CE9EE71B-23C7-C544-853A-34C80A2D45AE}" vid="{48BEDCC9-817A-2E4A-AC32-9829D284955C}"/>
    </a:ext>
  </a:extLst>
</a:theme>
</file>

<file path=ppt/theme/theme7.xml><?xml version="1.0" encoding="utf-8"?>
<a:theme xmlns:a="http://schemas.openxmlformats.org/drawingml/2006/main" name="5_IDI Work Streams">
  <a:themeElements>
    <a:clrScheme name="IDI Colours">
      <a:dk1>
        <a:srgbClr val="005592"/>
      </a:dk1>
      <a:lt1>
        <a:srgbClr val="FFFFFF"/>
      </a:lt1>
      <a:dk2>
        <a:srgbClr val="0E2841"/>
      </a:dk2>
      <a:lt2>
        <a:srgbClr val="E8E8E8"/>
      </a:lt2>
      <a:accent1>
        <a:srgbClr val="00548E"/>
      </a:accent1>
      <a:accent2>
        <a:srgbClr val="009ACE"/>
      </a:accent2>
      <a:accent3>
        <a:srgbClr val="6DA9DC"/>
      </a:accent3>
      <a:accent4>
        <a:srgbClr val="71BF44"/>
      </a:accent4>
      <a:accent5>
        <a:srgbClr val="A02B93"/>
      </a:accent5>
      <a:accent6>
        <a:srgbClr val="FBAA43"/>
      </a:accent6>
      <a:hlink>
        <a:srgbClr val="009ACE"/>
      </a:hlink>
      <a:folHlink>
        <a:srgbClr val="6DA9DC"/>
      </a:folHlink>
    </a:clrScheme>
    <a:fontScheme name="Aptos">
      <a:majorFont>
        <a:latin typeface="Oswald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DI PPT TEMPLATE 2025_V3" id="{CE9EE71B-23C7-C544-853A-34C80A2D45AE}" vid="{8C3313DC-2D55-C44F-9D9B-B9BC48FCD30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FEA1802E9ABA489C5AA486A1CDBEC5" ma:contentTypeVersion="21" ma:contentTypeDescription="Create a new document." ma:contentTypeScope="" ma:versionID="9d841fdb3805d5f66e42bf10a9354340">
  <xsd:schema xmlns:xsd="http://www.w3.org/2001/XMLSchema" xmlns:xs="http://www.w3.org/2001/XMLSchema" xmlns:p="http://schemas.microsoft.com/office/2006/metadata/properties" xmlns:ns2="483be1f1-5112-47e2-b898-2567674721b7" xmlns:ns3="bf25bb21-7a5e-4e42-ae39-80d9da0c972b" xmlns:ns4="http://schemas.microsoft.com/sharepoint/v3/fields" targetNamespace="http://schemas.microsoft.com/office/2006/metadata/properties" ma:root="true" ma:fieldsID="26aca67197be97c88cc78e12c188b0b5" ns2:_="" ns3:_="" ns4:_="">
    <xsd:import namespace="483be1f1-5112-47e2-b898-2567674721b7"/>
    <xsd:import namespace="bf25bb21-7a5e-4e42-ae39-80d9da0c972b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_Flow_SignoffStatus" minOccurs="0"/>
                <xsd:element ref="ns2:Statu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4:_Vers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3be1f1-5112-47e2-b898-2567674721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16" nillable="true" ma:displayName="Sign-off status" ma:internalName="_x0024_Resources_x003a_core_x002c_Signoff_Status_x003b_">
      <xsd:simpleType>
        <xsd:restriction base="dms:Text"/>
      </xsd:simpleType>
    </xsd:element>
    <xsd:element name="Status" ma:index="17" nillable="true" ma:displayName="Status" ma:default="Draft" ma:format="Dropdown" ma:internalName="Status">
      <xsd:simpleType>
        <xsd:restriction base="dms:Choice">
          <xsd:enumeration value="Draft"/>
          <xsd:enumeration value="Completed"/>
          <xsd:enumeration value="Approved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134f2bee-6a0a-406a-a8c6-7640a9ae8cb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25bb21-7a5e-4e42-ae39-80d9da0c972b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d30d9749-47c9-46ad-8f9a-befe823a8d82}" ma:internalName="TaxCatchAll" ma:showField="CatchAllData" ma:web="bf25bb21-7a5e-4e42-ae39-80d9da0c97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Version" ma:index="22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25bb21-7a5e-4e42-ae39-80d9da0c972b" xsi:nil="true"/>
    <lcf76f155ced4ddcb4097134ff3c332f xmlns="483be1f1-5112-47e2-b898-2567674721b7">
      <Terms xmlns="http://schemas.microsoft.com/office/infopath/2007/PartnerControls"/>
    </lcf76f155ced4ddcb4097134ff3c332f>
    <_Version xmlns="http://schemas.microsoft.com/sharepoint/v3/fields" xsi:nil="true"/>
    <_Flow_SignoffStatus xmlns="483be1f1-5112-47e2-b898-2567674721b7" xsi:nil="true"/>
    <Status xmlns="483be1f1-5112-47e2-b898-2567674721b7">Draft</Status>
  </documentManagement>
</p:properties>
</file>

<file path=customXml/itemProps1.xml><?xml version="1.0" encoding="utf-8"?>
<ds:datastoreItem xmlns:ds="http://schemas.openxmlformats.org/officeDocument/2006/customXml" ds:itemID="{A5AE2A30-130E-4961-8B0A-5B2268F2CF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3be1f1-5112-47e2-b898-2567674721b7"/>
    <ds:schemaRef ds:uri="bf25bb21-7a5e-4e42-ae39-80d9da0c972b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D4A9E62-C10E-475C-8608-CE3FE8FD5A4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1C77CE3-2A8F-4944-BCDD-93C11728FC0C}">
  <ds:schemaRefs>
    <ds:schemaRef ds:uri="http://purl.org/dc/dcmitype/"/>
    <ds:schemaRef ds:uri="http://schemas.microsoft.com/office/infopath/2007/PartnerControls"/>
    <ds:schemaRef ds:uri="http://purl.org/dc/elements/1.1/"/>
    <ds:schemaRef ds:uri="http://www.w3.org/XML/1998/namespace"/>
    <ds:schemaRef ds:uri="bf25bb21-7a5e-4e42-ae39-80d9da0c972b"/>
    <ds:schemaRef ds:uri="http://schemas.openxmlformats.org/package/2006/metadata/core-properties"/>
    <ds:schemaRef ds:uri="http://schemas.microsoft.com/sharepoint/v3/fields"/>
    <ds:schemaRef ds:uri="http://schemas.microsoft.com/office/2006/documentManagement/types"/>
    <ds:schemaRef ds:uri="483be1f1-5112-47e2-b898-2567674721b7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6656</TotalTime>
  <Words>340</Words>
  <Application>Microsoft Office PowerPoint</Application>
  <PresentationFormat>Widescreen</PresentationFormat>
  <Paragraphs>67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13</vt:i4>
      </vt:variant>
    </vt:vector>
  </HeadingPairs>
  <TitlesOfParts>
    <vt:vector size="28" baseType="lpstr">
      <vt:lpstr>Aptos</vt:lpstr>
      <vt:lpstr>Arial</vt:lpstr>
      <vt:lpstr>Calibri</vt:lpstr>
      <vt:lpstr>Helvetica Neue LT Pro 55 Roman</vt:lpstr>
      <vt:lpstr>Helvetica Neue LT Pro 75</vt:lpstr>
      <vt:lpstr>Oswald</vt:lpstr>
      <vt:lpstr>Oswald Medium</vt:lpstr>
      <vt:lpstr>Tahoma</vt:lpstr>
      <vt:lpstr>1_IDI TITLE PAGE</vt:lpstr>
      <vt:lpstr>2_IDI TITLE PAGE</vt:lpstr>
      <vt:lpstr>2_IDI White and Blue Theme</vt:lpstr>
      <vt:lpstr>3_IDI Blue Theme</vt:lpstr>
      <vt:lpstr>4_IDI Coral Theme</vt:lpstr>
      <vt:lpstr>4_IDI Strategic Plan Look &amp; Feel</vt:lpstr>
      <vt:lpstr>5_IDI Work Streams</vt:lpstr>
      <vt:lpstr>IDI’s work on EI</vt:lpstr>
      <vt:lpstr>PowerPoint Presentation</vt:lpstr>
      <vt:lpstr>PowerPoint Presentation</vt:lpstr>
      <vt:lpstr>SAI Independence workstream  </vt:lpstr>
      <vt:lpstr>PowerPoint Presentation</vt:lpstr>
      <vt:lpstr>PowerPoint Presentation</vt:lpstr>
      <vt:lpstr>PowerPoint Presentation</vt:lpstr>
      <vt:lpstr>SAI EITI engagement - Possible entry points</vt:lpstr>
      <vt:lpstr>Relevant EITI standards for SAIs</vt:lpstr>
      <vt:lpstr>Audits linked to EITI reporting </vt:lpstr>
      <vt:lpstr>Benefits of SAI involvement </vt:lpstr>
      <vt:lpstr>Potential barriers </vt:lpstr>
      <vt:lpstr>Next steps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Gannon</dc:creator>
  <cp:lastModifiedBy>Godwin Matte</cp:lastModifiedBy>
  <cp:revision>6</cp:revision>
  <dcterms:created xsi:type="dcterms:W3CDTF">2024-05-08T00:16:24Z</dcterms:created>
  <dcterms:modified xsi:type="dcterms:W3CDTF">2025-07-17T09:09:49Z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0x01010076FEA1802E9ABA489C5AA486A1CDBEC5</vt:lpwstr>
  </property>
  <property fmtid="{D5CDD505-2E9C-101B-9397-08002B2CF9AE}" pid="3" name="MediaServiceImageTags">
    <vt:lpwstr/>
  </property>
</Properties>
</file>