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31.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heme/themeOverride1.xml" ContentType="application/vnd.openxmlformats-officedocument.themeOverride+xml"/>
  <Override PartName="/ppt/notesSlides/notesSlide115.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1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tags/tag60.xml" ContentType="application/vnd.openxmlformats-officedocument.presentationml.tags+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0" r:id="rId2"/>
    <p:sldMasterId id="2147483712" r:id="rId3"/>
    <p:sldMasterId id="2147483717" r:id="rId4"/>
  </p:sldMasterIdLst>
  <p:notesMasterIdLst>
    <p:notesMasterId r:id="rId214"/>
  </p:notesMasterIdLst>
  <p:handoutMasterIdLst>
    <p:handoutMasterId r:id="rId215"/>
  </p:handoutMasterIdLst>
  <p:sldIdLst>
    <p:sldId id="289" r:id="rId5"/>
    <p:sldId id="318" r:id="rId6"/>
    <p:sldId id="319" r:id="rId7"/>
    <p:sldId id="1968" r:id="rId8"/>
    <p:sldId id="1967" r:id="rId9"/>
    <p:sldId id="322" r:id="rId10"/>
    <p:sldId id="1957" r:id="rId11"/>
    <p:sldId id="1958" r:id="rId12"/>
    <p:sldId id="323" r:id="rId13"/>
    <p:sldId id="324" r:id="rId14"/>
    <p:sldId id="3204" r:id="rId15"/>
    <p:sldId id="1959" r:id="rId16"/>
    <p:sldId id="1960" r:id="rId17"/>
    <p:sldId id="1962" r:id="rId18"/>
    <p:sldId id="1963" r:id="rId19"/>
    <p:sldId id="1964" r:id="rId20"/>
    <p:sldId id="1965" r:id="rId21"/>
    <p:sldId id="1961" r:id="rId22"/>
    <p:sldId id="320" r:id="rId23"/>
    <p:sldId id="1983" r:id="rId24"/>
    <p:sldId id="1824" r:id="rId25"/>
    <p:sldId id="3178" r:id="rId26"/>
    <p:sldId id="3199" r:id="rId27"/>
    <p:sldId id="1987" r:id="rId28"/>
    <p:sldId id="1969" r:id="rId29"/>
    <p:sldId id="1970" r:id="rId30"/>
    <p:sldId id="271" r:id="rId31"/>
    <p:sldId id="2755" r:id="rId32"/>
    <p:sldId id="1971" r:id="rId33"/>
    <p:sldId id="2751" r:id="rId34"/>
    <p:sldId id="2757" r:id="rId35"/>
    <p:sldId id="1980" r:id="rId36"/>
    <p:sldId id="2756" r:id="rId37"/>
    <p:sldId id="298" r:id="rId38"/>
    <p:sldId id="1984" r:id="rId39"/>
    <p:sldId id="3248" r:id="rId40"/>
    <p:sldId id="3200" r:id="rId41"/>
    <p:sldId id="3201" r:id="rId42"/>
    <p:sldId id="287" r:id="rId43"/>
    <p:sldId id="302" r:id="rId44"/>
    <p:sldId id="1982" r:id="rId45"/>
    <p:sldId id="1975" r:id="rId46"/>
    <p:sldId id="1976" r:id="rId47"/>
    <p:sldId id="1977" r:id="rId48"/>
    <p:sldId id="1986" r:id="rId49"/>
    <p:sldId id="1988" r:id="rId50"/>
    <p:sldId id="1989" r:id="rId51"/>
    <p:sldId id="1990" r:id="rId52"/>
    <p:sldId id="291" r:id="rId53"/>
    <p:sldId id="338" r:id="rId54"/>
    <p:sldId id="1991" r:id="rId55"/>
    <p:sldId id="3182" r:id="rId56"/>
    <p:sldId id="3183" r:id="rId57"/>
    <p:sldId id="3184" r:id="rId58"/>
    <p:sldId id="3247" r:id="rId59"/>
    <p:sldId id="3185" r:id="rId60"/>
    <p:sldId id="2734" r:id="rId61"/>
    <p:sldId id="1994" r:id="rId62"/>
    <p:sldId id="2735" r:id="rId63"/>
    <p:sldId id="1996" r:id="rId64"/>
    <p:sldId id="1997" r:id="rId65"/>
    <p:sldId id="1998" r:id="rId66"/>
    <p:sldId id="3187" r:id="rId67"/>
    <p:sldId id="3207" r:id="rId68"/>
    <p:sldId id="3280" r:id="rId69"/>
    <p:sldId id="3220" r:id="rId70"/>
    <p:sldId id="2736" r:id="rId71"/>
    <p:sldId id="344" r:id="rId72"/>
    <p:sldId id="342" r:id="rId73"/>
    <p:sldId id="2000" r:id="rId74"/>
    <p:sldId id="321" r:id="rId75"/>
    <p:sldId id="2001" r:id="rId76"/>
    <p:sldId id="2002" r:id="rId77"/>
    <p:sldId id="2738" r:id="rId78"/>
    <p:sldId id="2740" r:id="rId79"/>
    <p:sldId id="2739" r:id="rId80"/>
    <p:sldId id="2724" r:id="rId81"/>
    <p:sldId id="2728" r:id="rId82"/>
    <p:sldId id="3188" r:id="rId83"/>
    <p:sldId id="2928" r:id="rId84"/>
    <p:sldId id="2741" r:id="rId85"/>
    <p:sldId id="2005" r:id="rId86"/>
    <p:sldId id="2733" r:id="rId87"/>
    <p:sldId id="2742" r:id="rId88"/>
    <p:sldId id="2007" r:id="rId89"/>
    <p:sldId id="3189" r:id="rId90"/>
    <p:sldId id="3208" r:id="rId91"/>
    <p:sldId id="3170" r:id="rId92"/>
    <p:sldId id="2777" r:id="rId93"/>
    <p:sldId id="2770" r:id="rId94"/>
    <p:sldId id="2771" r:id="rId95"/>
    <p:sldId id="3305" r:id="rId96"/>
    <p:sldId id="3175" r:id="rId97"/>
    <p:sldId id="3249" r:id="rId98"/>
    <p:sldId id="2743" r:id="rId99"/>
    <p:sldId id="2744" r:id="rId100"/>
    <p:sldId id="2009" r:id="rId101"/>
    <p:sldId id="2746" r:id="rId102"/>
    <p:sldId id="3212" r:id="rId103"/>
    <p:sldId id="3213" r:id="rId104"/>
    <p:sldId id="3193" r:id="rId105"/>
    <p:sldId id="3215" r:id="rId106"/>
    <p:sldId id="3214" r:id="rId107"/>
    <p:sldId id="2745" r:id="rId108"/>
    <p:sldId id="3195" r:id="rId109"/>
    <p:sldId id="3194" r:id="rId110"/>
    <p:sldId id="3224" r:id="rId111"/>
    <p:sldId id="2747" r:id="rId112"/>
    <p:sldId id="2011" r:id="rId113"/>
    <p:sldId id="2737" r:id="rId114"/>
    <p:sldId id="2767" r:id="rId115"/>
    <p:sldId id="2768" r:id="rId116"/>
    <p:sldId id="2769" r:id="rId117"/>
    <p:sldId id="2726" r:id="rId118"/>
    <p:sldId id="2778" r:id="rId119"/>
    <p:sldId id="2395" r:id="rId120"/>
    <p:sldId id="2779" r:id="rId121"/>
    <p:sldId id="3209" r:id="rId122"/>
    <p:sldId id="2722" r:id="rId123"/>
    <p:sldId id="2780" r:id="rId124"/>
    <p:sldId id="3206" r:id="rId125"/>
    <p:sldId id="3221" r:id="rId126"/>
    <p:sldId id="1985" r:id="rId127"/>
    <p:sldId id="2773" r:id="rId128"/>
    <p:sldId id="3306" r:id="rId129"/>
    <p:sldId id="2775" r:id="rId130"/>
    <p:sldId id="2781" r:id="rId131"/>
    <p:sldId id="2014" r:id="rId132"/>
    <p:sldId id="2015" r:id="rId133"/>
    <p:sldId id="3210" r:id="rId134"/>
    <p:sldId id="3173" r:id="rId135"/>
    <p:sldId id="3196" r:id="rId136"/>
    <p:sldId id="3198" r:id="rId137"/>
    <p:sldId id="2016" r:id="rId138"/>
    <p:sldId id="3277" r:id="rId139"/>
    <p:sldId id="3278" r:id="rId140"/>
    <p:sldId id="3284" r:id="rId141"/>
    <p:sldId id="256" r:id="rId142"/>
    <p:sldId id="261" r:id="rId143"/>
    <p:sldId id="3167" r:id="rId144"/>
    <p:sldId id="3225" r:id="rId145"/>
    <p:sldId id="2753" r:id="rId146"/>
    <p:sldId id="3202" r:id="rId147"/>
    <p:sldId id="3203" r:id="rId148"/>
    <p:sldId id="2765" r:id="rId149"/>
    <p:sldId id="2675" r:id="rId150"/>
    <p:sldId id="2764" r:id="rId151"/>
    <p:sldId id="2763" r:id="rId152"/>
    <p:sldId id="3250" r:id="rId153"/>
    <p:sldId id="3226" r:id="rId154"/>
    <p:sldId id="3217" r:id="rId155"/>
    <p:sldId id="300" r:id="rId156"/>
    <p:sldId id="297" r:id="rId157"/>
    <p:sldId id="3216" r:id="rId158"/>
    <p:sldId id="1992" r:id="rId159"/>
    <p:sldId id="301" r:id="rId160"/>
    <p:sldId id="3304" r:id="rId161"/>
    <p:sldId id="3219" r:id="rId162"/>
    <p:sldId id="3171" r:id="rId163"/>
    <p:sldId id="3172" r:id="rId164"/>
    <p:sldId id="3307" r:id="rId165"/>
    <p:sldId id="284" r:id="rId166"/>
    <p:sldId id="3229" r:id="rId167"/>
    <p:sldId id="303" r:id="rId168"/>
    <p:sldId id="3181" r:id="rId169"/>
    <p:sldId id="3287" r:id="rId170"/>
    <p:sldId id="304" r:id="rId171"/>
    <p:sldId id="3230" r:id="rId172"/>
    <p:sldId id="3288" r:id="rId173"/>
    <p:sldId id="3243" r:id="rId174"/>
    <p:sldId id="3176" r:id="rId175"/>
    <p:sldId id="3177" r:id="rId176"/>
    <p:sldId id="3290" r:id="rId177"/>
    <p:sldId id="3231" r:id="rId178"/>
    <p:sldId id="3291" r:id="rId179"/>
    <p:sldId id="3292" r:id="rId180"/>
    <p:sldId id="3293" r:id="rId181"/>
    <p:sldId id="3294" r:id="rId182"/>
    <p:sldId id="3295" r:id="rId183"/>
    <p:sldId id="3296" r:id="rId184"/>
    <p:sldId id="3297" r:id="rId185"/>
    <p:sldId id="3298" r:id="rId186"/>
    <p:sldId id="3299" r:id="rId187"/>
    <p:sldId id="3300" r:id="rId188"/>
    <p:sldId id="3301" r:id="rId189"/>
    <p:sldId id="3302" r:id="rId190"/>
    <p:sldId id="3303" r:id="rId191"/>
    <p:sldId id="2915" r:id="rId192"/>
    <p:sldId id="305" r:id="rId193"/>
    <p:sldId id="2782" r:id="rId194"/>
    <p:sldId id="3283" r:id="rId195"/>
    <p:sldId id="3282" r:id="rId196"/>
    <p:sldId id="3308" r:id="rId197"/>
    <p:sldId id="2759" r:id="rId198"/>
    <p:sldId id="498" r:id="rId199"/>
    <p:sldId id="1981" r:id="rId200"/>
    <p:sldId id="3246" r:id="rId201"/>
    <p:sldId id="283" r:id="rId202"/>
    <p:sldId id="2783" r:id="rId203"/>
    <p:sldId id="3242" r:id="rId204"/>
    <p:sldId id="2760" r:id="rId205"/>
    <p:sldId id="2758" r:id="rId206"/>
    <p:sldId id="2761" r:id="rId207"/>
    <p:sldId id="2762" r:id="rId208"/>
    <p:sldId id="2749" r:id="rId209"/>
    <p:sldId id="3180" r:id="rId210"/>
    <p:sldId id="3191" r:id="rId211"/>
    <p:sldId id="3245" r:id="rId212"/>
    <p:sldId id="2086" r:id="rId2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6DAE30-170F-E93D-8F92-EB0E651F26F4}" name="Sherazade Shafiq" initials="SS" userId="S::sshafiq@caaf-fcar.ca::f231aefb-9642-49b5-93f7-976e3ad95d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alvin J. Kasigwa" initials="CJ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920"/>
    <a:srgbClr val="ED7D31"/>
    <a:srgbClr val="5A7D79"/>
    <a:srgbClr val="C2D4D2"/>
    <a:srgbClr val="4C4C4C"/>
    <a:srgbClr val="0082C3"/>
    <a:srgbClr val="5B9BD5"/>
    <a:srgbClr val="F69C93"/>
    <a:srgbClr val="3F5754"/>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43" autoAdjust="0"/>
    <p:restoredTop sz="90853" autoAdjust="0"/>
  </p:normalViewPr>
  <p:slideViewPr>
    <p:cSldViewPr snapToGrid="0">
      <p:cViewPr varScale="1">
        <p:scale>
          <a:sx n="62" d="100"/>
          <a:sy n="62" d="100"/>
        </p:scale>
        <p:origin x="1144" y="40"/>
      </p:cViewPr>
      <p:guideLst>
        <p:guide orient="horz" pos="2160"/>
        <p:guide pos="3840"/>
      </p:guideLst>
    </p:cSldViewPr>
  </p:slideViewPr>
  <p:outlineViewPr>
    <p:cViewPr>
      <p:scale>
        <a:sx n="33" d="100"/>
        <a:sy n="33" d="100"/>
      </p:scale>
      <p:origin x="0" y="-34"/>
    </p:cViewPr>
  </p:outlineViewPr>
  <p:notesTextViewPr>
    <p:cViewPr>
      <p:scale>
        <a:sx n="1" d="1"/>
        <a:sy n="1" d="1"/>
      </p:scale>
      <p:origin x="0" y="0"/>
    </p:cViewPr>
  </p:notesTextViewPr>
  <p:sorterViewPr>
    <p:cViewPr>
      <p:scale>
        <a:sx n="1" d="1"/>
        <a:sy n="1" d="1"/>
      </p:scale>
      <p:origin x="0" y="0"/>
    </p:cViewPr>
  </p:sorterViewPr>
  <p:notesViewPr>
    <p:cSldViewPr snapToGrid="0">
      <p:cViewPr varScale="1">
        <p:scale>
          <a:sx n="66" d="100"/>
          <a:sy n="66"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slide" Target="slides/slide182.xml"/><Relationship Id="rId216" Type="http://schemas.openxmlformats.org/officeDocument/2006/relationships/commentAuthors" Target="commentAuthors.xml"/><Relationship Id="rId211" Type="http://schemas.openxmlformats.org/officeDocument/2006/relationships/slide" Target="slides/slide207.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01" Type="http://schemas.openxmlformats.org/officeDocument/2006/relationships/slide" Target="slides/slide197.xml"/><Relationship Id="rId222" Type="http://schemas.microsoft.com/office/2018/10/relationships/authors" Target="author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212" Type="http://schemas.openxmlformats.org/officeDocument/2006/relationships/slide" Target="slides/slide208.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theme" Target="theme/theme1.xml"/><Relationship Id="rId3" Type="http://schemas.openxmlformats.org/officeDocument/2006/relationships/slideMaster" Target="slideMasters/slideMaster3.xml"/><Relationship Id="rId214" Type="http://schemas.openxmlformats.org/officeDocument/2006/relationships/notesMaster" Target="notesMasters/notes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handoutMaster" Target="handoutMasters/handoutMaster1.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microsoft.com/office/2016/11/relationships/changesInfo" Target="changesInfos/changesInfo1.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ynne Casiple" userId="282ab3a2-0997-4f8e-9e46-16b8835985e9" providerId="ADAL" clId="{C321BC5B-3221-C845-909D-2CDBF68CEFC0}"/>
    <pc:docChg chg="undo redo custSel addSld delSld modSld modMainMaster">
      <pc:chgData name="Lynne Casiple" userId="282ab3a2-0997-4f8e-9e46-16b8835985e9" providerId="ADAL" clId="{C321BC5B-3221-C845-909D-2CDBF68CEFC0}" dt="2023-03-23T19:02:20.131" v="1852" actId="14100"/>
      <pc:docMkLst>
        <pc:docMk/>
      </pc:docMkLst>
      <pc:sldChg chg="addSp delSp modSp mod chgLayout">
        <pc:chgData name="Lynne Casiple" userId="282ab3a2-0997-4f8e-9e46-16b8835985e9" providerId="ADAL" clId="{C321BC5B-3221-C845-909D-2CDBF68CEFC0}" dt="2023-03-23T16:15:06.539" v="738" actId="27636"/>
        <pc:sldMkLst>
          <pc:docMk/>
          <pc:sldMk cId="674302264" sldId="256"/>
        </pc:sldMkLst>
        <pc:spChg chg="add del mod">
          <ac:chgData name="Lynne Casiple" userId="282ab3a2-0997-4f8e-9e46-16b8835985e9" providerId="ADAL" clId="{C321BC5B-3221-C845-909D-2CDBF68CEFC0}" dt="2023-03-23T15:56:35.298" v="663" actId="478"/>
          <ac:spMkLst>
            <pc:docMk/>
            <pc:sldMk cId="674302264" sldId="256"/>
            <ac:spMk id="2" creationId="{9D11F06E-260F-5E3D-61CD-C08D296A56C9}"/>
          </ac:spMkLst>
        </pc:spChg>
        <pc:spChg chg="mod ord">
          <ac:chgData name="Lynne Casiple" userId="282ab3a2-0997-4f8e-9e46-16b8835985e9" providerId="ADAL" clId="{C321BC5B-3221-C845-909D-2CDBF68CEFC0}" dt="2023-03-23T15:38:39.886" v="469" actId="700"/>
          <ac:spMkLst>
            <pc:docMk/>
            <pc:sldMk cId="674302264" sldId="256"/>
            <ac:spMk id="3" creationId="{00000000-0000-0000-0000-000000000000}"/>
          </ac:spMkLst>
        </pc:spChg>
        <pc:spChg chg="mod ord">
          <ac:chgData name="Lynne Casiple" userId="282ab3a2-0997-4f8e-9e46-16b8835985e9" providerId="ADAL" clId="{C321BC5B-3221-C845-909D-2CDBF68CEFC0}" dt="2023-03-23T16:15:06.539" v="738" actId="27636"/>
          <ac:spMkLst>
            <pc:docMk/>
            <pc:sldMk cId="674302264" sldId="256"/>
            <ac:spMk id="4" creationId="{00000000-0000-0000-0000-000000000000}"/>
          </ac:spMkLst>
        </pc:spChg>
      </pc:sldChg>
      <pc:sldChg chg="addSp delSp modSp mod chgLayout">
        <pc:chgData name="Lynne Casiple" userId="282ab3a2-0997-4f8e-9e46-16b8835985e9" providerId="ADAL" clId="{C321BC5B-3221-C845-909D-2CDBF68CEFC0}" dt="2023-03-23T15:56:41.740" v="664" actId="478"/>
        <pc:sldMkLst>
          <pc:docMk/>
          <pc:sldMk cId="1453484292" sldId="261"/>
        </pc:sldMkLst>
        <pc:spChg chg="add del mod">
          <ac:chgData name="Lynne Casiple" userId="282ab3a2-0997-4f8e-9e46-16b8835985e9" providerId="ADAL" clId="{C321BC5B-3221-C845-909D-2CDBF68CEFC0}" dt="2023-03-23T15:56:41.740" v="664" actId="478"/>
          <ac:spMkLst>
            <pc:docMk/>
            <pc:sldMk cId="1453484292" sldId="261"/>
            <ac:spMk id="2" creationId="{98D82F9E-144B-D718-2BE4-47C881892CBC}"/>
          </ac:spMkLst>
        </pc:spChg>
        <pc:spChg chg="mod ord">
          <ac:chgData name="Lynne Casiple" userId="282ab3a2-0997-4f8e-9e46-16b8835985e9" providerId="ADAL" clId="{C321BC5B-3221-C845-909D-2CDBF68CEFC0}" dt="2023-03-23T15:39:17.074" v="471" actId="700"/>
          <ac:spMkLst>
            <pc:docMk/>
            <pc:sldMk cId="1453484292" sldId="261"/>
            <ac:spMk id="11" creationId="{00000000-0000-0000-0000-000000000000}"/>
          </ac:spMkLst>
        </pc:spChg>
        <pc:spChg chg="mod ord">
          <ac:chgData name="Lynne Casiple" userId="282ab3a2-0997-4f8e-9e46-16b8835985e9" providerId="ADAL" clId="{C321BC5B-3221-C845-909D-2CDBF68CEFC0}" dt="2023-03-23T15:39:17.074" v="471" actId="700"/>
          <ac:spMkLst>
            <pc:docMk/>
            <pc:sldMk cId="1453484292" sldId="261"/>
            <ac:spMk id="15" creationId="{00000000-0000-0000-0000-000000000000}"/>
          </ac:spMkLst>
        </pc:spChg>
        <pc:spChg chg="mod ord">
          <ac:chgData name="Lynne Casiple" userId="282ab3a2-0997-4f8e-9e46-16b8835985e9" providerId="ADAL" clId="{C321BC5B-3221-C845-909D-2CDBF68CEFC0}" dt="2023-03-23T15:39:17.074" v="471" actId="700"/>
          <ac:spMkLst>
            <pc:docMk/>
            <pc:sldMk cId="1453484292" sldId="261"/>
            <ac:spMk id="16" creationId="{00000000-0000-0000-0000-000000000000}"/>
          </ac:spMkLst>
        </pc:spChg>
      </pc:sldChg>
      <pc:sldChg chg="addSp delSp modSp mod">
        <pc:chgData name="Lynne Casiple" userId="282ab3a2-0997-4f8e-9e46-16b8835985e9" providerId="ADAL" clId="{C321BC5B-3221-C845-909D-2CDBF68CEFC0}" dt="2023-03-23T15:57:12.335" v="673" actId="478"/>
        <pc:sldMkLst>
          <pc:docMk/>
          <pc:sldMk cId="1901321699" sldId="283"/>
        </pc:sldMkLst>
        <pc:spChg chg="add del mod">
          <ac:chgData name="Lynne Casiple" userId="282ab3a2-0997-4f8e-9e46-16b8835985e9" providerId="ADAL" clId="{C321BC5B-3221-C845-909D-2CDBF68CEFC0}" dt="2023-03-23T15:57:12.335" v="673" actId="478"/>
          <ac:spMkLst>
            <pc:docMk/>
            <pc:sldMk cId="1901321699" sldId="283"/>
            <ac:spMk id="2" creationId="{BF9E7531-8ADC-41F5-877A-44DC3EFA7125}"/>
          </ac:spMkLst>
        </pc:spChg>
      </pc:sldChg>
      <pc:sldChg chg="addSp delSp modSp mod">
        <pc:chgData name="Lynne Casiple" userId="282ab3a2-0997-4f8e-9e46-16b8835985e9" providerId="ADAL" clId="{C321BC5B-3221-C845-909D-2CDBF68CEFC0}" dt="2023-03-23T16:14:29.727" v="736" actId="732"/>
        <pc:sldMkLst>
          <pc:docMk/>
          <pc:sldMk cId="2261737825" sldId="284"/>
        </pc:sldMkLst>
        <pc:spChg chg="add del mod">
          <ac:chgData name="Lynne Casiple" userId="282ab3a2-0997-4f8e-9e46-16b8835985e9" providerId="ADAL" clId="{C321BC5B-3221-C845-909D-2CDBF68CEFC0}" dt="2023-03-23T15:56:57.518" v="669" actId="478"/>
          <ac:spMkLst>
            <pc:docMk/>
            <pc:sldMk cId="2261737825" sldId="284"/>
            <ac:spMk id="2" creationId="{01D2A075-F3BE-D79A-5F98-0AA67BDBCE47}"/>
          </ac:spMkLst>
        </pc:spChg>
        <pc:picChg chg="mod">
          <ac:chgData name="Lynne Casiple" userId="282ab3a2-0997-4f8e-9e46-16b8835985e9" providerId="ADAL" clId="{C321BC5B-3221-C845-909D-2CDBF68CEFC0}" dt="2023-03-23T16:14:29.727" v="736" actId="732"/>
          <ac:picMkLst>
            <pc:docMk/>
            <pc:sldMk cId="2261737825" sldId="284"/>
            <ac:picMk id="1026" creationId="{F145CC2B-BAD6-45C3-AC5A-4F4C33651F82}"/>
          </ac:picMkLst>
        </pc:picChg>
      </pc:sldChg>
      <pc:sldChg chg="addSp delSp modSp mod">
        <pc:chgData name="Lynne Casiple" userId="282ab3a2-0997-4f8e-9e46-16b8835985e9" providerId="ADAL" clId="{C321BC5B-3221-C845-909D-2CDBF68CEFC0}" dt="2023-03-23T16:58:40.266" v="1492"/>
        <pc:sldMkLst>
          <pc:docMk/>
          <pc:sldMk cId="3487228181" sldId="289"/>
        </pc:sldMkLst>
        <pc:spChg chg="add del">
          <ac:chgData name="Lynne Casiple" userId="282ab3a2-0997-4f8e-9e46-16b8835985e9" providerId="ADAL" clId="{C321BC5B-3221-C845-909D-2CDBF68CEFC0}" dt="2023-03-23T15:57:20.124" v="674" actId="478"/>
          <ac:spMkLst>
            <pc:docMk/>
            <pc:sldMk cId="3487228181" sldId="289"/>
            <ac:spMk id="2" creationId="{00000000-0000-0000-0000-000000000000}"/>
          </ac:spMkLst>
        </pc:spChg>
        <pc:spChg chg="add del mod">
          <ac:chgData name="Lynne Casiple" userId="282ab3a2-0997-4f8e-9e46-16b8835985e9" providerId="ADAL" clId="{C321BC5B-3221-C845-909D-2CDBF68CEFC0}" dt="2023-03-23T16:13:04.673" v="733" actId="767"/>
          <ac:spMkLst>
            <pc:docMk/>
            <pc:sldMk cId="3487228181" sldId="289"/>
            <ac:spMk id="2" creationId="{6E241184-DF27-7DCC-FE69-9659F89D2121}"/>
          </ac:spMkLst>
        </pc:spChg>
        <pc:spChg chg="add del mod">
          <ac:chgData name="Lynne Casiple" userId="282ab3a2-0997-4f8e-9e46-16b8835985e9" providerId="ADAL" clId="{C321BC5B-3221-C845-909D-2CDBF68CEFC0}" dt="2023-03-23T16:58:40.266" v="1492"/>
          <ac:spMkLst>
            <pc:docMk/>
            <pc:sldMk cId="3487228181" sldId="289"/>
            <ac:spMk id="2" creationId="{C25C3A6C-DAB4-6030-A239-757A1CEAF4FF}"/>
          </ac:spMkLst>
        </pc:spChg>
        <pc:spChg chg="add del mod">
          <ac:chgData name="Lynne Casiple" userId="282ab3a2-0997-4f8e-9e46-16b8835985e9" providerId="ADAL" clId="{C321BC5B-3221-C845-909D-2CDBF68CEFC0}" dt="2023-03-23T14:56:10.505" v="25"/>
          <ac:spMkLst>
            <pc:docMk/>
            <pc:sldMk cId="3487228181" sldId="289"/>
            <ac:spMk id="3" creationId="{176DBD63-DC0D-CD1D-2913-70682A3DA6BD}"/>
          </ac:spMkLst>
        </pc:spChg>
        <pc:spChg chg="add mod">
          <ac:chgData name="Lynne Casiple" userId="282ab3a2-0997-4f8e-9e46-16b8835985e9" providerId="ADAL" clId="{C321BC5B-3221-C845-909D-2CDBF68CEFC0}" dt="2023-03-23T16:58:40.266" v="1492"/>
          <ac:spMkLst>
            <pc:docMk/>
            <pc:sldMk cId="3487228181" sldId="289"/>
            <ac:spMk id="3" creationId="{CE807392-D851-8178-1E5A-7970F394D46A}"/>
          </ac:spMkLst>
        </pc:spChg>
      </pc:sldChg>
      <pc:sldChg chg="addSp delSp modSp mod">
        <pc:chgData name="Lynne Casiple" userId="282ab3a2-0997-4f8e-9e46-16b8835985e9" providerId="ADAL" clId="{C321BC5B-3221-C845-909D-2CDBF68CEFC0}" dt="2023-03-23T15:56:52.098" v="667" actId="478"/>
        <pc:sldMkLst>
          <pc:docMk/>
          <pc:sldMk cId="2803223852" sldId="297"/>
        </pc:sldMkLst>
        <pc:spChg chg="add del mod">
          <ac:chgData name="Lynne Casiple" userId="282ab3a2-0997-4f8e-9e46-16b8835985e9" providerId="ADAL" clId="{C321BC5B-3221-C845-909D-2CDBF68CEFC0}" dt="2023-03-23T15:56:52.098" v="667" actId="478"/>
          <ac:spMkLst>
            <pc:docMk/>
            <pc:sldMk cId="2803223852" sldId="297"/>
            <ac:spMk id="2" creationId="{4A0677DB-E902-311E-324F-F3C6A6F09D3B}"/>
          </ac:spMkLst>
        </pc:spChg>
      </pc:sldChg>
      <pc:sldChg chg="addSp delSp modSp mod">
        <pc:chgData name="Lynne Casiple" userId="282ab3a2-0997-4f8e-9e46-16b8835985e9" providerId="ADAL" clId="{C321BC5B-3221-C845-909D-2CDBF68CEFC0}" dt="2023-03-23T15:56:45.721" v="665" actId="478"/>
        <pc:sldMkLst>
          <pc:docMk/>
          <pc:sldMk cId="2107500145" sldId="299"/>
        </pc:sldMkLst>
        <pc:spChg chg="add del mod">
          <ac:chgData name="Lynne Casiple" userId="282ab3a2-0997-4f8e-9e46-16b8835985e9" providerId="ADAL" clId="{C321BC5B-3221-C845-909D-2CDBF68CEFC0}" dt="2023-03-23T15:56:45.721" v="665" actId="478"/>
          <ac:spMkLst>
            <pc:docMk/>
            <pc:sldMk cId="2107500145" sldId="299"/>
            <ac:spMk id="2" creationId="{56BF5149-4960-FF5C-2B59-3ECEE28741CD}"/>
          </ac:spMkLst>
        </pc:spChg>
      </pc:sldChg>
      <pc:sldChg chg="addSp delSp modSp mod">
        <pc:chgData name="Lynne Casiple" userId="282ab3a2-0997-4f8e-9e46-16b8835985e9" providerId="ADAL" clId="{C321BC5B-3221-C845-909D-2CDBF68CEFC0}" dt="2023-03-23T15:56:49.134" v="666" actId="478"/>
        <pc:sldMkLst>
          <pc:docMk/>
          <pc:sldMk cId="418997128" sldId="300"/>
        </pc:sldMkLst>
        <pc:spChg chg="add del mod">
          <ac:chgData name="Lynne Casiple" userId="282ab3a2-0997-4f8e-9e46-16b8835985e9" providerId="ADAL" clId="{C321BC5B-3221-C845-909D-2CDBF68CEFC0}" dt="2023-03-23T15:56:49.134" v="666" actId="478"/>
          <ac:spMkLst>
            <pc:docMk/>
            <pc:sldMk cId="418997128" sldId="300"/>
            <ac:spMk id="2" creationId="{9A78AAF1-4D8E-0AD2-8330-F7E26A62DB30}"/>
          </ac:spMkLst>
        </pc:spChg>
      </pc:sldChg>
      <pc:sldChg chg="addSp delSp modSp mod">
        <pc:chgData name="Lynne Casiple" userId="282ab3a2-0997-4f8e-9e46-16b8835985e9" providerId="ADAL" clId="{C321BC5B-3221-C845-909D-2CDBF68CEFC0}" dt="2023-03-23T15:56:54.731" v="668" actId="478"/>
        <pc:sldMkLst>
          <pc:docMk/>
          <pc:sldMk cId="907647657" sldId="301"/>
        </pc:sldMkLst>
        <pc:spChg chg="add del mod">
          <ac:chgData name="Lynne Casiple" userId="282ab3a2-0997-4f8e-9e46-16b8835985e9" providerId="ADAL" clId="{C321BC5B-3221-C845-909D-2CDBF68CEFC0}" dt="2023-03-23T15:56:54.731" v="668" actId="478"/>
          <ac:spMkLst>
            <pc:docMk/>
            <pc:sldMk cId="907647657" sldId="301"/>
            <ac:spMk id="2" creationId="{B6ED4EFC-3952-E7A5-A9DC-97B8BCE87FE8}"/>
          </ac:spMkLst>
        </pc:spChg>
      </pc:sldChg>
      <pc:sldChg chg="addSp delSp modSp mod">
        <pc:chgData name="Lynne Casiple" userId="282ab3a2-0997-4f8e-9e46-16b8835985e9" providerId="ADAL" clId="{C321BC5B-3221-C845-909D-2CDBF68CEFC0}" dt="2023-03-23T15:57:00.582" v="670" actId="478"/>
        <pc:sldMkLst>
          <pc:docMk/>
          <pc:sldMk cId="1116815895" sldId="303"/>
        </pc:sldMkLst>
        <pc:spChg chg="add del mod">
          <ac:chgData name="Lynne Casiple" userId="282ab3a2-0997-4f8e-9e46-16b8835985e9" providerId="ADAL" clId="{C321BC5B-3221-C845-909D-2CDBF68CEFC0}" dt="2023-03-23T15:57:00.582" v="670" actId="478"/>
          <ac:spMkLst>
            <pc:docMk/>
            <pc:sldMk cId="1116815895" sldId="303"/>
            <ac:spMk id="2" creationId="{61DC7501-3CB5-0004-D832-4ACAA89EA2DD}"/>
          </ac:spMkLst>
        </pc:spChg>
      </pc:sldChg>
      <pc:sldChg chg="addSp delSp modSp mod">
        <pc:chgData name="Lynne Casiple" userId="282ab3a2-0997-4f8e-9e46-16b8835985e9" providerId="ADAL" clId="{C321BC5B-3221-C845-909D-2CDBF68CEFC0}" dt="2023-03-23T15:57:04.595" v="671" actId="478"/>
        <pc:sldMkLst>
          <pc:docMk/>
          <pc:sldMk cId="3460363237" sldId="304"/>
        </pc:sldMkLst>
        <pc:spChg chg="add del mod">
          <ac:chgData name="Lynne Casiple" userId="282ab3a2-0997-4f8e-9e46-16b8835985e9" providerId="ADAL" clId="{C321BC5B-3221-C845-909D-2CDBF68CEFC0}" dt="2023-03-23T15:57:04.595" v="671" actId="478"/>
          <ac:spMkLst>
            <pc:docMk/>
            <pc:sldMk cId="3460363237" sldId="304"/>
            <ac:spMk id="2" creationId="{91E6FD7E-A3CF-3394-14AC-F85B4171C16B}"/>
          </ac:spMkLst>
        </pc:spChg>
        <pc:picChg chg="mod modCrop">
          <ac:chgData name="Lynne Casiple" userId="282ab3a2-0997-4f8e-9e46-16b8835985e9" providerId="ADAL" clId="{C321BC5B-3221-C845-909D-2CDBF68CEFC0}" dt="2023-03-23T15:45:00.946" v="497" actId="732"/>
          <ac:picMkLst>
            <pc:docMk/>
            <pc:sldMk cId="3460363237" sldId="304"/>
            <ac:picMk id="5" creationId="{61385CA6-1107-4FF1-9C0A-D6185E90170A}"/>
          </ac:picMkLst>
        </pc:picChg>
      </pc:sldChg>
      <pc:sldChg chg="addSp delSp modSp mod">
        <pc:chgData name="Lynne Casiple" userId="282ab3a2-0997-4f8e-9e46-16b8835985e9" providerId="ADAL" clId="{C321BC5B-3221-C845-909D-2CDBF68CEFC0}" dt="2023-03-23T15:57:08.569" v="672" actId="478"/>
        <pc:sldMkLst>
          <pc:docMk/>
          <pc:sldMk cId="2462608308" sldId="305"/>
        </pc:sldMkLst>
        <pc:spChg chg="add del mod">
          <ac:chgData name="Lynne Casiple" userId="282ab3a2-0997-4f8e-9e46-16b8835985e9" providerId="ADAL" clId="{C321BC5B-3221-C845-909D-2CDBF68CEFC0}" dt="2023-03-23T15:57:08.569" v="672" actId="478"/>
          <ac:spMkLst>
            <pc:docMk/>
            <pc:sldMk cId="2462608308" sldId="305"/>
            <ac:spMk id="2" creationId="{8F2322DB-19E4-1A1E-D6CE-77621C3AF2DA}"/>
          </ac:spMkLst>
        </pc:spChg>
      </pc:sldChg>
      <pc:sldChg chg="new">
        <pc:chgData name="Lynne Casiple" userId="282ab3a2-0997-4f8e-9e46-16b8835985e9" providerId="ADAL" clId="{C321BC5B-3221-C845-909D-2CDBF68CEFC0}" dt="2023-03-23T16:16:40.416" v="740" actId="680"/>
        <pc:sldMkLst>
          <pc:docMk/>
          <pc:sldMk cId="599122723" sldId="306"/>
        </pc:sldMkLst>
      </pc:sldChg>
      <pc:sldChg chg="addSp delSp modSp new">
        <pc:chgData name="Lynne Casiple" userId="282ab3a2-0997-4f8e-9e46-16b8835985e9" providerId="ADAL" clId="{C321BC5B-3221-C845-909D-2CDBF68CEFC0}" dt="2023-03-23T16:55:20.394" v="1480"/>
        <pc:sldMkLst>
          <pc:docMk/>
          <pc:sldMk cId="1461691200" sldId="307"/>
        </pc:sldMkLst>
        <pc:spChg chg="del">
          <ac:chgData name="Lynne Casiple" userId="282ab3a2-0997-4f8e-9e46-16b8835985e9" providerId="ADAL" clId="{C321BC5B-3221-C845-909D-2CDBF68CEFC0}" dt="2023-03-23T16:55:20.394" v="1480"/>
          <ac:spMkLst>
            <pc:docMk/>
            <pc:sldMk cId="1461691200" sldId="307"/>
            <ac:spMk id="2" creationId="{AD8EE5B0-91F9-F79A-A4C6-24F8104B06A8}"/>
          </ac:spMkLst>
        </pc:spChg>
        <pc:spChg chg="del">
          <ac:chgData name="Lynne Casiple" userId="282ab3a2-0997-4f8e-9e46-16b8835985e9" providerId="ADAL" clId="{C321BC5B-3221-C845-909D-2CDBF68CEFC0}" dt="2023-03-23T16:55:20.394" v="1480"/>
          <ac:spMkLst>
            <pc:docMk/>
            <pc:sldMk cId="1461691200" sldId="307"/>
            <ac:spMk id="3" creationId="{CE372E8D-532C-0188-3166-CD8DEEAA364F}"/>
          </ac:spMkLst>
        </pc:spChg>
        <pc:spChg chg="del">
          <ac:chgData name="Lynne Casiple" userId="282ab3a2-0997-4f8e-9e46-16b8835985e9" providerId="ADAL" clId="{C321BC5B-3221-C845-909D-2CDBF68CEFC0}" dt="2023-03-23T16:55:20.394" v="1480"/>
          <ac:spMkLst>
            <pc:docMk/>
            <pc:sldMk cId="1461691200" sldId="307"/>
            <ac:spMk id="4" creationId="{0D345834-3BC1-8B10-752D-F8A061C1308E}"/>
          </ac:spMkLst>
        </pc:spChg>
        <pc:spChg chg="add mod">
          <ac:chgData name="Lynne Casiple" userId="282ab3a2-0997-4f8e-9e46-16b8835985e9" providerId="ADAL" clId="{C321BC5B-3221-C845-909D-2CDBF68CEFC0}" dt="2023-03-23T16:55:20.394" v="1480"/>
          <ac:spMkLst>
            <pc:docMk/>
            <pc:sldMk cId="1461691200" sldId="307"/>
            <ac:spMk id="5" creationId="{E3B2433C-D488-522D-AAE0-D6F037E805AF}"/>
          </ac:spMkLst>
        </pc:spChg>
        <pc:spChg chg="add mod">
          <ac:chgData name="Lynne Casiple" userId="282ab3a2-0997-4f8e-9e46-16b8835985e9" providerId="ADAL" clId="{C321BC5B-3221-C845-909D-2CDBF68CEFC0}" dt="2023-03-23T16:55:20.394" v="1480"/>
          <ac:spMkLst>
            <pc:docMk/>
            <pc:sldMk cId="1461691200" sldId="307"/>
            <ac:spMk id="6" creationId="{5A2762B7-4484-5D36-A0B1-C590AC16CB5A}"/>
          </ac:spMkLst>
        </pc:spChg>
        <pc:spChg chg="add mod">
          <ac:chgData name="Lynne Casiple" userId="282ab3a2-0997-4f8e-9e46-16b8835985e9" providerId="ADAL" clId="{C321BC5B-3221-C845-909D-2CDBF68CEFC0}" dt="2023-03-23T16:55:20.394" v="1480"/>
          <ac:spMkLst>
            <pc:docMk/>
            <pc:sldMk cId="1461691200" sldId="307"/>
            <ac:spMk id="7" creationId="{27211B4E-7A40-1170-E722-BB78D5589270}"/>
          </ac:spMkLst>
        </pc:spChg>
      </pc:sldChg>
      <pc:sldChg chg="addSp delSp modSp new">
        <pc:chgData name="Lynne Casiple" userId="282ab3a2-0997-4f8e-9e46-16b8835985e9" providerId="ADAL" clId="{C321BC5B-3221-C845-909D-2CDBF68CEFC0}" dt="2023-03-23T16:55:23.321" v="1481"/>
        <pc:sldMkLst>
          <pc:docMk/>
          <pc:sldMk cId="3734590547" sldId="308"/>
        </pc:sldMkLst>
        <pc:spChg chg="del">
          <ac:chgData name="Lynne Casiple" userId="282ab3a2-0997-4f8e-9e46-16b8835985e9" providerId="ADAL" clId="{C321BC5B-3221-C845-909D-2CDBF68CEFC0}" dt="2023-03-23T16:55:23.321" v="1481"/>
          <ac:spMkLst>
            <pc:docMk/>
            <pc:sldMk cId="3734590547" sldId="308"/>
            <ac:spMk id="2" creationId="{A8C0B90D-1D43-54FB-ACB3-6C729B670A58}"/>
          </ac:spMkLst>
        </pc:spChg>
        <pc:spChg chg="del">
          <ac:chgData name="Lynne Casiple" userId="282ab3a2-0997-4f8e-9e46-16b8835985e9" providerId="ADAL" clId="{C321BC5B-3221-C845-909D-2CDBF68CEFC0}" dt="2023-03-23T16:55:23.321" v="1481"/>
          <ac:spMkLst>
            <pc:docMk/>
            <pc:sldMk cId="3734590547" sldId="308"/>
            <ac:spMk id="3" creationId="{FFDB0144-EEE3-A5F5-488B-196DF6FAACDB}"/>
          </ac:spMkLst>
        </pc:spChg>
        <pc:spChg chg="del">
          <ac:chgData name="Lynne Casiple" userId="282ab3a2-0997-4f8e-9e46-16b8835985e9" providerId="ADAL" clId="{C321BC5B-3221-C845-909D-2CDBF68CEFC0}" dt="2023-03-23T16:55:23.321" v="1481"/>
          <ac:spMkLst>
            <pc:docMk/>
            <pc:sldMk cId="3734590547" sldId="308"/>
            <ac:spMk id="4" creationId="{2539B135-C856-AA8D-FE4B-0D2FB57C4374}"/>
          </ac:spMkLst>
        </pc:spChg>
        <pc:spChg chg="add mod">
          <ac:chgData name="Lynne Casiple" userId="282ab3a2-0997-4f8e-9e46-16b8835985e9" providerId="ADAL" clId="{C321BC5B-3221-C845-909D-2CDBF68CEFC0}" dt="2023-03-23T16:55:23.321" v="1481"/>
          <ac:spMkLst>
            <pc:docMk/>
            <pc:sldMk cId="3734590547" sldId="308"/>
            <ac:spMk id="5" creationId="{21229291-A335-685C-C257-C2DC4046F672}"/>
          </ac:spMkLst>
        </pc:spChg>
        <pc:spChg chg="add mod">
          <ac:chgData name="Lynne Casiple" userId="282ab3a2-0997-4f8e-9e46-16b8835985e9" providerId="ADAL" clId="{C321BC5B-3221-C845-909D-2CDBF68CEFC0}" dt="2023-03-23T16:55:23.321" v="1481"/>
          <ac:spMkLst>
            <pc:docMk/>
            <pc:sldMk cId="3734590547" sldId="308"/>
            <ac:spMk id="6" creationId="{83CDEADF-FF06-AD14-4951-2926F370B5A0}"/>
          </ac:spMkLst>
        </pc:spChg>
        <pc:spChg chg="add mod">
          <ac:chgData name="Lynne Casiple" userId="282ab3a2-0997-4f8e-9e46-16b8835985e9" providerId="ADAL" clId="{C321BC5B-3221-C845-909D-2CDBF68CEFC0}" dt="2023-03-23T16:55:23.321" v="1481"/>
          <ac:spMkLst>
            <pc:docMk/>
            <pc:sldMk cId="3734590547" sldId="308"/>
            <ac:spMk id="7" creationId="{CFE20A3F-1FB8-F2D9-3981-AE2D79102E77}"/>
          </ac:spMkLst>
        </pc:spChg>
      </pc:sldChg>
      <pc:sldChg chg="addSp delSp modSp new">
        <pc:chgData name="Lynne Casiple" userId="282ab3a2-0997-4f8e-9e46-16b8835985e9" providerId="ADAL" clId="{C321BC5B-3221-C845-909D-2CDBF68CEFC0}" dt="2023-03-23T16:55:25.830" v="1482"/>
        <pc:sldMkLst>
          <pc:docMk/>
          <pc:sldMk cId="3305868456" sldId="309"/>
        </pc:sldMkLst>
        <pc:spChg chg="del">
          <ac:chgData name="Lynne Casiple" userId="282ab3a2-0997-4f8e-9e46-16b8835985e9" providerId="ADAL" clId="{C321BC5B-3221-C845-909D-2CDBF68CEFC0}" dt="2023-03-23T16:55:25.830" v="1482"/>
          <ac:spMkLst>
            <pc:docMk/>
            <pc:sldMk cId="3305868456" sldId="309"/>
            <ac:spMk id="2" creationId="{05D3106F-2FD0-DB00-1B10-A3F9B602F32B}"/>
          </ac:spMkLst>
        </pc:spChg>
        <pc:spChg chg="del">
          <ac:chgData name="Lynne Casiple" userId="282ab3a2-0997-4f8e-9e46-16b8835985e9" providerId="ADAL" clId="{C321BC5B-3221-C845-909D-2CDBF68CEFC0}" dt="2023-03-23T16:55:25.830" v="1482"/>
          <ac:spMkLst>
            <pc:docMk/>
            <pc:sldMk cId="3305868456" sldId="309"/>
            <ac:spMk id="3" creationId="{0CBB560E-4FF8-63BD-6E49-2A9CC0421B47}"/>
          </ac:spMkLst>
        </pc:spChg>
        <pc:spChg chg="del">
          <ac:chgData name="Lynne Casiple" userId="282ab3a2-0997-4f8e-9e46-16b8835985e9" providerId="ADAL" clId="{C321BC5B-3221-C845-909D-2CDBF68CEFC0}" dt="2023-03-23T16:55:25.830" v="1482"/>
          <ac:spMkLst>
            <pc:docMk/>
            <pc:sldMk cId="3305868456" sldId="309"/>
            <ac:spMk id="4" creationId="{C658BC16-4D9C-985A-233C-5A383FF13A61}"/>
          </ac:spMkLst>
        </pc:spChg>
        <pc:spChg chg="add mod">
          <ac:chgData name="Lynne Casiple" userId="282ab3a2-0997-4f8e-9e46-16b8835985e9" providerId="ADAL" clId="{C321BC5B-3221-C845-909D-2CDBF68CEFC0}" dt="2023-03-23T16:55:25.830" v="1482"/>
          <ac:spMkLst>
            <pc:docMk/>
            <pc:sldMk cId="3305868456" sldId="309"/>
            <ac:spMk id="5" creationId="{36AB8615-6476-38A4-B493-D0657B8F95B0}"/>
          </ac:spMkLst>
        </pc:spChg>
        <pc:spChg chg="add mod">
          <ac:chgData name="Lynne Casiple" userId="282ab3a2-0997-4f8e-9e46-16b8835985e9" providerId="ADAL" clId="{C321BC5B-3221-C845-909D-2CDBF68CEFC0}" dt="2023-03-23T16:55:25.830" v="1482"/>
          <ac:spMkLst>
            <pc:docMk/>
            <pc:sldMk cId="3305868456" sldId="309"/>
            <ac:spMk id="6" creationId="{B21275ED-1BF9-6440-6FDF-89E028D072AF}"/>
          </ac:spMkLst>
        </pc:spChg>
        <pc:spChg chg="add mod">
          <ac:chgData name="Lynne Casiple" userId="282ab3a2-0997-4f8e-9e46-16b8835985e9" providerId="ADAL" clId="{C321BC5B-3221-C845-909D-2CDBF68CEFC0}" dt="2023-03-23T16:55:25.830" v="1482"/>
          <ac:spMkLst>
            <pc:docMk/>
            <pc:sldMk cId="3305868456" sldId="309"/>
            <ac:spMk id="7" creationId="{54D0C475-E1CA-216D-E6A9-DDCF2B21D874}"/>
          </ac:spMkLst>
        </pc:spChg>
      </pc:sldChg>
      <pc:sldChg chg="addSp delSp modSp new">
        <pc:chgData name="Lynne Casiple" userId="282ab3a2-0997-4f8e-9e46-16b8835985e9" providerId="ADAL" clId="{C321BC5B-3221-C845-909D-2CDBF68CEFC0}" dt="2023-03-23T16:55:28.158" v="1483"/>
        <pc:sldMkLst>
          <pc:docMk/>
          <pc:sldMk cId="3957867391" sldId="310"/>
        </pc:sldMkLst>
        <pc:spChg chg="del">
          <ac:chgData name="Lynne Casiple" userId="282ab3a2-0997-4f8e-9e46-16b8835985e9" providerId="ADAL" clId="{C321BC5B-3221-C845-909D-2CDBF68CEFC0}" dt="2023-03-23T16:55:28.158" v="1483"/>
          <ac:spMkLst>
            <pc:docMk/>
            <pc:sldMk cId="3957867391" sldId="310"/>
            <ac:spMk id="2" creationId="{E62F52F8-8D6A-F80E-5340-7D6B8CCDAD7D}"/>
          </ac:spMkLst>
        </pc:spChg>
        <pc:spChg chg="del">
          <ac:chgData name="Lynne Casiple" userId="282ab3a2-0997-4f8e-9e46-16b8835985e9" providerId="ADAL" clId="{C321BC5B-3221-C845-909D-2CDBF68CEFC0}" dt="2023-03-23T16:55:28.158" v="1483"/>
          <ac:spMkLst>
            <pc:docMk/>
            <pc:sldMk cId="3957867391" sldId="310"/>
            <ac:spMk id="3" creationId="{6EA5D057-67A4-A0C6-05BD-2F57E49A36EA}"/>
          </ac:spMkLst>
        </pc:spChg>
        <pc:spChg chg="add mod">
          <ac:chgData name="Lynne Casiple" userId="282ab3a2-0997-4f8e-9e46-16b8835985e9" providerId="ADAL" clId="{C321BC5B-3221-C845-909D-2CDBF68CEFC0}" dt="2023-03-23T16:55:28.158" v="1483"/>
          <ac:spMkLst>
            <pc:docMk/>
            <pc:sldMk cId="3957867391" sldId="310"/>
            <ac:spMk id="4" creationId="{52F97F01-E4C0-93F3-8DF3-DA2CD899FD8F}"/>
          </ac:spMkLst>
        </pc:spChg>
        <pc:spChg chg="add mod">
          <ac:chgData name="Lynne Casiple" userId="282ab3a2-0997-4f8e-9e46-16b8835985e9" providerId="ADAL" clId="{C321BC5B-3221-C845-909D-2CDBF68CEFC0}" dt="2023-03-23T16:55:28.158" v="1483"/>
          <ac:spMkLst>
            <pc:docMk/>
            <pc:sldMk cId="3957867391" sldId="310"/>
            <ac:spMk id="5" creationId="{8D9EFE84-739F-72A5-2D46-D7AA07EBE66D}"/>
          </ac:spMkLst>
        </pc:spChg>
      </pc:sldChg>
      <pc:sldChg chg="addSp delSp modSp new">
        <pc:chgData name="Lynne Casiple" userId="282ab3a2-0997-4f8e-9e46-16b8835985e9" providerId="ADAL" clId="{C321BC5B-3221-C845-909D-2CDBF68CEFC0}" dt="2023-03-23T16:55:30.596" v="1484"/>
        <pc:sldMkLst>
          <pc:docMk/>
          <pc:sldMk cId="4285029823" sldId="311"/>
        </pc:sldMkLst>
        <pc:spChg chg="del">
          <ac:chgData name="Lynne Casiple" userId="282ab3a2-0997-4f8e-9e46-16b8835985e9" providerId="ADAL" clId="{C321BC5B-3221-C845-909D-2CDBF68CEFC0}" dt="2023-03-23T16:55:30.596" v="1484"/>
          <ac:spMkLst>
            <pc:docMk/>
            <pc:sldMk cId="4285029823" sldId="311"/>
            <ac:spMk id="2" creationId="{47975432-473F-AA74-232D-F47C4C79AF15}"/>
          </ac:spMkLst>
        </pc:spChg>
        <pc:spChg chg="del">
          <ac:chgData name="Lynne Casiple" userId="282ab3a2-0997-4f8e-9e46-16b8835985e9" providerId="ADAL" clId="{C321BC5B-3221-C845-909D-2CDBF68CEFC0}" dt="2023-03-23T16:55:30.596" v="1484"/>
          <ac:spMkLst>
            <pc:docMk/>
            <pc:sldMk cId="4285029823" sldId="311"/>
            <ac:spMk id="3" creationId="{75516866-3977-BCCE-3DA2-89B9EC0EEECB}"/>
          </ac:spMkLst>
        </pc:spChg>
        <pc:spChg chg="del">
          <ac:chgData name="Lynne Casiple" userId="282ab3a2-0997-4f8e-9e46-16b8835985e9" providerId="ADAL" clId="{C321BC5B-3221-C845-909D-2CDBF68CEFC0}" dt="2023-03-23T16:55:30.596" v="1484"/>
          <ac:spMkLst>
            <pc:docMk/>
            <pc:sldMk cId="4285029823" sldId="311"/>
            <ac:spMk id="4" creationId="{D8E17A25-8FD4-415A-2C80-F5642AC91B36}"/>
          </ac:spMkLst>
        </pc:spChg>
        <pc:spChg chg="add mod">
          <ac:chgData name="Lynne Casiple" userId="282ab3a2-0997-4f8e-9e46-16b8835985e9" providerId="ADAL" clId="{C321BC5B-3221-C845-909D-2CDBF68CEFC0}" dt="2023-03-23T16:55:30.596" v="1484"/>
          <ac:spMkLst>
            <pc:docMk/>
            <pc:sldMk cId="4285029823" sldId="311"/>
            <ac:spMk id="5" creationId="{2DDB7C3D-0FA2-F09F-EC54-55222B5740C2}"/>
          </ac:spMkLst>
        </pc:spChg>
        <pc:spChg chg="add mod">
          <ac:chgData name="Lynne Casiple" userId="282ab3a2-0997-4f8e-9e46-16b8835985e9" providerId="ADAL" clId="{C321BC5B-3221-C845-909D-2CDBF68CEFC0}" dt="2023-03-23T16:55:30.596" v="1484"/>
          <ac:spMkLst>
            <pc:docMk/>
            <pc:sldMk cId="4285029823" sldId="311"/>
            <ac:spMk id="6" creationId="{06737364-8B10-9BEF-5F49-F70395C65AC6}"/>
          </ac:spMkLst>
        </pc:spChg>
        <pc:spChg chg="add mod">
          <ac:chgData name="Lynne Casiple" userId="282ab3a2-0997-4f8e-9e46-16b8835985e9" providerId="ADAL" clId="{C321BC5B-3221-C845-909D-2CDBF68CEFC0}" dt="2023-03-23T16:55:30.596" v="1484"/>
          <ac:spMkLst>
            <pc:docMk/>
            <pc:sldMk cId="4285029823" sldId="311"/>
            <ac:spMk id="7" creationId="{09AB6446-5B56-4EFE-4BA9-770BE381EFE6}"/>
          </ac:spMkLst>
        </pc:spChg>
      </pc:sldChg>
      <pc:sldChg chg="new del">
        <pc:chgData name="Lynne Casiple" userId="282ab3a2-0997-4f8e-9e46-16b8835985e9" providerId="ADAL" clId="{C321BC5B-3221-C845-909D-2CDBF68CEFC0}" dt="2023-03-23T16:17:07.836" v="747" actId="680"/>
        <pc:sldMkLst>
          <pc:docMk/>
          <pc:sldMk cId="829627336" sldId="312"/>
        </pc:sldMkLst>
      </pc:sldChg>
      <pc:sldChg chg="addSp delSp modSp new">
        <pc:chgData name="Lynne Casiple" userId="282ab3a2-0997-4f8e-9e46-16b8835985e9" providerId="ADAL" clId="{C321BC5B-3221-C845-909D-2CDBF68CEFC0}" dt="2023-03-23T16:55:33.146" v="1485"/>
        <pc:sldMkLst>
          <pc:docMk/>
          <pc:sldMk cId="1696960840" sldId="312"/>
        </pc:sldMkLst>
        <pc:spChg chg="del">
          <ac:chgData name="Lynne Casiple" userId="282ab3a2-0997-4f8e-9e46-16b8835985e9" providerId="ADAL" clId="{C321BC5B-3221-C845-909D-2CDBF68CEFC0}" dt="2023-03-23T16:55:33.146" v="1485"/>
          <ac:spMkLst>
            <pc:docMk/>
            <pc:sldMk cId="1696960840" sldId="312"/>
            <ac:spMk id="2" creationId="{CA7F35CB-96A6-1539-B8B3-A49466894F4C}"/>
          </ac:spMkLst>
        </pc:spChg>
        <pc:spChg chg="del">
          <ac:chgData name="Lynne Casiple" userId="282ab3a2-0997-4f8e-9e46-16b8835985e9" providerId="ADAL" clId="{C321BC5B-3221-C845-909D-2CDBF68CEFC0}" dt="2023-03-23T16:55:33.146" v="1485"/>
          <ac:spMkLst>
            <pc:docMk/>
            <pc:sldMk cId="1696960840" sldId="312"/>
            <ac:spMk id="3" creationId="{6ABC0F9D-D265-641A-2067-2BF3EDC9E92C}"/>
          </ac:spMkLst>
        </pc:spChg>
        <pc:spChg chg="del">
          <ac:chgData name="Lynne Casiple" userId="282ab3a2-0997-4f8e-9e46-16b8835985e9" providerId="ADAL" clId="{C321BC5B-3221-C845-909D-2CDBF68CEFC0}" dt="2023-03-23T16:55:33.146" v="1485"/>
          <ac:spMkLst>
            <pc:docMk/>
            <pc:sldMk cId="1696960840" sldId="312"/>
            <ac:spMk id="4" creationId="{CFE8EDDE-6D74-14FE-C974-FAA3A3FA6B99}"/>
          </ac:spMkLst>
        </pc:spChg>
        <pc:spChg chg="add mod">
          <ac:chgData name="Lynne Casiple" userId="282ab3a2-0997-4f8e-9e46-16b8835985e9" providerId="ADAL" clId="{C321BC5B-3221-C845-909D-2CDBF68CEFC0}" dt="2023-03-23T16:55:33.146" v="1485"/>
          <ac:spMkLst>
            <pc:docMk/>
            <pc:sldMk cId="1696960840" sldId="312"/>
            <ac:spMk id="5" creationId="{E76AC2AC-1E2B-11E4-FBF8-3B2068B3E6EC}"/>
          </ac:spMkLst>
        </pc:spChg>
        <pc:spChg chg="add mod">
          <ac:chgData name="Lynne Casiple" userId="282ab3a2-0997-4f8e-9e46-16b8835985e9" providerId="ADAL" clId="{C321BC5B-3221-C845-909D-2CDBF68CEFC0}" dt="2023-03-23T16:55:33.146" v="1485"/>
          <ac:spMkLst>
            <pc:docMk/>
            <pc:sldMk cId="1696960840" sldId="312"/>
            <ac:spMk id="6" creationId="{0FC2152E-F6EF-5051-8014-6641A98BEF7A}"/>
          </ac:spMkLst>
        </pc:spChg>
        <pc:spChg chg="add mod">
          <ac:chgData name="Lynne Casiple" userId="282ab3a2-0997-4f8e-9e46-16b8835985e9" providerId="ADAL" clId="{C321BC5B-3221-C845-909D-2CDBF68CEFC0}" dt="2023-03-23T16:55:33.146" v="1485"/>
          <ac:spMkLst>
            <pc:docMk/>
            <pc:sldMk cId="1696960840" sldId="312"/>
            <ac:spMk id="7" creationId="{F874A45A-486A-F62B-6EBF-A752B109C9A0}"/>
          </ac:spMkLst>
        </pc:spChg>
      </pc:sldChg>
      <pc:sldChg chg="addSp delSp modSp new">
        <pc:chgData name="Lynne Casiple" userId="282ab3a2-0997-4f8e-9e46-16b8835985e9" providerId="ADAL" clId="{C321BC5B-3221-C845-909D-2CDBF68CEFC0}" dt="2023-03-23T16:55:35.673" v="1486"/>
        <pc:sldMkLst>
          <pc:docMk/>
          <pc:sldMk cId="693555641" sldId="313"/>
        </pc:sldMkLst>
        <pc:spChg chg="del">
          <ac:chgData name="Lynne Casiple" userId="282ab3a2-0997-4f8e-9e46-16b8835985e9" providerId="ADAL" clId="{C321BC5B-3221-C845-909D-2CDBF68CEFC0}" dt="2023-03-23T16:55:35.673" v="1486"/>
          <ac:spMkLst>
            <pc:docMk/>
            <pc:sldMk cId="693555641" sldId="313"/>
            <ac:spMk id="2" creationId="{A5C1FA6C-2B61-FE61-C8A0-2DA9891DCF1E}"/>
          </ac:spMkLst>
        </pc:spChg>
        <pc:spChg chg="del">
          <ac:chgData name="Lynne Casiple" userId="282ab3a2-0997-4f8e-9e46-16b8835985e9" providerId="ADAL" clId="{C321BC5B-3221-C845-909D-2CDBF68CEFC0}" dt="2023-03-23T16:55:35.673" v="1486"/>
          <ac:spMkLst>
            <pc:docMk/>
            <pc:sldMk cId="693555641" sldId="313"/>
            <ac:spMk id="3" creationId="{12A96DAA-3E7D-A6DD-7E97-5B1B5AB84D53}"/>
          </ac:spMkLst>
        </pc:spChg>
        <pc:spChg chg="del">
          <ac:chgData name="Lynne Casiple" userId="282ab3a2-0997-4f8e-9e46-16b8835985e9" providerId="ADAL" clId="{C321BC5B-3221-C845-909D-2CDBF68CEFC0}" dt="2023-03-23T16:55:35.673" v="1486"/>
          <ac:spMkLst>
            <pc:docMk/>
            <pc:sldMk cId="693555641" sldId="313"/>
            <ac:spMk id="4" creationId="{7582009C-B7F9-AEF0-35A2-9A4A7FF02AE9}"/>
          </ac:spMkLst>
        </pc:spChg>
        <pc:spChg chg="add mod">
          <ac:chgData name="Lynne Casiple" userId="282ab3a2-0997-4f8e-9e46-16b8835985e9" providerId="ADAL" clId="{C321BC5B-3221-C845-909D-2CDBF68CEFC0}" dt="2023-03-23T16:55:35.673" v="1486"/>
          <ac:spMkLst>
            <pc:docMk/>
            <pc:sldMk cId="693555641" sldId="313"/>
            <ac:spMk id="5" creationId="{D66FD75D-9D73-0784-4817-0D09D9388C35}"/>
          </ac:spMkLst>
        </pc:spChg>
        <pc:spChg chg="add mod">
          <ac:chgData name="Lynne Casiple" userId="282ab3a2-0997-4f8e-9e46-16b8835985e9" providerId="ADAL" clId="{C321BC5B-3221-C845-909D-2CDBF68CEFC0}" dt="2023-03-23T16:55:35.673" v="1486"/>
          <ac:spMkLst>
            <pc:docMk/>
            <pc:sldMk cId="693555641" sldId="313"/>
            <ac:spMk id="6" creationId="{C9C93717-8486-C997-5802-A6EA86A742D0}"/>
          </ac:spMkLst>
        </pc:spChg>
        <pc:spChg chg="add mod">
          <ac:chgData name="Lynne Casiple" userId="282ab3a2-0997-4f8e-9e46-16b8835985e9" providerId="ADAL" clId="{C321BC5B-3221-C845-909D-2CDBF68CEFC0}" dt="2023-03-23T16:55:35.673" v="1486"/>
          <ac:spMkLst>
            <pc:docMk/>
            <pc:sldMk cId="693555641" sldId="313"/>
            <ac:spMk id="7" creationId="{3081C2FD-400D-5C22-C79C-B4B91EEB78C0}"/>
          </ac:spMkLst>
        </pc:spChg>
      </pc:sldChg>
      <pc:sldChg chg="addSp delSp modSp new">
        <pc:chgData name="Lynne Casiple" userId="282ab3a2-0997-4f8e-9e46-16b8835985e9" providerId="ADAL" clId="{C321BC5B-3221-C845-909D-2CDBF68CEFC0}" dt="2023-03-23T16:55:38.223" v="1487"/>
        <pc:sldMkLst>
          <pc:docMk/>
          <pc:sldMk cId="396722308" sldId="314"/>
        </pc:sldMkLst>
        <pc:spChg chg="del">
          <ac:chgData name="Lynne Casiple" userId="282ab3a2-0997-4f8e-9e46-16b8835985e9" providerId="ADAL" clId="{C321BC5B-3221-C845-909D-2CDBF68CEFC0}" dt="2023-03-23T16:55:38.223" v="1487"/>
          <ac:spMkLst>
            <pc:docMk/>
            <pc:sldMk cId="396722308" sldId="314"/>
            <ac:spMk id="2" creationId="{9B817FBB-1861-3A0F-9E62-62CE3078E5D4}"/>
          </ac:spMkLst>
        </pc:spChg>
        <pc:spChg chg="del">
          <ac:chgData name="Lynne Casiple" userId="282ab3a2-0997-4f8e-9e46-16b8835985e9" providerId="ADAL" clId="{C321BC5B-3221-C845-909D-2CDBF68CEFC0}" dt="2023-03-23T16:55:38.223" v="1487"/>
          <ac:spMkLst>
            <pc:docMk/>
            <pc:sldMk cId="396722308" sldId="314"/>
            <ac:spMk id="3" creationId="{0A55FB8E-88BD-DF44-92CC-B7724A27BC1F}"/>
          </ac:spMkLst>
        </pc:spChg>
        <pc:spChg chg="del">
          <ac:chgData name="Lynne Casiple" userId="282ab3a2-0997-4f8e-9e46-16b8835985e9" providerId="ADAL" clId="{C321BC5B-3221-C845-909D-2CDBF68CEFC0}" dt="2023-03-23T16:55:38.223" v="1487"/>
          <ac:spMkLst>
            <pc:docMk/>
            <pc:sldMk cId="396722308" sldId="314"/>
            <ac:spMk id="4" creationId="{A03276DA-4D96-5E57-3971-CCE168845E89}"/>
          </ac:spMkLst>
        </pc:spChg>
        <pc:spChg chg="add mod">
          <ac:chgData name="Lynne Casiple" userId="282ab3a2-0997-4f8e-9e46-16b8835985e9" providerId="ADAL" clId="{C321BC5B-3221-C845-909D-2CDBF68CEFC0}" dt="2023-03-23T16:55:38.223" v="1487"/>
          <ac:spMkLst>
            <pc:docMk/>
            <pc:sldMk cId="396722308" sldId="314"/>
            <ac:spMk id="5" creationId="{607227EB-C2C7-B54C-FE4D-7703F9287AF7}"/>
          </ac:spMkLst>
        </pc:spChg>
        <pc:spChg chg="add mod">
          <ac:chgData name="Lynne Casiple" userId="282ab3a2-0997-4f8e-9e46-16b8835985e9" providerId="ADAL" clId="{C321BC5B-3221-C845-909D-2CDBF68CEFC0}" dt="2023-03-23T16:55:38.223" v="1487"/>
          <ac:spMkLst>
            <pc:docMk/>
            <pc:sldMk cId="396722308" sldId="314"/>
            <ac:spMk id="6" creationId="{9D70474B-5FE1-773C-4E97-5A58FA0F911A}"/>
          </ac:spMkLst>
        </pc:spChg>
        <pc:spChg chg="add mod">
          <ac:chgData name="Lynne Casiple" userId="282ab3a2-0997-4f8e-9e46-16b8835985e9" providerId="ADAL" clId="{C321BC5B-3221-C845-909D-2CDBF68CEFC0}" dt="2023-03-23T16:55:38.223" v="1487"/>
          <ac:spMkLst>
            <pc:docMk/>
            <pc:sldMk cId="396722308" sldId="314"/>
            <ac:spMk id="7" creationId="{2427C98F-C47B-8FCD-E29E-9FF1D77E007D}"/>
          </ac:spMkLst>
        </pc:spChg>
      </pc:sldChg>
      <pc:sldChg chg="addSp delSp modSp new">
        <pc:chgData name="Lynne Casiple" userId="282ab3a2-0997-4f8e-9e46-16b8835985e9" providerId="ADAL" clId="{C321BC5B-3221-C845-909D-2CDBF68CEFC0}" dt="2023-03-23T16:55:40.906" v="1488"/>
        <pc:sldMkLst>
          <pc:docMk/>
          <pc:sldMk cId="4132264892" sldId="315"/>
        </pc:sldMkLst>
        <pc:spChg chg="del">
          <ac:chgData name="Lynne Casiple" userId="282ab3a2-0997-4f8e-9e46-16b8835985e9" providerId="ADAL" clId="{C321BC5B-3221-C845-909D-2CDBF68CEFC0}" dt="2023-03-23T16:55:40.906" v="1488"/>
          <ac:spMkLst>
            <pc:docMk/>
            <pc:sldMk cId="4132264892" sldId="315"/>
            <ac:spMk id="2" creationId="{DDB99A95-8712-84FB-C7E4-575AD8018C57}"/>
          </ac:spMkLst>
        </pc:spChg>
        <pc:spChg chg="del">
          <ac:chgData name="Lynne Casiple" userId="282ab3a2-0997-4f8e-9e46-16b8835985e9" providerId="ADAL" clId="{C321BC5B-3221-C845-909D-2CDBF68CEFC0}" dt="2023-03-23T16:55:40.906" v="1488"/>
          <ac:spMkLst>
            <pc:docMk/>
            <pc:sldMk cId="4132264892" sldId="315"/>
            <ac:spMk id="3" creationId="{853C365C-5945-2A82-3146-48483D3A52B1}"/>
          </ac:spMkLst>
        </pc:spChg>
        <pc:spChg chg="del">
          <ac:chgData name="Lynne Casiple" userId="282ab3a2-0997-4f8e-9e46-16b8835985e9" providerId="ADAL" clId="{C321BC5B-3221-C845-909D-2CDBF68CEFC0}" dt="2023-03-23T16:55:40.906" v="1488"/>
          <ac:spMkLst>
            <pc:docMk/>
            <pc:sldMk cId="4132264892" sldId="315"/>
            <ac:spMk id="4" creationId="{D422098B-79DC-BE62-9815-134E167A461B}"/>
          </ac:spMkLst>
        </pc:spChg>
        <pc:spChg chg="add mod">
          <ac:chgData name="Lynne Casiple" userId="282ab3a2-0997-4f8e-9e46-16b8835985e9" providerId="ADAL" clId="{C321BC5B-3221-C845-909D-2CDBF68CEFC0}" dt="2023-03-23T16:55:40.906" v="1488"/>
          <ac:spMkLst>
            <pc:docMk/>
            <pc:sldMk cId="4132264892" sldId="315"/>
            <ac:spMk id="5" creationId="{EA0D3CB9-A53C-DABC-C5F2-57FC0A234CEE}"/>
          </ac:spMkLst>
        </pc:spChg>
        <pc:spChg chg="add mod">
          <ac:chgData name="Lynne Casiple" userId="282ab3a2-0997-4f8e-9e46-16b8835985e9" providerId="ADAL" clId="{C321BC5B-3221-C845-909D-2CDBF68CEFC0}" dt="2023-03-23T16:55:40.906" v="1488"/>
          <ac:spMkLst>
            <pc:docMk/>
            <pc:sldMk cId="4132264892" sldId="315"/>
            <ac:spMk id="6" creationId="{2F4B0E98-FB93-5940-AFD6-969A0B2FCA01}"/>
          </ac:spMkLst>
        </pc:spChg>
        <pc:spChg chg="add mod">
          <ac:chgData name="Lynne Casiple" userId="282ab3a2-0997-4f8e-9e46-16b8835985e9" providerId="ADAL" clId="{C321BC5B-3221-C845-909D-2CDBF68CEFC0}" dt="2023-03-23T16:55:40.906" v="1488"/>
          <ac:spMkLst>
            <pc:docMk/>
            <pc:sldMk cId="4132264892" sldId="315"/>
            <ac:spMk id="7" creationId="{A0915C7F-E1AA-C725-7375-64E705BC6E8B}"/>
          </ac:spMkLst>
        </pc:spChg>
      </pc:sldChg>
      <pc:sldChg chg="addSp delSp modSp new">
        <pc:chgData name="Lynne Casiple" userId="282ab3a2-0997-4f8e-9e46-16b8835985e9" providerId="ADAL" clId="{C321BC5B-3221-C845-909D-2CDBF68CEFC0}" dt="2023-03-23T16:55:45.029" v="1489"/>
        <pc:sldMkLst>
          <pc:docMk/>
          <pc:sldMk cId="2756742701" sldId="316"/>
        </pc:sldMkLst>
        <pc:spChg chg="del">
          <ac:chgData name="Lynne Casiple" userId="282ab3a2-0997-4f8e-9e46-16b8835985e9" providerId="ADAL" clId="{C321BC5B-3221-C845-909D-2CDBF68CEFC0}" dt="2023-03-23T16:55:45.029" v="1489"/>
          <ac:spMkLst>
            <pc:docMk/>
            <pc:sldMk cId="2756742701" sldId="316"/>
            <ac:spMk id="2" creationId="{08404742-6FB9-534A-E14F-CB5C46547855}"/>
          </ac:spMkLst>
        </pc:spChg>
        <pc:spChg chg="del">
          <ac:chgData name="Lynne Casiple" userId="282ab3a2-0997-4f8e-9e46-16b8835985e9" providerId="ADAL" clId="{C321BC5B-3221-C845-909D-2CDBF68CEFC0}" dt="2023-03-23T16:55:45.029" v="1489"/>
          <ac:spMkLst>
            <pc:docMk/>
            <pc:sldMk cId="2756742701" sldId="316"/>
            <ac:spMk id="3" creationId="{DEFB3F6C-FC74-F691-0CD4-01FC69FD874F}"/>
          </ac:spMkLst>
        </pc:spChg>
        <pc:spChg chg="del">
          <ac:chgData name="Lynne Casiple" userId="282ab3a2-0997-4f8e-9e46-16b8835985e9" providerId="ADAL" clId="{C321BC5B-3221-C845-909D-2CDBF68CEFC0}" dt="2023-03-23T16:55:45.029" v="1489"/>
          <ac:spMkLst>
            <pc:docMk/>
            <pc:sldMk cId="2756742701" sldId="316"/>
            <ac:spMk id="4" creationId="{A2ED4A73-C43D-30B9-A0DF-A34CDDED5692}"/>
          </ac:spMkLst>
        </pc:spChg>
        <pc:spChg chg="add mod">
          <ac:chgData name="Lynne Casiple" userId="282ab3a2-0997-4f8e-9e46-16b8835985e9" providerId="ADAL" clId="{C321BC5B-3221-C845-909D-2CDBF68CEFC0}" dt="2023-03-23T16:55:45.029" v="1489"/>
          <ac:spMkLst>
            <pc:docMk/>
            <pc:sldMk cId="2756742701" sldId="316"/>
            <ac:spMk id="5" creationId="{02AB7E3E-160C-0DFC-5ED1-CF51FD123284}"/>
          </ac:spMkLst>
        </pc:spChg>
        <pc:spChg chg="add mod">
          <ac:chgData name="Lynne Casiple" userId="282ab3a2-0997-4f8e-9e46-16b8835985e9" providerId="ADAL" clId="{C321BC5B-3221-C845-909D-2CDBF68CEFC0}" dt="2023-03-23T16:55:45.029" v="1489"/>
          <ac:spMkLst>
            <pc:docMk/>
            <pc:sldMk cId="2756742701" sldId="316"/>
            <ac:spMk id="6" creationId="{1C725A8F-749C-3AAD-FB62-6E90065CB1FE}"/>
          </ac:spMkLst>
        </pc:spChg>
        <pc:spChg chg="add mod">
          <ac:chgData name="Lynne Casiple" userId="282ab3a2-0997-4f8e-9e46-16b8835985e9" providerId="ADAL" clId="{C321BC5B-3221-C845-909D-2CDBF68CEFC0}" dt="2023-03-23T16:55:45.029" v="1489"/>
          <ac:spMkLst>
            <pc:docMk/>
            <pc:sldMk cId="2756742701" sldId="316"/>
            <ac:spMk id="7" creationId="{C1837157-862A-F509-81DD-326AFF9C5559}"/>
          </ac:spMkLst>
        </pc:spChg>
      </pc:sldChg>
      <pc:sldChg chg="addSp delSp modSp new">
        <pc:chgData name="Lynne Casiple" userId="282ab3a2-0997-4f8e-9e46-16b8835985e9" providerId="ADAL" clId="{C321BC5B-3221-C845-909D-2CDBF68CEFC0}" dt="2023-03-23T16:55:47.945" v="1490"/>
        <pc:sldMkLst>
          <pc:docMk/>
          <pc:sldMk cId="1745316200" sldId="317"/>
        </pc:sldMkLst>
        <pc:spChg chg="del">
          <ac:chgData name="Lynne Casiple" userId="282ab3a2-0997-4f8e-9e46-16b8835985e9" providerId="ADAL" clId="{C321BC5B-3221-C845-909D-2CDBF68CEFC0}" dt="2023-03-23T16:55:47.945" v="1490"/>
          <ac:spMkLst>
            <pc:docMk/>
            <pc:sldMk cId="1745316200" sldId="317"/>
            <ac:spMk id="2" creationId="{2DDE8B87-5402-D982-8B04-C57EA6D7EB30}"/>
          </ac:spMkLst>
        </pc:spChg>
        <pc:spChg chg="del">
          <ac:chgData name="Lynne Casiple" userId="282ab3a2-0997-4f8e-9e46-16b8835985e9" providerId="ADAL" clId="{C321BC5B-3221-C845-909D-2CDBF68CEFC0}" dt="2023-03-23T16:55:47.945" v="1490"/>
          <ac:spMkLst>
            <pc:docMk/>
            <pc:sldMk cId="1745316200" sldId="317"/>
            <ac:spMk id="3" creationId="{B825DD7B-FEFC-B3C9-09DD-060260C2A44C}"/>
          </ac:spMkLst>
        </pc:spChg>
        <pc:spChg chg="del">
          <ac:chgData name="Lynne Casiple" userId="282ab3a2-0997-4f8e-9e46-16b8835985e9" providerId="ADAL" clId="{C321BC5B-3221-C845-909D-2CDBF68CEFC0}" dt="2023-03-23T16:55:47.945" v="1490"/>
          <ac:spMkLst>
            <pc:docMk/>
            <pc:sldMk cId="1745316200" sldId="317"/>
            <ac:spMk id="4" creationId="{BBF1F196-844A-1B4C-DCAA-72E65BA3026D}"/>
          </ac:spMkLst>
        </pc:spChg>
        <pc:spChg chg="add mod">
          <ac:chgData name="Lynne Casiple" userId="282ab3a2-0997-4f8e-9e46-16b8835985e9" providerId="ADAL" clId="{C321BC5B-3221-C845-909D-2CDBF68CEFC0}" dt="2023-03-23T16:55:47.945" v="1490"/>
          <ac:spMkLst>
            <pc:docMk/>
            <pc:sldMk cId="1745316200" sldId="317"/>
            <ac:spMk id="5" creationId="{FBFEF0AB-B50C-FFEC-4E4C-EB82B341E579}"/>
          </ac:spMkLst>
        </pc:spChg>
        <pc:spChg chg="add mod">
          <ac:chgData name="Lynne Casiple" userId="282ab3a2-0997-4f8e-9e46-16b8835985e9" providerId="ADAL" clId="{C321BC5B-3221-C845-909D-2CDBF68CEFC0}" dt="2023-03-23T16:55:47.945" v="1490"/>
          <ac:spMkLst>
            <pc:docMk/>
            <pc:sldMk cId="1745316200" sldId="317"/>
            <ac:spMk id="6" creationId="{3A9EC92F-0B35-2CC1-2235-ECC9FAC41F0B}"/>
          </ac:spMkLst>
        </pc:spChg>
        <pc:spChg chg="add mod">
          <ac:chgData name="Lynne Casiple" userId="282ab3a2-0997-4f8e-9e46-16b8835985e9" providerId="ADAL" clId="{C321BC5B-3221-C845-909D-2CDBF68CEFC0}" dt="2023-03-23T16:55:47.945" v="1490"/>
          <ac:spMkLst>
            <pc:docMk/>
            <pc:sldMk cId="1745316200" sldId="317"/>
            <ac:spMk id="7" creationId="{DEB81422-07CB-40F7-5014-A4FEF74E7EC3}"/>
          </ac:spMkLst>
        </pc:spChg>
      </pc:sldChg>
      <pc:sldMasterChg chg="addSp delSp modSp mod modSldLayout">
        <pc:chgData name="Lynne Casiple" userId="282ab3a2-0997-4f8e-9e46-16b8835985e9" providerId="ADAL" clId="{C321BC5B-3221-C845-909D-2CDBF68CEFC0}" dt="2023-03-23T19:02:20.131" v="1852" actId="14100"/>
        <pc:sldMasterMkLst>
          <pc:docMk/>
          <pc:sldMasterMk cId="4278707933" sldId="2147483648"/>
        </pc:sldMasterMkLst>
        <pc:spChg chg="mod">
          <ac:chgData name="Lynne Casiple" userId="282ab3a2-0997-4f8e-9e46-16b8835985e9" providerId="ADAL" clId="{C321BC5B-3221-C845-909D-2CDBF68CEFC0}" dt="2023-03-23T15:29:59.015" v="325"/>
          <ac:spMkLst>
            <pc:docMk/>
            <pc:sldMasterMk cId="4278707933" sldId="2147483648"/>
            <ac:spMk id="6" creationId="{087D3A93-514A-92AD-32CF-32A15EB67F64}"/>
          </ac:spMkLst>
        </pc:spChg>
        <pc:spChg chg="mod">
          <ac:chgData name="Lynne Casiple" userId="282ab3a2-0997-4f8e-9e46-16b8835985e9" providerId="ADAL" clId="{C321BC5B-3221-C845-909D-2CDBF68CEFC0}" dt="2023-03-23T15:43:57.301" v="493" actId="166"/>
          <ac:spMkLst>
            <pc:docMk/>
            <pc:sldMasterMk cId="4278707933" sldId="2147483648"/>
            <ac:spMk id="9" creationId="{00000000-0000-0000-0000-000000000000}"/>
          </ac:spMkLst>
        </pc:spChg>
        <pc:spChg chg="del">
          <ac:chgData name="Lynne Casiple" userId="282ab3a2-0997-4f8e-9e46-16b8835985e9" providerId="ADAL" clId="{C321BC5B-3221-C845-909D-2CDBF68CEFC0}" dt="2023-03-23T15:01:28.028" v="30" actId="21"/>
          <ac:spMkLst>
            <pc:docMk/>
            <pc:sldMasterMk cId="4278707933" sldId="2147483648"/>
            <ac:spMk id="11" creationId="{00000000-0000-0000-0000-000000000000}"/>
          </ac:spMkLst>
        </pc:spChg>
        <pc:grpChg chg="add mod">
          <ac:chgData name="Lynne Casiple" userId="282ab3a2-0997-4f8e-9e46-16b8835985e9" providerId="ADAL" clId="{C321BC5B-3221-C845-909D-2CDBF68CEFC0}" dt="2023-03-23T15:30:34.771" v="326" actId="166"/>
          <ac:grpSpMkLst>
            <pc:docMk/>
            <pc:sldMasterMk cId="4278707933" sldId="2147483648"/>
            <ac:grpSpMk id="4" creationId="{2F92DD45-6A39-8F6D-0AC1-2E5FA29304EB}"/>
          </ac:grpSpMkLst>
        </pc:grpChg>
        <pc:grpChg chg="add del mod">
          <ac:chgData name="Lynne Casiple" userId="282ab3a2-0997-4f8e-9e46-16b8835985e9" providerId="ADAL" clId="{C321BC5B-3221-C845-909D-2CDBF68CEFC0}" dt="2023-03-23T15:31:31.433" v="335" actId="478"/>
          <ac:grpSpMkLst>
            <pc:docMk/>
            <pc:sldMasterMk cId="4278707933" sldId="2147483648"/>
            <ac:grpSpMk id="8" creationId="{43EBDA31-83F1-8E97-6727-E238B7FC2B05}"/>
          </ac:grpSpMkLst>
        </pc:grpChg>
        <pc:picChg chg="add mod modCrop">
          <ac:chgData name="Lynne Casiple" userId="282ab3a2-0997-4f8e-9e46-16b8835985e9" providerId="ADAL" clId="{C321BC5B-3221-C845-909D-2CDBF68CEFC0}" dt="2023-03-23T16:36:56.144" v="1215" actId="732"/>
          <ac:picMkLst>
            <pc:docMk/>
            <pc:sldMasterMk cId="4278707933" sldId="2147483648"/>
            <ac:picMk id="4" creationId="{CD46659E-3DEB-C543-2AC3-5426D7C22DAB}"/>
          </ac:picMkLst>
        </pc:picChg>
        <pc:picChg chg="mod">
          <ac:chgData name="Lynne Casiple" userId="282ab3a2-0997-4f8e-9e46-16b8835985e9" providerId="ADAL" clId="{C321BC5B-3221-C845-909D-2CDBF68CEFC0}" dt="2023-03-23T15:29:59.015" v="325"/>
          <ac:picMkLst>
            <pc:docMk/>
            <pc:sldMasterMk cId="4278707933" sldId="2147483648"/>
            <ac:picMk id="5" creationId="{54689168-F459-8A7B-A28E-07F8DB9BFB11}"/>
          </ac:picMkLst>
        </pc:picChg>
        <pc:picChg chg="add mod">
          <ac:chgData name="Lynne Casiple" userId="282ab3a2-0997-4f8e-9e46-16b8835985e9" providerId="ADAL" clId="{C321BC5B-3221-C845-909D-2CDBF68CEFC0}" dt="2023-03-23T15:30:34.771" v="326" actId="166"/>
          <ac:picMkLst>
            <pc:docMk/>
            <pc:sldMasterMk cId="4278707933" sldId="2147483648"/>
            <ac:picMk id="7" creationId="{B89EF96A-513B-A22A-ACAC-7CC90E23A295}"/>
          </ac:picMkLst>
        </pc:picChg>
        <pc:picChg chg="del">
          <ac:chgData name="Lynne Casiple" userId="282ab3a2-0997-4f8e-9e46-16b8835985e9" providerId="ADAL" clId="{C321BC5B-3221-C845-909D-2CDBF68CEFC0}" dt="2023-03-23T15:01:28.028" v="30" actId="21"/>
          <ac:picMkLst>
            <pc:docMk/>
            <pc:sldMasterMk cId="4278707933" sldId="2147483648"/>
            <ac:picMk id="10" creationId="{00000000-0000-0000-0000-000000000000}"/>
          </ac:picMkLst>
        </pc:picChg>
        <pc:sldLayoutChg chg="addSp delSp modSp mod">
          <pc:chgData name="Lynne Casiple" userId="282ab3a2-0997-4f8e-9e46-16b8835985e9" providerId="ADAL" clId="{C321BC5B-3221-C845-909D-2CDBF68CEFC0}" dt="2023-03-23T18:52:43.921" v="1578"/>
          <pc:sldLayoutMkLst>
            <pc:docMk/>
            <pc:sldMasterMk cId="4278707933" sldId="2147483648"/>
            <pc:sldLayoutMk cId="3232307112" sldId="2147483649"/>
          </pc:sldLayoutMkLst>
          <pc:spChg chg="mod">
            <ac:chgData name="Lynne Casiple" userId="282ab3a2-0997-4f8e-9e46-16b8835985e9" providerId="ADAL" clId="{C321BC5B-3221-C845-909D-2CDBF68CEFC0}" dt="2023-03-23T16:43:59.195" v="1242" actId="14100"/>
            <ac:spMkLst>
              <pc:docMk/>
              <pc:sldMasterMk cId="4278707933" sldId="2147483648"/>
              <pc:sldLayoutMk cId="3232307112" sldId="2147483649"/>
              <ac:spMk id="3" creationId="{00000000-0000-0000-0000-000000000000}"/>
            </ac:spMkLst>
          </pc:spChg>
          <pc:spChg chg="mod">
            <ac:chgData name="Lynne Casiple" userId="282ab3a2-0997-4f8e-9e46-16b8835985e9" providerId="ADAL" clId="{C321BC5B-3221-C845-909D-2CDBF68CEFC0}" dt="2023-03-23T15:31:46.915" v="339"/>
            <ac:spMkLst>
              <pc:docMk/>
              <pc:sldMasterMk cId="4278707933" sldId="2147483648"/>
              <pc:sldLayoutMk cId="3232307112" sldId="2147483649"/>
              <ac:spMk id="8" creationId="{4381E770-DD11-BF78-5EC5-CE50613B6650}"/>
            </ac:spMkLst>
          </pc:spChg>
          <pc:spChg chg="add del mod">
            <ac:chgData name="Lynne Casiple" userId="282ab3a2-0997-4f8e-9e46-16b8835985e9" providerId="ADAL" clId="{C321BC5B-3221-C845-909D-2CDBF68CEFC0}" dt="2023-03-23T15:55:15.415" v="656" actId="478"/>
            <ac:spMkLst>
              <pc:docMk/>
              <pc:sldMasterMk cId="4278707933" sldId="2147483648"/>
              <pc:sldLayoutMk cId="3232307112" sldId="2147483649"/>
              <ac:spMk id="9" creationId="{0FC90105-0BD7-B680-7E67-5B486657D642}"/>
            </ac:spMkLst>
          </pc:spChg>
          <pc:spChg chg="add mod">
            <ac:chgData name="Lynne Casiple" userId="282ab3a2-0997-4f8e-9e46-16b8835985e9" providerId="ADAL" clId="{C321BC5B-3221-C845-909D-2CDBF68CEFC0}" dt="2023-03-23T18:52:43.921" v="1578"/>
            <ac:spMkLst>
              <pc:docMk/>
              <pc:sldMasterMk cId="4278707933" sldId="2147483648"/>
              <pc:sldLayoutMk cId="3232307112" sldId="2147483649"/>
              <ac:spMk id="9" creationId="{4266F770-F656-D5D4-3820-D5F0BBEB26F8}"/>
            </ac:spMkLst>
          </pc:spChg>
          <pc:spChg chg="mod">
            <ac:chgData name="Lynne Casiple" userId="282ab3a2-0997-4f8e-9e46-16b8835985e9" providerId="ADAL" clId="{C321BC5B-3221-C845-909D-2CDBF68CEFC0}" dt="2023-03-23T15:52:18.949" v="635" actId="207"/>
            <ac:spMkLst>
              <pc:docMk/>
              <pc:sldMasterMk cId="4278707933" sldId="2147483648"/>
              <pc:sldLayoutMk cId="3232307112" sldId="2147483649"/>
              <ac:spMk id="10" creationId="{00000000-0000-0000-0000-000000000000}"/>
            </ac:spMkLst>
          </pc:spChg>
          <pc:spChg chg="add del mod">
            <ac:chgData name="Lynne Casiple" userId="282ab3a2-0997-4f8e-9e46-16b8835985e9" providerId="ADAL" clId="{C321BC5B-3221-C845-909D-2CDBF68CEFC0}" dt="2023-03-23T15:58:01.366" v="680" actId="478"/>
            <ac:spMkLst>
              <pc:docMk/>
              <pc:sldMasterMk cId="4278707933" sldId="2147483648"/>
              <pc:sldLayoutMk cId="3232307112" sldId="2147483649"/>
              <ac:spMk id="11" creationId="{48288B09-86B9-EC59-DE30-26A0838340D8}"/>
            </ac:spMkLst>
          </pc:spChg>
          <pc:spChg chg="add mod">
            <ac:chgData name="Lynne Casiple" userId="282ab3a2-0997-4f8e-9e46-16b8835985e9" providerId="ADAL" clId="{C321BC5B-3221-C845-909D-2CDBF68CEFC0}" dt="2023-03-23T18:52:43.921" v="1578"/>
            <ac:spMkLst>
              <pc:docMk/>
              <pc:sldMasterMk cId="4278707933" sldId="2147483648"/>
              <pc:sldLayoutMk cId="3232307112" sldId="2147483649"/>
              <ac:spMk id="11" creationId="{49F58286-B40B-ED6D-F841-23DFC9908905}"/>
            </ac:spMkLst>
          </pc:spChg>
          <pc:spChg chg="add del mod">
            <ac:chgData name="Lynne Casiple" userId="282ab3a2-0997-4f8e-9e46-16b8835985e9" providerId="ADAL" clId="{C321BC5B-3221-C845-909D-2CDBF68CEFC0}" dt="2023-03-23T18:52:41.572" v="1575" actId="478"/>
            <ac:spMkLst>
              <pc:docMk/>
              <pc:sldMasterMk cId="4278707933" sldId="2147483648"/>
              <pc:sldLayoutMk cId="3232307112" sldId="2147483649"/>
              <ac:spMk id="12" creationId="{415BF1D9-5DB3-2D71-D79B-C668F5145DBB}"/>
            </ac:spMkLst>
          </pc:spChg>
          <pc:spChg chg="del">
            <ac:chgData name="Lynne Casiple" userId="282ab3a2-0997-4f8e-9e46-16b8835985e9" providerId="ADAL" clId="{C321BC5B-3221-C845-909D-2CDBF68CEFC0}" dt="2023-03-23T15:31:45.270" v="337" actId="478"/>
            <ac:spMkLst>
              <pc:docMk/>
              <pc:sldMasterMk cId="4278707933" sldId="2147483648"/>
              <pc:sldLayoutMk cId="3232307112" sldId="2147483649"/>
              <ac:spMk id="15" creationId="{00000000-0000-0000-0000-000000000000}"/>
            </ac:spMkLst>
          </pc:spChg>
          <pc:spChg chg="del">
            <ac:chgData name="Lynne Casiple" userId="282ab3a2-0997-4f8e-9e46-16b8835985e9" providerId="ADAL" clId="{C321BC5B-3221-C845-909D-2CDBF68CEFC0}" dt="2023-03-23T15:30:59.551" v="330" actId="478"/>
            <ac:spMkLst>
              <pc:docMk/>
              <pc:sldMasterMk cId="4278707933" sldId="2147483648"/>
              <pc:sldLayoutMk cId="3232307112" sldId="2147483649"/>
              <ac:spMk id="17" creationId="{00000000-0000-0000-0000-000000000000}"/>
            </ac:spMkLst>
          </pc:spChg>
          <pc:spChg chg="mod">
            <ac:chgData name="Lynne Casiple" userId="282ab3a2-0997-4f8e-9e46-16b8835985e9" providerId="ADAL" clId="{C321BC5B-3221-C845-909D-2CDBF68CEFC0}" dt="2023-03-23T18:52:43.921" v="1578"/>
            <ac:spMkLst>
              <pc:docMk/>
              <pc:sldMasterMk cId="4278707933" sldId="2147483648"/>
              <pc:sldLayoutMk cId="3232307112" sldId="2147483649"/>
              <ac:spMk id="17" creationId="{391E9D78-70BE-8CE9-1A52-8D361116B386}"/>
            </ac:spMkLst>
          </pc:spChg>
          <pc:spChg chg="add mod">
            <ac:chgData name="Lynne Casiple" userId="282ab3a2-0997-4f8e-9e46-16b8835985e9" providerId="ADAL" clId="{C321BC5B-3221-C845-909D-2CDBF68CEFC0}" dt="2023-03-23T18:52:43.921" v="1578"/>
            <ac:spMkLst>
              <pc:docMk/>
              <pc:sldMasterMk cId="4278707933" sldId="2147483648"/>
              <pc:sldLayoutMk cId="3232307112" sldId="2147483649"/>
              <ac:spMk id="18" creationId="{14D337EC-2165-92CB-224B-84575309CA69}"/>
            </ac:spMkLst>
          </pc:spChg>
          <pc:spChg chg="del">
            <ac:chgData name="Lynne Casiple" userId="282ab3a2-0997-4f8e-9e46-16b8835985e9" providerId="ADAL" clId="{C321BC5B-3221-C845-909D-2CDBF68CEFC0}" dt="2023-03-23T15:31:00.973" v="331" actId="478"/>
            <ac:spMkLst>
              <pc:docMk/>
              <pc:sldMasterMk cId="4278707933" sldId="2147483648"/>
              <pc:sldLayoutMk cId="3232307112" sldId="2147483649"/>
              <ac:spMk id="19" creationId="{00000000-0000-0000-0000-000000000000}"/>
            </ac:spMkLst>
          </pc:spChg>
          <pc:spChg chg="del">
            <ac:chgData name="Lynne Casiple" userId="282ab3a2-0997-4f8e-9e46-16b8835985e9" providerId="ADAL" clId="{C321BC5B-3221-C845-909D-2CDBF68CEFC0}" dt="2023-03-23T15:31:02.215" v="332" actId="478"/>
            <ac:spMkLst>
              <pc:docMk/>
              <pc:sldMasterMk cId="4278707933" sldId="2147483648"/>
              <pc:sldLayoutMk cId="3232307112" sldId="2147483649"/>
              <ac:spMk id="23" creationId="{00000000-0000-0000-0000-000000000000}"/>
            </ac:spMkLst>
          </pc:spChg>
          <pc:spChg chg="del mod">
            <ac:chgData name="Lynne Casiple" userId="282ab3a2-0997-4f8e-9e46-16b8835985e9" providerId="ADAL" clId="{C321BC5B-3221-C845-909D-2CDBF68CEFC0}" dt="2023-03-23T18:52:43.227" v="1577" actId="478"/>
            <ac:spMkLst>
              <pc:docMk/>
              <pc:sldMasterMk cId="4278707933" sldId="2147483648"/>
              <pc:sldLayoutMk cId="3232307112" sldId="2147483649"/>
              <ac:spMk id="27" creationId="{00000000-0000-0000-0000-000000000000}"/>
            </ac:spMkLst>
          </pc:spChg>
          <pc:spChg chg="add del mod">
            <ac:chgData name="Lynne Casiple" userId="282ab3a2-0997-4f8e-9e46-16b8835985e9" providerId="ADAL" clId="{C321BC5B-3221-C845-909D-2CDBF68CEFC0}" dt="2023-03-23T18:52:41.572" v="1575" actId="478"/>
            <ac:spMkLst>
              <pc:docMk/>
              <pc:sldMasterMk cId="4278707933" sldId="2147483648"/>
              <pc:sldLayoutMk cId="3232307112" sldId="2147483649"/>
              <ac:spMk id="28" creationId="{00000000-0000-0000-0000-000000000000}"/>
            </ac:spMkLst>
          </pc:spChg>
          <pc:grpChg chg="add del mod">
            <ac:chgData name="Lynne Casiple" userId="282ab3a2-0997-4f8e-9e46-16b8835985e9" providerId="ADAL" clId="{C321BC5B-3221-C845-909D-2CDBF68CEFC0}" dt="2023-03-23T18:52:42.361" v="1576" actId="478"/>
            <ac:grpSpMkLst>
              <pc:docMk/>
              <pc:sldMasterMk cId="4278707933" sldId="2147483648"/>
              <pc:sldLayoutMk cId="3232307112" sldId="2147483649"/>
              <ac:grpSpMk id="4" creationId="{1B343057-45E3-F297-8F6A-D97D3E67ED2A}"/>
            </ac:grpSpMkLst>
          </pc:grpChg>
          <pc:grpChg chg="mod">
            <ac:chgData name="Lynne Casiple" userId="282ab3a2-0997-4f8e-9e46-16b8835985e9" providerId="ADAL" clId="{C321BC5B-3221-C845-909D-2CDBF68CEFC0}" dt="2023-03-23T15:31:46.915" v="339"/>
            <ac:grpSpMkLst>
              <pc:docMk/>
              <pc:sldMasterMk cId="4278707933" sldId="2147483648"/>
              <pc:sldLayoutMk cId="3232307112" sldId="2147483649"/>
              <ac:grpSpMk id="5" creationId="{44852E81-DC8E-5996-8D5D-6BD5140EF9FF}"/>
            </ac:grpSpMkLst>
          </pc:grpChg>
          <pc:grpChg chg="add mod">
            <ac:chgData name="Lynne Casiple" userId="282ab3a2-0997-4f8e-9e46-16b8835985e9" providerId="ADAL" clId="{C321BC5B-3221-C845-909D-2CDBF68CEFC0}" dt="2023-03-23T18:52:43.921" v="1578"/>
            <ac:grpSpMkLst>
              <pc:docMk/>
              <pc:sldMasterMk cId="4278707933" sldId="2147483648"/>
              <pc:sldLayoutMk cId="3232307112" sldId="2147483649"/>
              <ac:grpSpMk id="13" creationId="{37E5F28A-61AB-320C-2BA3-2CB6CEF8803D}"/>
            </ac:grpSpMkLst>
          </pc:grpChg>
          <pc:grpChg chg="mod">
            <ac:chgData name="Lynne Casiple" userId="282ab3a2-0997-4f8e-9e46-16b8835985e9" providerId="ADAL" clId="{C321BC5B-3221-C845-909D-2CDBF68CEFC0}" dt="2023-03-23T18:52:43.921" v="1578"/>
            <ac:grpSpMkLst>
              <pc:docMk/>
              <pc:sldMasterMk cId="4278707933" sldId="2147483648"/>
              <pc:sldLayoutMk cId="3232307112" sldId="2147483649"/>
              <ac:grpSpMk id="14" creationId="{67269FA1-3D15-815A-27F1-4ED43C90CD25}"/>
            </ac:grpSpMkLst>
          </pc:grpChg>
          <pc:picChg chg="mod">
            <ac:chgData name="Lynne Casiple" userId="282ab3a2-0997-4f8e-9e46-16b8835985e9" providerId="ADAL" clId="{C321BC5B-3221-C845-909D-2CDBF68CEFC0}" dt="2023-03-23T15:31:46.915" v="339"/>
            <ac:picMkLst>
              <pc:docMk/>
              <pc:sldMasterMk cId="4278707933" sldId="2147483648"/>
              <pc:sldLayoutMk cId="3232307112" sldId="2147483649"/>
              <ac:picMk id="6" creationId="{E888A4F6-1090-C11C-746F-2E40EE74DADC}"/>
            </ac:picMkLst>
          </pc:picChg>
          <pc:picChg chg="mod">
            <ac:chgData name="Lynne Casiple" userId="282ab3a2-0997-4f8e-9e46-16b8835985e9" providerId="ADAL" clId="{C321BC5B-3221-C845-909D-2CDBF68CEFC0}" dt="2023-03-23T15:31:46.915" v="339"/>
            <ac:picMkLst>
              <pc:docMk/>
              <pc:sldMasterMk cId="4278707933" sldId="2147483648"/>
              <pc:sldLayoutMk cId="3232307112" sldId="2147483649"/>
              <ac:picMk id="7" creationId="{D6602B95-9A52-4811-55FF-2AF058473CE0}"/>
            </ac:picMkLst>
          </pc:picChg>
          <pc:picChg chg="del">
            <ac:chgData name="Lynne Casiple" userId="282ab3a2-0997-4f8e-9e46-16b8835985e9" providerId="ADAL" clId="{C321BC5B-3221-C845-909D-2CDBF68CEFC0}" dt="2023-03-23T15:31:46.001" v="338" actId="478"/>
            <ac:picMkLst>
              <pc:docMk/>
              <pc:sldMasterMk cId="4278707933" sldId="2147483648"/>
              <pc:sldLayoutMk cId="3232307112" sldId="2147483649"/>
              <ac:picMk id="14" creationId="{00000000-0000-0000-0000-000000000000}"/>
            </ac:picMkLst>
          </pc:picChg>
          <pc:picChg chg="mod">
            <ac:chgData name="Lynne Casiple" userId="282ab3a2-0997-4f8e-9e46-16b8835985e9" providerId="ADAL" clId="{C321BC5B-3221-C845-909D-2CDBF68CEFC0}" dt="2023-03-23T18:52:43.921" v="1578"/>
            <ac:picMkLst>
              <pc:docMk/>
              <pc:sldMasterMk cId="4278707933" sldId="2147483648"/>
              <pc:sldLayoutMk cId="3232307112" sldId="2147483649"/>
              <ac:picMk id="15" creationId="{A4B8B04A-CED6-6DC3-2B4A-DC666EB02974}"/>
            </ac:picMkLst>
          </pc:picChg>
          <pc:picChg chg="mod">
            <ac:chgData name="Lynne Casiple" userId="282ab3a2-0997-4f8e-9e46-16b8835985e9" providerId="ADAL" clId="{C321BC5B-3221-C845-909D-2CDBF68CEFC0}" dt="2023-03-23T18:52:43.921" v="1578"/>
            <ac:picMkLst>
              <pc:docMk/>
              <pc:sldMasterMk cId="4278707933" sldId="2147483648"/>
              <pc:sldLayoutMk cId="3232307112" sldId="2147483649"/>
              <ac:picMk id="16" creationId="{17136E57-1449-AEDA-AEA0-A3698EB40603}"/>
            </ac:picMkLst>
          </pc:picChg>
        </pc:sldLayoutChg>
        <pc:sldLayoutChg chg="addSp delSp modSp mod">
          <pc:chgData name="Lynne Casiple" userId="282ab3a2-0997-4f8e-9e46-16b8835985e9" providerId="ADAL" clId="{C321BC5B-3221-C845-909D-2CDBF68CEFC0}" dt="2023-03-23T18:53:03.723" v="1582"/>
          <pc:sldLayoutMkLst>
            <pc:docMk/>
            <pc:sldMasterMk cId="4278707933" sldId="2147483648"/>
            <pc:sldLayoutMk cId="3656022828" sldId="2147483650"/>
          </pc:sldLayoutMkLst>
          <pc:spChg chg="del">
            <ac:chgData name="Lynne Casiple" userId="282ab3a2-0997-4f8e-9e46-16b8835985e9" providerId="ADAL" clId="{C321BC5B-3221-C845-909D-2CDBF68CEFC0}" dt="2023-03-23T15:32:10.836" v="344" actId="478"/>
            <ac:spMkLst>
              <pc:docMk/>
              <pc:sldMasterMk cId="4278707933" sldId="2147483648"/>
              <pc:sldLayoutMk cId="3656022828" sldId="2147483650"/>
              <ac:spMk id="4" creationId="{00000000-0000-0000-0000-000000000000}"/>
            </ac:spMkLst>
          </pc:spChg>
          <pc:spChg chg="add mod">
            <ac:chgData name="Lynne Casiple" userId="282ab3a2-0997-4f8e-9e46-16b8835985e9" providerId="ADAL" clId="{C321BC5B-3221-C845-909D-2CDBF68CEFC0}" dt="2023-03-23T18:53:03.723" v="1582"/>
            <ac:spMkLst>
              <pc:docMk/>
              <pc:sldMasterMk cId="4278707933" sldId="2147483648"/>
              <pc:sldLayoutMk cId="3656022828" sldId="2147483650"/>
              <ac:spMk id="4" creationId="{3E1F9BF7-0921-13D7-5A8D-71EB8D2D0145}"/>
            </ac:spMkLst>
          </pc:spChg>
          <pc:spChg chg="del">
            <ac:chgData name="Lynne Casiple" userId="282ab3a2-0997-4f8e-9e46-16b8835985e9" providerId="ADAL" clId="{C321BC5B-3221-C845-909D-2CDBF68CEFC0}" dt="2023-03-23T15:32:13.686" v="345" actId="478"/>
            <ac:spMkLst>
              <pc:docMk/>
              <pc:sldMasterMk cId="4278707933" sldId="2147483648"/>
              <pc:sldLayoutMk cId="3656022828" sldId="2147483650"/>
              <ac:spMk id="5" creationId="{00000000-0000-0000-0000-000000000000}"/>
            </ac:spMkLst>
          </pc:spChg>
          <pc:spChg chg="add mod">
            <ac:chgData name="Lynne Casiple" userId="282ab3a2-0997-4f8e-9e46-16b8835985e9" providerId="ADAL" clId="{C321BC5B-3221-C845-909D-2CDBF68CEFC0}" dt="2023-03-23T18:53:03.723" v="1582"/>
            <ac:spMkLst>
              <pc:docMk/>
              <pc:sldMasterMk cId="4278707933" sldId="2147483648"/>
              <pc:sldLayoutMk cId="3656022828" sldId="2147483650"/>
              <ac:spMk id="5" creationId="{F4973224-61D0-EDEE-9000-8A066E73042C}"/>
            </ac:spMkLst>
          </pc:spChg>
          <pc:spChg chg="del">
            <ac:chgData name="Lynne Casiple" userId="282ab3a2-0997-4f8e-9e46-16b8835985e9" providerId="ADAL" clId="{C321BC5B-3221-C845-909D-2CDBF68CEFC0}" dt="2023-03-23T15:32:15.258" v="346" actId="478"/>
            <ac:spMkLst>
              <pc:docMk/>
              <pc:sldMasterMk cId="4278707933" sldId="2147483648"/>
              <pc:sldLayoutMk cId="3656022828" sldId="2147483650"/>
              <ac:spMk id="6" creationId="{00000000-0000-0000-0000-000000000000}"/>
            </ac:spMkLst>
          </pc:spChg>
          <pc:spChg chg="del">
            <ac:chgData name="Lynne Casiple" userId="282ab3a2-0997-4f8e-9e46-16b8835985e9" providerId="ADAL" clId="{C321BC5B-3221-C845-909D-2CDBF68CEFC0}" dt="2023-03-23T18:53:03.019" v="1581" actId="478"/>
            <ac:spMkLst>
              <pc:docMk/>
              <pc:sldMasterMk cId="4278707933" sldId="2147483648"/>
              <pc:sldLayoutMk cId="3656022828" sldId="2147483650"/>
              <ac:spMk id="7" creationId="{00000000-0000-0000-0000-000000000000}"/>
            </ac:spMkLst>
          </pc:spChg>
          <pc:spChg chg="del">
            <ac:chgData name="Lynne Casiple" userId="282ab3a2-0997-4f8e-9e46-16b8835985e9" providerId="ADAL" clId="{C321BC5B-3221-C845-909D-2CDBF68CEFC0}" dt="2023-03-23T18:53:03.019" v="1581" actId="478"/>
            <ac:spMkLst>
              <pc:docMk/>
              <pc:sldMasterMk cId="4278707933" sldId="2147483648"/>
              <pc:sldLayoutMk cId="3656022828" sldId="2147483650"/>
              <ac:spMk id="8" creationId="{00000000-0000-0000-0000-000000000000}"/>
            </ac:spMkLst>
          </pc:spChg>
          <pc:spChg chg="mod">
            <ac:chgData name="Lynne Casiple" userId="282ab3a2-0997-4f8e-9e46-16b8835985e9" providerId="ADAL" clId="{C321BC5B-3221-C845-909D-2CDBF68CEFC0}" dt="2023-03-23T15:32:15.964" v="347"/>
            <ac:spMkLst>
              <pc:docMk/>
              <pc:sldMasterMk cId="4278707933" sldId="2147483648"/>
              <pc:sldLayoutMk cId="3656022828" sldId="2147483650"/>
              <ac:spMk id="18" creationId="{BD84F2A6-3524-4773-9861-7D61504B346F}"/>
            </ac:spMkLst>
          </pc:spChg>
          <pc:spChg chg="add del mod">
            <ac:chgData name="Lynne Casiple" userId="282ab3a2-0997-4f8e-9e46-16b8835985e9" providerId="ADAL" clId="{C321BC5B-3221-C845-909D-2CDBF68CEFC0}" dt="2023-03-23T15:55:43.425" v="661" actId="478"/>
            <ac:spMkLst>
              <pc:docMk/>
              <pc:sldMasterMk cId="4278707933" sldId="2147483648"/>
              <pc:sldLayoutMk cId="3656022828" sldId="2147483650"/>
              <ac:spMk id="19" creationId="{A88212CC-DEC9-B111-1FB8-B112800DC040}"/>
            </ac:spMkLst>
          </pc:spChg>
          <pc:spChg chg="add del mod">
            <ac:chgData name="Lynne Casiple" userId="282ab3a2-0997-4f8e-9e46-16b8835985e9" providerId="ADAL" clId="{C321BC5B-3221-C845-909D-2CDBF68CEFC0}" dt="2023-03-23T18:53:03.019" v="1581" actId="478"/>
            <ac:spMkLst>
              <pc:docMk/>
              <pc:sldMasterMk cId="4278707933" sldId="2147483648"/>
              <pc:sldLayoutMk cId="3656022828" sldId="2147483650"/>
              <ac:spMk id="20" creationId="{C5D914A9-34FE-E66B-781B-E856510539E2}"/>
            </ac:spMkLst>
          </pc:spChg>
          <pc:spChg chg="mod">
            <ac:chgData name="Lynne Casiple" userId="282ab3a2-0997-4f8e-9e46-16b8835985e9" providerId="ADAL" clId="{C321BC5B-3221-C845-909D-2CDBF68CEFC0}" dt="2023-03-23T18:53:03.723" v="1582"/>
            <ac:spMkLst>
              <pc:docMk/>
              <pc:sldMasterMk cId="4278707933" sldId="2147483648"/>
              <pc:sldLayoutMk cId="3656022828" sldId="2147483650"/>
              <ac:spMk id="23" creationId="{7929F643-5E61-82CE-CFC8-B46CEEC2A8F6}"/>
            </ac:spMkLst>
          </pc:spChg>
          <pc:spChg chg="add mod">
            <ac:chgData name="Lynne Casiple" userId="282ab3a2-0997-4f8e-9e46-16b8835985e9" providerId="ADAL" clId="{C321BC5B-3221-C845-909D-2CDBF68CEFC0}" dt="2023-03-23T18:53:03.723" v="1582"/>
            <ac:spMkLst>
              <pc:docMk/>
              <pc:sldMasterMk cId="4278707933" sldId="2147483648"/>
              <pc:sldLayoutMk cId="3656022828" sldId="2147483650"/>
              <ac:spMk id="24" creationId="{8D6309E5-DF91-E060-1F21-9CF5E0364813}"/>
            </ac:spMkLst>
          </pc:spChg>
          <pc:grpChg chg="add del mod">
            <ac:chgData name="Lynne Casiple" userId="282ab3a2-0997-4f8e-9e46-16b8835985e9" providerId="ADAL" clId="{C321BC5B-3221-C845-909D-2CDBF68CEFC0}" dt="2023-03-23T18:53:03.019" v="1581" actId="478"/>
            <ac:grpSpMkLst>
              <pc:docMk/>
              <pc:sldMasterMk cId="4278707933" sldId="2147483648"/>
              <pc:sldLayoutMk cId="3656022828" sldId="2147483650"/>
              <ac:grpSpMk id="2" creationId="{BED8951C-586F-DB66-CFC9-E39A82483A85}"/>
            </ac:grpSpMkLst>
          </pc:grpChg>
          <pc:grpChg chg="add mod">
            <ac:chgData name="Lynne Casiple" userId="282ab3a2-0997-4f8e-9e46-16b8835985e9" providerId="ADAL" clId="{C321BC5B-3221-C845-909D-2CDBF68CEFC0}" dt="2023-03-23T18:53:03.723" v="1582"/>
            <ac:grpSpMkLst>
              <pc:docMk/>
              <pc:sldMasterMk cId="4278707933" sldId="2147483648"/>
              <pc:sldLayoutMk cId="3656022828" sldId="2147483650"/>
              <ac:grpSpMk id="6" creationId="{39BA3933-900F-93BE-01FC-5A691B9CE1A3}"/>
            </ac:grpSpMkLst>
          </pc:grpChg>
          <pc:grpChg chg="mod">
            <ac:chgData name="Lynne Casiple" userId="282ab3a2-0997-4f8e-9e46-16b8835985e9" providerId="ADAL" clId="{C321BC5B-3221-C845-909D-2CDBF68CEFC0}" dt="2023-03-23T15:32:15.964" v="347"/>
            <ac:grpSpMkLst>
              <pc:docMk/>
              <pc:sldMasterMk cId="4278707933" sldId="2147483648"/>
              <pc:sldLayoutMk cId="3656022828" sldId="2147483650"/>
              <ac:grpSpMk id="12" creationId="{2D342C3C-D965-6E88-860E-14ED34F52491}"/>
            </ac:grpSpMkLst>
          </pc:grpChg>
          <pc:grpChg chg="mod">
            <ac:chgData name="Lynne Casiple" userId="282ab3a2-0997-4f8e-9e46-16b8835985e9" providerId="ADAL" clId="{C321BC5B-3221-C845-909D-2CDBF68CEFC0}" dt="2023-03-23T18:53:03.723" v="1582"/>
            <ac:grpSpMkLst>
              <pc:docMk/>
              <pc:sldMasterMk cId="4278707933" sldId="2147483648"/>
              <pc:sldLayoutMk cId="3656022828" sldId="2147483650"/>
              <ac:grpSpMk id="19" creationId="{4495AD8D-A8A9-E0C4-674B-B27E69B75CE7}"/>
            </ac:grpSpMkLst>
          </pc:grpChg>
          <pc:picChg chg="mod">
            <ac:chgData name="Lynne Casiple" userId="282ab3a2-0997-4f8e-9e46-16b8835985e9" providerId="ADAL" clId="{C321BC5B-3221-C845-909D-2CDBF68CEFC0}" dt="2023-03-23T15:32:15.964" v="347"/>
            <ac:picMkLst>
              <pc:docMk/>
              <pc:sldMasterMk cId="4278707933" sldId="2147483648"/>
              <pc:sldLayoutMk cId="3656022828" sldId="2147483650"/>
              <ac:picMk id="13" creationId="{EC62CF61-2B7D-AFEE-A557-77D917D3C4DB}"/>
            </ac:picMkLst>
          </pc:picChg>
          <pc:picChg chg="mod">
            <ac:chgData name="Lynne Casiple" userId="282ab3a2-0997-4f8e-9e46-16b8835985e9" providerId="ADAL" clId="{C321BC5B-3221-C845-909D-2CDBF68CEFC0}" dt="2023-03-23T15:32:15.964" v="347"/>
            <ac:picMkLst>
              <pc:docMk/>
              <pc:sldMasterMk cId="4278707933" sldId="2147483648"/>
              <pc:sldLayoutMk cId="3656022828" sldId="2147483650"/>
              <ac:picMk id="14" creationId="{C690C531-982C-7FB1-1D4E-1202A17B0B45}"/>
            </ac:picMkLst>
          </pc:picChg>
          <pc:picChg chg="mod">
            <ac:chgData name="Lynne Casiple" userId="282ab3a2-0997-4f8e-9e46-16b8835985e9" providerId="ADAL" clId="{C321BC5B-3221-C845-909D-2CDBF68CEFC0}" dt="2023-03-23T18:53:03.723" v="1582"/>
            <ac:picMkLst>
              <pc:docMk/>
              <pc:sldMasterMk cId="4278707933" sldId="2147483648"/>
              <pc:sldLayoutMk cId="3656022828" sldId="2147483650"/>
              <ac:picMk id="21" creationId="{AE0E8E73-BAB7-4DA1-0C93-D7D9B14F6933}"/>
            </ac:picMkLst>
          </pc:picChg>
          <pc:picChg chg="mod">
            <ac:chgData name="Lynne Casiple" userId="282ab3a2-0997-4f8e-9e46-16b8835985e9" providerId="ADAL" clId="{C321BC5B-3221-C845-909D-2CDBF68CEFC0}" dt="2023-03-23T18:53:03.723" v="1582"/>
            <ac:picMkLst>
              <pc:docMk/>
              <pc:sldMasterMk cId="4278707933" sldId="2147483648"/>
              <pc:sldLayoutMk cId="3656022828" sldId="2147483650"/>
              <ac:picMk id="22" creationId="{29837600-6116-F3C4-0C75-235FA3ED2A0A}"/>
            </ac:picMkLst>
          </pc:picChg>
        </pc:sldLayoutChg>
        <pc:sldLayoutChg chg="addSp delSp modSp mod">
          <pc:chgData name="Lynne Casiple" userId="282ab3a2-0997-4f8e-9e46-16b8835985e9" providerId="ADAL" clId="{C321BC5B-3221-C845-909D-2CDBF68CEFC0}" dt="2023-03-23T18:54:22.340" v="1622" actId="1035"/>
          <pc:sldLayoutMkLst>
            <pc:docMk/>
            <pc:sldMasterMk cId="4278707933" sldId="2147483648"/>
            <pc:sldLayoutMk cId="1198244335" sldId="2147483651"/>
          </pc:sldLayoutMkLst>
          <pc:spChg chg="mod">
            <ac:chgData name="Lynne Casiple" userId="282ab3a2-0997-4f8e-9e46-16b8835985e9" providerId="ADAL" clId="{C321BC5B-3221-C845-909D-2CDBF68CEFC0}" dt="2023-03-23T18:54:22.340" v="1622" actId="1035"/>
            <ac:spMkLst>
              <pc:docMk/>
              <pc:sldMasterMk cId="4278707933" sldId="2147483648"/>
              <pc:sldLayoutMk cId="1198244335" sldId="2147483651"/>
              <ac:spMk id="2" creationId="{00000000-0000-0000-0000-000000000000}"/>
            </ac:spMkLst>
          </pc:spChg>
          <pc:spChg chg="mod">
            <ac:chgData name="Lynne Casiple" userId="282ab3a2-0997-4f8e-9e46-16b8835985e9" providerId="ADAL" clId="{C321BC5B-3221-C845-909D-2CDBF68CEFC0}" dt="2023-03-23T18:54:22.340" v="1622" actId="1035"/>
            <ac:spMkLst>
              <pc:docMk/>
              <pc:sldMasterMk cId="4278707933" sldId="2147483648"/>
              <pc:sldLayoutMk cId="1198244335" sldId="2147483651"/>
              <ac:spMk id="3" creationId="{00000000-0000-0000-0000-000000000000}"/>
            </ac:spMkLst>
          </pc:spChg>
          <pc:spChg chg="del">
            <ac:chgData name="Lynne Casiple" userId="282ab3a2-0997-4f8e-9e46-16b8835985e9" providerId="ADAL" clId="{C321BC5B-3221-C845-909D-2CDBF68CEFC0}" dt="2023-03-23T15:31:56.076" v="341" actId="478"/>
            <ac:spMkLst>
              <pc:docMk/>
              <pc:sldMasterMk cId="4278707933" sldId="2147483648"/>
              <pc:sldLayoutMk cId="1198244335" sldId="2147483651"/>
              <ac:spMk id="4" creationId="{00000000-0000-0000-0000-000000000000}"/>
            </ac:spMkLst>
          </pc:spChg>
          <pc:spChg chg="add mod">
            <ac:chgData name="Lynne Casiple" userId="282ab3a2-0997-4f8e-9e46-16b8835985e9" providerId="ADAL" clId="{C321BC5B-3221-C845-909D-2CDBF68CEFC0}" dt="2023-03-23T18:52:50.366" v="1580"/>
            <ac:spMkLst>
              <pc:docMk/>
              <pc:sldMasterMk cId="4278707933" sldId="2147483648"/>
              <pc:sldLayoutMk cId="1198244335" sldId="2147483651"/>
              <ac:spMk id="4" creationId="{6BF8097B-DBC8-48C8-9017-CCC279399A4D}"/>
            </ac:spMkLst>
          </pc:spChg>
          <pc:spChg chg="del">
            <ac:chgData name="Lynne Casiple" userId="282ab3a2-0997-4f8e-9e46-16b8835985e9" providerId="ADAL" clId="{C321BC5B-3221-C845-909D-2CDBF68CEFC0}" dt="2023-03-23T15:31:52.979" v="340" actId="478"/>
            <ac:spMkLst>
              <pc:docMk/>
              <pc:sldMasterMk cId="4278707933" sldId="2147483648"/>
              <pc:sldLayoutMk cId="1198244335" sldId="2147483651"/>
              <ac:spMk id="5" creationId="{00000000-0000-0000-0000-000000000000}"/>
            </ac:spMkLst>
          </pc:spChg>
          <pc:spChg chg="add mod">
            <ac:chgData name="Lynne Casiple" userId="282ab3a2-0997-4f8e-9e46-16b8835985e9" providerId="ADAL" clId="{C321BC5B-3221-C845-909D-2CDBF68CEFC0}" dt="2023-03-23T18:52:50.366" v="1580"/>
            <ac:spMkLst>
              <pc:docMk/>
              <pc:sldMasterMk cId="4278707933" sldId="2147483648"/>
              <pc:sldLayoutMk cId="1198244335" sldId="2147483651"/>
              <ac:spMk id="5" creationId="{482E334F-E726-B38A-AEB6-7BD516C1C701}"/>
            </ac:spMkLst>
          </pc:spChg>
          <pc:spChg chg="del">
            <ac:chgData name="Lynne Casiple" userId="282ab3a2-0997-4f8e-9e46-16b8835985e9" providerId="ADAL" clId="{C321BC5B-3221-C845-909D-2CDBF68CEFC0}" dt="2023-03-23T15:31:57.657" v="342" actId="478"/>
            <ac:spMkLst>
              <pc:docMk/>
              <pc:sldMasterMk cId="4278707933" sldId="2147483648"/>
              <pc:sldLayoutMk cId="1198244335" sldId="2147483651"/>
              <ac:spMk id="6" creationId="{00000000-0000-0000-0000-000000000000}"/>
            </ac:spMkLst>
          </pc:spChg>
          <pc:spChg chg="del">
            <ac:chgData name="Lynne Casiple" userId="282ab3a2-0997-4f8e-9e46-16b8835985e9" providerId="ADAL" clId="{C321BC5B-3221-C845-909D-2CDBF68CEFC0}" dt="2023-03-23T18:52:49.839" v="1579" actId="478"/>
            <ac:spMkLst>
              <pc:docMk/>
              <pc:sldMasterMk cId="4278707933" sldId="2147483648"/>
              <pc:sldLayoutMk cId="1198244335" sldId="2147483651"/>
              <ac:spMk id="7" creationId="{00000000-0000-0000-0000-000000000000}"/>
            </ac:spMkLst>
          </pc:spChg>
          <pc:spChg chg="del">
            <ac:chgData name="Lynne Casiple" userId="282ab3a2-0997-4f8e-9e46-16b8835985e9" providerId="ADAL" clId="{C321BC5B-3221-C845-909D-2CDBF68CEFC0}" dt="2023-03-23T18:52:49.839" v="1579" actId="478"/>
            <ac:spMkLst>
              <pc:docMk/>
              <pc:sldMasterMk cId="4278707933" sldId="2147483648"/>
              <pc:sldLayoutMk cId="1198244335" sldId="2147483651"/>
              <ac:spMk id="8" creationId="{00000000-0000-0000-0000-000000000000}"/>
            </ac:spMkLst>
          </pc:spChg>
          <pc:spChg chg="mod">
            <ac:chgData name="Lynne Casiple" userId="282ab3a2-0997-4f8e-9e46-16b8835985e9" providerId="ADAL" clId="{C321BC5B-3221-C845-909D-2CDBF68CEFC0}" dt="2023-03-23T15:31:58.467" v="343"/>
            <ac:spMkLst>
              <pc:docMk/>
              <pc:sldMasterMk cId="4278707933" sldId="2147483648"/>
              <pc:sldLayoutMk cId="1198244335" sldId="2147483651"/>
              <ac:spMk id="13" creationId="{DFD8668A-F2EA-1297-92DB-81583D14D5B4}"/>
            </ac:spMkLst>
          </pc:spChg>
          <pc:spChg chg="add del mod">
            <ac:chgData name="Lynne Casiple" userId="282ab3a2-0997-4f8e-9e46-16b8835985e9" providerId="ADAL" clId="{C321BC5B-3221-C845-909D-2CDBF68CEFC0}" dt="2023-03-23T15:55:38.402" v="659" actId="478"/>
            <ac:spMkLst>
              <pc:docMk/>
              <pc:sldMasterMk cId="4278707933" sldId="2147483648"/>
              <pc:sldLayoutMk cId="1198244335" sldId="2147483651"/>
              <ac:spMk id="14" creationId="{D5897ABC-4B78-364D-B379-318C5F9B38DA}"/>
            </ac:spMkLst>
          </pc:spChg>
          <pc:spChg chg="add del mod">
            <ac:chgData name="Lynne Casiple" userId="282ab3a2-0997-4f8e-9e46-16b8835985e9" providerId="ADAL" clId="{C321BC5B-3221-C845-909D-2CDBF68CEFC0}" dt="2023-03-23T15:58:05.016" v="682" actId="478"/>
            <ac:spMkLst>
              <pc:docMk/>
              <pc:sldMasterMk cId="4278707933" sldId="2147483648"/>
              <pc:sldLayoutMk cId="1198244335" sldId="2147483651"/>
              <ac:spMk id="15" creationId="{674AE09F-AEC5-08A0-9169-ADBE56D2ABA3}"/>
            </ac:spMkLst>
          </pc:spChg>
          <pc:spChg chg="add del mod">
            <ac:chgData name="Lynne Casiple" userId="282ab3a2-0997-4f8e-9e46-16b8835985e9" providerId="ADAL" clId="{C321BC5B-3221-C845-909D-2CDBF68CEFC0}" dt="2023-03-23T18:52:49.839" v="1579" actId="478"/>
            <ac:spMkLst>
              <pc:docMk/>
              <pc:sldMasterMk cId="4278707933" sldId="2147483648"/>
              <pc:sldLayoutMk cId="1198244335" sldId="2147483651"/>
              <ac:spMk id="16" creationId="{DD46352B-DAA1-4010-96BE-FBA5E1076699}"/>
            </ac:spMkLst>
          </pc:spChg>
          <pc:spChg chg="mod">
            <ac:chgData name="Lynne Casiple" userId="282ab3a2-0997-4f8e-9e46-16b8835985e9" providerId="ADAL" clId="{C321BC5B-3221-C845-909D-2CDBF68CEFC0}" dt="2023-03-23T18:52:50.366" v="1580"/>
            <ac:spMkLst>
              <pc:docMk/>
              <pc:sldMasterMk cId="4278707933" sldId="2147483648"/>
              <pc:sldLayoutMk cId="1198244335" sldId="2147483651"/>
              <ac:spMk id="18" creationId="{B2D538C2-03E7-99CC-81FA-EF11BF0E6929}"/>
            </ac:spMkLst>
          </pc:spChg>
          <pc:spChg chg="add mod">
            <ac:chgData name="Lynne Casiple" userId="282ab3a2-0997-4f8e-9e46-16b8835985e9" providerId="ADAL" clId="{C321BC5B-3221-C845-909D-2CDBF68CEFC0}" dt="2023-03-23T18:52:50.366" v="1580"/>
            <ac:spMkLst>
              <pc:docMk/>
              <pc:sldMasterMk cId="4278707933" sldId="2147483648"/>
              <pc:sldLayoutMk cId="1198244335" sldId="2147483651"/>
              <ac:spMk id="19" creationId="{3D40C48D-3AD1-1ACE-4593-8E93BB1A30F7}"/>
            </ac:spMkLst>
          </pc:spChg>
          <pc:grpChg chg="add mod">
            <ac:chgData name="Lynne Casiple" userId="282ab3a2-0997-4f8e-9e46-16b8835985e9" providerId="ADAL" clId="{C321BC5B-3221-C845-909D-2CDBF68CEFC0}" dt="2023-03-23T18:52:50.366" v="1580"/>
            <ac:grpSpMkLst>
              <pc:docMk/>
              <pc:sldMasterMk cId="4278707933" sldId="2147483648"/>
              <pc:sldLayoutMk cId="1198244335" sldId="2147483651"/>
              <ac:grpSpMk id="6" creationId="{2595950A-A86B-AAA1-39F7-3F45F5AA1601}"/>
            </ac:grpSpMkLst>
          </pc:grpChg>
          <pc:grpChg chg="add del mod">
            <ac:chgData name="Lynne Casiple" userId="282ab3a2-0997-4f8e-9e46-16b8835985e9" providerId="ADAL" clId="{C321BC5B-3221-C845-909D-2CDBF68CEFC0}" dt="2023-03-23T18:52:49.839" v="1579" actId="478"/>
            <ac:grpSpMkLst>
              <pc:docMk/>
              <pc:sldMasterMk cId="4278707933" sldId="2147483648"/>
              <pc:sldLayoutMk cId="1198244335" sldId="2147483651"/>
              <ac:grpSpMk id="9" creationId="{FCD14059-08BE-7211-6832-708DC016DA4E}"/>
            </ac:grpSpMkLst>
          </pc:grpChg>
          <pc:grpChg chg="mod">
            <ac:chgData name="Lynne Casiple" userId="282ab3a2-0997-4f8e-9e46-16b8835985e9" providerId="ADAL" clId="{C321BC5B-3221-C845-909D-2CDBF68CEFC0}" dt="2023-03-23T15:31:58.467" v="343"/>
            <ac:grpSpMkLst>
              <pc:docMk/>
              <pc:sldMasterMk cId="4278707933" sldId="2147483648"/>
              <pc:sldLayoutMk cId="1198244335" sldId="2147483651"/>
              <ac:grpSpMk id="10" creationId="{A8291889-4063-03D7-CE1C-223931F07B4C}"/>
            </ac:grpSpMkLst>
          </pc:grpChg>
          <pc:grpChg chg="mod">
            <ac:chgData name="Lynne Casiple" userId="282ab3a2-0997-4f8e-9e46-16b8835985e9" providerId="ADAL" clId="{C321BC5B-3221-C845-909D-2CDBF68CEFC0}" dt="2023-03-23T18:52:50.366" v="1580"/>
            <ac:grpSpMkLst>
              <pc:docMk/>
              <pc:sldMasterMk cId="4278707933" sldId="2147483648"/>
              <pc:sldLayoutMk cId="1198244335" sldId="2147483651"/>
              <ac:grpSpMk id="14" creationId="{7E20F29F-9341-F703-2162-C7C720A69D71}"/>
            </ac:grpSpMkLst>
          </pc:grpChg>
          <pc:picChg chg="mod">
            <ac:chgData name="Lynne Casiple" userId="282ab3a2-0997-4f8e-9e46-16b8835985e9" providerId="ADAL" clId="{C321BC5B-3221-C845-909D-2CDBF68CEFC0}" dt="2023-03-23T15:31:58.467" v="343"/>
            <ac:picMkLst>
              <pc:docMk/>
              <pc:sldMasterMk cId="4278707933" sldId="2147483648"/>
              <pc:sldLayoutMk cId="1198244335" sldId="2147483651"/>
              <ac:picMk id="11" creationId="{BF69DE66-D2FC-63AE-1CDE-0F6CC5CD3DAF}"/>
            </ac:picMkLst>
          </pc:picChg>
          <pc:picChg chg="mod">
            <ac:chgData name="Lynne Casiple" userId="282ab3a2-0997-4f8e-9e46-16b8835985e9" providerId="ADAL" clId="{C321BC5B-3221-C845-909D-2CDBF68CEFC0}" dt="2023-03-23T15:31:58.467" v="343"/>
            <ac:picMkLst>
              <pc:docMk/>
              <pc:sldMasterMk cId="4278707933" sldId="2147483648"/>
              <pc:sldLayoutMk cId="1198244335" sldId="2147483651"/>
              <ac:picMk id="12" creationId="{70E2F2BF-62C8-12E3-3601-B0B3A1B1A7AD}"/>
            </ac:picMkLst>
          </pc:picChg>
          <pc:picChg chg="mod">
            <ac:chgData name="Lynne Casiple" userId="282ab3a2-0997-4f8e-9e46-16b8835985e9" providerId="ADAL" clId="{C321BC5B-3221-C845-909D-2CDBF68CEFC0}" dt="2023-03-23T18:52:50.366" v="1580"/>
            <ac:picMkLst>
              <pc:docMk/>
              <pc:sldMasterMk cId="4278707933" sldId="2147483648"/>
              <pc:sldLayoutMk cId="1198244335" sldId="2147483651"/>
              <ac:picMk id="15" creationId="{FCF4E94A-01F1-35C1-9583-0299D5DE44D0}"/>
            </ac:picMkLst>
          </pc:picChg>
          <pc:picChg chg="mod">
            <ac:chgData name="Lynne Casiple" userId="282ab3a2-0997-4f8e-9e46-16b8835985e9" providerId="ADAL" clId="{C321BC5B-3221-C845-909D-2CDBF68CEFC0}" dt="2023-03-23T18:52:50.366" v="1580"/>
            <ac:picMkLst>
              <pc:docMk/>
              <pc:sldMasterMk cId="4278707933" sldId="2147483648"/>
              <pc:sldLayoutMk cId="1198244335" sldId="2147483651"/>
              <ac:picMk id="17" creationId="{6FD18CC8-EDAA-D9E4-227D-F0C6AF774326}"/>
            </ac:picMkLst>
          </pc:picChg>
        </pc:sldLayoutChg>
        <pc:sldLayoutChg chg="addSp delSp modSp mod">
          <pc:chgData name="Lynne Casiple" userId="282ab3a2-0997-4f8e-9e46-16b8835985e9" providerId="ADAL" clId="{C321BC5B-3221-C845-909D-2CDBF68CEFC0}" dt="2023-03-23T18:54:33.584" v="1623" actId="14100"/>
          <pc:sldLayoutMkLst>
            <pc:docMk/>
            <pc:sldMasterMk cId="4278707933" sldId="2147483648"/>
            <pc:sldLayoutMk cId="2931667927" sldId="2147483652"/>
          </pc:sldLayoutMkLst>
          <pc:spChg chg="mod">
            <ac:chgData name="Lynne Casiple" userId="282ab3a2-0997-4f8e-9e46-16b8835985e9" providerId="ADAL" clId="{C321BC5B-3221-C845-909D-2CDBF68CEFC0}" dt="2023-03-23T18:54:33.584" v="1623" actId="14100"/>
            <ac:spMkLst>
              <pc:docMk/>
              <pc:sldMasterMk cId="4278707933" sldId="2147483648"/>
              <pc:sldLayoutMk cId="2931667927" sldId="2147483652"/>
              <ac:spMk id="3" creationId="{00000000-0000-0000-0000-000000000000}"/>
            </ac:spMkLst>
          </pc:spChg>
          <pc:spChg chg="mod">
            <ac:chgData name="Lynne Casiple" userId="282ab3a2-0997-4f8e-9e46-16b8835985e9" providerId="ADAL" clId="{C321BC5B-3221-C845-909D-2CDBF68CEFC0}" dt="2023-03-23T18:54:33.584" v="1623" actId="14100"/>
            <ac:spMkLst>
              <pc:docMk/>
              <pc:sldMasterMk cId="4278707933" sldId="2147483648"/>
              <pc:sldLayoutMk cId="2931667927" sldId="2147483652"/>
              <ac:spMk id="4" creationId="{00000000-0000-0000-0000-000000000000}"/>
            </ac:spMkLst>
          </pc:spChg>
          <pc:spChg chg="del">
            <ac:chgData name="Lynne Casiple" userId="282ab3a2-0997-4f8e-9e46-16b8835985e9" providerId="ADAL" clId="{C321BC5B-3221-C845-909D-2CDBF68CEFC0}" dt="2023-03-23T15:32:19.505" v="348" actId="478"/>
            <ac:spMkLst>
              <pc:docMk/>
              <pc:sldMasterMk cId="4278707933" sldId="2147483648"/>
              <pc:sldLayoutMk cId="2931667927" sldId="2147483652"/>
              <ac:spMk id="5" creationId="{00000000-0000-0000-0000-000000000000}"/>
            </ac:spMkLst>
          </pc:spChg>
          <pc:spChg chg="add mod">
            <ac:chgData name="Lynne Casiple" userId="282ab3a2-0997-4f8e-9e46-16b8835985e9" providerId="ADAL" clId="{C321BC5B-3221-C845-909D-2CDBF68CEFC0}" dt="2023-03-23T18:53:12.422" v="1585"/>
            <ac:spMkLst>
              <pc:docMk/>
              <pc:sldMasterMk cId="4278707933" sldId="2147483648"/>
              <pc:sldLayoutMk cId="2931667927" sldId="2147483652"/>
              <ac:spMk id="5" creationId="{2BF59C10-739B-88F2-4129-187CA726DED8}"/>
            </ac:spMkLst>
          </pc:spChg>
          <pc:spChg chg="del">
            <ac:chgData name="Lynne Casiple" userId="282ab3a2-0997-4f8e-9e46-16b8835985e9" providerId="ADAL" clId="{C321BC5B-3221-C845-909D-2CDBF68CEFC0}" dt="2023-03-23T15:32:20.927" v="349" actId="478"/>
            <ac:spMkLst>
              <pc:docMk/>
              <pc:sldMasterMk cId="4278707933" sldId="2147483648"/>
              <pc:sldLayoutMk cId="2931667927" sldId="2147483652"/>
              <ac:spMk id="6" creationId="{00000000-0000-0000-0000-000000000000}"/>
            </ac:spMkLst>
          </pc:spChg>
          <pc:spChg chg="add mod">
            <ac:chgData name="Lynne Casiple" userId="282ab3a2-0997-4f8e-9e46-16b8835985e9" providerId="ADAL" clId="{C321BC5B-3221-C845-909D-2CDBF68CEFC0}" dt="2023-03-23T18:53:12.422" v="1585"/>
            <ac:spMkLst>
              <pc:docMk/>
              <pc:sldMasterMk cId="4278707933" sldId="2147483648"/>
              <pc:sldLayoutMk cId="2931667927" sldId="2147483652"/>
              <ac:spMk id="6" creationId="{C37FCACC-227C-A99E-8D57-49CC0E336BBB}"/>
            </ac:spMkLst>
          </pc:spChg>
          <pc:spChg chg="del">
            <ac:chgData name="Lynne Casiple" userId="282ab3a2-0997-4f8e-9e46-16b8835985e9" providerId="ADAL" clId="{C321BC5B-3221-C845-909D-2CDBF68CEFC0}" dt="2023-03-23T15:32:22.529" v="350" actId="478"/>
            <ac:spMkLst>
              <pc:docMk/>
              <pc:sldMasterMk cId="4278707933" sldId="2147483648"/>
              <pc:sldLayoutMk cId="2931667927" sldId="2147483652"/>
              <ac:spMk id="7" creationId="{00000000-0000-0000-0000-000000000000}"/>
            </ac:spMkLst>
          </pc:spChg>
          <pc:spChg chg="del">
            <ac:chgData name="Lynne Casiple" userId="282ab3a2-0997-4f8e-9e46-16b8835985e9" providerId="ADAL" clId="{C321BC5B-3221-C845-909D-2CDBF68CEFC0}" dt="2023-03-23T18:53:11.091" v="1583" actId="478"/>
            <ac:spMkLst>
              <pc:docMk/>
              <pc:sldMasterMk cId="4278707933" sldId="2147483648"/>
              <pc:sldLayoutMk cId="2931667927" sldId="2147483652"/>
              <ac:spMk id="8" creationId="{00000000-0000-0000-0000-000000000000}"/>
            </ac:spMkLst>
          </pc:spChg>
          <pc:spChg chg="del">
            <ac:chgData name="Lynne Casiple" userId="282ab3a2-0997-4f8e-9e46-16b8835985e9" providerId="ADAL" clId="{C321BC5B-3221-C845-909D-2CDBF68CEFC0}" dt="2023-03-23T18:53:11.091" v="1583" actId="478"/>
            <ac:spMkLst>
              <pc:docMk/>
              <pc:sldMasterMk cId="4278707933" sldId="2147483648"/>
              <pc:sldLayoutMk cId="2931667927" sldId="2147483652"/>
              <ac:spMk id="9" creationId="{00000000-0000-0000-0000-000000000000}"/>
            </ac:spMkLst>
          </pc:spChg>
          <pc:spChg chg="mod">
            <ac:chgData name="Lynne Casiple" userId="282ab3a2-0997-4f8e-9e46-16b8835985e9" providerId="ADAL" clId="{C321BC5B-3221-C845-909D-2CDBF68CEFC0}" dt="2023-03-23T15:32:23.054" v="351"/>
            <ac:spMkLst>
              <pc:docMk/>
              <pc:sldMasterMk cId="4278707933" sldId="2147483648"/>
              <pc:sldLayoutMk cId="2931667927" sldId="2147483652"/>
              <ac:spMk id="14" creationId="{8BEEC2A3-5A61-57FA-23D9-65E9D6E2A3B2}"/>
            </ac:spMkLst>
          </pc:spChg>
          <pc:spChg chg="add del mod">
            <ac:chgData name="Lynne Casiple" userId="282ab3a2-0997-4f8e-9e46-16b8835985e9" providerId="ADAL" clId="{C321BC5B-3221-C845-909D-2CDBF68CEFC0}" dt="2023-03-23T15:58:12.257" v="684" actId="478"/>
            <ac:spMkLst>
              <pc:docMk/>
              <pc:sldMasterMk cId="4278707933" sldId="2147483648"/>
              <pc:sldLayoutMk cId="2931667927" sldId="2147483652"/>
              <ac:spMk id="15" creationId="{B14C1821-821D-77DF-3319-F0E97C8CA23F}"/>
            </ac:spMkLst>
          </pc:spChg>
          <pc:spChg chg="add del mod">
            <ac:chgData name="Lynne Casiple" userId="282ab3a2-0997-4f8e-9e46-16b8835985e9" providerId="ADAL" clId="{C321BC5B-3221-C845-909D-2CDBF68CEFC0}" dt="2023-03-23T18:53:11.091" v="1583" actId="478"/>
            <ac:spMkLst>
              <pc:docMk/>
              <pc:sldMasterMk cId="4278707933" sldId="2147483648"/>
              <pc:sldLayoutMk cId="2931667927" sldId="2147483652"/>
              <ac:spMk id="16" creationId="{8F75D65F-4194-4C3C-D436-EDB13D796523}"/>
            </ac:spMkLst>
          </pc:spChg>
          <pc:spChg chg="mod">
            <ac:chgData name="Lynne Casiple" userId="282ab3a2-0997-4f8e-9e46-16b8835985e9" providerId="ADAL" clId="{C321BC5B-3221-C845-909D-2CDBF68CEFC0}" dt="2023-03-23T18:53:12.422" v="1585"/>
            <ac:spMkLst>
              <pc:docMk/>
              <pc:sldMasterMk cId="4278707933" sldId="2147483648"/>
              <pc:sldLayoutMk cId="2931667927" sldId="2147483652"/>
              <ac:spMk id="19" creationId="{7B26612B-995C-2A24-2BD7-1065CB705763}"/>
            </ac:spMkLst>
          </pc:spChg>
          <pc:spChg chg="add mod">
            <ac:chgData name="Lynne Casiple" userId="282ab3a2-0997-4f8e-9e46-16b8835985e9" providerId="ADAL" clId="{C321BC5B-3221-C845-909D-2CDBF68CEFC0}" dt="2023-03-23T18:53:12.422" v="1585"/>
            <ac:spMkLst>
              <pc:docMk/>
              <pc:sldMasterMk cId="4278707933" sldId="2147483648"/>
              <pc:sldLayoutMk cId="2931667927" sldId="2147483652"/>
              <ac:spMk id="20" creationId="{D19716CD-C53F-F69F-CD26-8BB805BBF978}"/>
            </ac:spMkLst>
          </pc:spChg>
          <pc:grpChg chg="add mod">
            <ac:chgData name="Lynne Casiple" userId="282ab3a2-0997-4f8e-9e46-16b8835985e9" providerId="ADAL" clId="{C321BC5B-3221-C845-909D-2CDBF68CEFC0}" dt="2023-03-23T18:53:12.422" v="1585"/>
            <ac:grpSpMkLst>
              <pc:docMk/>
              <pc:sldMasterMk cId="4278707933" sldId="2147483648"/>
              <pc:sldLayoutMk cId="2931667927" sldId="2147483652"/>
              <ac:grpSpMk id="7" creationId="{E37F74EC-D1F4-5038-E632-DF3DA1636C4B}"/>
            </ac:grpSpMkLst>
          </pc:grpChg>
          <pc:grpChg chg="add del mod">
            <ac:chgData name="Lynne Casiple" userId="282ab3a2-0997-4f8e-9e46-16b8835985e9" providerId="ADAL" clId="{C321BC5B-3221-C845-909D-2CDBF68CEFC0}" dt="2023-03-23T18:53:11.786" v="1584" actId="478"/>
            <ac:grpSpMkLst>
              <pc:docMk/>
              <pc:sldMasterMk cId="4278707933" sldId="2147483648"/>
              <pc:sldLayoutMk cId="2931667927" sldId="2147483652"/>
              <ac:grpSpMk id="10" creationId="{D5ED32AB-ED4A-37DD-8BE3-EF9DFB894F6A}"/>
            </ac:grpSpMkLst>
          </pc:grpChg>
          <pc:grpChg chg="mod">
            <ac:chgData name="Lynne Casiple" userId="282ab3a2-0997-4f8e-9e46-16b8835985e9" providerId="ADAL" clId="{C321BC5B-3221-C845-909D-2CDBF68CEFC0}" dt="2023-03-23T15:32:23.054" v="351"/>
            <ac:grpSpMkLst>
              <pc:docMk/>
              <pc:sldMasterMk cId="4278707933" sldId="2147483648"/>
              <pc:sldLayoutMk cId="2931667927" sldId="2147483652"/>
              <ac:grpSpMk id="11" creationId="{7AB65062-4AB3-4718-EF24-B34CC4801374}"/>
            </ac:grpSpMkLst>
          </pc:grpChg>
          <pc:grpChg chg="mod">
            <ac:chgData name="Lynne Casiple" userId="282ab3a2-0997-4f8e-9e46-16b8835985e9" providerId="ADAL" clId="{C321BC5B-3221-C845-909D-2CDBF68CEFC0}" dt="2023-03-23T18:53:12.422" v="1585"/>
            <ac:grpSpMkLst>
              <pc:docMk/>
              <pc:sldMasterMk cId="4278707933" sldId="2147483648"/>
              <pc:sldLayoutMk cId="2931667927" sldId="2147483652"/>
              <ac:grpSpMk id="15" creationId="{85DC7FAF-14F1-BF46-BF09-CD43BAE69A70}"/>
            </ac:grpSpMkLst>
          </pc:grpChg>
          <pc:picChg chg="mod">
            <ac:chgData name="Lynne Casiple" userId="282ab3a2-0997-4f8e-9e46-16b8835985e9" providerId="ADAL" clId="{C321BC5B-3221-C845-909D-2CDBF68CEFC0}" dt="2023-03-23T15:32:23.054" v="351"/>
            <ac:picMkLst>
              <pc:docMk/>
              <pc:sldMasterMk cId="4278707933" sldId="2147483648"/>
              <pc:sldLayoutMk cId="2931667927" sldId="2147483652"/>
              <ac:picMk id="12" creationId="{81ECCBCD-1B2C-F8B2-1F81-B4F302789C12}"/>
            </ac:picMkLst>
          </pc:picChg>
          <pc:picChg chg="mod">
            <ac:chgData name="Lynne Casiple" userId="282ab3a2-0997-4f8e-9e46-16b8835985e9" providerId="ADAL" clId="{C321BC5B-3221-C845-909D-2CDBF68CEFC0}" dt="2023-03-23T15:32:23.054" v="351"/>
            <ac:picMkLst>
              <pc:docMk/>
              <pc:sldMasterMk cId="4278707933" sldId="2147483648"/>
              <pc:sldLayoutMk cId="2931667927" sldId="2147483652"/>
              <ac:picMk id="13" creationId="{9BFDE43F-509B-03C8-FA73-FE15E85B5AEF}"/>
            </ac:picMkLst>
          </pc:picChg>
          <pc:picChg chg="mod">
            <ac:chgData name="Lynne Casiple" userId="282ab3a2-0997-4f8e-9e46-16b8835985e9" providerId="ADAL" clId="{C321BC5B-3221-C845-909D-2CDBF68CEFC0}" dt="2023-03-23T18:53:12.422" v="1585"/>
            <ac:picMkLst>
              <pc:docMk/>
              <pc:sldMasterMk cId="4278707933" sldId="2147483648"/>
              <pc:sldLayoutMk cId="2931667927" sldId="2147483652"/>
              <ac:picMk id="17" creationId="{6A6655C5-5B1F-8EFE-6391-C38D8063FDF2}"/>
            </ac:picMkLst>
          </pc:picChg>
          <pc:picChg chg="mod">
            <ac:chgData name="Lynne Casiple" userId="282ab3a2-0997-4f8e-9e46-16b8835985e9" providerId="ADAL" clId="{C321BC5B-3221-C845-909D-2CDBF68CEFC0}" dt="2023-03-23T18:53:12.422" v="1585"/>
            <ac:picMkLst>
              <pc:docMk/>
              <pc:sldMasterMk cId="4278707933" sldId="2147483648"/>
              <pc:sldLayoutMk cId="2931667927" sldId="2147483652"/>
              <ac:picMk id="18" creationId="{E526E6F6-DEBC-0B82-3EB5-764D7D64083E}"/>
            </ac:picMkLst>
          </pc:picChg>
        </pc:sldLayoutChg>
        <pc:sldLayoutChg chg="addSp delSp modSp mod">
          <pc:chgData name="Lynne Casiple" userId="282ab3a2-0997-4f8e-9e46-16b8835985e9" providerId="ADAL" clId="{C321BC5B-3221-C845-909D-2CDBF68CEFC0}" dt="2023-03-23T18:54:46.221" v="1624" actId="14100"/>
          <pc:sldLayoutMkLst>
            <pc:docMk/>
            <pc:sldMasterMk cId="4278707933" sldId="2147483648"/>
            <pc:sldLayoutMk cId="3701784886" sldId="2147483653"/>
          </pc:sldLayoutMkLst>
          <pc:spChg chg="mod">
            <ac:chgData name="Lynne Casiple" userId="282ab3a2-0997-4f8e-9e46-16b8835985e9" providerId="ADAL" clId="{C321BC5B-3221-C845-909D-2CDBF68CEFC0}" dt="2023-03-23T16:44:28.834" v="1245" actId="1076"/>
            <ac:spMkLst>
              <pc:docMk/>
              <pc:sldMasterMk cId="4278707933" sldId="2147483648"/>
              <pc:sldLayoutMk cId="3701784886" sldId="2147483653"/>
              <ac:spMk id="2" creationId="{00000000-0000-0000-0000-000000000000}"/>
            </ac:spMkLst>
          </pc:spChg>
          <pc:spChg chg="mod">
            <ac:chgData name="Lynne Casiple" userId="282ab3a2-0997-4f8e-9e46-16b8835985e9" providerId="ADAL" clId="{C321BC5B-3221-C845-909D-2CDBF68CEFC0}" dt="2023-03-23T18:54:46.221" v="1624" actId="14100"/>
            <ac:spMkLst>
              <pc:docMk/>
              <pc:sldMasterMk cId="4278707933" sldId="2147483648"/>
              <pc:sldLayoutMk cId="3701784886" sldId="2147483653"/>
              <ac:spMk id="4" creationId="{00000000-0000-0000-0000-000000000000}"/>
            </ac:spMkLst>
          </pc:spChg>
          <pc:spChg chg="mod">
            <ac:chgData name="Lynne Casiple" userId="282ab3a2-0997-4f8e-9e46-16b8835985e9" providerId="ADAL" clId="{C321BC5B-3221-C845-909D-2CDBF68CEFC0}" dt="2023-03-23T18:54:46.221" v="1624" actId="14100"/>
            <ac:spMkLst>
              <pc:docMk/>
              <pc:sldMasterMk cId="4278707933" sldId="2147483648"/>
              <pc:sldLayoutMk cId="3701784886" sldId="2147483653"/>
              <ac:spMk id="6" creationId="{00000000-0000-0000-0000-000000000000}"/>
            </ac:spMkLst>
          </pc:spChg>
          <pc:spChg chg="del">
            <ac:chgData name="Lynne Casiple" userId="282ab3a2-0997-4f8e-9e46-16b8835985e9" providerId="ADAL" clId="{C321BC5B-3221-C845-909D-2CDBF68CEFC0}" dt="2023-03-23T15:32:26.420" v="352" actId="478"/>
            <ac:spMkLst>
              <pc:docMk/>
              <pc:sldMasterMk cId="4278707933" sldId="2147483648"/>
              <pc:sldLayoutMk cId="3701784886" sldId="2147483653"/>
              <ac:spMk id="7" creationId="{00000000-0000-0000-0000-000000000000}"/>
            </ac:spMkLst>
          </pc:spChg>
          <pc:spChg chg="add mod">
            <ac:chgData name="Lynne Casiple" userId="282ab3a2-0997-4f8e-9e46-16b8835985e9" providerId="ADAL" clId="{C321BC5B-3221-C845-909D-2CDBF68CEFC0}" dt="2023-03-23T18:53:19.707" v="1588"/>
            <ac:spMkLst>
              <pc:docMk/>
              <pc:sldMasterMk cId="4278707933" sldId="2147483648"/>
              <pc:sldLayoutMk cId="3701784886" sldId="2147483653"/>
              <ac:spMk id="7" creationId="{19D66324-E694-CC09-4B3C-1149EB16B5C6}"/>
            </ac:spMkLst>
          </pc:spChg>
          <pc:spChg chg="del">
            <ac:chgData name="Lynne Casiple" userId="282ab3a2-0997-4f8e-9e46-16b8835985e9" providerId="ADAL" clId="{C321BC5B-3221-C845-909D-2CDBF68CEFC0}" dt="2023-03-23T15:32:27.656" v="353" actId="478"/>
            <ac:spMkLst>
              <pc:docMk/>
              <pc:sldMasterMk cId="4278707933" sldId="2147483648"/>
              <pc:sldLayoutMk cId="3701784886" sldId="2147483653"/>
              <ac:spMk id="8" creationId="{00000000-0000-0000-0000-000000000000}"/>
            </ac:spMkLst>
          </pc:spChg>
          <pc:spChg chg="add mod">
            <ac:chgData name="Lynne Casiple" userId="282ab3a2-0997-4f8e-9e46-16b8835985e9" providerId="ADAL" clId="{C321BC5B-3221-C845-909D-2CDBF68CEFC0}" dt="2023-03-23T18:53:19.707" v="1588"/>
            <ac:spMkLst>
              <pc:docMk/>
              <pc:sldMasterMk cId="4278707933" sldId="2147483648"/>
              <pc:sldLayoutMk cId="3701784886" sldId="2147483653"/>
              <ac:spMk id="8" creationId="{1BF00507-3FD7-2C9C-E41F-E36165D4C374}"/>
            </ac:spMkLst>
          </pc:spChg>
          <pc:spChg chg="del">
            <ac:chgData name="Lynne Casiple" userId="282ab3a2-0997-4f8e-9e46-16b8835985e9" providerId="ADAL" clId="{C321BC5B-3221-C845-909D-2CDBF68CEFC0}" dt="2023-03-23T15:32:30.171" v="354" actId="478"/>
            <ac:spMkLst>
              <pc:docMk/>
              <pc:sldMasterMk cId="4278707933" sldId="2147483648"/>
              <pc:sldLayoutMk cId="3701784886" sldId="2147483653"/>
              <ac:spMk id="9" creationId="{00000000-0000-0000-0000-000000000000}"/>
            </ac:spMkLst>
          </pc:spChg>
          <pc:spChg chg="del">
            <ac:chgData name="Lynne Casiple" userId="282ab3a2-0997-4f8e-9e46-16b8835985e9" providerId="ADAL" clId="{C321BC5B-3221-C845-909D-2CDBF68CEFC0}" dt="2023-03-23T18:53:18.311" v="1586" actId="478"/>
            <ac:spMkLst>
              <pc:docMk/>
              <pc:sldMasterMk cId="4278707933" sldId="2147483648"/>
              <pc:sldLayoutMk cId="3701784886" sldId="2147483653"/>
              <ac:spMk id="10" creationId="{00000000-0000-0000-0000-000000000000}"/>
            </ac:spMkLst>
          </pc:spChg>
          <pc:spChg chg="del">
            <ac:chgData name="Lynne Casiple" userId="282ab3a2-0997-4f8e-9e46-16b8835985e9" providerId="ADAL" clId="{C321BC5B-3221-C845-909D-2CDBF68CEFC0}" dt="2023-03-23T18:53:18.311" v="1586" actId="478"/>
            <ac:spMkLst>
              <pc:docMk/>
              <pc:sldMasterMk cId="4278707933" sldId="2147483648"/>
              <pc:sldLayoutMk cId="3701784886" sldId="2147483653"/>
              <ac:spMk id="11" creationId="{00000000-0000-0000-0000-000000000000}"/>
            </ac:spMkLst>
          </pc:spChg>
          <pc:spChg chg="mod">
            <ac:chgData name="Lynne Casiple" userId="282ab3a2-0997-4f8e-9e46-16b8835985e9" providerId="ADAL" clId="{C321BC5B-3221-C845-909D-2CDBF68CEFC0}" dt="2023-03-23T15:32:30.760" v="355"/>
            <ac:spMkLst>
              <pc:docMk/>
              <pc:sldMasterMk cId="4278707933" sldId="2147483648"/>
              <pc:sldLayoutMk cId="3701784886" sldId="2147483653"/>
              <ac:spMk id="16" creationId="{D23F8904-1DEB-7A53-7A05-782DB701037A}"/>
            </ac:spMkLst>
          </pc:spChg>
          <pc:spChg chg="add del mod">
            <ac:chgData name="Lynne Casiple" userId="282ab3a2-0997-4f8e-9e46-16b8835985e9" providerId="ADAL" clId="{C321BC5B-3221-C845-909D-2CDBF68CEFC0}" dt="2023-03-23T15:58:19.150" v="686" actId="478"/>
            <ac:spMkLst>
              <pc:docMk/>
              <pc:sldMasterMk cId="4278707933" sldId="2147483648"/>
              <pc:sldLayoutMk cId="3701784886" sldId="2147483653"/>
              <ac:spMk id="17" creationId="{ACAF141E-B6E9-0A13-3508-93A872ADF7A0}"/>
            </ac:spMkLst>
          </pc:spChg>
          <pc:spChg chg="add del mod">
            <ac:chgData name="Lynne Casiple" userId="282ab3a2-0997-4f8e-9e46-16b8835985e9" providerId="ADAL" clId="{C321BC5B-3221-C845-909D-2CDBF68CEFC0}" dt="2023-03-23T18:53:18.311" v="1586" actId="478"/>
            <ac:spMkLst>
              <pc:docMk/>
              <pc:sldMasterMk cId="4278707933" sldId="2147483648"/>
              <pc:sldLayoutMk cId="3701784886" sldId="2147483653"/>
              <ac:spMk id="18" creationId="{FD114A23-14BE-AAF3-D550-92CB3AB98FA8}"/>
            </ac:spMkLst>
          </pc:spChg>
          <pc:spChg chg="mod">
            <ac:chgData name="Lynne Casiple" userId="282ab3a2-0997-4f8e-9e46-16b8835985e9" providerId="ADAL" clId="{C321BC5B-3221-C845-909D-2CDBF68CEFC0}" dt="2023-03-23T18:53:19.707" v="1588"/>
            <ac:spMkLst>
              <pc:docMk/>
              <pc:sldMasterMk cId="4278707933" sldId="2147483648"/>
              <pc:sldLayoutMk cId="3701784886" sldId="2147483653"/>
              <ac:spMk id="21" creationId="{BF9764A3-F434-A7AB-747E-BC50C6D1AFE0}"/>
            </ac:spMkLst>
          </pc:spChg>
          <pc:spChg chg="add mod">
            <ac:chgData name="Lynne Casiple" userId="282ab3a2-0997-4f8e-9e46-16b8835985e9" providerId="ADAL" clId="{C321BC5B-3221-C845-909D-2CDBF68CEFC0}" dt="2023-03-23T18:53:19.707" v="1588"/>
            <ac:spMkLst>
              <pc:docMk/>
              <pc:sldMasterMk cId="4278707933" sldId="2147483648"/>
              <pc:sldLayoutMk cId="3701784886" sldId="2147483653"/>
              <ac:spMk id="22" creationId="{5625AFC4-5135-8EFA-17DF-6DB427003F89}"/>
            </ac:spMkLst>
          </pc:spChg>
          <pc:grpChg chg="add mod">
            <ac:chgData name="Lynne Casiple" userId="282ab3a2-0997-4f8e-9e46-16b8835985e9" providerId="ADAL" clId="{C321BC5B-3221-C845-909D-2CDBF68CEFC0}" dt="2023-03-23T18:53:19.707" v="1588"/>
            <ac:grpSpMkLst>
              <pc:docMk/>
              <pc:sldMasterMk cId="4278707933" sldId="2147483648"/>
              <pc:sldLayoutMk cId="3701784886" sldId="2147483653"/>
              <ac:grpSpMk id="9" creationId="{794C0A75-591C-19AB-BC29-A581CCBBC7DE}"/>
            </ac:grpSpMkLst>
          </pc:grpChg>
          <pc:grpChg chg="add del mod">
            <ac:chgData name="Lynne Casiple" userId="282ab3a2-0997-4f8e-9e46-16b8835985e9" providerId="ADAL" clId="{C321BC5B-3221-C845-909D-2CDBF68CEFC0}" dt="2023-03-23T18:53:19.164" v="1587" actId="478"/>
            <ac:grpSpMkLst>
              <pc:docMk/>
              <pc:sldMasterMk cId="4278707933" sldId="2147483648"/>
              <pc:sldLayoutMk cId="3701784886" sldId="2147483653"/>
              <ac:grpSpMk id="12" creationId="{160005C8-FFA0-3D9E-40B4-1F8C6365CD32}"/>
            </ac:grpSpMkLst>
          </pc:grpChg>
          <pc:grpChg chg="mod">
            <ac:chgData name="Lynne Casiple" userId="282ab3a2-0997-4f8e-9e46-16b8835985e9" providerId="ADAL" clId="{C321BC5B-3221-C845-909D-2CDBF68CEFC0}" dt="2023-03-23T15:32:30.760" v="355"/>
            <ac:grpSpMkLst>
              <pc:docMk/>
              <pc:sldMasterMk cId="4278707933" sldId="2147483648"/>
              <pc:sldLayoutMk cId="3701784886" sldId="2147483653"/>
              <ac:grpSpMk id="13" creationId="{1C815AC5-4E51-73F9-E4B2-2A3A53894B85}"/>
            </ac:grpSpMkLst>
          </pc:grpChg>
          <pc:grpChg chg="mod">
            <ac:chgData name="Lynne Casiple" userId="282ab3a2-0997-4f8e-9e46-16b8835985e9" providerId="ADAL" clId="{C321BC5B-3221-C845-909D-2CDBF68CEFC0}" dt="2023-03-23T18:53:19.707" v="1588"/>
            <ac:grpSpMkLst>
              <pc:docMk/>
              <pc:sldMasterMk cId="4278707933" sldId="2147483648"/>
              <pc:sldLayoutMk cId="3701784886" sldId="2147483653"/>
              <ac:grpSpMk id="17" creationId="{8C0C492D-04E1-F301-FC48-9F828C9F56A4}"/>
            </ac:grpSpMkLst>
          </pc:grpChg>
          <pc:picChg chg="mod">
            <ac:chgData name="Lynne Casiple" userId="282ab3a2-0997-4f8e-9e46-16b8835985e9" providerId="ADAL" clId="{C321BC5B-3221-C845-909D-2CDBF68CEFC0}" dt="2023-03-23T15:32:30.760" v="355"/>
            <ac:picMkLst>
              <pc:docMk/>
              <pc:sldMasterMk cId="4278707933" sldId="2147483648"/>
              <pc:sldLayoutMk cId="3701784886" sldId="2147483653"/>
              <ac:picMk id="14" creationId="{FFD145EE-3984-9FB0-4C0B-71E5C6143BAB}"/>
            </ac:picMkLst>
          </pc:picChg>
          <pc:picChg chg="mod">
            <ac:chgData name="Lynne Casiple" userId="282ab3a2-0997-4f8e-9e46-16b8835985e9" providerId="ADAL" clId="{C321BC5B-3221-C845-909D-2CDBF68CEFC0}" dt="2023-03-23T15:32:30.760" v="355"/>
            <ac:picMkLst>
              <pc:docMk/>
              <pc:sldMasterMk cId="4278707933" sldId="2147483648"/>
              <pc:sldLayoutMk cId="3701784886" sldId="2147483653"/>
              <ac:picMk id="15" creationId="{48038A7A-8572-F8C0-F4B3-F02AE77AD975}"/>
            </ac:picMkLst>
          </pc:picChg>
          <pc:picChg chg="mod">
            <ac:chgData name="Lynne Casiple" userId="282ab3a2-0997-4f8e-9e46-16b8835985e9" providerId="ADAL" clId="{C321BC5B-3221-C845-909D-2CDBF68CEFC0}" dt="2023-03-23T18:53:19.707" v="1588"/>
            <ac:picMkLst>
              <pc:docMk/>
              <pc:sldMasterMk cId="4278707933" sldId="2147483648"/>
              <pc:sldLayoutMk cId="3701784886" sldId="2147483653"/>
              <ac:picMk id="19" creationId="{951D548B-C06C-6123-D53B-8FCC8FFF7A71}"/>
            </ac:picMkLst>
          </pc:picChg>
          <pc:picChg chg="mod">
            <ac:chgData name="Lynne Casiple" userId="282ab3a2-0997-4f8e-9e46-16b8835985e9" providerId="ADAL" clId="{C321BC5B-3221-C845-909D-2CDBF68CEFC0}" dt="2023-03-23T18:53:19.707" v="1588"/>
            <ac:picMkLst>
              <pc:docMk/>
              <pc:sldMasterMk cId="4278707933" sldId="2147483648"/>
              <pc:sldLayoutMk cId="3701784886" sldId="2147483653"/>
              <ac:picMk id="20" creationId="{31FD3C56-9560-56F6-55AC-F9FBF63A6F4B}"/>
            </ac:picMkLst>
          </pc:picChg>
        </pc:sldLayoutChg>
        <pc:sldLayoutChg chg="addSp delSp modSp mod">
          <pc:chgData name="Lynne Casiple" userId="282ab3a2-0997-4f8e-9e46-16b8835985e9" providerId="ADAL" clId="{C321BC5B-3221-C845-909D-2CDBF68CEFC0}" dt="2023-03-23T18:53:28.356" v="1590"/>
          <pc:sldLayoutMkLst>
            <pc:docMk/>
            <pc:sldMasterMk cId="4278707933" sldId="2147483648"/>
            <pc:sldLayoutMk cId="649535347" sldId="2147483654"/>
          </pc:sldLayoutMkLst>
          <pc:spChg chg="mod">
            <ac:chgData name="Lynne Casiple" userId="282ab3a2-0997-4f8e-9e46-16b8835985e9" providerId="ADAL" clId="{C321BC5B-3221-C845-909D-2CDBF68CEFC0}" dt="2023-03-23T15:32:37.009" v="359"/>
            <ac:spMkLst>
              <pc:docMk/>
              <pc:sldMasterMk cId="4278707933" sldId="2147483648"/>
              <pc:sldLayoutMk cId="649535347" sldId="2147483654"/>
              <ac:spMk id="6" creationId="{BAB3028B-2359-89A8-095F-18CCC32C8677}"/>
            </ac:spMkLst>
          </pc:spChg>
          <pc:spChg chg="add mod">
            <ac:chgData name="Lynne Casiple" userId="282ab3a2-0997-4f8e-9e46-16b8835985e9" providerId="ADAL" clId="{C321BC5B-3221-C845-909D-2CDBF68CEFC0}" dt="2023-03-23T18:53:28.356" v="1590"/>
            <ac:spMkLst>
              <pc:docMk/>
              <pc:sldMasterMk cId="4278707933" sldId="2147483648"/>
              <pc:sldLayoutMk cId="649535347" sldId="2147483654"/>
              <ac:spMk id="7" creationId="{476CDC36-A825-8861-B3B3-DF77FB8A3764}"/>
            </ac:spMkLst>
          </pc:spChg>
          <pc:spChg chg="add del mod">
            <ac:chgData name="Lynne Casiple" userId="282ab3a2-0997-4f8e-9e46-16b8835985e9" providerId="ADAL" clId="{C321BC5B-3221-C845-909D-2CDBF68CEFC0}" dt="2023-03-23T15:58:25.052" v="690" actId="478"/>
            <ac:spMkLst>
              <pc:docMk/>
              <pc:sldMasterMk cId="4278707933" sldId="2147483648"/>
              <pc:sldLayoutMk cId="649535347" sldId="2147483654"/>
              <ac:spMk id="7" creationId="{CDFC28F8-0AC6-9670-DD55-8F43546A2FC0}"/>
            </ac:spMkLst>
          </pc:spChg>
          <pc:spChg chg="del">
            <ac:chgData name="Lynne Casiple" userId="282ab3a2-0997-4f8e-9e46-16b8835985e9" providerId="ADAL" clId="{C321BC5B-3221-C845-909D-2CDBF68CEFC0}" dt="2023-03-23T18:53:27.693" v="1589" actId="478"/>
            <ac:spMkLst>
              <pc:docMk/>
              <pc:sldMasterMk cId="4278707933" sldId="2147483648"/>
              <pc:sldLayoutMk cId="649535347" sldId="2147483654"/>
              <ac:spMk id="8" creationId="{00000000-0000-0000-0000-000000000000}"/>
            </ac:spMkLst>
          </pc:spChg>
          <pc:spChg chg="del">
            <ac:chgData name="Lynne Casiple" userId="282ab3a2-0997-4f8e-9e46-16b8835985e9" providerId="ADAL" clId="{C321BC5B-3221-C845-909D-2CDBF68CEFC0}" dt="2023-03-23T18:53:27.693" v="1589" actId="478"/>
            <ac:spMkLst>
              <pc:docMk/>
              <pc:sldMasterMk cId="4278707933" sldId="2147483648"/>
              <pc:sldLayoutMk cId="649535347" sldId="2147483654"/>
              <ac:spMk id="9" creationId="{00000000-0000-0000-0000-000000000000}"/>
            </ac:spMkLst>
          </pc:spChg>
          <pc:spChg chg="add mod">
            <ac:chgData name="Lynne Casiple" userId="282ab3a2-0997-4f8e-9e46-16b8835985e9" providerId="ADAL" clId="{C321BC5B-3221-C845-909D-2CDBF68CEFC0}" dt="2023-03-23T18:53:28.356" v="1590"/>
            <ac:spMkLst>
              <pc:docMk/>
              <pc:sldMasterMk cId="4278707933" sldId="2147483648"/>
              <pc:sldLayoutMk cId="649535347" sldId="2147483654"/>
              <ac:spMk id="10" creationId="{962A178D-4B73-9EA5-6074-4BA1D6EEF76F}"/>
            </ac:spMkLst>
          </pc:spChg>
          <pc:spChg chg="add del mod">
            <ac:chgData name="Lynne Casiple" userId="282ab3a2-0997-4f8e-9e46-16b8835985e9" providerId="ADAL" clId="{C321BC5B-3221-C845-909D-2CDBF68CEFC0}" dt="2023-03-23T15:58:24.683" v="689"/>
            <ac:spMkLst>
              <pc:docMk/>
              <pc:sldMasterMk cId="4278707933" sldId="2147483648"/>
              <pc:sldLayoutMk cId="649535347" sldId="2147483654"/>
              <ac:spMk id="10" creationId="{F5E5CD19-AB53-7752-C3C6-5063A8633284}"/>
            </ac:spMkLst>
          </pc:spChg>
          <pc:spChg chg="add del mod">
            <ac:chgData name="Lynne Casiple" userId="282ab3a2-0997-4f8e-9e46-16b8835985e9" providerId="ADAL" clId="{C321BC5B-3221-C845-909D-2CDBF68CEFC0}" dt="2023-03-23T18:53:27.693" v="1589" actId="478"/>
            <ac:spMkLst>
              <pc:docMk/>
              <pc:sldMasterMk cId="4278707933" sldId="2147483648"/>
              <pc:sldLayoutMk cId="649535347" sldId="2147483654"/>
              <ac:spMk id="11" creationId="{FE29C21A-93D0-A824-3928-41644A82C4E3}"/>
            </ac:spMkLst>
          </pc:spChg>
          <pc:spChg chg="mod">
            <ac:chgData name="Lynne Casiple" userId="282ab3a2-0997-4f8e-9e46-16b8835985e9" providerId="ADAL" clId="{C321BC5B-3221-C845-909D-2CDBF68CEFC0}" dt="2023-03-23T18:53:28.356" v="1590"/>
            <ac:spMkLst>
              <pc:docMk/>
              <pc:sldMasterMk cId="4278707933" sldId="2147483648"/>
              <pc:sldLayoutMk cId="649535347" sldId="2147483654"/>
              <ac:spMk id="16" creationId="{1C6AC7D4-4A97-8B6C-9F0F-D53B9EB0225F}"/>
            </ac:spMkLst>
          </pc:spChg>
          <pc:spChg chg="add mod">
            <ac:chgData name="Lynne Casiple" userId="282ab3a2-0997-4f8e-9e46-16b8835985e9" providerId="ADAL" clId="{C321BC5B-3221-C845-909D-2CDBF68CEFC0}" dt="2023-03-23T18:53:28.356" v="1590"/>
            <ac:spMkLst>
              <pc:docMk/>
              <pc:sldMasterMk cId="4278707933" sldId="2147483648"/>
              <pc:sldLayoutMk cId="649535347" sldId="2147483654"/>
              <ac:spMk id="17" creationId="{6BC00D6B-91D7-5B57-AAC3-3726FCC97D4A}"/>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18"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31" creationId="{00000000-0000-0000-0000-000000000000}"/>
            </ac:spMkLst>
          </pc:spChg>
          <pc:spChg chg="del">
            <ac:chgData name="Lynne Casiple" userId="282ab3a2-0997-4f8e-9e46-16b8835985e9" providerId="ADAL" clId="{C321BC5B-3221-C845-909D-2CDBF68CEFC0}" dt="2023-03-23T15:32:34.074" v="356" actId="478"/>
            <ac:spMkLst>
              <pc:docMk/>
              <pc:sldMasterMk cId="4278707933" sldId="2147483648"/>
              <pc:sldLayoutMk cId="649535347" sldId="2147483654"/>
              <ac:spMk id="32" creationId="{00000000-0000-0000-0000-000000000000}"/>
            </ac:spMkLst>
          </pc:spChg>
          <pc:spChg chg="del">
            <ac:chgData name="Lynne Casiple" userId="282ab3a2-0997-4f8e-9e46-16b8835985e9" providerId="ADAL" clId="{C321BC5B-3221-C845-909D-2CDBF68CEFC0}" dt="2023-03-23T15:32:35.250" v="357" actId="478"/>
            <ac:spMkLst>
              <pc:docMk/>
              <pc:sldMasterMk cId="4278707933" sldId="2147483648"/>
              <pc:sldLayoutMk cId="649535347" sldId="2147483654"/>
              <ac:spMk id="33" creationId="{00000000-0000-0000-0000-000000000000}"/>
            </ac:spMkLst>
          </pc:spChg>
          <pc:spChg chg="del">
            <ac:chgData name="Lynne Casiple" userId="282ab3a2-0997-4f8e-9e46-16b8835985e9" providerId="ADAL" clId="{C321BC5B-3221-C845-909D-2CDBF68CEFC0}" dt="2023-03-23T15:32:36.518" v="358" actId="478"/>
            <ac:spMkLst>
              <pc:docMk/>
              <pc:sldMasterMk cId="4278707933" sldId="2147483648"/>
              <pc:sldLayoutMk cId="649535347" sldId="2147483654"/>
              <ac:spMk id="34"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1"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2"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5"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6"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7"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8"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49" creationId="{00000000-0000-0000-0000-000000000000}"/>
            </ac:spMkLst>
          </pc:spChg>
          <pc:spChg chg="mod">
            <ac:chgData name="Lynne Casiple" userId="282ab3a2-0997-4f8e-9e46-16b8835985e9" providerId="ADAL" clId="{C321BC5B-3221-C845-909D-2CDBF68CEFC0}" dt="2023-03-23T16:48:08.530" v="1388" actId="1037"/>
            <ac:spMkLst>
              <pc:docMk/>
              <pc:sldMasterMk cId="4278707933" sldId="2147483648"/>
              <pc:sldLayoutMk cId="649535347" sldId="2147483654"/>
              <ac:spMk id="50" creationId="{00000000-0000-0000-0000-000000000000}"/>
            </ac:spMkLst>
          </pc:spChg>
          <pc:grpChg chg="add del mod">
            <ac:chgData name="Lynne Casiple" userId="282ab3a2-0997-4f8e-9e46-16b8835985e9" providerId="ADAL" clId="{C321BC5B-3221-C845-909D-2CDBF68CEFC0}" dt="2023-03-23T18:53:27.693" v="1589" actId="478"/>
            <ac:grpSpMkLst>
              <pc:docMk/>
              <pc:sldMasterMk cId="4278707933" sldId="2147483648"/>
              <pc:sldLayoutMk cId="649535347" sldId="2147483654"/>
              <ac:grpSpMk id="2" creationId="{C412C1E0-579D-696D-AD34-C7A7636CF25C}"/>
            </ac:grpSpMkLst>
          </pc:grpChg>
          <pc:grpChg chg="mod">
            <ac:chgData name="Lynne Casiple" userId="282ab3a2-0997-4f8e-9e46-16b8835985e9" providerId="ADAL" clId="{C321BC5B-3221-C845-909D-2CDBF68CEFC0}" dt="2023-03-23T15:32:37.009" v="359"/>
            <ac:grpSpMkLst>
              <pc:docMk/>
              <pc:sldMasterMk cId="4278707933" sldId="2147483648"/>
              <pc:sldLayoutMk cId="649535347" sldId="2147483654"/>
              <ac:grpSpMk id="3" creationId="{69473226-C8B9-3A22-E699-26805F99FD60}"/>
            </ac:grpSpMkLst>
          </pc:grpChg>
          <pc:grpChg chg="add mod">
            <ac:chgData name="Lynne Casiple" userId="282ab3a2-0997-4f8e-9e46-16b8835985e9" providerId="ADAL" clId="{C321BC5B-3221-C845-909D-2CDBF68CEFC0}" dt="2023-03-23T18:53:28.356" v="1590"/>
            <ac:grpSpMkLst>
              <pc:docMk/>
              <pc:sldMasterMk cId="4278707933" sldId="2147483648"/>
              <pc:sldLayoutMk cId="649535347" sldId="2147483654"/>
              <ac:grpSpMk id="12" creationId="{E1746F00-AC2E-9DFA-534A-2B56D787C362}"/>
            </ac:grpSpMkLst>
          </pc:grpChg>
          <pc:grpChg chg="mod">
            <ac:chgData name="Lynne Casiple" userId="282ab3a2-0997-4f8e-9e46-16b8835985e9" providerId="ADAL" clId="{C321BC5B-3221-C845-909D-2CDBF68CEFC0}" dt="2023-03-23T18:53:28.356" v="1590"/>
            <ac:grpSpMkLst>
              <pc:docMk/>
              <pc:sldMasterMk cId="4278707933" sldId="2147483648"/>
              <pc:sldLayoutMk cId="649535347" sldId="2147483654"/>
              <ac:grpSpMk id="13" creationId="{AF54F601-9030-8983-4415-F269D8B68AD7}"/>
            </ac:grpSpMkLst>
          </pc:grpChg>
          <pc:picChg chg="mod">
            <ac:chgData name="Lynne Casiple" userId="282ab3a2-0997-4f8e-9e46-16b8835985e9" providerId="ADAL" clId="{C321BC5B-3221-C845-909D-2CDBF68CEFC0}" dt="2023-03-23T15:32:37.009" v="359"/>
            <ac:picMkLst>
              <pc:docMk/>
              <pc:sldMasterMk cId="4278707933" sldId="2147483648"/>
              <pc:sldLayoutMk cId="649535347" sldId="2147483654"/>
              <ac:picMk id="4" creationId="{A02D38C0-47DF-4B19-581F-066575CEFE50}"/>
            </ac:picMkLst>
          </pc:picChg>
          <pc:picChg chg="mod">
            <ac:chgData name="Lynne Casiple" userId="282ab3a2-0997-4f8e-9e46-16b8835985e9" providerId="ADAL" clId="{C321BC5B-3221-C845-909D-2CDBF68CEFC0}" dt="2023-03-23T15:32:37.009" v="359"/>
            <ac:picMkLst>
              <pc:docMk/>
              <pc:sldMasterMk cId="4278707933" sldId="2147483648"/>
              <pc:sldLayoutMk cId="649535347" sldId="2147483654"/>
              <ac:picMk id="5" creationId="{C434145F-7E83-7345-C390-EF0085975E72}"/>
            </ac:picMkLst>
          </pc:picChg>
          <pc:picChg chg="mod">
            <ac:chgData name="Lynne Casiple" userId="282ab3a2-0997-4f8e-9e46-16b8835985e9" providerId="ADAL" clId="{C321BC5B-3221-C845-909D-2CDBF68CEFC0}" dt="2023-03-23T18:53:28.356" v="1590"/>
            <ac:picMkLst>
              <pc:docMk/>
              <pc:sldMasterMk cId="4278707933" sldId="2147483648"/>
              <pc:sldLayoutMk cId="649535347" sldId="2147483654"/>
              <ac:picMk id="14" creationId="{CE5458B5-AD63-18A5-1AA5-57C6D216AFAE}"/>
            </ac:picMkLst>
          </pc:picChg>
          <pc:picChg chg="mod">
            <ac:chgData name="Lynne Casiple" userId="282ab3a2-0997-4f8e-9e46-16b8835985e9" providerId="ADAL" clId="{C321BC5B-3221-C845-909D-2CDBF68CEFC0}" dt="2023-03-23T18:53:28.356" v="1590"/>
            <ac:picMkLst>
              <pc:docMk/>
              <pc:sldMasterMk cId="4278707933" sldId="2147483648"/>
              <pc:sldLayoutMk cId="649535347" sldId="2147483654"/>
              <ac:picMk id="15" creationId="{1D16856C-3D17-FF21-3BE7-91EAA3E8193A}"/>
            </ac:picMkLst>
          </pc:picChg>
        </pc:sldLayoutChg>
        <pc:sldLayoutChg chg="addSp delSp modSp mod">
          <pc:chgData name="Lynne Casiple" userId="282ab3a2-0997-4f8e-9e46-16b8835985e9" providerId="ADAL" clId="{C321BC5B-3221-C845-909D-2CDBF68CEFC0}" dt="2023-03-23T18:53:44.280" v="1596"/>
          <pc:sldLayoutMkLst>
            <pc:docMk/>
            <pc:sldMasterMk cId="4278707933" sldId="2147483648"/>
            <pc:sldLayoutMk cId="1022692553" sldId="2147483655"/>
          </pc:sldLayoutMkLst>
          <pc:spChg chg="del">
            <ac:chgData name="Lynne Casiple" userId="282ab3a2-0997-4f8e-9e46-16b8835985e9" providerId="ADAL" clId="{C321BC5B-3221-C845-909D-2CDBF68CEFC0}" dt="2023-03-23T18:53:43.806" v="1595" actId="478"/>
            <ac:spMkLst>
              <pc:docMk/>
              <pc:sldMasterMk cId="4278707933" sldId="2147483648"/>
              <pc:sldLayoutMk cId="1022692553" sldId="2147483655"/>
              <ac:spMk id="5" creationId="{00000000-0000-0000-0000-000000000000}"/>
            </ac:spMkLst>
          </pc:spChg>
          <pc:spChg chg="del">
            <ac:chgData name="Lynne Casiple" userId="282ab3a2-0997-4f8e-9e46-16b8835985e9" providerId="ADAL" clId="{C321BC5B-3221-C845-909D-2CDBF68CEFC0}" dt="2023-03-23T18:53:43.806" v="1595" actId="478"/>
            <ac:spMkLst>
              <pc:docMk/>
              <pc:sldMasterMk cId="4278707933" sldId="2147483648"/>
              <pc:sldLayoutMk cId="1022692553" sldId="2147483655"/>
              <ac:spMk id="6" creationId="{00000000-0000-0000-0000-000000000000}"/>
            </ac:spMkLst>
          </pc:spChg>
          <pc:spChg chg="del">
            <ac:chgData name="Lynne Casiple" userId="282ab3a2-0997-4f8e-9e46-16b8835985e9" providerId="ADAL" clId="{C321BC5B-3221-C845-909D-2CDBF68CEFC0}" dt="2023-03-23T15:32:50.895" v="365" actId="478"/>
            <ac:spMkLst>
              <pc:docMk/>
              <pc:sldMasterMk cId="4278707933" sldId="2147483648"/>
              <pc:sldLayoutMk cId="1022692553" sldId="2147483655"/>
              <ac:spMk id="7" creationId="{00000000-0000-0000-0000-000000000000}"/>
            </ac:spMkLst>
          </pc:spChg>
          <pc:spChg chg="add mod">
            <ac:chgData name="Lynne Casiple" userId="282ab3a2-0997-4f8e-9e46-16b8835985e9" providerId="ADAL" clId="{C321BC5B-3221-C845-909D-2CDBF68CEFC0}" dt="2023-03-23T18:53:44.280" v="1596"/>
            <ac:spMkLst>
              <pc:docMk/>
              <pc:sldMasterMk cId="4278707933" sldId="2147483648"/>
              <pc:sldLayoutMk cId="1022692553" sldId="2147483655"/>
              <ac:spMk id="7" creationId="{6FC8D532-22DF-5C56-84B3-4A4EF4B2BF52}"/>
            </ac:spMkLst>
          </pc:spChg>
          <pc:spChg chg="del">
            <ac:chgData name="Lynne Casiple" userId="282ab3a2-0997-4f8e-9e46-16b8835985e9" providerId="ADAL" clId="{C321BC5B-3221-C845-909D-2CDBF68CEFC0}" dt="2023-03-23T15:32:52.060" v="366" actId="478"/>
            <ac:spMkLst>
              <pc:docMk/>
              <pc:sldMasterMk cId="4278707933" sldId="2147483648"/>
              <pc:sldLayoutMk cId="1022692553" sldId="2147483655"/>
              <ac:spMk id="8" creationId="{00000000-0000-0000-0000-000000000000}"/>
            </ac:spMkLst>
          </pc:spChg>
          <pc:spChg chg="add mod">
            <ac:chgData name="Lynne Casiple" userId="282ab3a2-0997-4f8e-9e46-16b8835985e9" providerId="ADAL" clId="{C321BC5B-3221-C845-909D-2CDBF68CEFC0}" dt="2023-03-23T18:53:44.280" v="1596"/>
            <ac:spMkLst>
              <pc:docMk/>
              <pc:sldMasterMk cId="4278707933" sldId="2147483648"/>
              <pc:sldLayoutMk cId="1022692553" sldId="2147483655"/>
              <ac:spMk id="8" creationId="{158BDF23-8E1C-623D-8BB3-B60C037CD4F6}"/>
            </ac:spMkLst>
          </pc:spChg>
          <pc:spChg chg="del">
            <ac:chgData name="Lynne Casiple" userId="282ab3a2-0997-4f8e-9e46-16b8835985e9" providerId="ADAL" clId="{C321BC5B-3221-C845-909D-2CDBF68CEFC0}" dt="2023-03-23T15:32:53.385" v="367" actId="478"/>
            <ac:spMkLst>
              <pc:docMk/>
              <pc:sldMasterMk cId="4278707933" sldId="2147483648"/>
              <pc:sldLayoutMk cId="1022692553" sldId="2147483655"/>
              <ac:spMk id="9" creationId="{00000000-0000-0000-0000-000000000000}"/>
            </ac:spMkLst>
          </pc:spChg>
          <pc:spChg chg="mod">
            <ac:chgData name="Lynne Casiple" userId="282ab3a2-0997-4f8e-9e46-16b8835985e9" providerId="ADAL" clId="{C321BC5B-3221-C845-909D-2CDBF68CEFC0}" dt="2023-03-23T16:49:11.183" v="1438" actId="1076"/>
            <ac:spMkLst>
              <pc:docMk/>
              <pc:sldMasterMk cId="4278707933" sldId="2147483648"/>
              <pc:sldLayoutMk cId="1022692553" sldId="2147483655"/>
              <ac:spMk id="10" creationId="{00000000-0000-0000-0000-000000000000}"/>
            </ac:spMkLst>
          </pc:spChg>
          <pc:spChg chg="mod">
            <ac:chgData name="Lynne Casiple" userId="282ab3a2-0997-4f8e-9e46-16b8835985e9" providerId="ADAL" clId="{C321BC5B-3221-C845-909D-2CDBF68CEFC0}" dt="2023-03-23T15:32:53.887" v="368"/>
            <ac:spMkLst>
              <pc:docMk/>
              <pc:sldMasterMk cId="4278707933" sldId="2147483648"/>
              <pc:sldLayoutMk cId="1022692553" sldId="2147483655"/>
              <ac:spMk id="12" creationId="{3C1AB840-D2D8-AFDC-156D-4F4227A0597B}"/>
            </ac:spMkLst>
          </pc:spChg>
          <pc:spChg chg="add del mod">
            <ac:chgData name="Lynne Casiple" userId="282ab3a2-0997-4f8e-9e46-16b8835985e9" providerId="ADAL" clId="{C321BC5B-3221-C845-909D-2CDBF68CEFC0}" dt="2023-03-23T15:58:39.986" v="696" actId="478"/>
            <ac:spMkLst>
              <pc:docMk/>
              <pc:sldMasterMk cId="4278707933" sldId="2147483648"/>
              <pc:sldLayoutMk cId="1022692553" sldId="2147483655"/>
              <ac:spMk id="13" creationId="{558CCBBE-55AD-7E9E-932C-7CB962500F9F}"/>
            </ac:spMkLst>
          </pc:spChg>
          <pc:spChg chg="add del mod">
            <ac:chgData name="Lynne Casiple" userId="282ab3a2-0997-4f8e-9e46-16b8835985e9" providerId="ADAL" clId="{C321BC5B-3221-C845-909D-2CDBF68CEFC0}" dt="2023-03-23T18:53:43.806" v="1595" actId="478"/>
            <ac:spMkLst>
              <pc:docMk/>
              <pc:sldMasterMk cId="4278707933" sldId="2147483648"/>
              <pc:sldLayoutMk cId="1022692553" sldId="2147483655"/>
              <ac:spMk id="14" creationId="{DBD6D73F-A8CB-D5E6-3F21-9468068AE811}"/>
            </ac:spMkLst>
          </pc:spChg>
          <pc:spChg chg="mod">
            <ac:chgData name="Lynne Casiple" userId="282ab3a2-0997-4f8e-9e46-16b8835985e9" providerId="ADAL" clId="{C321BC5B-3221-C845-909D-2CDBF68CEFC0}" dt="2023-03-23T18:53:44.280" v="1596"/>
            <ac:spMkLst>
              <pc:docMk/>
              <pc:sldMasterMk cId="4278707933" sldId="2147483648"/>
              <pc:sldLayoutMk cId="1022692553" sldId="2147483655"/>
              <ac:spMk id="17" creationId="{567C08BC-4559-E6C7-FFBE-E9269A03B76C}"/>
            </ac:spMkLst>
          </pc:spChg>
          <pc:spChg chg="add mod">
            <ac:chgData name="Lynne Casiple" userId="282ab3a2-0997-4f8e-9e46-16b8835985e9" providerId="ADAL" clId="{C321BC5B-3221-C845-909D-2CDBF68CEFC0}" dt="2023-03-23T18:53:44.280" v="1596"/>
            <ac:spMkLst>
              <pc:docMk/>
              <pc:sldMasterMk cId="4278707933" sldId="2147483648"/>
              <pc:sldLayoutMk cId="1022692553" sldId="2147483655"/>
              <ac:spMk id="18" creationId="{D541E481-EF32-9C09-1F0F-288529256FC0}"/>
            </ac:spMkLst>
          </pc:spChg>
          <pc:grpChg chg="add del mod">
            <ac:chgData name="Lynne Casiple" userId="282ab3a2-0997-4f8e-9e46-16b8835985e9" providerId="ADAL" clId="{C321BC5B-3221-C845-909D-2CDBF68CEFC0}" dt="2023-03-23T18:53:43.806" v="1595" actId="478"/>
            <ac:grpSpMkLst>
              <pc:docMk/>
              <pc:sldMasterMk cId="4278707933" sldId="2147483648"/>
              <pc:sldLayoutMk cId="1022692553" sldId="2147483655"/>
              <ac:grpSpMk id="2" creationId="{D04F3871-9D31-7672-CC9B-FE70882D5F52}"/>
            </ac:grpSpMkLst>
          </pc:grpChg>
          <pc:grpChg chg="mod">
            <ac:chgData name="Lynne Casiple" userId="282ab3a2-0997-4f8e-9e46-16b8835985e9" providerId="ADAL" clId="{C321BC5B-3221-C845-909D-2CDBF68CEFC0}" dt="2023-03-23T15:32:53.887" v="368"/>
            <ac:grpSpMkLst>
              <pc:docMk/>
              <pc:sldMasterMk cId="4278707933" sldId="2147483648"/>
              <pc:sldLayoutMk cId="1022692553" sldId="2147483655"/>
              <ac:grpSpMk id="3" creationId="{82BAAFF1-AFFF-BA17-8325-F3891D8B92CC}"/>
            </ac:grpSpMkLst>
          </pc:grpChg>
          <pc:grpChg chg="add mod">
            <ac:chgData name="Lynne Casiple" userId="282ab3a2-0997-4f8e-9e46-16b8835985e9" providerId="ADAL" clId="{C321BC5B-3221-C845-909D-2CDBF68CEFC0}" dt="2023-03-23T18:53:44.280" v="1596"/>
            <ac:grpSpMkLst>
              <pc:docMk/>
              <pc:sldMasterMk cId="4278707933" sldId="2147483648"/>
              <pc:sldLayoutMk cId="1022692553" sldId="2147483655"/>
              <ac:grpSpMk id="9" creationId="{A2D2F3D3-9F9A-39F8-4101-EC5A7081B229}"/>
            </ac:grpSpMkLst>
          </pc:grpChg>
          <pc:grpChg chg="mod">
            <ac:chgData name="Lynne Casiple" userId="282ab3a2-0997-4f8e-9e46-16b8835985e9" providerId="ADAL" clId="{C321BC5B-3221-C845-909D-2CDBF68CEFC0}" dt="2023-03-23T18:53:44.280" v="1596"/>
            <ac:grpSpMkLst>
              <pc:docMk/>
              <pc:sldMasterMk cId="4278707933" sldId="2147483648"/>
              <pc:sldLayoutMk cId="1022692553" sldId="2147483655"/>
              <ac:grpSpMk id="13" creationId="{0295E929-3957-2AA7-9192-9C9986166D12}"/>
            </ac:grpSpMkLst>
          </pc:grpChg>
          <pc:picChg chg="mod">
            <ac:chgData name="Lynne Casiple" userId="282ab3a2-0997-4f8e-9e46-16b8835985e9" providerId="ADAL" clId="{C321BC5B-3221-C845-909D-2CDBF68CEFC0}" dt="2023-03-23T15:32:53.887" v="368"/>
            <ac:picMkLst>
              <pc:docMk/>
              <pc:sldMasterMk cId="4278707933" sldId="2147483648"/>
              <pc:sldLayoutMk cId="1022692553" sldId="2147483655"/>
              <ac:picMk id="4" creationId="{45CCD2A2-0AEE-20DA-4A97-F9474228D419}"/>
            </ac:picMkLst>
          </pc:picChg>
          <pc:picChg chg="mod">
            <ac:chgData name="Lynne Casiple" userId="282ab3a2-0997-4f8e-9e46-16b8835985e9" providerId="ADAL" clId="{C321BC5B-3221-C845-909D-2CDBF68CEFC0}" dt="2023-03-23T15:32:53.887" v="368"/>
            <ac:picMkLst>
              <pc:docMk/>
              <pc:sldMasterMk cId="4278707933" sldId="2147483648"/>
              <pc:sldLayoutMk cId="1022692553" sldId="2147483655"/>
              <ac:picMk id="11" creationId="{EFB89785-B52D-E139-B350-C681A41656CC}"/>
            </ac:picMkLst>
          </pc:picChg>
          <pc:picChg chg="mod">
            <ac:chgData name="Lynne Casiple" userId="282ab3a2-0997-4f8e-9e46-16b8835985e9" providerId="ADAL" clId="{C321BC5B-3221-C845-909D-2CDBF68CEFC0}" dt="2023-03-23T18:53:44.280" v="1596"/>
            <ac:picMkLst>
              <pc:docMk/>
              <pc:sldMasterMk cId="4278707933" sldId="2147483648"/>
              <pc:sldLayoutMk cId="1022692553" sldId="2147483655"/>
              <ac:picMk id="15" creationId="{570E4376-172F-8AEA-22A6-79DE06658027}"/>
            </ac:picMkLst>
          </pc:picChg>
          <pc:picChg chg="mod">
            <ac:chgData name="Lynne Casiple" userId="282ab3a2-0997-4f8e-9e46-16b8835985e9" providerId="ADAL" clId="{C321BC5B-3221-C845-909D-2CDBF68CEFC0}" dt="2023-03-23T18:53:44.280" v="1596"/>
            <ac:picMkLst>
              <pc:docMk/>
              <pc:sldMasterMk cId="4278707933" sldId="2147483648"/>
              <pc:sldLayoutMk cId="1022692553" sldId="2147483655"/>
              <ac:picMk id="16" creationId="{0521928D-75A7-CE44-629A-41793EEB9F3F}"/>
            </ac:picMkLst>
          </pc:picChg>
        </pc:sldLayoutChg>
        <pc:sldLayoutChg chg="addSp delSp modSp mod">
          <pc:chgData name="Lynne Casiple" userId="282ab3a2-0997-4f8e-9e46-16b8835985e9" providerId="ADAL" clId="{C321BC5B-3221-C845-909D-2CDBF68CEFC0}" dt="2023-03-23T18:55:16.913" v="1627" actId="14100"/>
          <pc:sldLayoutMkLst>
            <pc:docMk/>
            <pc:sldMasterMk cId="4278707933" sldId="2147483648"/>
            <pc:sldLayoutMk cId="2802155703" sldId="2147483656"/>
          </pc:sldLayoutMkLst>
          <pc:spChg chg="mod">
            <ac:chgData name="Lynne Casiple" userId="282ab3a2-0997-4f8e-9e46-16b8835985e9" providerId="ADAL" clId="{C321BC5B-3221-C845-909D-2CDBF68CEFC0}" dt="2023-03-23T18:55:16.913" v="1627" actId="14100"/>
            <ac:spMkLst>
              <pc:docMk/>
              <pc:sldMasterMk cId="4278707933" sldId="2147483648"/>
              <pc:sldLayoutMk cId="2802155703" sldId="2147483656"/>
              <ac:spMk id="3" creationId="{00000000-0000-0000-0000-000000000000}"/>
            </ac:spMkLst>
          </pc:spChg>
          <pc:spChg chg="mod">
            <ac:chgData name="Lynne Casiple" userId="282ab3a2-0997-4f8e-9e46-16b8835985e9" providerId="ADAL" clId="{C321BC5B-3221-C845-909D-2CDBF68CEFC0}" dt="2023-03-23T18:55:12.880" v="1626" actId="14100"/>
            <ac:spMkLst>
              <pc:docMk/>
              <pc:sldMasterMk cId="4278707933" sldId="2147483648"/>
              <pc:sldLayoutMk cId="2802155703" sldId="2147483656"/>
              <ac:spMk id="4" creationId="{00000000-0000-0000-0000-000000000000}"/>
            </ac:spMkLst>
          </pc:spChg>
          <pc:spChg chg="del">
            <ac:chgData name="Lynne Casiple" userId="282ab3a2-0997-4f8e-9e46-16b8835985e9" providerId="ADAL" clId="{C321BC5B-3221-C845-909D-2CDBF68CEFC0}" dt="2023-03-23T15:32:57.148" v="369" actId="478"/>
            <ac:spMkLst>
              <pc:docMk/>
              <pc:sldMasterMk cId="4278707933" sldId="2147483648"/>
              <pc:sldLayoutMk cId="2802155703" sldId="2147483656"/>
              <ac:spMk id="5" creationId="{00000000-0000-0000-0000-000000000000}"/>
            </ac:spMkLst>
          </pc:spChg>
          <pc:spChg chg="add mod">
            <ac:chgData name="Lynne Casiple" userId="282ab3a2-0997-4f8e-9e46-16b8835985e9" providerId="ADAL" clId="{C321BC5B-3221-C845-909D-2CDBF68CEFC0}" dt="2023-03-23T18:53:49.288" v="1598"/>
            <ac:spMkLst>
              <pc:docMk/>
              <pc:sldMasterMk cId="4278707933" sldId="2147483648"/>
              <pc:sldLayoutMk cId="2802155703" sldId="2147483656"/>
              <ac:spMk id="5" creationId="{13D2200D-6B17-54B6-E82E-0761BAB2C184}"/>
            </ac:spMkLst>
          </pc:spChg>
          <pc:spChg chg="del">
            <ac:chgData name="Lynne Casiple" userId="282ab3a2-0997-4f8e-9e46-16b8835985e9" providerId="ADAL" clId="{C321BC5B-3221-C845-909D-2CDBF68CEFC0}" dt="2023-03-23T15:32:59.448" v="370" actId="478"/>
            <ac:spMkLst>
              <pc:docMk/>
              <pc:sldMasterMk cId="4278707933" sldId="2147483648"/>
              <pc:sldLayoutMk cId="2802155703" sldId="2147483656"/>
              <ac:spMk id="6" creationId="{00000000-0000-0000-0000-000000000000}"/>
            </ac:spMkLst>
          </pc:spChg>
          <pc:spChg chg="add mod">
            <ac:chgData name="Lynne Casiple" userId="282ab3a2-0997-4f8e-9e46-16b8835985e9" providerId="ADAL" clId="{C321BC5B-3221-C845-909D-2CDBF68CEFC0}" dt="2023-03-23T18:53:49.288" v="1598"/>
            <ac:spMkLst>
              <pc:docMk/>
              <pc:sldMasterMk cId="4278707933" sldId="2147483648"/>
              <pc:sldLayoutMk cId="2802155703" sldId="2147483656"/>
              <ac:spMk id="6" creationId="{57150214-6419-B340-D5E9-61B8E7438C12}"/>
            </ac:spMkLst>
          </pc:spChg>
          <pc:spChg chg="del">
            <ac:chgData name="Lynne Casiple" userId="282ab3a2-0997-4f8e-9e46-16b8835985e9" providerId="ADAL" clId="{C321BC5B-3221-C845-909D-2CDBF68CEFC0}" dt="2023-03-23T15:33:00.707" v="371" actId="478"/>
            <ac:spMkLst>
              <pc:docMk/>
              <pc:sldMasterMk cId="4278707933" sldId="2147483648"/>
              <pc:sldLayoutMk cId="2802155703" sldId="2147483656"/>
              <ac:spMk id="7" creationId="{00000000-0000-0000-0000-000000000000}"/>
            </ac:spMkLst>
          </pc:spChg>
          <pc:spChg chg="del">
            <ac:chgData name="Lynne Casiple" userId="282ab3a2-0997-4f8e-9e46-16b8835985e9" providerId="ADAL" clId="{C321BC5B-3221-C845-909D-2CDBF68CEFC0}" dt="2023-03-23T18:53:48.901" v="1597" actId="478"/>
            <ac:spMkLst>
              <pc:docMk/>
              <pc:sldMasterMk cId="4278707933" sldId="2147483648"/>
              <pc:sldLayoutMk cId="2802155703" sldId="2147483656"/>
              <ac:spMk id="8" creationId="{00000000-0000-0000-0000-000000000000}"/>
            </ac:spMkLst>
          </pc:spChg>
          <pc:spChg chg="del">
            <ac:chgData name="Lynne Casiple" userId="282ab3a2-0997-4f8e-9e46-16b8835985e9" providerId="ADAL" clId="{C321BC5B-3221-C845-909D-2CDBF68CEFC0}" dt="2023-03-23T18:53:48.901" v="1597" actId="478"/>
            <ac:spMkLst>
              <pc:docMk/>
              <pc:sldMasterMk cId="4278707933" sldId="2147483648"/>
              <pc:sldLayoutMk cId="2802155703" sldId="2147483656"/>
              <ac:spMk id="9" creationId="{00000000-0000-0000-0000-000000000000}"/>
            </ac:spMkLst>
          </pc:spChg>
          <pc:spChg chg="mod">
            <ac:chgData name="Lynne Casiple" userId="282ab3a2-0997-4f8e-9e46-16b8835985e9" providerId="ADAL" clId="{C321BC5B-3221-C845-909D-2CDBF68CEFC0}" dt="2023-03-23T15:33:01.130" v="372"/>
            <ac:spMkLst>
              <pc:docMk/>
              <pc:sldMasterMk cId="4278707933" sldId="2147483648"/>
              <pc:sldLayoutMk cId="2802155703" sldId="2147483656"/>
              <ac:spMk id="14" creationId="{BCBDDCCE-69EB-FFCF-C9F0-30C9DD950142}"/>
            </ac:spMkLst>
          </pc:spChg>
          <pc:spChg chg="add del mod">
            <ac:chgData name="Lynne Casiple" userId="282ab3a2-0997-4f8e-9e46-16b8835985e9" providerId="ADAL" clId="{C321BC5B-3221-C845-909D-2CDBF68CEFC0}" dt="2023-03-23T15:58:45.781" v="698" actId="478"/>
            <ac:spMkLst>
              <pc:docMk/>
              <pc:sldMasterMk cId="4278707933" sldId="2147483648"/>
              <pc:sldLayoutMk cId="2802155703" sldId="2147483656"/>
              <ac:spMk id="15" creationId="{A4912AE8-353B-54E7-62C2-AF102F316D42}"/>
            </ac:spMkLst>
          </pc:spChg>
          <pc:spChg chg="add del mod">
            <ac:chgData name="Lynne Casiple" userId="282ab3a2-0997-4f8e-9e46-16b8835985e9" providerId="ADAL" clId="{C321BC5B-3221-C845-909D-2CDBF68CEFC0}" dt="2023-03-23T18:53:48.901" v="1597" actId="478"/>
            <ac:spMkLst>
              <pc:docMk/>
              <pc:sldMasterMk cId="4278707933" sldId="2147483648"/>
              <pc:sldLayoutMk cId="2802155703" sldId="2147483656"/>
              <ac:spMk id="16" creationId="{95AE8BAF-6506-61E5-5067-C6DA0AFEB165}"/>
            </ac:spMkLst>
          </pc:spChg>
          <pc:spChg chg="mod">
            <ac:chgData name="Lynne Casiple" userId="282ab3a2-0997-4f8e-9e46-16b8835985e9" providerId="ADAL" clId="{C321BC5B-3221-C845-909D-2CDBF68CEFC0}" dt="2023-03-23T18:53:49.288" v="1598"/>
            <ac:spMkLst>
              <pc:docMk/>
              <pc:sldMasterMk cId="4278707933" sldId="2147483648"/>
              <pc:sldLayoutMk cId="2802155703" sldId="2147483656"/>
              <ac:spMk id="19" creationId="{E1BE0A79-E1EB-F537-94C5-0B4DF7AC5499}"/>
            </ac:spMkLst>
          </pc:spChg>
          <pc:spChg chg="add mod">
            <ac:chgData name="Lynne Casiple" userId="282ab3a2-0997-4f8e-9e46-16b8835985e9" providerId="ADAL" clId="{C321BC5B-3221-C845-909D-2CDBF68CEFC0}" dt="2023-03-23T18:53:49.288" v="1598"/>
            <ac:spMkLst>
              <pc:docMk/>
              <pc:sldMasterMk cId="4278707933" sldId="2147483648"/>
              <pc:sldLayoutMk cId="2802155703" sldId="2147483656"/>
              <ac:spMk id="20" creationId="{0C851ABA-F903-3733-8D46-6EEAE32788FA}"/>
            </ac:spMkLst>
          </pc:spChg>
          <pc:grpChg chg="add mod">
            <ac:chgData name="Lynne Casiple" userId="282ab3a2-0997-4f8e-9e46-16b8835985e9" providerId="ADAL" clId="{C321BC5B-3221-C845-909D-2CDBF68CEFC0}" dt="2023-03-23T18:53:49.288" v="1598"/>
            <ac:grpSpMkLst>
              <pc:docMk/>
              <pc:sldMasterMk cId="4278707933" sldId="2147483648"/>
              <pc:sldLayoutMk cId="2802155703" sldId="2147483656"/>
              <ac:grpSpMk id="7" creationId="{BCD22FFE-9644-2E83-B9E5-1A261F448988}"/>
            </ac:grpSpMkLst>
          </pc:grpChg>
          <pc:grpChg chg="add del mod">
            <ac:chgData name="Lynne Casiple" userId="282ab3a2-0997-4f8e-9e46-16b8835985e9" providerId="ADAL" clId="{C321BC5B-3221-C845-909D-2CDBF68CEFC0}" dt="2023-03-23T18:53:48.901" v="1597" actId="478"/>
            <ac:grpSpMkLst>
              <pc:docMk/>
              <pc:sldMasterMk cId="4278707933" sldId="2147483648"/>
              <pc:sldLayoutMk cId="2802155703" sldId="2147483656"/>
              <ac:grpSpMk id="10" creationId="{1E9874FF-C798-5AFB-6F56-BC52B6552B7F}"/>
            </ac:grpSpMkLst>
          </pc:grpChg>
          <pc:grpChg chg="mod">
            <ac:chgData name="Lynne Casiple" userId="282ab3a2-0997-4f8e-9e46-16b8835985e9" providerId="ADAL" clId="{C321BC5B-3221-C845-909D-2CDBF68CEFC0}" dt="2023-03-23T15:33:01.130" v="372"/>
            <ac:grpSpMkLst>
              <pc:docMk/>
              <pc:sldMasterMk cId="4278707933" sldId="2147483648"/>
              <pc:sldLayoutMk cId="2802155703" sldId="2147483656"/>
              <ac:grpSpMk id="11" creationId="{37398827-7512-AC1C-06DA-A43DE6C394E0}"/>
            </ac:grpSpMkLst>
          </pc:grpChg>
          <pc:grpChg chg="mod">
            <ac:chgData name="Lynne Casiple" userId="282ab3a2-0997-4f8e-9e46-16b8835985e9" providerId="ADAL" clId="{C321BC5B-3221-C845-909D-2CDBF68CEFC0}" dt="2023-03-23T18:53:49.288" v="1598"/>
            <ac:grpSpMkLst>
              <pc:docMk/>
              <pc:sldMasterMk cId="4278707933" sldId="2147483648"/>
              <pc:sldLayoutMk cId="2802155703" sldId="2147483656"/>
              <ac:grpSpMk id="15" creationId="{A5A3148C-7D9B-BE5D-DAD4-930CB5915DD6}"/>
            </ac:grpSpMkLst>
          </pc:grpChg>
          <pc:picChg chg="mod">
            <ac:chgData name="Lynne Casiple" userId="282ab3a2-0997-4f8e-9e46-16b8835985e9" providerId="ADAL" clId="{C321BC5B-3221-C845-909D-2CDBF68CEFC0}" dt="2023-03-23T15:33:01.130" v="372"/>
            <ac:picMkLst>
              <pc:docMk/>
              <pc:sldMasterMk cId="4278707933" sldId="2147483648"/>
              <pc:sldLayoutMk cId="2802155703" sldId="2147483656"/>
              <ac:picMk id="12" creationId="{64262DDB-1D1C-3555-BE7B-659F11D3F0DD}"/>
            </ac:picMkLst>
          </pc:picChg>
          <pc:picChg chg="mod">
            <ac:chgData name="Lynne Casiple" userId="282ab3a2-0997-4f8e-9e46-16b8835985e9" providerId="ADAL" clId="{C321BC5B-3221-C845-909D-2CDBF68CEFC0}" dt="2023-03-23T15:33:01.130" v="372"/>
            <ac:picMkLst>
              <pc:docMk/>
              <pc:sldMasterMk cId="4278707933" sldId="2147483648"/>
              <pc:sldLayoutMk cId="2802155703" sldId="2147483656"/>
              <ac:picMk id="13" creationId="{51E48634-5F19-91E8-2A9A-96699515848C}"/>
            </ac:picMkLst>
          </pc:picChg>
          <pc:picChg chg="mod">
            <ac:chgData name="Lynne Casiple" userId="282ab3a2-0997-4f8e-9e46-16b8835985e9" providerId="ADAL" clId="{C321BC5B-3221-C845-909D-2CDBF68CEFC0}" dt="2023-03-23T18:53:49.288" v="1598"/>
            <ac:picMkLst>
              <pc:docMk/>
              <pc:sldMasterMk cId="4278707933" sldId="2147483648"/>
              <pc:sldLayoutMk cId="2802155703" sldId="2147483656"/>
              <ac:picMk id="17" creationId="{4C3F0E9A-3FB0-0FB8-E5C9-160CBF5B25A2}"/>
            </ac:picMkLst>
          </pc:picChg>
          <pc:picChg chg="mod">
            <ac:chgData name="Lynne Casiple" userId="282ab3a2-0997-4f8e-9e46-16b8835985e9" providerId="ADAL" clId="{C321BC5B-3221-C845-909D-2CDBF68CEFC0}" dt="2023-03-23T18:53:49.288" v="1598"/>
            <ac:picMkLst>
              <pc:docMk/>
              <pc:sldMasterMk cId="4278707933" sldId="2147483648"/>
              <pc:sldLayoutMk cId="2802155703" sldId="2147483656"/>
              <ac:picMk id="18" creationId="{EFD07180-2459-D520-63EF-8BAC7A1A28D2}"/>
            </ac:picMkLst>
          </pc:picChg>
        </pc:sldLayoutChg>
        <pc:sldLayoutChg chg="addSp delSp modSp mod">
          <pc:chgData name="Lynne Casiple" userId="282ab3a2-0997-4f8e-9e46-16b8835985e9" providerId="ADAL" clId="{C321BC5B-3221-C845-909D-2CDBF68CEFC0}" dt="2023-03-23T18:55:34.851" v="1631" actId="14100"/>
          <pc:sldLayoutMkLst>
            <pc:docMk/>
            <pc:sldMasterMk cId="4278707933" sldId="2147483648"/>
            <pc:sldLayoutMk cId="110629919" sldId="2147483657"/>
          </pc:sldLayoutMkLst>
          <pc:spChg chg="mod">
            <ac:chgData name="Lynne Casiple" userId="282ab3a2-0997-4f8e-9e46-16b8835985e9" providerId="ADAL" clId="{C321BC5B-3221-C845-909D-2CDBF68CEFC0}" dt="2023-03-23T18:55:34.851" v="1631" actId="14100"/>
            <ac:spMkLst>
              <pc:docMk/>
              <pc:sldMasterMk cId="4278707933" sldId="2147483648"/>
              <pc:sldLayoutMk cId="110629919" sldId="2147483657"/>
              <ac:spMk id="3" creationId="{00000000-0000-0000-0000-000000000000}"/>
            </ac:spMkLst>
          </pc:spChg>
          <pc:spChg chg="mod">
            <ac:chgData name="Lynne Casiple" userId="282ab3a2-0997-4f8e-9e46-16b8835985e9" providerId="ADAL" clId="{C321BC5B-3221-C845-909D-2CDBF68CEFC0}" dt="2023-03-23T18:55:31.817" v="1630" actId="14100"/>
            <ac:spMkLst>
              <pc:docMk/>
              <pc:sldMasterMk cId="4278707933" sldId="2147483648"/>
              <pc:sldLayoutMk cId="110629919" sldId="2147483657"/>
              <ac:spMk id="4" creationId="{00000000-0000-0000-0000-000000000000}"/>
            </ac:spMkLst>
          </pc:spChg>
          <pc:spChg chg="del">
            <ac:chgData name="Lynne Casiple" userId="282ab3a2-0997-4f8e-9e46-16b8835985e9" providerId="ADAL" clId="{C321BC5B-3221-C845-909D-2CDBF68CEFC0}" dt="2023-03-23T15:33:05.178" v="373" actId="478"/>
            <ac:spMkLst>
              <pc:docMk/>
              <pc:sldMasterMk cId="4278707933" sldId="2147483648"/>
              <pc:sldLayoutMk cId="110629919" sldId="2147483657"/>
              <ac:spMk id="5" creationId="{00000000-0000-0000-0000-000000000000}"/>
            </ac:spMkLst>
          </pc:spChg>
          <pc:spChg chg="add mod">
            <ac:chgData name="Lynne Casiple" userId="282ab3a2-0997-4f8e-9e46-16b8835985e9" providerId="ADAL" clId="{C321BC5B-3221-C845-909D-2CDBF68CEFC0}" dt="2023-03-23T18:53:54.067" v="1600"/>
            <ac:spMkLst>
              <pc:docMk/>
              <pc:sldMasterMk cId="4278707933" sldId="2147483648"/>
              <pc:sldLayoutMk cId="110629919" sldId="2147483657"/>
              <ac:spMk id="5" creationId="{B475B652-1993-661E-42EB-31B79C63C55D}"/>
            </ac:spMkLst>
          </pc:spChg>
          <pc:spChg chg="del">
            <ac:chgData name="Lynne Casiple" userId="282ab3a2-0997-4f8e-9e46-16b8835985e9" providerId="ADAL" clId="{C321BC5B-3221-C845-909D-2CDBF68CEFC0}" dt="2023-03-23T15:33:06.376" v="374" actId="478"/>
            <ac:spMkLst>
              <pc:docMk/>
              <pc:sldMasterMk cId="4278707933" sldId="2147483648"/>
              <pc:sldLayoutMk cId="110629919" sldId="2147483657"/>
              <ac:spMk id="6" creationId="{00000000-0000-0000-0000-000000000000}"/>
            </ac:spMkLst>
          </pc:spChg>
          <pc:spChg chg="add mod">
            <ac:chgData name="Lynne Casiple" userId="282ab3a2-0997-4f8e-9e46-16b8835985e9" providerId="ADAL" clId="{C321BC5B-3221-C845-909D-2CDBF68CEFC0}" dt="2023-03-23T18:53:54.067" v="1600"/>
            <ac:spMkLst>
              <pc:docMk/>
              <pc:sldMasterMk cId="4278707933" sldId="2147483648"/>
              <pc:sldLayoutMk cId="110629919" sldId="2147483657"/>
              <ac:spMk id="6" creationId="{79ABF7B5-7A97-2FA5-EA8B-1792275DEE3E}"/>
            </ac:spMkLst>
          </pc:spChg>
          <pc:spChg chg="del">
            <ac:chgData name="Lynne Casiple" userId="282ab3a2-0997-4f8e-9e46-16b8835985e9" providerId="ADAL" clId="{C321BC5B-3221-C845-909D-2CDBF68CEFC0}" dt="2023-03-23T15:33:07.610" v="375" actId="478"/>
            <ac:spMkLst>
              <pc:docMk/>
              <pc:sldMasterMk cId="4278707933" sldId="2147483648"/>
              <pc:sldLayoutMk cId="110629919" sldId="2147483657"/>
              <ac:spMk id="7" creationId="{00000000-0000-0000-0000-000000000000}"/>
            </ac:spMkLst>
          </pc:spChg>
          <pc:spChg chg="del">
            <ac:chgData name="Lynne Casiple" userId="282ab3a2-0997-4f8e-9e46-16b8835985e9" providerId="ADAL" clId="{C321BC5B-3221-C845-909D-2CDBF68CEFC0}" dt="2023-03-23T18:53:53.654" v="1599" actId="478"/>
            <ac:spMkLst>
              <pc:docMk/>
              <pc:sldMasterMk cId="4278707933" sldId="2147483648"/>
              <pc:sldLayoutMk cId="110629919" sldId="2147483657"/>
              <ac:spMk id="8" creationId="{00000000-0000-0000-0000-000000000000}"/>
            </ac:spMkLst>
          </pc:spChg>
          <pc:spChg chg="del">
            <ac:chgData name="Lynne Casiple" userId="282ab3a2-0997-4f8e-9e46-16b8835985e9" providerId="ADAL" clId="{C321BC5B-3221-C845-909D-2CDBF68CEFC0}" dt="2023-03-23T18:53:53.654" v="1599" actId="478"/>
            <ac:spMkLst>
              <pc:docMk/>
              <pc:sldMasterMk cId="4278707933" sldId="2147483648"/>
              <pc:sldLayoutMk cId="110629919" sldId="2147483657"/>
              <ac:spMk id="9" creationId="{00000000-0000-0000-0000-000000000000}"/>
            </ac:spMkLst>
          </pc:spChg>
          <pc:spChg chg="mod">
            <ac:chgData name="Lynne Casiple" userId="282ab3a2-0997-4f8e-9e46-16b8835985e9" providerId="ADAL" clId="{C321BC5B-3221-C845-909D-2CDBF68CEFC0}" dt="2023-03-23T15:33:08.089" v="376"/>
            <ac:spMkLst>
              <pc:docMk/>
              <pc:sldMasterMk cId="4278707933" sldId="2147483648"/>
              <pc:sldLayoutMk cId="110629919" sldId="2147483657"/>
              <ac:spMk id="14" creationId="{3C7BDFB4-529F-9A84-720F-FFD180EFDDBE}"/>
            </ac:spMkLst>
          </pc:spChg>
          <pc:spChg chg="add del mod">
            <ac:chgData name="Lynne Casiple" userId="282ab3a2-0997-4f8e-9e46-16b8835985e9" providerId="ADAL" clId="{C321BC5B-3221-C845-909D-2CDBF68CEFC0}" dt="2023-03-23T15:58:49.197" v="700" actId="478"/>
            <ac:spMkLst>
              <pc:docMk/>
              <pc:sldMasterMk cId="4278707933" sldId="2147483648"/>
              <pc:sldLayoutMk cId="110629919" sldId="2147483657"/>
              <ac:spMk id="15" creationId="{46032A96-982B-4EE1-5249-9C279D0D3EBE}"/>
            </ac:spMkLst>
          </pc:spChg>
          <pc:spChg chg="add del mod">
            <ac:chgData name="Lynne Casiple" userId="282ab3a2-0997-4f8e-9e46-16b8835985e9" providerId="ADAL" clId="{C321BC5B-3221-C845-909D-2CDBF68CEFC0}" dt="2023-03-23T18:53:53.654" v="1599" actId="478"/>
            <ac:spMkLst>
              <pc:docMk/>
              <pc:sldMasterMk cId="4278707933" sldId="2147483648"/>
              <pc:sldLayoutMk cId="110629919" sldId="2147483657"/>
              <ac:spMk id="16" creationId="{AFDBC419-B500-8BA1-66DC-1CE136F8CB5B}"/>
            </ac:spMkLst>
          </pc:spChg>
          <pc:spChg chg="mod">
            <ac:chgData name="Lynne Casiple" userId="282ab3a2-0997-4f8e-9e46-16b8835985e9" providerId="ADAL" clId="{C321BC5B-3221-C845-909D-2CDBF68CEFC0}" dt="2023-03-23T18:53:54.067" v="1600"/>
            <ac:spMkLst>
              <pc:docMk/>
              <pc:sldMasterMk cId="4278707933" sldId="2147483648"/>
              <pc:sldLayoutMk cId="110629919" sldId="2147483657"/>
              <ac:spMk id="19" creationId="{40CB931B-5D30-DF39-AD2F-22B6A72B9A23}"/>
            </ac:spMkLst>
          </pc:spChg>
          <pc:spChg chg="add mod">
            <ac:chgData name="Lynne Casiple" userId="282ab3a2-0997-4f8e-9e46-16b8835985e9" providerId="ADAL" clId="{C321BC5B-3221-C845-909D-2CDBF68CEFC0}" dt="2023-03-23T18:53:54.067" v="1600"/>
            <ac:spMkLst>
              <pc:docMk/>
              <pc:sldMasterMk cId="4278707933" sldId="2147483648"/>
              <pc:sldLayoutMk cId="110629919" sldId="2147483657"/>
              <ac:spMk id="20" creationId="{476B2049-AD45-B414-DFA4-7336DE7B5246}"/>
            </ac:spMkLst>
          </pc:spChg>
          <pc:spChg chg="add del mod">
            <ac:chgData name="Lynne Casiple" userId="282ab3a2-0997-4f8e-9e46-16b8835985e9" providerId="ADAL" clId="{C321BC5B-3221-C845-909D-2CDBF68CEFC0}" dt="2023-03-23T18:55:26.243" v="1629" actId="767"/>
            <ac:spMkLst>
              <pc:docMk/>
              <pc:sldMasterMk cId="4278707933" sldId="2147483648"/>
              <pc:sldLayoutMk cId="110629919" sldId="2147483657"/>
              <ac:spMk id="21" creationId="{E2B5987D-A825-7621-25C1-1C9AC8599DDB}"/>
            </ac:spMkLst>
          </pc:spChg>
          <pc:grpChg chg="add mod">
            <ac:chgData name="Lynne Casiple" userId="282ab3a2-0997-4f8e-9e46-16b8835985e9" providerId="ADAL" clId="{C321BC5B-3221-C845-909D-2CDBF68CEFC0}" dt="2023-03-23T18:53:54.067" v="1600"/>
            <ac:grpSpMkLst>
              <pc:docMk/>
              <pc:sldMasterMk cId="4278707933" sldId="2147483648"/>
              <pc:sldLayoutMk cId="110629919" sldId="2147483657"/>
              <ac:grpSpMk id="7" creationId="{B2BB49DE-28E3-AEA9-5E5C-3E4D5FA2F640}"/>
            </ac:grpSpMkLst>
          </pc:grpChg>
          <pc:grpChg chg="add del mod">
            <ac:chgData name="Lynne Casiple" userId="282ab3a2-0997-4f8e-9e46-16b8835985e9" providerId="ADAL" clId="{C321BC5B-3221-C845-909D-2CDBF68CEFC0}" dt="2023-03-23T18:53:53.654" v="1599" actId="478"/>
            <ac:grpSpMkLst>
              <pc:docMk/>
              <pc:sldMasterMk cId="4278707933" sldId="2147483648"/>
              <pc:sldLayoutMk cId="110629919" sldId="2147483657"/>
              <ac:grpSpMk id="10" creationId="{BA45AA38-D9A2-A11E-6101-6C34B3FFF180}"/>
            </ac:grpSpMkLst>
          </pc:grpChg>
          <pc:grpChg chg="mod">
            <ac:chgData name="Lynne Casiple" userId="282ab3a2-0997-4f8e-9e46-16b8835985e9" providerId="ADAL" clId="{C321BC5B-3221-C845-909D-2CDBF68CEFC0}" dt="2023-03-23T15:33:08.089" v="376"/>
            <ac:grpSpMkLst>
              <pc:docMk/>
              <pc:sldMasterMk cId="4278707933" sldId="2147483648"/>
              <pc:sldLayoutMk cId="110629919" sldId="2147483657"/>
              <ac:grpSpMk id="11" creationId="{A6202EAA-025E-8FF3-51D9-9589541A859E}"/>
            </ac:grpSpMkLst>
          </pc:grpChg>
          <pc:grpChg chg="mod">
            <ac:chgData name="Lynne Casiple" userId="282ab3a2-0997-4f8e-9e46-16b8835985e9" providerId="ADAL" clId="{C321BC5B-3221-C845-909D-2CDBF68CEFC0}" dt="2023-03-23T18:53:54.067" v="1600"/>
            <ac:grpSpMkLst>
              <pc:docMk/>
              <pc:sldMasterMk cId="4278707933" sldId="2147483648"/>
              <pc:sldLayoutMk cId="110629919" sldId="2147483657"/>
              <ac:grpSpMk id="15" creationId="{28DA20C4-3BAC-5453-7C10-DF971BB8CA89}"/>
            </ac:grpSpMkLst>
          </pc:grpChg>
          <pc:picChg chg="mod">
            <ac:chgData name="Lynne Casiple" userId="282ab3a2-0997-4f8e-9e46-16b8835985e9" providerId="ADAL" clId="{C321BC5B-3221-C845-909D-2CDBF68CEFC0}" dt="2023-03-23T15:33:08.089" v="376"/>
            <ac:picMkLst>
              <pc:docMk/>
              <pc:sldMasterMk cId="4278707933" sldId="2147483648"/>
              <pc:sldLayoutMk cId="110629919" sldId="2147483657"/>
              <ac:picMk id="12" creationId="{1FCD81F6-613C-6367-D623-019620F54E12}"/>
            </ac:picMkLst>
          </pc:picChg>
          <pc:picChg chg="mod">
            <ac:chgData name="Lynne Casiple" userId="282ab3a2-0997-4f8e-9e46-16b8835985e9" providerId="ADAL" clId="{C321BC5B-3221-C845-909D-2CDBF68CEFC0}" dt="2023-03-23T15:33:08.089" v="376"/>
            <ac:picMkLst>
              <pc:docMk/>
              <pc:sldMasterMk cId="4278707933" sldId="2147483648"/>
              <pc:sldLayoutMk cId="110629919" sldId="2147483657"/>
              <ac:picMk id="13" creationId="{86168F1E-5D65-4FDD-51F2-786540ED2FE0}"/>
            </ac:picMkLst>
          </pc:picChg>
          <pc:picChg chg="mod">
            <ac:chgData name="Lynne Casiple" userId="282ab3a2-0997-4f8e-9e46-16b8835985e9" providerId="ADAL" clId="{C321BC5B-3221-C845-909D-2CDBF68CEFC0}" dt="2023-03-23T18:53:54.067" v="1600"/>
            <ac:picMkLst>
              <pc:docMk/>
              <pc:sldMasterMk cId="4278707933" sldId="2147483648"/>
              <pc:sldLayoutMk cId="110629919" sldId="2147483657"/>
              <ac:picMk id="17" creationId="{DD3E6FFC-B04E-4269-DEBF-6CE2BFA7E440}"/>
            </ac:picMkLst>
          </pc:picChg>
          <pc:picChg chg="mod">
            <ac:chgData name="Lynne Casiple" userId="282ab3a2-0997-4f8e-9e46-16b8835985e9" providerId="ADAL" clId="{C321BC5B-3221-C845-909D-2CDBF68CEFC0}" dt="2023-03-23T18:53:54.067" v="1600"/>
            <ac:picMkLst>
              <pc:docMk/>
              <pc:sldMasterMk cId="4278707933" sldId="2147483648"/>
              <pc:sldLayoutMk cId="110629919" sldId="2147483657"/>
              <ac:picMk id="18" creationId="{47369DCC-637A-447A-F8A8-8096F49EF6A7}"/>
            </ac:picMkLst>
          </pc:picChg>
        </pc:sldLayoutChg>
        <pc:sldLayoutChg chg="addSp delSp modSp mod">
          <pc:chgData name="Lynne Casiple" userId="282ab3a2-0997-4f8e-9e46-16b8835985e9" providerId="ADAL" clId="{C321BC5B-3221-C845-909D-2CDBF68CEFC0}" dt="2023-03-23T18:54:08.367" v="1604" actId="14100"/>
          <pc:sldLayoutMkLst>
            <pc:docMk/>
            <pc:sldMasterMk cId="4278707933" sldId="2147483648"/>
            <pc:sldLayoutMk cId="3152187452" sldId="2147483658"/>
          </pc:sldLayoutMkLst>
          <pc:spChg chg="mod">
            <ac:chgData name="Lynne Casiple" userId="282ab3a2-0997-4f8e-9e46-16b8835985e9" providerId="ADAL" clId="{C321BC5B-3221-C845-909D-2CDBF68CEFC0}" dt="2023-03-23T18:54:08.367" v="1604" actId="14100"/>
            <ac:spMkLst>
              <pc:docMk/>
              <pc:sldMasterMk cId="4278707933" sldId="2147483648"/>
              <pc:sldLayoutMk cId="3152187452" sldId="2147483658"/>
              <ac:spMk id="3" creationId="{00000000-0000-0000-0000-000000000000}"/>
            </ac:spMkLst>
          </pc:spChg>
          <pc:spChg chg="del">
            <ac:chgData name="Lynne Casiple" userId="282ab3a2-0997-4f8e-9e46-16b8835985e9" providerId="ADAL" clId="{C321BC5B-3221-C845-909D-2CDBF68CEFC0}" dt="2023-03-23T15:33:11.533" v="377" actId="478"/>
            <ac:spMkLst>
              <pc:docMk/>
              <pc:sldMasterMk cId="4278707933" sldId="2147483648"/>
              <pc:sldLayoutMk cId="3152187452" sldId="2147483658"/>
              <ac:spMk id="4" creationId="{00000000-0000-0000-0000-000000000000}"/>
            </ac:spMkLst>
          </pc:spChg>
          <pc:spChg chg="add mod">
            <ac:chgData name="Lynne Casiple" userId="282ab3a2-0997-4f8e-9e46-16b8835985e9" providerId="ADAL" clId="{C321BC5B-3221-C845-909D-2CDBF68CEFC0}" dt="2023-03-23T18:54:01.209" v="1603"/>
            <ac:spMkLst>
              <pc:docMk/>
              <pc:sldMasterMk cId="4278707933" sldId="2147483648"/>
              <pc:sldLayoutMk cId="3152187452" sldId="2147483658"/>
              <ac:spMk id="4" creationId="{DBC8C89A-F913-B5F0-C13B-9F03B75338AE}"/>
            </ac:spMkLst>
          </pc:spChg>
          <pc:spChg chg="del">
            <ac:chgData name="Lynne Casiple" userId="282ab3a2-0997-4f8e-9e46-16b8835985e9" providerId="ADAL" clId="{C321BC5B-3221-C845-909D-2CDBF68CEFC0}" dt="2023-03-23T15:33:12.752" v="378" actId="478"/>
            <ac:spMkLst>
              <pc:docMk/>
              <pc:sldMasterMk cId="4278707933" sldId="2147483648"/>
              <pc:sldLayoutMk cId="3152187452" sldId="2147483658"/>
              <ac:spMk id="5" creationId="{00000000-0000-0000-0000-000000000000}"/>
            </ac:spMkLst>
          </pc:spChg>
          <pc:spChg chg="add mod">
            <ac:chgData name="Lynne Casiple" userId="282ab3a2-0997-4f8e-9e46-16b8835985e9" providerId="ADAL" clId="{C321BC5B-3221-C845-909D-2CDBF68CEFC0}" dt="2023-03-23T18:54:01.209" v="1603"/>
            <ac:spMkLst>
              <pc:docMk/>
              <pc:sldMasterMk cId="4278707933" sldId="2147483648"/>
              <pc:sldLayoutMk cId="3152187452" sldId="2147483658"/>
              <ac:spMk id="5" creationId="{D05F2D51-EA1D-81F6-3E6F-6588587EF48B}"/>
            </ac:spMkLst>
          </pc:spChg>
          <pc:spChg chg="del">
            <ac:chgData name="Lynne Casiple" userId="282ab3a2-0997-4f8e-9e46-16b8835985e9" providerId="ADAL" clId="{C321BC5B-3221-C845-909D-2CDBF68CEFC0}" dt="2023-03-23T15:33:13.944" v="379" actId="478"/>
            <ac:spMkLst>
              <pc:docMk/>
              <pc:sldMasterMk cId="4278707933" sldId="2147483648"/>
              <pc:sldLayoutMk cId="3152187452" sldId="2147483658"/>
              <ac:spMk id="6" creationId="{00000000-0000-0000-0000-000000000000}"/>
            </ac:spMkLst>
          </pc:spChg>
          <pc:spChg chg="del">
            <ac:chgData name="Lynne Casiple" userId="282ab3a2-0997-4f8e-9e46-16b8835985e9" providerId="ADAL" clId="{C321BC5B-3221-C845-909D-2CDBF68CEFC0}" dt="2023-03-23T18:53:59.382" v="1601" actId="478"/>
            <ac:spMkLst>
              <pc:docMk/>
              <pc:sldMasterMk cId="4278707933" sldId="2147483648"/>
              <pc:sldLayoutMk cId="3152187452" sldId="2147483658"/>
              <ac:spMk id="7" creationId="{00000000-0000-0000-0000-000000000000}"/>
            </ac:spMkLst>
          </pc:spChg>
          <pc:spChg chg="del">
            <ac:chgData name="Lynne Casiple" userId="282ab3a2-0997-4f8e-9e46-16b8835985e9" providerId="ADAL" clId="{C321BC5B-3221-C845-909D-2CDBF68CEFC0}" dt="2023-03-23T18:53:59.382" v="1601" actId="478"/>
            <ac:spMkLst>
              <pc:docMk/>
              <pc:sldMasterMk cId="4278707933" sldId="2147483648"/>
              <pc:sldLayoutMk cId="3152187452" sldId="2147483658"/>
              <ac:spMk id="8" creationId="{00000000-0000-0000-0000-000000000000}"/>
            </ac:spMkLst>
          </pc:spChg>
          <pc:spChg chg="mod">
            <ac:chgData name="Lynne Casiple" userId="282ab3a2-0997-4f8e-9e46-16b8835985e9" providerId="ADAL" clId="{C321BC5B-3221-C845-909D-2CDBF68CEFC0}" dt="2023-03-23T15:33:14.480" v="380"/>
            <ac:spMkLst>
              <pc:docMk/>
              <pc:sldMasterMk cId="4278707933" sldId="2147483648"/>
              <pc:sldLayoutMk cId="3152187452" sldId="2147483658"/>
              <ac:spMk id="13" creationId="{F506CE55-1383-73D4-137D-91426886CFAE}"/>
            </ac:spMkLst>
          </pc:spChg>
          <pc:spChg chg="add del mod">
            <ac:chgData name="Lynne Casiple" userId="282ab3a2-0997-4f8e-9e46-16b8835985e9" providerId="ADAL" clId="{C321BC5B-3221-C845-909D-2CDBF68CEFC0}" dt="2023-03-23T15:58:53.813" v="702" actId="478"/>
            <ac:spMkLst>
              <pc:docMk/>
              <pc:sldMasterMk cId="4278707933" sldId="2147483648"/>
              <pc:sldLayoutMk cId="3152187452" sldId="2147483658"/>
              <ac:spMk id="14" creationId="{4B84CE51-A574-0569-3BAF-17F41750F211}"/>
            </ac:spMkLst>
          </pc:spChg>
          <pc:spChg chg="add del mod">
            <ac:chgData name="Lynne Casiple" userId="282ab3a2-0997-4f8e-9e46-16b8835985e9" providerId="ADAL" clId="{C321BC5B-3221-C845-909D-2CDBF68CEFC0}" dt="2023-03-23T18:53:59.382" v="1601" actId="478"/>
            <ac:spMkLst>
              <pc:docMk/>
              <pc:sldMasterMk cId="4278707933" sldId="2147483648"/>
              <pc:sldLayoutMk cId="3152187452" sldId="2147483658"/>
              <ac:spMk id="15" creationId="{F69F0EEA-736D-2183-8AD0-B08207A9BD5E}"/>
            </ac:spMkLst>
          </pc:spChg>
          <pc:spChg chg="mod">
            <ac:chgData name="Lynne Casiple" userId="282ab3a2-0997-4f8e-9e46-16b8835985e9" providerId="ADAL" clId="{C321BC5B-3221-C845-909D-2CDBF68CEFC0}" dt="2023-03-23T18:54:01.209" v="1603"/>
            <ac:spMkLst>
              <pc:docMk/>
              <pc:sldMasterMk cId="4278707933" sldId="2147483648"/>
              <pc:sldLayoutMk cId="3152187452" sldId="2147483658"/>
              <ac:spMk id="18" creationId="{4A4D7184-B094-50AF-3D85-286D9A8F638C}"/>
            </ac:spMkLst>
          </pc:spChg>
          <pc:spChg chg="add mod">
            <ac:chgData name="Lynne Casiple" userId="282ab3a2-0997-4f8e-9e46-16b8835985e9" providerId="ADAL" clId="{C321BC5B-3221-C845-909D-2CDBF68CEFC0}" dt="2023-03-23T18:54:01.209" v="1603"/>
            <ac:spMkLst>
              <pc:docMk/>
              <pc:sldMasterMk cId="4278707933" sldId="2147483648"/>
              <pc:sldLayoutMk cId="3152187452" sldId="2147483658"/>
              <ac:spMk id="19" creationId="{566BB1A8-1CF7-0390-512E-0D66702A2485}"/>
            </ac:spMkLst>
          </pc:spChg>
          <pc:grpChg chg="add mod">
            <ac:chgData name="Lynne Casiple" userId="282ab3a2-0997-4f8e-9e46-16b8835985e9" providerId="ADAL" clId="{C321BC5B-3221-C845-909D-2CDBF68CEFC0}" dt="2023-03-23T18:54:01.209" v="1603"/>
            <ac:grpSpMkLst>
              <pc:docMk/>
              <pc:sldMasterMk cId="4278707933" sldId="2147483648"/>
              <pc:sldLayoutMk cId="3152187452" sldId="2147483658"/>
              <ac:grpSpMk id="6" creationId="{F2895E4F-B3FE-42A4-2C2C-AABD3907FF1F}"/>
            </ac:grpSpMkLst>
          </pc:grpChg>
          <pc:grpChg chg="add del mod">
            <ac:chgData name="Lynne Casiple" userId="282ab3a2-0997-4f8e-9e46-16b8835985e9" providerId="ADAL" clId="{C321BC5B-3221-C845-909D-2CDBF68CEFC0}" dt="2023-03-23T18:54:00.415" v="1602" actId="478"/>
            <ac:grpSpMkLst>
              <pc:docMk/>
              <pc:sldMasterMk cId="4278707933" sldId="2147483648"/>
              <pc:sldLayoutMk cId="3152187452" sldId="2147483658"/>
              <ac:grpSpMk id="9" creationId="{FC6EB850-53C4-2BC6-F5F5-0ACB028CC387}"/>
            </ac:grpSpMkLst>
          </pc:grpChg>
          <pc:grpChg chg="mod">
            <ac:chgData name="Lynne Casiple" userId="282ab3a2-0997-4f8e-9e46-16b8835985e9" providerId="ADAL" clId="{C321BC5B-3221-C845-909D-2CDBF68CEFC0}" dt="2023-03-23T15:33:14.480" v="380"/>
            <ac:grpSpMkLst>
              <pc:docMk/>
              <pc:sldMasterMk cId="4278707933" sldId="2147483648"/>
              <pc:sldLayoutMk cId="3152187452" sldId="2147483658"/>
              <ac:grpSpMk id="10" creationId="{5C57BBD4-0104-D2B7-AB29-84728AF0C680}"/>
            </ac:grpSpMkLst>
          </pc:grpChg>
          <pc:grpChg chg="mod">
            <ac:chgData name="Lynne Casiple" userId="282ab3a2-0997-4f8e-9e46-16b8835985e9" providerId="ADAL" clId="{C321BC5B-3221-C845-909D-2CDBF68CEFC0}" dt="2023-03-23T18:54:01.209" v="1603"/>
            <ac:grpSpMkLst>
              <pc:docMk/>
              <pc:sldMasterMk cId="4278707933" sldId="2147483648"/>
              <pc:sldLayoutMk cId="3152187452" sldId="2147483658"/>
              <ac:grpSpMk id="14" creationId="{D3A8E45D-E854-2856-6CE6-3E1FB579DE37}"/>
            </ac:grpSpMkLst>
          </pc:grpChg>
          <pc:picChg chg="mod">
            <ac:chgData name="Lynne Casiple" userId="282ab3a2-0997-4f8e-9e46-16b8835985e9" providerId="ADAL" clId="{C321BC5B-3221-C845-909D-2CDBF68CEFC0}" dt="2023-03-23T15:33:14.480" v="380"/>
            <ac:picMkLst>
              <pc:docMk/>
              <pc:sldMasterMk cId="4278707933" sldId="2147483648"/>
              <pc:sldLayoutMk cId="3152187452" sldId="2147483658"/>
              <ac:picMk id="11" creationId="{E444CDCF-16D5-0F98-DAD0-F7D49DCE83A1}"/>
            </ac:picMkLst>
          </pc:picChg>
          <pc:picChg chg="mod">
            <ac:chgData name="Lynne Casiple" userId="282ab3a2-0997-4f8e-9e46-16b8835985e9" providerId="ADAL" clId="{C321BC5B-3221-C845-909D-2CDBF68CEFC0}" dt="2023-03-23T15:33:14.480" v="380"/>
            <ac:picMkLst>
              <pc:docMk/>
              <pc:sldMasterMk cId="4278707933" sldId="2147483648"/>
              <pc:sldLayoutMk cId="3152187452" sldId="2147483658"/>
              <ac:picMk id="12" creationId="{FED4505B-AFFA-3F3E-F7F6-50C8A7F2939A}"/>
            </ac:picMkLst>
          </pc:picChg>
          <pc:picChg chg="mod">
            <ac:chgData name="Lynne Casiple" userId="282ab3a2-0997-4f8e-9e46-16b8835985e9" providerId="ADAL" clId="{C321BC5B-3221-C845-909D-2CDBF68CEFC0}" dt="2023-03-23T18:54:01.209" v="1603"/>
            <ac:picMkLst>
              <pc:docMk/>
              <pc:sldMasterMk cId="4278707933" sldId="2147483648"/>
              <pc:sldLayoutMk cId="3152187452" sldId="2147483658"/>
              <ac:picMk id="16" creationId="{E2718C1D-005C-EC27-3221-66CBFFBE2BB1}"/>
            </ac:picMkLst>
          </pc:picChg>
          <pc:picChg chg="mod">
            <ac:chgData name="Lynne Casiple" userId="282ab3a2-0997-4f8e-9e46-16b8835985e9" providerId="ADAL" clId="{C321BC5B-3221-C845-909D-2CDBF68CEFC0}" dt="2023-03-23T18:54:01.209" v="1603"/>
            <ac:picMkLst>
              <pc:docMk/>
              <pc:sldMasterMk cId="4278707933" sldId="2147483648"/>
              <pc:sldLayoutMk cId="3152187452" sldId="2147483658"/>
              <ac:picMk id="17" creationId="{ACC59ED4-42FD-893D-CF92-2EF622ECC76F}"/>
            </ac:picMkLst>
          </pc:picChg>
        </pc:sldLayoutChg>
        <pc:sldLayoutChg chg="addSp delSp modSp mod">
          <pc:chgData name="Lynne Casiple" userId="282ab3a2-0997-4f8e-9e46-16b8835985e9" providerId="ADAL" clId="{C321BC5B-3221-C845-909D-2CDBF68CEFC0}" dt="2023-03-23T18:56:04.574" v="1637" actId="14100"/>
          <pc:sldLayoutMkLst>
            <pc:docMk/>
            <pc:sldMasterMk cId="4278707933" sldId="2147483648"/>
            <pc:sldLayoutMk cId="663980779" sldId="2147483659"/>
          </pc:sldLayoutMkLst>
          <pc:spChg chg="mod">
            <ac:chgData name="Lynne Casiple" userId="282ab3a2-0997-4f8e-9e46-16b8835985e9" providerId="ADAL" clId="{C321BC5B-3221-C845-909D-2CDBF68CEFC0}" dt="2023-03-23T18:56:04.574" v="1637" actId="14100"/>
            <ac:spMkLst>
              <pc:docMk/>
              <pc:sldMasterMk cId="4278707933" sldId="2147483648"/>
              <pc:sldLayoutMk cId="663980779" sldId="2147483659"/>
              <ac:spMk id="2" creationId="{00000000-0000-0000-0000-000000000000}"/>
            </ac:spMkLst>
          </pc:spChg>
          <pc:spChg chg="mod">
            <ac:chgData name="Lynne Casiple" userId="282ab3a2-0997-4f8e-9e46-16b8835985e9" providerId="ADAL" clId="{C321BC5B-3221-C845-909D-2CDBF68CEFC0}" dt="2023-03-23T18:56:04.574" v="1637" actId="14100"/>
            <ac:spMkLst>
              <pc:docMk/>
              <pc:sldMasterMk cId="4278707933" sldId="2147483648"/>
              <pc:sldLayoutMk cId="663980779" sldId="2147483659"/>
              <ac:spMk id="3" creationId="{00000000-0000-0000-0000-000000000000}"/>
            </ac:spMkLst>
          </pc:spChg>
          <pc:spChg chg="del">
            <ac:chgData name="Lynne Casiple" userId="282ab3a2-0997-4f8e-9e46-16b8835985e9" providerId="ADAL" clId="{C321BC5B-3221-C845-909D-2CDBF68CEFC0}" dt="2023-03-23T15:34:48.664" v="401" actId="478"/>
            <ac:spMkLst>
              <pc:docMk/>
              <pc:sldMasterMk cId="4278707933" sldId="2147483648"/>
              <pc:sldLayoutMk cId="663980779" sldId="2147483659"/>
              <ac:spMk id="4" creationId="{00000000-0000-0000-0000-000000000000}"/>
            </ac:spMkLst>
          </pc:spChg>
          <pc:spChg chg="add mod">
            <ac:chgData name="Lynne Casiple" userId="282ab3a2-0997-4f8e-9e46-16b8835985e9" providerId="ADAL" clId="{C321BC5B-3221-C845-909D-2CDBF68CEFC0}" dt="2023-03-23T18:55:55.385" v="1636"/>
            <ac:spMkLst>
              <pc:docMk/>
              <pc:sldMasterMk cId="4278707933" sldId="2147483648"/>
              <pc:sldLayoutMk cId="663980779" sldId="2147483659"/>
              <ac:spMk id="4" creationId="{35647076-A1C2-7AD6-2409-C8C514507C78}"/>
            </ac:spMkLst>
          </pc:spChg>
          <pc:spChg chg="del">
            <ac:chgData name="Lynne Casiple" userId="282ab3a2-0997-4f8e-9e46-16b8835985e9" providerId="ADAL" clId="{C321BC5B-3221-C845-909D-2CDBF68CEFC0}" dt="2023-03-23T15:34:50.847" v="402" actId="478"/>
            <ac:spMkLst>
              <pc:docMk/>
              <pc:sldMasterMk cId="4278707933" sldId="2147483648"/>
              <pc:sldLayoutMk cId="663980779" sldId="2147483659"/>
              <ac:spMk id="5" creationId="{00000000-0000-0000-0000-000000000000}"/>
            </ac:spMkLst>
          </pc:spChg>
          <pc:spChg chg="add mod">
            <ac:chgData name="Lynne Casiple" userId="282ab3a2-0997-4f8e-9e46-16b8835985e9" providerId="ADAL" clId="{C321BC5B-3221-C845-909D-2CDBF68CEFC0}" dt="2023-03-23T18:55:55.385" v="1636"/>
            <ac:spMkLst>
              <pc:docMk/>
              <pc:sldMasterMk cId="4278707933" sldId="2147483648"/>
              <pc:sldLayoutMk cId="663980779" sldId="2147483659"/>
              <ac:spMk id="5" creationId="{11104683-0083-D88A-9237-79C679EEB4E5}"/>
            </ac:spMkLst>
          </pc:spChg>
          <pc:spChg chg="del">
            <ac:chgData name="Lynne Casiple" userId="282ab3a2-0997-4f8e-9e46-16b8835985e9" providerId="ADAL" clId="{C321BC5B-3221-C845-909D-2CDBF68CEFC0}" dt="2023-03-23T15:34:52.160" v="403" actId="478"/>
            <ac:spMkLst>
              <pc:docMk/>
              <pc:sldMasterMk cId="4278707933" sldId="2147483648"/>
              <pc:sldLayoutMk cId="663980779" sldId="2147483659"/>
              <ac:spMk id="6" creationId="{00000000-0000-0000-0000-000000000000}"/>
            </ac:spMkLst>
          </pc:spChg>
          <pc:spChg chg="del">
            <ac:chgData name="Lynne Casiple" userId="282ab3a2-0997-4f8e-9e46-16b8835985e9" providerId="ADAL" clId="{C321BC5B-3221-C845-909D-2CDBF68CEFC0}" dt="2023-03-23T18:55:54.179" v="1634" actId="478"/>
            <ac:spMkLst>
              <pc:docMk/>
              <pc:sldMasterMk cId="4278707933" sldId="2147483648"/>
              <pc:sldLayoutMk cId="663980779" sldId="2147483659"/>
              <ac:spMk id="7" creationId="{00000000-0000-0000-0000-000000000000}"/>
            </ac:spMkLst>
          </pc:spChg>
          <pc:spChg chg="del">
            <ac:chgData name="Lynne Casiple" userId="282ab3a2-0997-4f8e-9e46-16b8835985e9" providerId="ADAL" clId="{C321BC5B-3221-C845-909D-2CDBF68CEFC0}" dt="2023-03-23T18:55:54.179" v="1634" actId="478"/>
            <ac:spMkLst>
              <pc:docMk/>
              <pc:sldMasterMk cId="4278707933" sldId="2147483648"/>
              <pc:sldLayoutMk cId="663980779" sldId="2147483659"/>
              <ac:spMk id="8" creationId="{00000000-0000-0000-0000-000000000000}"/>
            </ac:spMkLst>
          </pc:spChg>
          <pc:spChg chg="mod">
            <ac:chgData name="Lynne Casiple" userId="282ab3a2-0997-4f8e-9e46-16b8835985e9" providerId="ADAL" clId="{C321BC5B-3221-C845-909D-2CDBF68CEFC0}" dt="2023-03-23T15:34:52.704" v="404"/>
            <ac:spMkLst>
              <pc:docMk/>
              <pc:sldMasterMk cId="4278707933" sldId="2147483648"/>
              <pc:sldLayoutMk cId="663980779" sldId="2147483659"/>
              <ac:spMk id="13" creationId="{5C5B3094-13F8-A33B-D8CB-B0D179493F47}"/>
            </ac:spMkLst>
          </pc:spChg>
          <pc:spChg chg="add del mod">
            <ac:chgData name="Lynne Casiple" userId="282ab3a2-0997-4f8e-9e46-16b8835985e9" providerId="ADAL" clId="{C321BC5B-3221-C845-909D-2CDBF68CEFC0}" dt="2023-03-23T15:59:06.095" v="706" actId="478"/>
            <ac:spMkLst>
              <pc:docMk/>
              <pc:sldMasterMk cId="4278707933" sldId="2147483648"/>
              <pc:sldLayoutMk cId="663980779" sldId="2147483659"/>
              <ac:spMk id="14" creationId="{DE440F86-3661-DF52-9A7E-85A4B25EF83E}"/>
            </ac:spMkLst>
          </pc:spChg>
          <pc:spChg chg="add del mod">
            <ac:chgData name="Lynne Casiple" userId="282ab3a2-0997-4f8e-9e46-16b8835985e9" providerId="ADAL" clId="{C321BC5B-3221-C845-909D-2CDBF68CEFC0}" dt="2023-03-23T18:55:54.179" v="1634" actId="478"/>
            <ac:spMkLst>
              <pc:docMk/>
              <pc:sldMasterMk cId="4278707933" sldId="2147483648"/>
              <pc:sldLayoutMk cId="663980779" sldId="2147483659"/>
              <ac:spMk id="15" creationId="{3CF874CC-65A6-82E6-5E92-108359E88F24}"/>
            </ac:spMkLst>
          </pc:spChg>
          <pc:spChg chg="mod">
            <ac:chgData name="Lynne Casiple" userId="282ab3a2-0997-4f8e-9e46-16b8835985e9" providerId="ADAL" clId="{C321BC5B-3221-C845-909D-2CDBF68CEFC0}" dt="2023-03-23T18:55:55.385" v="1636"/>
            <ac:spMkLst>
              <pc:docMk/>
              <pc:sldMasterMk cId="4278707933" sldId="2147483648"/>
              <pc:sldLayoutMk cId="663980779" sldId="2147483659"/>
              <ac:spMk id="18" creationId="{6AF70DF1-61CB-6D74-AA2F-CBDD80F0BA23}"/>
            </ac:spMkLst>
          </pc:spChg>
          <pc:spChg chg="add mod">
            <ac:chgData name="Lynne Casiple" userId="282ab3a2-0997-4f8e-9e46-16b8835985e9" providerId="ADAL" clId="{C321BC5B-3221-C845-909D-2CDBF68CEFC0}" dt="2023-03-23T18:55:55.385" v="1636"/>
            <ac:spMkLst>
              <pc:docMk/>
              <pc:sldMasterMk cId="4278707933" sldId="2147483648"/>
              <pc:sldLayoutMk cId="663980779" sldId="2147483659"/>
              <ac:spMk id="19" creationId="{EA81ADCD-DAF2-ECFE-F26E-9314136E3352}"/>
            </ac:spMkLst>
          </pc:spChg>
          <pc:grpChg chg="add mod">
            <ac:chgData name="Lynne Casiple" userId="282ab3a2-0997-4f8e-9e46-16b8835985e9" providerId="ADAL" clId="{C321BC5B-3221-C845-909D-2CDBF68CEFC0}" dt="2023-03-23T18:55:55.385" v="1636"/>
            <ac:grpSpMkLst>
              <pc:docMk/>
              <pc:sldMasterMk cId="4278707933" sldId="2147483648"/>
              <pc:sldLayoutMk cId="663980779" sldId="2147483659"/>
              <ac:grpSpMk id="6" creationId="{EA56185B-B9AE-5BC9-3F14-D7EF825674BD}"/>
            </ac:grpSpMkLst>
          </pc:grpChg>
          <pc:grpChg chg="add del mod">
            <ac:chgData name="Lynne Casiple" userId="282ab3a2-0997-4f8e-9e46-16b8835985e9" providerId="ADAL" clId="{C321BC5B-3221-C845-909D-2CDBF68CEFC0}" dt="2023-03-23T18:55:54.959" v="1635" actId="478"/>
            <ac:grpSpMkLst>
              <pc:docMk/>
              <pc:sldMasterMk cId="4278707933" sldId="2147483648"/>
              <pc:sldLayoutMk cId="663980779" sldId="2147483659"/>
              <ac:grpSpMk id="9" creationId="{48E66773-2F3A-94FD-3F03-2C93E9CF2271}"/>
            </ac:grpSpMkLst>
          </pc:grpChg>
          <pc:grpChg chg="mod">
            <ac:chgData name="Lynne Casiple" userId="282ab3a2-0997-4f8e-9e46-16b8835985e9" providerId="ADAL" clId="{C321BC5B-3221-C845-909D-2CDBF68CEFC0}" dt="2023-03-23T15:34:52.704" v="404"/>
            <ac:grpSpMkLst>
              <pc:docMk/>
              <pc:sldMasterMk cId="4278707933" sldId="2147483648"/>
              <pc:sldLayoutMk cId="663980779" sldId="2147483659"/>
              <ac:grpSpMk id="10" creationId="{564A8F6D-28A6-6774-2582-3F709B32FF6D}"/>
            </ac:grpSpMkLst>
          </pc:grpChg>
          <pc:grpChg chg="mod">
            <ac:chgData name="Lynne Casiple" userId="282ab3a2-0997-4f8e-9e46-16b8835985e9" providerId="ADAL" clId="{C321BC5B-3221-C845-909D-2CDBF68CEFC0}" dt="2023-03-23T18:55:55.385" v="1636"/>
            <ac:grpSpMkLst>
              <pc:docMk/>
              <pc:sldMasterMk cId="4278707933" sldId="2147483648"/>
              <pc:sldLayoutMk cId="663980779" sldId="2147483659"/>
              <ac:grpSpMk id="14" creationId="{06EA8557-6DC1-BE3B-FA87-B2FAC8EA3CBF}"/>
            </ac:grpSpMkLst>
          </pc:grpChg>
          <pc:picChg chg="mod">
            <ac:chgData name="Lynne Casiple" userId="282ab3a2-0997-4f8e-9e46-16b8835985e9" providerId="ADAL" clId="{C321BC5B-3221-C845-909D-2CDBF68CEFC0}" dt="2023-03-23T15:34:52.704" v="404"/>
            <ac:picMkLst>
              <pc:docMk/>
              <pc:sldMasterMk cId="4278707933" sldId="2147483648"/>
              <pc:sldLayoutMk cId="663980779" sldId="2147483659"/>
              <ac:picMk id="11" creationId="{853AFF16-C0D4-E6CF-11EC-BAEEA3CF5332}"/>
            </ac:picMkLst>
          </pc:picChg>
          <pc:picChg chg="mod">
            <ac:chgData name="Lynne Casiple" userId="282ab3a2-0997-4f8e-9e46-16b8835985e9" providerId="ADAL" clId="{C321BC5B-3221-C845-909D-2CDBF68CEFC0}" dt="2023-03-23T15:34:52.704" v="404"/>
            <ac:picMkLst>
              <pc:docMk/>
              <pc:sldMasterMk cId="4278707933" sldId="2147483648"/>
              <pc:sldLayoutMk cId="663980779" sldId="2147483659"/>
              <ac:picMk id="12" creationId="{0C8607E3-EFA5-84D3-50FD-8F0F1C475369}"/>
            </ac:picMkLst>
          </pc:picChg>
          <pc:picChg chg="mod">
            <ac:chgData name="Lynne Casiple" userId="282ab3a2-0997-4f8e-9e46-16b8835985e9" providerId="ADAL" clId="{C321BC5B-3221-C845-909D-2CDBF68CEFC0}" dt="2023-03-23T18:55:55.385" v="1636"/>
            <ac:picMkLst>
              <pc:docMk/>
              <pc:sldMasterMk cId="4278707933" sldId="2147483648"/>
              <pc:sldLayoutMk cId="663980779" sldId="2147483659"/>
              <ac:picMk id="16" creationId="{768344D9-A9B2-068C-02CE-A6DAC304AFE4}"/>
            </ac:picMkLst>
          </pc:picChg>
          <pc:picChg chg="mod">
            <ac:chgData name="Lynne Casiple" userId="282ab3a2-0997-4f8e-9e46-16b8835985e9" providerId="ADAL" clId="{C321BC5B-3221-C845-909D-2CDBF68CEFC0}" dt="2023-03-23T18:55:55.385" v="1636"/>
            <ac:picMkLst>
              <pc:docMk/>
              <pc:sldMasterMk cId="4278707933" sldId="2147483648"/>
              <pc:sldLayoutMk cId="663980779" sldId="2147483659"/>
              <ac:picMk id="17" creationId="{ACA410D8-061C-1FD7-39C4-021932AACC1C}"/>
            </ac:picMkLst>
          </pc:picChg>
        </pc:sldLayoutChg>
        <pc:sldLayoutChg chg="addSp delSp modSp mod">
          <pc:chgData name="Lynne Casiple" userId="282ab3a2-0997-4f8e-9e46-16b8835985e9" providerId="ADAL" clId="{C321BC5B-3221-C845-909D-2CDBF68CEFC0}" dt="2023-03-23T18:56:14.418" v="1639"/>
          <pc:sldLayoutMkLst>
            <pc:docMk/>
            <pc:sldMasterMk cId="4278707933" sldId="2147483648"/>
            <pc:sldLayoutMk cId="3605768072" sldId="2147483660"/>
          </pc:sldLayoutMkLst>
          <pc:spChg chg="add mod">
            <ac:chgData name="Lynne Casiple" userId="282ab3a2-0997-4f8e-9e46-16b8835985e9" providerId="ADAL" clId="{C321BC5B-3221-C845-909D-2CDBF68CEFC0}" dt="2023-03-23T18:56:14.418" v="1639"/>
            <ac:spMkLst>
              <pc:docMk/>
              <pc:sldMasterMk cId="4278707933" sldId="2147483648"/>
              <pc:sldLayoutMk cId="3605768072" sldId="2147483660"/>
              <ac:spMk id="2" creationId="{A5876E7F-E5B6-2E02-5602-5AB8C42501F1}"/>
            </ac:spMkLst>
          </pc:spChg>
          <pc:spChg chg="del">
            <ac:chgData name="Lynne Casiple" userId="282ab3a2-0997-4f8e-9e46-16b8835985e9" providerId="ADAL" clId="{C321BC5B-3221-C845-909D-2CDBF68CEFC0}" dt="2023-03-23T15:34:56.332" v="405" actId="478"/>
            <ac:spMkLst>
              <pc:docMk/>
              <pc:sldMasterMk cId="4278707933" sldId="2147483648"/>
              <pc:sldLayoutMk cId="3605768072" sldId="2147483660"/>
              <ac:spMk id="4" creationId="{00000000-0000-0000-0000-000000000000}"/>
            </ac:spMkLst>
          </pc:spChg>
          <pc:spChg chg="add mod">
            <ac:chgData name="Lynne Casiple" userId="282ab3a2-0997-4f8e-9e46-16b8835985e9" providerId="ADAL" clId="{C321BC5B-3221-C845-909D-2CDBF68CEFC0}" dt="2023-03-23T18:56:14.418" v="1639"/>
            <ac:spMkLst>
              <pc:docMk/>
              <pc:sldMasterMk cId="4278707933" sldId="2147483648"/>
              <pc:sldLayoutMk cId="3605768072" sldId="2147483660"/>
              <ac:spMk id="4" creationId="{0F50A4D5-A940-D4B4-1B99-382F5B84572E}"/>
            </ac:spMkLst>
          </pc:spChg>
          <pc:spChg chg="del">
            <ac:chgData name="Lynne Casiple" userId="282ab3a2-0997-4f8e-9e46-16b8835985e9" providerId="ADAL" clId="{C321BC5B-3221-C845-909D-2CDBF68CEFC0}" dt="2023-03-23T15:34:57.441" v="406" actId="478"/>
            <ac:spMkLst>
              <pc:docMk/>
              <pc:sldMasterMk cId="4278707933" sldId="2147483648"/>
              <pc:sldLayoutMk cId="3605768072" sldId="2147483660"/>
              <ac:spMk id="5" creationId="{00000000-0000-0000-0000-000000000000}"/>
            </ac:spMkLst>
          </pc:spChg>
          <pc:spChg chg="del">
            <ac:chgData name="Lynne Casiple" userId="282ab3a2-0997-4f8e-9e46-16b8835985e9" providerId="ADAL" clId="{C321BC5B-3221-C845-909D-2CDBF68CEFC0}" dt="2023-03-23T15:34:58.727" v="407" actId="478"/>
            <ac:spMkLst>
              <pc:docMk/>
              <pc:sldMasterMk cId="4278707933" sldId="2147483648"/>
              <pc:sldLayoutMk cId="3605768072" sldId="2147483660"/>
              <ac:spMk id="6" creationId="{00000000-0000-0000-0000-000000000000}"/>
            </ac:spMkLst>
          </pc:spChg>
          <pc:spChg chg="del">
            <ac:chgData name="Lynne Casiple" userId="282ab3a2-0997-4f8e-9e46-16b8835985e9" providerId="ADAL" clId="{C321BC5B-3221-C845-909D-2CDBF68CEFC0}" dt="2023-03-23T18:56:14.010" v="1638" actId="478"/>
            <ac:spMkLst>
              <pc:docMk/>
              <pc:sldMasterMk cId="4278707933" sldId="2147483648"/>
              <pc:sldLayoutMk cId="3605768072" sldId="2147483660"/>
              <ac:spMk id="7" creationId="{00000000-0000-0000-0000-000000000000}"/>
            </ac:spMkLst>
          </pc:spChg>
          <pc:spChg chg="del">
            <ac:chgData name="Lynne Casiple" userId="282ab3a2-0997-4f8e-9e46-16b8835985e9" providerId="ADAL" clId="{C321BC5B-3221-C845-909D-2CDBF68CEFC0}" dt="2023-03-23T15:43:45.364" v="492" actId="478"/>
            <ac:spMkLst>
              <pc:docMk/>
              <pc:sldMasterMk cId="4278707933" sldId="2147483648"/>
              <pc:sldLayoutMk cId="3605768072" sldId="2147483660"/>
              <ac:spMk id="8" creationId="{00000000-0000-0000-0000-000000000000}"/>
            </ac:spMkLst>
          </pc:spChg>
          <pc:spChg chg="del">
            <ac:chgData name="Lynne Casiple" userId="282ab3a2-0997-4f8e-9e46-16b8835985e9" providerId="ADAL" clId="{C321BC5B-3221-C845-909D-2CDBF68CEFC0}" dt="2023-03-23T18:56:14.010" v="1638" actId="478"/>
            <ac:spMkLst>
              <pc:docMk/>
              <pc:sldMasterMk cId="4278707933" sldId="2147483648"/>
              <pc:sldLayoutMk cId="3605768072" sldId="2147483660"/>
              <ac:spMk id="9" creationId="{00000000-0000-0000-0000-000000000000}"/>
            </ac:spMkLst>
          </pc:spChg>
          <pc:spChg chg="mod">
            <ac:chgData name="Lynne Casiple" userId="282ab3a2-0997-4f8e-9e46-16b8835985e9" providerId="ADAL" clId="{C321BC5B-3221-C845-909D-2CDBF68CEFC0}" dt="2023-03-23T15:34:59.357" v="408"/>
            <ac:spMkLst>
              <pc:docMk/>
              <pc:sldMasterMk cId="4278707933" sldId="2147483648"/>
              <pc:sldLayoutMk cId="3605768072" sldId="2147483660"/>
              <ac:spMk id="13" creationId="{8CCFBCE0-E563-F363-3C5D-06EA54468EFD}"/>
            </ac:spMkLst>
          </pc:spChg>
          <pc:spChg chg="add del mod">
            <ac:chgData name="Lynne Casiple" userId="282ab3a2-0997-4f8e-9e46-16b8835985e9" providerId="ADAL" clId="{C321BC5B-3221-C845-909D-2CDBF68CEFC0}" dt="2023-03-23T15:59:13.026" v="708" actId="478"/>
            <ac:spMkLst>
              <pc:docMk/>
              <pc:sldMasterMk cId="4278707933" sldId="2147483648"/>
              <pc:sldLayoutMk cId="3605768072" sldId="2147483660"/>
              <ac:spMk id="16" creationId="{D058BAAB-59E7-669A-6E79-4BD5B2376100}"/>
            </ac:spMkLst>
          </pc:spChg>
          <pc:spChg chg="add del mod">
            <ac:chgData name="Lynne Casiple" userId="282ab3a2-0997-4f8e-9e46-16b8835985e9" providerId="ADAL" clId="{C321BC5B-3221-C845-909D-2CDBF68CEFC0}" dt="2023-03-23T18:56:14.010" v="1638" actId="478"/>
            <ac:spMkLst>
              <pc:docMk/>
              <pc:sldMasterMk cId="4278707933" sldId="2147483648"/>
              <pc:sldLayoutMk cId="3605768072" sldId="2147483660"/>
              <ac:spMk id="17" creationId="{7A1128A5-A004-9690-6496-2960D3687B77}"/>
            </ac:spMkLst>
          </pc:spChg>
          <pc:spChg chg="mod">
            <ac:chgData name="Lynne Casiple" userId="282ab3a2-0997-4f8e-9e46-16b8835985e9" providerId="ADAL" clId="{C321BC5B-3221-C845-909D-2CDBF68CEFC0}" dt="2023-03-23T18:56:14.418" v="1639"/>
            <ac:spMkLst>
              <pc:docMk/>
              <pc:sldMasterMk cId="4278707933" sldId="2147483648"/>
              <pc:sldLayoutMk cId="3605768072" sldId="2147483660"/>
              <ac:spMk id="20" creationId="{1B3EA055-5536-08F5-0242-A26405875F2E}"/>
            </ac:spMkLst>
          </pc:spChg>
          <pc:spChg chg="add mod">
            <ac:chgData name="Lynne Casiple" userId="282ab3a2-0997-4f8e-9e46-16b8835985e9" providerId="ADAL" clId="{C321BC5B-3221-C845-909D-2CDBF68CEFC0}" dt="2023-03-23T18:56:14.418" v="1639"/>
            <ac:spMkLst>
              <pc:docMk/>
              <pc:sldMasterMk cId="4278707933" sldId="2147483648"/>
              <pc:sldLayoutMk cId="3605768072" sldId="2147483660"/>
              <ac:spMk id="21" creationId="{DB37CC63-04E3-B352-EB6B-3F168CF5B538}"/>
            </ac:spMkLst>
          </pc:spChg>
          <pc:grpChg chg="add del mod">
            <ac:chgData name="Lynne Casiple" userId="282ab3a2-0997-4f8e-9e46-16b8835985e9" providerId="ADAL" clId="{C321BC5B-3221-C845-909D-2CDBF68CEFC0}" dt="2023-03-23T15:46:57.765" v="509" actId="165"/>
            <ac:grpSpMkLst>
              <pc:docMk/>
              <pc:sldMasterMk cId="4278707933" sldId="2147483648"/>
              <pc:sldLayoutMk cId="3605768072" sldId="2147483660"/>
              <ac:grpSpMk id="2" creationId="{12CFBE87-D0F1-F361-87BD-A9964EEB4758}"/>
            </ac:grpSpMkLst>
          </pc:grpChg>
          <pc:grpChg chg="add mod">
            <ac:chgData name="Lynne Casiple" userId="282ab3a2-0997-4f8e-9e46-16b8835985e9" providerId="ADAL" clId="{C321BC5B-3221-C845-909D-2CDBF68CEFC0}" dt="2023-03-23T18:56:14.418" v="1639"/>
            <ac:grpSpMkLst>
              <pc:docMk/>
              <pc:sldMasterMk cId="4278707933" sldId="2147483648"/>
              <pc:sldLayoutMk cId="3605768072" sldId="2147483660"/>
              <ac:grpSpMk id="5" creationId="{96EACB8C-5F82-EA41-629B-7FC36EF88EEE}"/>
            </ac:grpSpMkLst>
          </pc:grpChg>
          <pc:grpChg chg="mod">
            <ac:chgData name="Lynne Casiple" userId="282ab3a2-0997-4f8e-9e46-16b8835985e9" providerId="ADAL" clId="{C321BC5B-3221-C845-909D-2CDBF68CEFC0}" dt="2023-03-23T18:56:14.418" v="1639"/>
            <ac:grpSpMkLst>
              <pc:docMk/>
              <pc:sldMasterMk cId="4278707933" sldId="2147483648"/>
              <pc:sldLayoutMk cId="3605768072" sldId="2147483660"/>
              <ac:grpSpMk id="6" creationId="{986DC883-C4F3-AD01-1157-767B4F27FAFD}"/>
            </ac:grpSpMkLst>
          </pc:grpChg>
          <pc:grpChg chg="del mod topLvl">
            <ac:chgData name="Lynne Casiple" userId="282ab3a2-0997-4f8e-9e46-16b8835985e9" providerId="ADAL" clId="{C321BC5B-3221-C845-909D-2CDBF68CEFC0}" dt="2023-03-23T18:56:14.010" v="1638" actId="478"/>
            <ac:grpSpMkLst>
              <pc:docMk/>
              <pc:sldMasterMk cId="4278707933" sldId="2147483648"/>
              <pc:sldLayoutMk cId="3605768072" sldId="2147483660"/>
              <ac:grpSpMk id="10" creationId="{3DB93E0D-7CB7-D5D5-9FE9-A8F70D1A19C3}"/>
            </ac:grpSpMkLst>
          </pc:grpChg>
          <pc:picChg chg="mod modCrop">
            <ac:chgData name="Lynne Casiple" userId="282ab3a2-0997-4f8e-9e46-16b8835985e9" providerId="ADAL" clId="{C321BC5B-3221-C845-909D-2CDBF68CEFC0}" dt="2023-03-23T15:45:39.921" v="498" actId="1076"/>
            <ac:picMkLst>
              <pc:docMk/>
              <pc:sldMasterMk cId="4278707933" sldId="2147483648"/>
              <pc:sldLayoutMk cId="3605768072" sldId="2147483660"/>
              <ac:picMk id="3" creationId="{00000000-0000-0000-0000-000000000000}"/>
            </ac:picMkLst>
          </pc:picChg>
          <pc:picChg chg="mod">
            <ac:chgData name="Lynne Casiple" userId="282ab3a2-0997-4f8e-9e46-16b8835985e9" providerId="ADAL" clId="{C321BC5B-3221-C845-909D-2CDBF68CEFC0}" dt="2023-03-23T18:56:14.418" v="1639"/>
            <ac:picMkLst>
              <pc:docMk/>
              <pc:sldMasterMk cId="4278707933" sldId="2147483648"/>
              <pc:sldLayoutMk cId="3605768072" sldId="2147483660"/>
              <ac:picMk id="8" creationId="{B093CC54-85A6-697B-7F0F-F7365405477E}"/>
            </ac:picMkLst>
          </pc:picChg>
          <pc:picChg chg="del mod topLvl">
            <ac:chgData name="Lynne Casiple" userId="282ab3a2-0997-4f8e-9e46-16b8835985e9" providerId="ADAL" clId="{C321BC5B-3221-C845-909D-2CDBF68CEFC0}" dt="2023-03-23T18:56:14.010" v="1638" actId="478"/>
            <ac:picMkLst>
              <pc:docMk/>
              <pc:sldMasterMk cId="4278707933" sldId="2147483648"/>
              <pc:sldLayoutMk cId="3605768072" sldId="2147483660"/>
              <ac:picMk id="11" creationId="{CA3BBF2E-F498-6E26-040C-80843FDA0317}"/>
            </ac:picMkLst>
          </pc:picChg>
          <pc:picChg chg="mod">
            <ac:chgData name="Lynne Casiple" userId="282ab3a2-0997-4f8e-9e46-16b8835985e9" providerId="ADAL" clId="{C321BC5B-3221-C845-909D-2CDBF68CEFC0}" dt="2023-03-23T15:34:59.357" v="408"/>
            <ac:picMkLst>
              <pc:docMk/>
              <pc:sldMasterMk cId="4278707933" sldId="2147483648"/>
              <pc:sldLayoutMk cId="3605768072" sldId="2147483660"/>
              <ac:picMk id="12" creationId="{941E06C0-61F7-EA67-224B-672124AB04EF}"/>
            </ac:picMkLst>
          </pc:picChg>
          <pc:picChg chg="mod">
            <ac:chgData name="Lynne Casiple" userId="282ab3a2-0997-4f8e-9e46-16b8835985e9" providerId="ADAL" clId="{C321BC5B-3221-C845-909D-2CDBF68CEFC0}" dt="2023-03-23T18:56:14.418" v="1639"/>
            <ac:picMkLst>
              <pc:docMk/>
              <pc:sldMasterMk cId="4278707933" sldId="2147483648"/>
              <pc:sldLayoutMk cId="3605768072" sldId="2147483660"/>
              <ac:picMk id="16" creationId="{7F7C22B8-BFF6-AB53-220B-CBE823002819}"/>
            </ac:picMkLst>
          </pc:picChg>
        </pc:sldLayoutChg>
        <pc:sldLayoutChg chg="addSp delSp modSp mod">
          <pc:chgData name="Lynne Casiple" userId="282ab3a2-0997-4f8e-9e46-16b8835985e9" providerId="ADAL" clId="{C321BC5B-3221-C845-909D-2CDBF68CEFC0}" dt="2023-03-23T18:02:08.276" v="1561" actId="12789"/>
          <pc:sldLayoutMkLst>
            <pc:docMk/>
            <pc:sldMasterMk cId="4278707933" sldId="2147483648"/>
            <pc:sldLayoutMk cId="2283008738" sldId="2147483661"/>
          </pc:sldLayoutMkLst>
          <pc:spChg chg="del">
            <ac:chgData name="Lynne Casiple" userId="282ab3a2-0997-4f8e-9e46-16b8835985e9" providerId="ADAL" clId="{C321BC5B-3221-C845-909D-2CDBF68CEFC0}" dt="2023-03-23T15:35:02.852" v="409" actId="478"/>
            <ac:spMkLst>
              <pc:docMk/>
              <pc:sldMasterMk cId="4278707933" sldId="2147483648"/>
              <pc:sldLayoutMk cId="2283008738" sldId="2147483661"/>
              <ac:spMk id="7" creationId="{00000000-0000-0000-0000-000000000000}"/>
            </ac:spMkLst>
          </pc:spChg>
          <pc:spChg chg="del">
            <ac:chgData name="Lynne Casiple" userId="282ab3a2-0997-4f8e-9e46-16b8835985e9" providerId="ADAL" clId="{C321BC5B-3221-C845-909D-2CDBF68CEFC0}" dt="2023-03-23T15:35:04.226" v="410" actId="478"/>
            <ac:spMkLst>
              <pc:docMk/>
              <pc:sldMasterMk cId="4278707933" sldId="2147483648"/>
              <pc:sldLayoutMk cId="2283008738" sldId="2147483661"/>
              <ac:spMk id="8" creationId="{00000000-0000-0000-0000-000000000000}"/>
            </ac:spMkLst>
          </pc:spChg>
          <pc:spChg chg="del">
            <ac:chgData name="Lynne Casiple" userId="282ab3a2-0997-4f8e-9e46-16b8835985e9" providerId="ADAL" clId="{C321BC5B-3221-C845-909D-2CDBF68CEFC0}" dt="2023-03-23T15:35:05.572" v="411" actId="478"/>
            <ac:spMkLst>
              <pc:docMk/>
              <pc:sldMasterMk cId="4278707933" sldId="2147483648"/>
              <pc:sldLayoutMk cId="2283008738" sldId="2147483661"/>
              <ac:spMk id="9" creationId="{00000000-0000-0000-0000-000000000000}"/>
            </ac:spMkLst>
          </pc:spChg>
          <pc:spChg chg="mod">
            <ac:chgData name="Lynne Casiple" userId="282ab3a2-0997-4f8e-9e46-16b8835985e9" providerId="ADAL" clId="{C321BC5B-3221-C845-909D-2CDBF68CEFC0}" dt="2023-03-23T18:01:56.220" v="1560" actId="14100"/>
            <ac:spMkLst>
              <pc:docMk/>
              <pc:sldMasterMk cId="4278707933" sldId="2147483648"/>
              <pc:sldLayoutMk cId="2283008738" sldId="2147483661"/>
              <ac:spMk id="10" creationId="{00000000-0000-0000-0000-000000000000}"/>
            </ac:spMkLst>
          </pc:spChg>
          <pc:spChg chg="mod">
            <ac:chgData name="Lynne Casiple" userId="282ab3a2-0997-4f8e-9e46-16b8835985e9" providerId="ADAL" clId="{C321BC5B-3221-C845-909D-2CDBF68CEFC0}" dt="2023-03-23T18:02:08.276" v="1561" actId="12789"/>
            <ac:spMkLst>
              <pc:docMk/>
              <pc:sldMasterMk cId="4278707933" sldId="2147483648"/>
              <pc:sldLayoutMk cId="2283008738" sldId="2147483661"/>
              <ac:spMk id="11" creationId="{00000000-0000-0000-0000-000000000000}"/>
            </ac:spMkLst>
          </pc:spChg>
          <pc:spChg chg="mod">
            <ac:chgData name="Lynne Casiple" userId="282ab3a2-0997-4f8e-9e46-16b8835985e9" providerId="ADAL" clId="{C321BC5B-3221-C845-909D-2CDBF68CEFC0}" dt="2023-03-23T15:35:06.307" v="412"/>
            <ac:spMkLst>
              <pc:docMk/>
              <pc:sldMasterMk cId="4278707933" sldId="2147483648"/>
              <pc:sldLayoutMk cId="2283008738" sldId="2147483661"/>
              <ac:spMk id="22" creationId="{86B10AA6-05CB-2825-05B8-3D0A08E58316}"/>
            </ac:spMkLst>
          </pc:spChg>
          <pc:spChg chg="add del mod">
            <ac:chgData name="Lynne Casiple" userId="282ab3a2-0997-4f8e-9e46-16b8835985e9" providerId="ADAL" clId="{C321BC5B-3221-C845-909D-2CDBF68CEFC0}" dt="2023-03-23T15:59:16.407" v="710" actId="478"/>
            <ac:spMkLst>
              <pc:docMk/>
              <pc:sldMasterMk cId="4278707933" sldId="2147483648"/>
              <pc:sldLayoutMk cId="2283008738" sldId="2147483661"/>
              <ac:spMk id="23" creationId="{FE75CE9E-AEE1-025D-A120-F10F0DF952BF}"/>
            </ac:spMkLst>
          </pc:spChg>
          <pc:spChg chg="add mod">
            <ac:chgData name="Lynne Casiple" userId="282ab3a2-0997-4f8e-9e46-16b8835985e9" providerId="ADAL" clId="{C321BC5B-3221-C845-909D-2CDBF68CEFC0}" dt="2023-03-23T18:02:08.276" v="1561" actId="12789"/>
            <ac:spMkLst>
              <pc:docMk/>
              <pc:sldMasterMk cId="4278707933" sldId="2147483648"/>
              <pc:sldLayoutMk cId="2283008738" sldId="2147483661"/>
              <ac:spMk id="24" creationId="{B66C5E38-63F6-AA04-DD7F-C9D187832DFF}"/>
            </ac:spMkLst>
          </pc:spChg>
          <pc:grpChg chg="add mod">
            <ac:chgData name="Lynne Casiple" userId="282ab3a2-0997-4f8e-9e46-16b8835985e9" providerId="ADAL" clId="{C321BC5B-3221-C845-909D-2CDBF68CEFC0}" dt="2023-03-23T15:35:06.307" v="412"/>
            <ac:grpSpMkLst>
              <pc:docMk/>
              <pc:sldMasterMk cId="4278707933" sldId="2147483648"/>
              <pc:sldLayoutMk cId="2283008738" sldId="2147483661"/>
              <ac:grpSpMk id="2" creationId="{C19B2F26-3A2D-8EFB-A651-65319F838B03}"/>
            </ac:grpSpMkLst>
          </pc:grpChg>
          <pc:grpChg chg="mod">
            <ac:chgData name="Lynne Casiple" userId="282ab3a2-0997-4f8e-9e46-16b8835985e9" providerId="ADAL" clId="{C321BC5B-3221-C845-909D-2CDBF68CEFC0}" dt="2023-03-23T15:35:06.307" v="412"/>
            <ac:grpSpMkLst>
              <pc:docMk/>
              <pc:sldMasterMk cId="4278707933" sldId="2147483648"/>
              <pc:sldLayoutMk cId="2283008738" sldId="2147483661"/>
              <ac:grpSpMk id="12" creationId="{0108567B-3B72-7FE2-0BC3-694E691285B5}"/>
            </ac:grpSpMkLst>
          </pc:grpChg>
          <pc:picChg chg="mod">
            <ac:chgData name="Lynne Casiple" userId="282ab3a2-0997-4f8e-9e46-16b8835985e9" providerId="ADAL" clId="{C321BC5B-3221-C845-909D-2CDBF68CEFC0}" dt="2023-03-23T15:35:06.307" v="412"/>
            <ac:picMkLst>
              <pc:docMk/>
              <pc:sldMasterMk cId="4278707933" sldId="2147483648"/>
              <pc:sldLayoutMk cId="2283008738" sldId="2147483661"/>
              <ac:picMk id="13" creationId="{2E3A3FD9-5EFB-2E93-EBA4-67496DEF5CAF}"/>
            </ac:picMkLst>
          </pc:picChg>
          <pc:picChg chg="mod">
            <ac:chgData name="Lynne Casiple" userId="282ab3a2-0997-4f8e-9e46-16b8835985e9" providerId="ADAL" clId="{C321BC5B-3221-C845-909D-2CDBF68CEFC0}" dt="2023-03-23T15:35:06.307" v="412"/>
            <ac:picMkLst>
              <pc:docMk/>
              <pc:sldMasterMk cId="4278707933" sldId="2147483648"/>
              <pc:sldLayoutMk cId="2283008738" sldId="2147483661"/>
              <ac:picMk id="21" creationId="{4B770970-F5CB-D08F-9D78-F9A89ABD5382}"/>
            </ac:picMkLst>
          </pc:picChg>
        </pc:sldLayoutChg>
        <pc:sldLayoutChg chg="addSp delSp modSp mod">
          <pc:chgData name="Lynne Casiple" userId="282ab3a2-0997-4f8e-9e46-16b8835985e9" providerId="ADAL" clId="{C321BC5B-3221-C845-909D-2CDBF68CEFC0}" dt="2023-03-23T18:56:25.329" v="1641"/>
          <pc:sldLayoutMkLst>
            <pc:docMk/>
            <pc:sldMasterMk cId="4278707933" sldId="2147483648"/>
            <pc:sldLayoutMk cId="4252755365" sldId="2147483664"/>
          </pc:sldLayoutMkLst>
          <pc:spChg chg="del">
            <ac:chgData name="Lynne Casiple" userId="282ab3a2-0997-4f8e-9e46-16b8835985e9" providerId="ADAL" clId="{C321BC5B-3221-C845-909D-2CDBF68CEFC0}" dt="2023-03-23T15:35:10.749" v="413" actId="478"/>
            <ac:spMkLst>
              <pc:docMk/>
              <pc:sldMasterMk cId="4278707933" sldId="2147483648"/>
              <pc:sldLayoutMk cId="4252755365" sldId="2147483664"/>
              <ac:spMk id="3" creationId="{00000000-0000-0000-0000-000000000000}"/>
            </ac:spMkLst>
          </pc:spChg>
          <pc:spChg chg="add mod">
            <ac:chgData name="Lynne Casiple" userId="282ab3a2-0997-4f8e-9e46-16b8835985e9" providerId="ADAL" clId="{C321BC5B-3221-C845-909D-2CDBF68CEFC0}" dt="2023-03-23T18:56:25.329" v="1641"/>
            <ac:spMkLst>
              <pc:docMk/>
              <pc:sldMasterMk cId="4278707933" sldId="2147483648"/>
              <pc:sldLayoutMk cId="4252755365" sldId="2147483664"/>
              <ac:spMk id="3" creationId="{A99D296C-C6ED-F920-4AD9-BB32E111C48E}"/>
            </ac:spMkLst>
          </pc:spChg>
          <pc:spChg chg="del">
            <ac:chgData name="Lynne Casiple" userId="282ab3a2-0997-4f8e-9e46-16b8835985e9" providerId="ADAL" clId="{C321BC5B-3221-C845-909D-2CDBF68CEFC0}" dt="2023-03-23T15:35:11.734" v="414" actId="478"/>
            <ac:spMkLst>
              <pc:docMk/>
              <pc:sldMasterMk cId="4278707933" sldId="2147483648"/>
              <pc:sldLayoutMk cId="4252755365" sldId="2147483664"/>
              <ac:spMk id="4" creationId="{00000000-0000-0000-0000-000000000000}"/>
            </ac:spMkLst>
          </pc:spChg>
          <pc:spChg chg="add mod">
            <ac:chgData name="Lynne Casiple" userId="282ab3a2-0997-4f8e-9e46-16b8835985e9" providerId="ADAL" clId="{C321BC5B-3221-C845-909D-2CDBF68CEFC0}" dt="2023-03-23T18:56:25.329" v="1641"/>
            <ac:spMkLst>
              <pc:docMk/>
              <pc:sldMasterMk cId="4278707933" sldId="2147483648"/>
              <pc:sldLayoutMk cId="4252755365" sldId="2147483664"/>
              <ac:spMk id="4" creationId="{A79D9744-096C-E86F-D7FD-842CDD82E5B7}"/>
            </ac:spMkLst>
          </pc:spChg>
          <pc:spChg chg="del">
            <ac:chgData name="Lynne Casiple" userId="282ab3a2-0997-4f8e-9e46-16b8835985e9" providerId="ADAL" clId="{C321BC5B-3221-C845-909D-2CDBF68CEFC0}" dt="2023-03-23T15:35:12.881" v="415" actId="478"/>
            <ac:spMkLst>
              <pc:docMk/>
              <pc:sldMasterMk cId="4278707933" sldId="2147483648"/>
              <pc:sldLayoutMk cId="4252755365" sldId="2147483664"/>
              <ac:spMk id="5" creationId="{00000000-0000-0000-0000-000000000000}"/>
            </ac:spMkLst>
          </pc:spChg>
          <pc:spChg chg="del">
            <ac:chgData name="Lynne Casiple" userId="282ab3a2-0997-4f8e-9e46-16b8835985e9" providerId="ADAL" clId="{C321BC5B-3221-C845-909D-2CDBF68CEFC0}" dt="2023-03-23T18:56:24.517" v="1640" actId="478"/>
            <ac:spMkLst>
              <pc:docMk/>
              <pc:sldMasterMk cId="4278707933" sldId="2147483648"/>
              <pc:sldLayoutMk cId="4252755365" sldId="2147483664"/>
              <ac:spMk id="6" creationId="{00000000-0000-0000-0000-000000000000}"/>
            </ac:spMkLst>
          </pc:spChg>
          <pc:spChg chg="del">
            <ac:chgData name="Lynne Casiple" userId="282ab3a2-0997-4f8e-9e46-16b8835985e9" providerId="ADAL" clId="{C321BC5B-3221-C845-909D-2CDBF68CEFC0}" dt="2023-03-23T18:56:24.517" v="1640" actId="478"/>
            <ac:spMkLst>
              <pc:docMk/>
              <pc:sldMasterMk cId="4278707933" sldId="2147483648"/>
              <pc:sldLayoutMk cId="4252755365" sldId="2147483664"/>
              <ac:spMk id="7" creationId="{00000000-0000-0000-0000-000000000000}"/>
            </ac:spMkLst>
          </pc:spChg>
          <pc:spChg chg="mod">
            <ac:chgData name="Lynne Casiple" userId="282ab3a2-0997-4f8e-9e46-16b8835985e9" providerId="ADAL" clId="{C321BC5B-3221-C845-909D-2CDBF68CEFC0}" dt="2023-03-23T15:35:30.998" v="421" actId="1037"/>
            <ac:spMkLst>
              <pc:docMk/>
              <pc:sldMasterMk cId="4278707933" sldId="2147483648"/>
              <pc:sldLayoutMk cId="4252755365" sldId="2147483664"/>
              <ac:spMk id="10" creationId="{00000000-0000-0000-0000-000000000000}"/>
            </ac:spMkLst>
          </pc:spChg>
          <pc:spChg chg="mod">
            <ac:chgData name="Lynne Casiple" userId="282ab3a2-0997-4f8e-9e46-16b8835985e9" providerId="ADAL" clId="{C321BC5B-3221-C845-909D-2CDBF68CEFC0}" dt="2023-03-23T15:35:13.367" v="416"/>
            <ac:spMkLst>
              <pc:docMk/>
              <pc:sldMasterMk cId="4278707933" sldId="2147483648"/>
              <pc:sldLayoutMk cId="4252755365" sldId="2147483664"/>
              <ac:spMk id="12" creationId="{CD2BDE68-CBF2-E16A-4332-9078B63AEBF0}"/>
            </ac:spMkLst>
          </pc:spChg>
          <pc:spChg chg="add del mod">
            <ac:chgData name="Lynne Casiple" userId="282ab3a2-0997-4f8e-9e46-16b8835985e9" providerId="ADAL" clId="{C321BC5B-3221-C845-909D-2CDBF68CEFC0}" dt="2023-03-23T15:59:21.278" v="712" actId="478"/>
            <ac:spMkLst>
              <pc:docMk/>
              <pc:sldMasterMk cId="4278707933" sldId="2147483648"/>
              <pc:sldLayoutMk cId="4252755365" sldId="2147483664"/>
              <ac:spMk id="13" creationId="{279BD246-F165-D39B-FD14-4CA9A711F8E8}"/>
            </ac:spMkLst>
          </pc:spChg>
          <pc:spChg chg="add del mod">
            <ac:chgData name="Lynne Casiple" userId="282ab3a2-0997-4f8e-9e46-16b8835985e9" providerId="ADAL" clId="{C321BC5B-3221-C845-909D-2CDBF68CEFC0}" dt="2023-03-23T18:56:24.517" v="1640" actId="478"/>
            <ac:spMkLst>
              <pc:docMk/>
              <pc:sldMasterMk cId="4278707933" sldId="2147483648"/>
              <pc:sldLayoutMk cId="4252755365" sldId="2147483664"/>
              <ac:spMk id="14" creationId="{E2772FF3-4BD0-B062-E18A-6328EC47FF5A}"/>
            </ac:spMkLst>
          </pc:spChg>
          <pc:spChg chg="mod">
            <ac:chgData name="Lynne Casiple" userId="282ab3a2-0997-4f8e-9e46-16b8835985e9" providerId="ADAL" clId="{C321BC5B-3221-C845-909D-2CDBF68CEFC0}" dt="2023-03-23T18:56:25.329" v="1641"/>
            <ac:spMkLst>
              <pc:docMk/>
              <pc:sldMasterMk cId="4278707933" sldId="2147483648"/>
              <pc:sldLayoutMk cId="4252755365" sldId="2147483664"/>
              <ac:spMk id="17" creationId="{6CA0E387-1269-B043-504A-9DF89DA2E368}"/>
            </ac:spMkLst>
          </pc:spChg>
          <pc:spChg chg="add mod">
            <ac:chgData name="Lynne Casiple" userId="282ab3a2-0997-4f8e-9e46-16b8835985e9" providerId="ADAL" clId="{C321BC5B-3221-C845-909D-2CDBF68CEFC0}" dt="2023-03-23T18:56:25.329" v="1641"/>
            <ac:spMkLst>
              <pc:docMk/>
              <pc:sldMasterMk cId="4278707933" sldId="2147483648"/>
              <pc:sldLayoutMk cId="4252755365" sldId="2147483664"/>
              <ac:spMk id="18" creationId="{FE7DC0C8-6BC0-6A90-F9A1-5A2F36A4DB1F}"/>
            </ac:spMkLst>
          </pc:spChg>
          <pc:grpChg chg="add del mod">
            <ac:chgData name="Lynne Casiple" userId="282ab3a2-0997-4f8e-9e46-16b8835985e9" providerId="ADAL" clId="{C321BC5B-3221-C845-909D-2CDBF68CEFC0}" dt="2023-03-23T18:56:24.517" v="1640" actId="478"/>
            <ac:grpSpMkLst>
              <pc:docMk/>
              <pc:sldMasterMk cId="4278707933" sldId="2147483648"/>
              <pc:sldLayoutMk cId="4252755365" sldId="2147483664"/>
              <ac:grpSpMk id="2" creationId="{7A51EB50-1BAB-D9C7-A4B7-A5D51FF0E838}"/>
            </ac:grpSpMkLst>
          </pc:grpChg>
          <pc:grpChg chg="add mod">
            <ac:chgData name="Lynne Casiple" userId="282ab3a2-0997-4f8e-9e46-16b8835985e9" providerId="ADAL" clId="{C321BC5B-3221-C845-909D-2CDBF68CEFC0}" dt="2023-03-23T18:56:25.329" v="1641"/>
            <ac:grpSpMkLst>
              <pc:docMk/>
              <pc:sldMasterMk cId="4278707933" sldId="2147483648"/>
              <pc:sldLayoutMk cId="4252755365" sldId="2147483664"/>
              <ac:grpSpMk id="5" creationId="{029F2DA0-2B98-ED88-7B4B-1B92E6C78DD9}"/>
            </ac:grpSpMkLst>
          </pc:grpChg>
          <pc:grpChg chg="mod">
            <ac:chgData name="Lynne Casiple" userId="282ab3a2-0997-4f8e-9e46-16b8835985e9" providerId="ADAL" clId="{C321BC5B-3221-C845-909D-2CDBF68CEFC0}" dt="2023-03-23T15:35:13.367" v="416"/>
            <ac:grpSpMkLst>
              <pc:docMk/>
              <pc:sldMasterMk cId="4278707933" sldId="2147483648"/>
              <pc:sldLayoutMk cId="4252755365" sldId="2147483664"/>
              <ac:grpSpMk id="8" creationId="{D2C3C118-93F8-D4E4-FB53-C05C4E9167EC}"/>
            </ac:grpSpMkLst>
          </pc:grpChg>
          <pc:grpChg chg="mod">
            <ac:chgData name="Lynne Casiple" userId="282ab3a2-0997-4f8e-9e46-16b8835985e9" providerId="ADAL" clId="{C321BC5B-3221-C845-909D-2CDBF68CEFC0}" dt="2023-03-23T18:56:25.329" v="1641"/>
            <ac:grpSpMkLst>
              <pc:docMk/>
              <pc:sldMasterMk cId="4278707933" sldId="2147483648"/>
              <pc:sldLayoutMk cId="4252755365" sldId="2147483664"/>
              <ac:grpSpMk id="13" creationId="{B74B443F-FB9A-EC5C-5D72-06255F6F7832}"/>
            </ac:grpSpMkLst>
          </pc:grpChg>
          <pc:picChg chg="mod">
            <ac:chgData name="Lynne Casiple" userId="282ab3a2-0997-4f8e-9e46-16b8835985e9" providerId="ADAL" clId="{C321BC5B-3221-C845-909D-2CDBF68CEFC0}" dt="2023-03-23T15:35:13.367" v="416"/>
            <ac:picMkLst>
              <pc:docMk/>
              <pc:sldMasterMk cId="4278707933" sldId="2147483648"/>
              <pc:sldLayoutMk cId="4252755365" sldId="2147483664"/>
              <ac:picMk id="9" creationId="{A6584FDB-1D40-0D51-D898-5A4A95D4B274}"/>
            </ac:picMkLst>
          </pc:picChg>
          <pc:picChg chg="mod">
            <ac:chgData name="Lynne Casiple" userId="282ab3a2-0997-4f8e-9e46-16b8835985e9" providerId="ADAL" clId="{C321BC5B-3221-C845-909D-2CDBF68CEFC0}" dt="2023-03-23T15:35:13.367" v="416"/>
            <ac:picMkLst>
              <pc:docMk/>
              <pc:sldMasterMk cId="4278707933" sldId="2147483648"/>
              <pc:sldLayoutMk cId="4252755365" sldId="2147483664"/>
              <ac:picMk id="11" creationId="{004B7B83-185E-8276-A6F5-EDDF2C636A3C}"/>
            </ac:picMkLst>
          </pc:picChg>
          <pc:picChg chg="mod">
            <ac:chgData name="Lynne Casiple" userId="282ab3a2-0997-4f8e-9e46-16b8835985e9" providerId="ADAL" clId="{C321BC5B-3221-C845-909D-2CDBF68CEFC0}" dt="2023-03-23T18:56:25.329" v="1641"/>
            <ac:picMkLst>
              <pc:docMk/>
              <pc:sldMasterMk cId="4278707933" sldId="2147483648"/>
              <pc:sldLayoutMk cId="4252755365" sldId="2147483664"/>
              <ac:picMk id="15" creationId="{BEEED03B-0CFC-25C8-61C9-5736CD485B8D}"/>
            </ac:picMkLst>
          </pc:picChg>
          <pc:picChg chg="mod">
            <ac:chgData name="Lynne Casiple" userId="282ab3a2-0997-4f8e-9e46-16b8835985e9" providerId="ADAL" clId="{C321BC5B-3221-C845-909D-2CDBF68CEFC0}" dt="2023-03-23T18:56:25.329" v="1641"/>
            <ac:picMkLst>
              <pc:docMk/>
              <pc:sldMasterMk cId="4278707933" sldId="2147483648"/>
              <pc:sldLayoutMk cId="4252755365" sldId="2147483664"/>
              <ac:picMk id="16" creationId="{2B78427E-771F-A6BB-E314-A965E1250AC1}"/>
            </ac:picMkLst>
          </pc:picChg>
        </pc:sldLayoutChg>
        <pc:sldLayoutChg chg="addSp delSp modSp mod">
          <pc:chgData name="Lynne Casiple" userId="282ab3a2-0997-4f8e-9e46-16b8835985e9" providerId="ADAL" clId="{C321BC5B-3221-C845-909D-2CDBF68CEFC0}" dt="2023-03-23T18:55:46.215" v="1633"/>
          <pc:sldLayoutMkLst>
            <pc:docMk/>
            <pc:sldMasterMk cId="4278707933" sldId="2147483648"/>
            <pc:sldLayoutMk cId="1879803513" sldId="2147483670"/>
          </pc:sldLayoutMkLst>
          <pc:spChg chg="mod">
            <ac:chgData name="Lynne Casiple" userId="282ab3a2-0997-4f8e-9e46-16b8835985e9" providerId="ADAL" clId="{C321BC5B-3221-C845-909D-2CDBF68CEFC0}" dt="2023-03-23T15:34:23.103" v="400"/>
            <ac:spMkLst>
              <pc:docMk/>
              <pc:sldMasterMk cId="4278707933" sldId="2147483648"/>
              <pc:sldLayoutMk cId="1879803513" sldId="2147483670"/>
              <ac:spMk id="7" creationId="{D9CCD085-9413-BF0A-48AD-8CC150F78981}"/>
            </ac:spMkLst>
          </pc:spChg>
          <pc:spChg chg="add del mod">
            <ac:chgData name="Lynne Casiple" userId="282ab3a2-0997-4f8e-9e46-16b8835985e9" providerId="ADAL" clId="{C321BC5B-3221-C845-909D-2CDBF68CEFC0}" dt="2023-03-23T15:58:57.478" v="704" actId="478"/>
            <ac:spMkLst>
              <pc:docMk/>
              <pc:sldMasterMk cId="4278707933" sldId="2147483648"/>
              <pc:sldLayoutMk cId="1879803513" sldId="2147483670"/>
              <ac:spMk id="8" creationId="{5A232767-90F3-0B52-B2DF-F4E194C8A2D8}"/>
            </ac:spMkLst>
          </pc:spChg>
          <pc:spChg chg="add mod">
            <ac:chgData name="Lynne Casiple" userId="282ab3a2-0997-4f8e-9e46-16b8835985e9" providerId="ADAL" clId="{C321BC5B-3221-C845-909D-2CDBF68CEFC0}" dt="2023-03-23T18:55:46.215" v="1633"/>
            <ac:spMkLst>
              <pc:docMk/>
              <pc:sldMasterMk cId="4278707933" sldId="2147483648"/>
              <pc:sldLayoutMk cId="1879803513" sldId="2147483670"/>
              <ac:spMk id="8" creationId="{84E110CC-A290-433F-3432-E65CFC97BFAB}"/>
            </ac:spMkLst>
          </pc:spChg>
          <pc:spChg chg="add del">
            <ac:chgData name="Lynne Casiple" userId="282ab3a2-0997-4f8e-9e46-16b8835985e9" providerId="ADAL" clId="{C321BC5B-3221-C845-909D-2CDBF68CEFC0}" dt="2023-03-23T15:34:18.154" v="397" actId="478"/>
            <ac:spMkLst>
              <pc:docMk/>
              <pc:sldMasterMk cId="4278707933" sldId="2147483648"/>
              <pc:sldLayoutMk cId="1879803513" sldId="2147483670"/>
              <ac:spMk id="11" creationId="{00000000-0000-0000-0000-000000000000}"/>
            </ac:spMkLst>
          </pc:spChg>
          <pc:spChg chg="add mod">
            <ac:chgData name="Lynne Casiple" userId="282ab3a2-0997-4f8e-9e46-16b8835985e9" providerId="ADAL" clId="{C321BC5B-3221-C845-909D-2CDBF68CEFC0}" dt="2023-03-23T18:55:46.215" v="1633"/>
            <ac:spMkLst>
              <pc:docMk/>
              <pc:sldMasterMk cId="4278707933" sldId="2147483648"/>
              <pc:sldLayoutMk cId="1879803513" sldId="2147483670"/>
              <ac:spMk id="11" creationId="{2B1112C1-DC6D-A5DF-4C99-B3EA91FD84ED}"/>
            </ac:spMkLst>
          </pc:spChg>
          <pc:spChg chg="del">
            <ac:chgData name="Lynne Casiple" userId="282ab3a2-0997-4f8e-9e46-16b8835985e9" providerId="ADAL" clId="{C321BC5B-3221-C845-909D-2CDBF68CEFC0}" dt="2023-03-23T15:34:20.632" v="398" actId="478"/>
            <ac:spMkLst>
              <pc:docMk/>
              <pc:sldMasterMk cId="4278707933" sldId="2147483648"/>
              <pc:sldLayoutMk cId="1879803513" sldId="2147483670"/>
              <ac:spMk id="12" creationId="{00000000-0000-0000-0000-000000000000}"/>
            </ac:spMkLst>
          </pc:spChg>
          <pc:spChg chg="del">
            <ac:chgData name="Lynne Casiple" userId="282ab3a2-0997-4f8e-9e46-16b8835985e9" providerId="ADAL" clId="{C321BC5B-3221-C845-909D-2CDBF68CEFC0}" dt="2023-03-23T15:34:22.564" v="399" actId="478"/>
            <ac:spMkLst>
              <pc:docMk/>
              <pc:sldMasterMk cId="4278707933" sldId="2147483648"/>
              <pc:sldLayoutMk cId="1879803513" sldId="2147483670"/>
              <ac:spMk id="13" creationId="{00000000-0000-0000-0000-000000000000}"/>
            </ac:spMkLst>
          </pc:spChg>
          <pc:spChg chg="add del mod">
            <ac:chgData name="Lynne Casiple" userId="282ab3a2-0997-4f8e-9e46-16b8835985e9" providerId="ADAL" clId="{C321BC5B-3221-C845-909D-2CDBF68CEFC0}" dt="2023-03-23T18:55:45.843" v="1632" actId="478"/>
            <ac:spMkLst>
              <pc:docMk/>
              <pc:sldMasterMk cId="4278707933" sldId="2147483648"/>
              <pc:sldLayoutMk cId="1879803513" sldId="2147483670"/>
              <ac:spMk id="14" creationId="{B870AB0F-84D4-E0AD-0574-CE528B31CB50}"/>
            </ac:spMkLst>
          </pc:spChg>
          <pc:spChg chg="del">
            <ac:chgData name="Lynne Casiple" userId="282ab3a2-0997-4f8e-9e46-16b8835985e9" providerId="ADAL" clId="{C321BC5B-3221-C845-909D-2CDBF68CEFC0}" dt="2023-03-23T18:55:45.843" v="1632" actId="478"/>
            <ac:spMkLst>
              <pc:docMk/>
              <pc:sldMasterMk cId="4278707933" sldId="2147483648"/>
              <pc:sldLayoutMk cId="1879803513" sldId="2147483670"/>
              <ac:spMk id="16" creationId="{00000000-0000-0000-0000-000000000000}"/>
            </ac:spMkLst>
          </pc:spChg>
          <pc:spChg chg="del">
            <ac:chgData name="Lynne Casiple" userId="282ab3a2-0997-4f8e-9e46-16b8835985e9" providerId="ADAL" clId="{C321BC5B-3221-C845-909D-2CDBF68CEFC0}" dt="2023-03-23T18:55:45.843" v="1632" actId="478"/>
            <ac:spMkLst>
              <pc:docMk/>
              <pc:sldMasterMk cId="4278707933" sldId="2147483648"/>
              <pc:sldLayoutMk cId="1879803513" sldId="2147483670"/>
              <ac:spMk id="17" creationId="{00000000-0000-0000-0000-000000000000}"/>
            </ac:spMkLst>
          </pc:spChg>
          <pc:spChg chg="add del mod">
            <ac:chgData name="Lynne Casiple" userId="282ab3a2-0997-4f8e-9e46-16b8835985e9" providerId="ADAL" clId="{C321BC5B-3221-C845-909D-2CDBF68CEFC0}" dt="2023-03-23T15:37:34.531" v="455" actId="478"/>
            <ac:spMkLst>
              <pc:docMk/>
              <pc:sldMasterMk cId="4278707933" sldId="2147483648"/>
              <pc:sldLayoutMk cId="1879803513" sldId="2147483670"/>
              <ac:spMk id="19" creationId="{00000000-0000-0000-0000-000000000000}"/>
            </ac:spMkLst>
          </pc:spChg>
          <pc:spChg chg="add del mod">
            <ac:chgData name="Lynne Casiple" userId="282ab3a2-0997-4f8e-9e46-16b8835985e9" providerId="ADAL" clId="{C321BC5B-3221-C845-909D-2CDBF68CEFC0}" dt="2023-03-23T15:37:34.531" v="455" actId="478"/>
            <ac:spMkLst>
              <pc:docMk/>
              <pc:sldMasterMk cId="4278707933" sldId="2147483648"/>
              <pc:sldLayoutMk cId="1879803513" sldId="2147483670"/>
              <ac:spMk id="20" creationId="{00000000-0000-0000-0000-000000000000}"/>
            </ac:spMkLst>
          </pc:spChg>
          <pc:spChg chg="mod">
            <ac:chgData name="Lynne Casiple" userId="282ab3a2-0997-4f8e-9e46-16b8835985e9" providerId="ADAL" clId="{C321BC5B-3221-C845-909D-2CDBF68CEFC0}" dt="2023-03-23T18:55:46.215" v="1633"/>
            <ac:spMkLst>
              <pc:docMk/>
              <pc:sldMasterMk cId="4278707933" sldId="2147483648"/>
              <pc:sldLayoutMk cId="1879803513" sldId="2147483670"/>
              <ac:spMk id="20" creationId="{A5EFC457-752F-9610-8E8F-7CC9A2D15CDB}"/>
            </ac:spMkLst>
          </pc:spChg>
          <pc:spChg chg="add del mod">
            <ac:chgData name="Lynne Casiple" userId="282ab3a2-0997-4f8e-9e46-16b8835985e9" providerId="ADAL" clId="{C321BC5B-3221-C845-909D-2CDBF68CEFC0}" dt="2023-03-23T15:37:34.531" v="455" actId="478"/>
            <ac:spMkLst>
              <pc:docMk/>
              <pc:sldMasterMk cId="4278707933" sldId="2147483648"/>
              <pc:sldLayoutMk cId="1879803513" sldId="2147483670"/>
              <ac:spMk id="21" creationId="{00000000-0000-0000-0000-000000000000}"/>
            </ac:spMkLst>
          </pc:spChg>
          <pc:spChg chg="add mod">
            <ac:chgData name="Lynne Casiple" userId="282ab3a2-0997-4f8e-9e46-16b8835985e9" providerId="ADAL" clId="{C321BC5B-3221-C845-909D-2CDBF68CEFC0}" dt="2023-03-23T18:55:46.215" v="1633"/>
            <ac:spMkLst>
              <pc:docMk/>
              <pc:sldMasterMk cId="4278707933" sldId="2147483648"/>
              <pc:sldLayoutMk cId="1879803513" sldId="2147483670"/>
              <ac:spMk id="21" creationId="{ECFCD5DC-0CA7-773F-81B0-1614A9BAAFFD}"/>
            </ac:spMkLst>
          </pc:spChg>
          <pc:grpChg chg="add del mod">
            <ac:chgData name="Lynne Casiple" userId="282ab3a2-0997-4f8e-9e46-16b8835985e9" providerId="ADAL" clId="{C321BC5B-3221-C845-909D-2CDBF68CEFC0}" dt="2023-03-23T18:55:45.843" v="1632" actId="478"/>
            <ac:grpSpMkLst>
              <pc:docMk/>
              <pc:sldMasterMk cId="4278707933" sldId="2147483648"/>
              <pc:sldLayoutMk cId="1879803513" sldId="2147483670"/>
              <ac:grpSpMk id="2" creationId="{8C68499A-4023-06C7-EC4F-AF88E52D47CB}"/>
            </ac:grpSpMkLst>
          </pc:grpChg>
          <pc:grpChg chg="mod">
            <ac:chgData name="Lynne Casiple" userId="282ab3a2-0997-4f8e-9e46-16b8835985e9" providerId="ADAL" clId="{C321BC5B-3221-C845-909D-2CDBF68CEFC0}" dt="2023-03-23T15:34:23.103" v="400"/>
            <ac:grpSpMkLst>
              <pc:docMk/>
              <pc:sldMasterMk cId="4278707933" sldId="2147483648"/>
              <pc:sldLayoutMk cId="1879803513" sldId="2147483670"/>
              <ac:grpSpMk id="3" creationId="{B02C57A3-5F4D-E339-D331-CE8D505CE43E}"/>
            </ac:grpSpMkLst>
          </pc:grpChg>
          <pc:grpChg chg="add mod">
            <ac:chgData name="Lynne Casiple" userId="282ab3a2-0997-4f8e-9e46-16b8835985e9" providerId="ADAL" clId="{C321BC5B-3221-C845-909D-2CDBF68CEFC0}" dt="2023-03-23T18:55:46.215" v="1633"/>
            <ac:grpSpMkLst>
              <pc:docMk/>
              <pc:sldMasterMk cId="4278707933" sldId="2147483648"/>
              <pc:sldLayoutMk cId="1879803513" sldId="2147483670"/>
              <ac:grpSpMk id="12" creationId="{2EC434B5-4E16-986C-3492-E6635963BCBE}"/>
            </ac:grpSpMkLst>
          </pc:grpChg>
          <pc:grpChg chg="mod">
            <ac:chgData name="Lynne Casiple" userId="282ab3a2-0997-4f8e-9e46-16b8835985e9" providerId="ADAL" clId="{C321BC5B-3221-C845-909D-2CDBF68CEFC0}" dt="2023-03-23T18:55:46.215" v="1633"/>
            <ac:grpSpMkLst>
              <pc:docMk/>
              <pc:sldMasterMk cId="4278707933" sldId="2147483648"/>
              <pc:sldLayoutMk cId="1879803513" sldId="2147483670"/>
              <ac:grpSpMk id="13" creationId="{ADE1B359-0554-0A7B-0A66-879C3260C63E}"/>
            </ac:grpSpMkLst>
          </pc:grpChg>
          <pc:picChg chg="mod">
            <ac:chgData name="Lynne Casiple" userId="282ab3a2-0997-4f8e-9e46-16b8835985e9" providerId="ADAL" clId="{C321BC5B-3221-C845-909D-2CDBF68CEFC0}" dt="2023-03-23T15:34:23.103" v="400"/>
            <ac:picMkLst>
              <pc:docMk/>
              <pc:sldMasterMk cId="4278707933" sldId="2147483648"/>
              <pc:sldLayoutMk cId="1879803513" sldId="2147483670"/>
              <ac:picMk id="4" creationId="{04B39E4F-A219-E4A7-19CE-EC1C1149ABEF}"/>
            </ac:picMkLst>
          </pc:picChg>
          <pc:picChg chg="mod">
            <ac:chgData name="Lynne Casiple" userId="282ab3a2-0997-4f8e-9e46-16b8835985e9" providerId="ADAL" clId="{C321BC5B-3221-C845-909D-2CDBF68CEFC0}" dt="2023-03-23T15:34:23.103" v="400"/>
            <ac:picMkLst>
              <pc:docMk/>
              <pc:sldMasterMk cId="4278707933" sldId="2147483648"/>
              <pc:sldLayoutMk cId="1879803513" sldId="2147483670"/>
              <ac:picMk id="5" creationId="{735166C8-A877-FE02-FE47-F4EAF5B07D34}"/>
            </ac:picMkLst>
          </pc:picChg>
          <pc:picChg chg="mod">
            <ac:chgData name="Lynne Casiple" userId="282ab3a2-0997-4f8e-9e46-16b8835985e9" providerId="ADAL" clId="{C321BC5B-3221-C845-909D-2CDBF68CEFC0}" dt="2023-03-23T18:55:46.215" v="1633"/>
            <ac:picMkLst>
              <pc:docMk/>
              <pc:sldMasterMk cId="4278707933" sldId="2147483648"/>
              <pc:sldLayoutMk cId="1879803513" sldId="2147483670"/>
              <ac:picMk id="15" creationId="{6A87BEFE-9967-5DB5-BFB4-DBB4651A7A71}"/>
            </ac:picMkLst>
          </pc:picChg>
          <pc:picChg chg="mod">
            <ac:chgData name="Lynne Casiple" userId="282ab3a2-0997-4f8e-9e46-16b8835985e9" providerId="ADAL" clId="{C321BC5B-3221-C845-909D-2CDBF68CEFC0}" dt="2023-03-23T18:55:46.215" v="1633"/>
            <ac:picMkLst>
              <pc:docMk/>
              <pc:sldMasterMk cId="4278707933" sldId="2147483648"/>
              <pc:sldLayoutMk cId="1879803513" sldId="2147483670"/>
              <ac:picMk id="19" creationId="{97AB1139-AE21-72A3-F933-14626902C3C3}"/>
            </ac:picMkLst>
          </pc:picChg>
        </pc:sldLayoutChg>
        <pc:sldLayoutChg chg="addSp delSp modSp mod">
          <pc:chgData name="Lynne Casiple" userId="282ab3a2-0997-4f8e-9e46-16b8835985e9" providerId="ADAL" clId="{C321BC5B-3221-C845-909D-2CDBF68CEFC0}" dt="2023-03-23T18:57:18.729" v="1680" actId="1035"/>
          <pc:sldLayoutMkLst>
            <pc:docMk/>
            <pc:sldMasterMk cId="4278707933" sldId="2147483648"/>
            <pc:sldLayoutMk cId="3903102727" sldId="2147483671"/>
          </pc:sldLayoutMkLst>
          <pc:spChg chg="del">
            <ac:chgData name="Lynne Casiple" userId="282ab3a2-0997-4f8e-9e46-16b8835985e9" providerId="ADAL" clId="{C321BC5B-3221-C845-909D-2CDBF68CEFC0}" dt="2023-03-23T18:56:42.910" v="1645" actId="478"/>
            <ac:spMkLst>
              <pc:docMk/>
              <pc:sldMasterMk cId="4278707933" sldId="2147483648"/>
              <pc:sldLayoutMk cId="3903102727" sldId="2147483671"/>
              <ac:spMk id="3" creationId="{00000000-0000-0000-0000-000000000000}"/>
            </ac:spMkLst>
          </pc:spChg>
          <pc:spChg chg="add del mod">
            <ac:chgData name="Lynne Casiple" userId="282ab3a2-0997-4f8e-9e46-16b8835985e9" providerId="ADAL" clId="{C321BC5B-3221-C845-909D-2CDBF68CEFC0}" dt="2023-03-23T18:56:44.567" v="1647"/>
            <ac:spMkLst>
              <pc:docMk/>
              <pc:sldMasterMk cId="4278707933" sldId="2147483648"/>
              <pc:sldLayoutMk cId="3903102727" sldId="2147483671"/>
              <ac:spMk id="4" creationId="{3729EC88-F5D1-24C5-24DF-EC5811C0868C}"/>
            </ac:spMkLst>
          </pc:spChg>
          <pc:spChg chg="del">
            <ac:chgData name="Lynne Casiple" userId="282ab3a2-0997-4f8e-9e46-16b8835985e9" providerId="ADAL" clId="{C321BC5B-3221-C845-909D-2CDBF68CEFC0}" dt="2023-03-23T15:35:49.353" v="431" actId="478"/>
            <ac:spMkLst>
              <pc:docMk/>
              <pc:sldMasterMk cId="4278707933" sldId="2147483648"/>
              <pc:sldLayoutMk cId="3903102727" sldId="2147483671"/>
              <ac:spMk id="5" creationId="{00000000-0000-0000-0000-000000000000}"/>
            </ac:spMkLst>
          </pc:spChg>
          <pc:spChg chg="add del mod">
            <ac:chgData name="Lynne Casiple" userId="282ab3a2-0997-4f8e-9e46-16b8835985e9" providerId="ADAL" clId="{C321BC5B-3221-C845-909D-2CDBF68CEFC0}" dt="2023-03-23T18:56:44.567" v="1647"/>
            <ac:spMkLst>
              <pc:docMk/>
              <pc:sldMasterMk cId="4278707933" sldId="2147483648"/>
              <pc:sldLayoutMk cId="3903102727" sldId="2147483671"/>
              <ac:spMk id="5" creationId="{160FE12B-54D1-66C4-11A6-85CABE5CE73E}"/>
            </ac:spMkLst>
          </pc:spChg>
          <pc:spChg chg="del">
            <ac:chgData name="Lynne Casiple" userId="282ab3a2-0997-4f8e-9e46-16b8835985e9" providerId="ADAL" clId="{C321BC5B-3221-C845-909D-2CDBF68CEFC0}" dt="2023-03-23T18:56:42.910" v="1645" actId="478"/>
            <ac:spMkLst>
              <pc:docMk/>
              <pc:sldMasterMk cId="4278707933" sldId="2147483648"/>
              <pc:sldLayoutMk cId="3903102727" sldId="2147483671"/>
              <ac:spMk id="6" creationId="{00000000-0000-0000-0000-000000000000}"/>
            </ac:spMkLst>
          </pc:spChg>
          <pc:spChg chg="del">
            <ac:chgData name="Lynne Casiple" userId="282ab3a2-0997-4f8e-9e46-16b8835985e9" providerId="ADAL" clId="{C321BC5B-3221-C845-909D-2CDBF68CEFC0}" dt="2023-03-23T15:35:43.593" v="426" actId="478"/>
            <ac:spMkLst>
              <pc:docMk/>
              <pc:sldMasterMk cId="4278707933" sldId="2147483648"/>
              <pc:sldLayoutMk cId="3903102727" sldId="2147483671"/>
              <ac:spMk id="7" creationId="{00000000-0000-0000-0000-000000000000}"/>
            </ac:spMkLst>
          </pc:spChg>
          <pc:spChg chg="del">
            <ac:chgData name="Lynne Casiple" userId="282ab3a2-0997-4f8e-9e46-16b8835985e9" providerId="ADAL" clId="{C321BC5B-3221-C845-909D-2CDBF68CEFC0}" dt="2023-03-23T15:35:45.338" v="427" actId="478"/>
            <ac:spMkLst>
              <pc:docMk/>
              <pc:sldMasterMk cId="4278707933" sldId="2147483648"/>
              <pc:sldLayoutMk cId="3903102727" sldId="2147483671"/>
              <ac:spMk id="8" creationId="{00000000-0000-0000-0000-000000000000}"/>
            </ac:spMkLst>
          </pc:spChg>
          <pc:spChg chg="del">
            <ac:chgData name="Lynne Casiple" userId="282ab3a2-0997-4f8e-9e46-16b8835985e9" providerId="ADAL" clId="{C321BC5B-3221-C845-909D-2CDBF68CEFC0}" dt="2023-03-23T15:35:46.590" v="428" actId="478"/>
            <ac:spMkLst>
              <pc:docMk/>
              <pc:sldMasterMk cId="4278707933" sldId="2147483648"/>
              <pc:sldLayoutMk cId="3903102727" sldId="2147483671"/>
              <ac:spMk id="9" creationId="{00000000-0000-0000-0000-000000000000}"/>
            </ac:spMkLst>
          </pc:spChg>
          <pc:spChg chg="mod">
            <ac:chgData name="Lynne Casiple" userId="282ab3a2-0997-4f8e-9e46-16b8835985e9" providerId="ADAL" clId="{C321BC5B-3221-C845-909D-2CDBF68CEFC0}" dt="2023-03-23T18:57:18.729" v="1680" actId="1035"/>
            <ac:spMkLst>
              <pc:docMk/>
              <pc:sldMasterMk cId="4278707933" sldId="2147483648"/>
              <pc:sldLayoutMk cId="3903102727" sldId="2147483671"/>
              <ac:spMk id="11" creationId="{00000000-0000-0000-0000-000000000000}"/>
            </ac:spMkLst>
          </pc:spChg>
          <pc:spChg chg="mod">
            <ac:chgData name="Lynne Casiple" userId="282ab3a2-0997-4f8e-9e46-16b8835985e9" providerId="ADAL" clId="{C321BC5B-3221-C845-909D-2CDBF68CEFC0}" dt="2023-03-23T18:57:11.870" v="1659" actId="12789"/>
            <ac:spMkLst>
              <pc:docMk/>
              <pc:sldMasterMk cId="4278707933" sldId="2147483648"/>
              <pc:sldLayoutMk cId="3903102727" sldId="2147483671"/>
              <ac:spMk id="13" creationId="{00000000-0000-0000-0000-000000000000}"/>
            </ac:spMkLst>
          </pc:spChg>
          <pc:spChg chg="mod">
            <ac:chgData name="Lynne Casiple" userId="282ab3a2-0997-4f8e-9e46-16b8835985e9" providerId="ADAL" clId="{C321BC5B-3221-C845-909D-2CDBF68CEFC0}" dt="2023-03-23T15:35:47.065" v="429"/>
            <ac:spMkLst>
              <pc:docMk/>
              <pc:sldMasterMk cId="4278707933" sldId="2147483648"/>
              <pc:sldLayoutMk cId="3903102727" sldId="2147483671"/>
              <ac:spMk id="15" creationId="{D9C7FB9B-AEC7-0B26-636A-4336F2C6C72D}"/>
            </ac:spMkLst>
          </pc:spChg>
          <pc:spChg chg="mod">
            <ac:chgData name="Lynne Casiple" userId="282ab3a2-0997-4f8e-9e46-16b8835985e9" providerId="ADAL" clId="{C321BC5B-3221-C845-909D-2CDBF68CEFC0}" dt="2023-03-23T18:57:18.729" v="1680" actId="1035"/>
            <ac:spMkLst>
              <pc:docMk/>
              <pc:sldMasterMk cId="4278707933" sldId="2147483648"/>
              <pc:sldLayoutMk cId="3903102727" sldId="2147483671"/>
              <ac:spMk id="16" creationId="{00000000-0000-0000-0000-000000000000}"/>
            </ac:spMkLst>
          </pc:spChg>
          <pc:spChg chg="mod">
            <ac:chgData name="Lynne Casiple" userId="282ab3a2-0997-4f8e-9e46-16b8835985e9" providerId="ADAL" clId="{C321BC5B-3221-C845-909D-2CDBF68CEFC0}" dt="2023-03-23T18:57:18.729" v="1680" actId="1035"/>
            <ac:spMkLst>
              <pc:docMk/>
              <pc:sldMasterMk cId="4278707933" sldId="2147483648"/>
              <pc:sldLayoutMk cId="3903102727" sldId="2147483671"/>
              <ac:spMk id="17" creationId="{00000000-0000-0000-0000-000000000000}"/>
            </ac:spMkLst>
          </pc:spChg>
          <pc:spChg chg="add del mod">
            <ac:chgData name="Lynne Casiple" userId="282ab3a2-0997-4f8e-9e46-16b8835985e9" providerId="ADAL" clId="{C321BC5B-3221-C845-909D-2CDBF68CEFC0}" dt="2023-03-23T15:59:31.833" v="716" actId="478"/>
            <ac:spMkLst>
              <pc:docMk/>
              <pc:sldMasterMk cId="4278707933" sldId="2147483648"/>
              <pc:sldLayoutMk cId="3903102727" sldId="2147483671"/>
              <ac:spMk id="18" creationId="{0847EE29-9A52-61B3-04D9-30D8B6262154}"/>
            </ac:spMkLst>
          </pc:spChg>
          <pc:spChg chg="add del mod">
            <ac:chgData name="Lynne Casiple" userId="282ab3a2-0997-4f8e-9e46-16b8835985e9" providerId="ADAL" clId="{C321BC5B-3221-C845-909D-2CDBF68CEFC0}" dt="2023-03-23T18:56:42.910" v="1645" actId="478"/>
            <ac:spMkLst>
              <pc:docMk/>
              <pc:sldMasterMk cId="4278707933" sldId="2147483648"/>
              <pc:sldLayoutMk cId="3903102727" sldId="2147483671"/>
              <ac:spMk id="19" creationId="{91FDE778-20E3-F2BC-1262-4B6B01A3CD86}"/>
            </ac:spMkLst>
          </pc:spChg>
          <pc:spChg chg="mod">
            <ac:chgData name="Lynne Casiple" userId="282ab3a2-0997-4f8e-9e46-16b8835985e9" providerId="ADAL" clId="{C321BC5B-3221-C845-909D-2CDBF68CEFC0}" dt="2023-03-23T18:56:43.284" v="1646"/>
            <ac:spMkLst>
              <pc:docMk/>
              <pc:sldMasterMk cId="4278707933" sldId="2147483648"/>
              <pc:sldLayoutMk cId="3903102727" sldId="2147483671"/>
              <ac:spMk id="20" creationId="{C10D2006-8720-DFEB-8923-68740EB372DB}"/>
            </ac:spMkLst>
          </pc:spChg>
          <pc:spChg chg="add del mod">
            <ac:chgData name="Lynne Casiple" userId="282ab3a2-0997-4f8e-9e46-16b8835985e9" providerId="ADAL" clId="{C321BC5B-3221-C845-909D-2CDBF68CEFC0}" dt="2023-03-23T18:56:44.567" v="1647"/>
            <ac:spMkLst>
              <pc:docMk/>
              <pc:sldMasterMk cId="4278707933" sldId="2147483648"/>
              <pc:sldLayoutMk cId="3903102727" sldId="2147483671"/>
              <ac:spMk id="21" creationId="{460BE771-51D6-2A25-E39E-71B9AD2246FC}"/>
            </ac:spMkLst>
          </pc:spChg>
          <pc:spChg chg="add mod">
            <ac:chgData name="Lynne Casiple" userId="282ab3a2-0997-4f8e-9e46-16b8835985e9" providerId="ADAL" clId="{C321BC5B-3221-C845-909D-2CDBF68CEFC0}" dt="2023-03-23T18:56:46.161" v="1649"/>
            <ac:spMkLst>
              <pc:docMk/>
              <pc:sldMasterMk cId="4278707933" sldId="2147483648"/>
              <pc:sldLayoutMk cId="3903102727" sldId="2147483671"/>
              <ac:spMk id="22" creationId="{6DD5AB05-9B88-21EA-822B-75DFFE73457B}"/>
            </ac:spMkLst>
          </pc:spChg>
          <pc:spChg chg="add mod">
            <ac:chgData name="Lynne Casiple" userId="282ab3a2-0997-4f8e-9e46-16b8835985e9" providerId="ADAL" clId="{C321BC5B-3221-C845-909D-2CDBF68CEFC0}" dt="2023-03-23T18:56:46.161" v="1649"/>
            <ac:spMkLst>
              <pc:docMk/>
              <pc:sldMasterMk cId="4278707933" sldId="2147483648"/>
              <pc:sldLayoutMk cId="3903102727" sldId="2147483671"/>
              <ac:spMk id="23" creationId="{540A9293-5B03-691E-383B-B2AEF6C351B7}"/>
            </ac:spMkLst>
          </pc:spChg>
          <pc:spChg chg="mod">
            <ac:chgData name="Lynne Casiple" userId="282ab3a2-0997-4f8e-9e46-16b8835985e9" providerId="ADAL" clId="{C321BC5B-3221-C845-909D-2CDBF68CEFC0}" dt="2023-03-23T18:56:46.161" v="1649"/>
            <ac:spMkLst>
              <pc:docMk/>
              <pc:sldMasterMk cId="4278707933" sldId="2147483648"/>
              <pc:sldLayoutMk cId="3903102727" sldId="2147483671"/>
              <ac:spMk id="28" creationId="{2ECDD1E9-9B48-0D60-02A2-A84287D9AE30}"/>
            </ac:spMkLst>
          </pc:spChg>
          <pc:spChg chg="add mod">
            <ac:chgData name="Lynne Casiple" userId="282ab3a2-0997-4f8e-9e46-16b8835985e9" providerId="ADAL" clId="{C321BC5B-3221-C845-909D-2CDBF68CEFC0}" dt="2023-03-23T18:56:46.161" v="1649"/>
            <ac:spMkLst>
              <pc:docMk/>
              <pc:sldMasterMk cId="4278707933" sldId="2147483648"/>
              <pc:sldLayoutMk cId="3903102727" sldId="2147483671"/>
              <ac:spMk id="29" creationId="{45B37143-7780-7017-50C4-6619D71A2655}"/>
            </ac:spMkLst>
          </pc:spChg>
          <pc:grpChg chg="add del mod">
            <ac:chgData name="Lynne Casiple" userId="282ab3a2-0997-4f8e-9e46-16b8835985e9" providerId="ADAL" clId="{C321BC5B-3221-C845-909D-2CDBF68CEFC0}" dt="2023-03-23T18:56:45.678" v="1648" actId="478"/>
            <ac:grpSpMkLst>
              <pc:docMk/>
              <pc:sldMasterMk cId="4278707933" sldId="2147483648"/>
              <pc:sldLayoutMk cId="3903102727" sldId="2147483671"/>
              <ac:grpSpMk id="2" creationId="{907B0FF1-4606-7528-20BD-23450DB81ACD}"/>
            </ac:grpSpMkLst>
          </pc:grpChg>
          <pc:grpChg chg="add del mod">
            <ac:chgData name="Lynne Casiple" userId="282ab3a2-0997-4f8e-9e46-16b8835985e9" providerId="ADAL" clId="{C321BC5B-3221-C845-909D-2CDBF68CEFC0}" dt="2023-03-23T18:56:44.567" v="1647"/>
            <ac:grpSpMkLst>
              <pc:docMk/>
              <pc:sldMasterMk cId="4278707933" sldId="2147483648"/>
              <pc:sldLayoutMk cId="3903102727" sldId="2147483671"/>
              <ac:grpSpMk id="7" creationId="{9442A131-0B75-4ABA-D08E-E287FEBE11C2}"/>
            </ac:grpSpMkLst>
          </pc:grpChg>
          <pc:grpChg chg="mod">
            <ac:chgData name="Lynne Casiple" userId="282ab3a2-0997-4f8e-9e46-16b8835985e9" providerId="ADAL" clId="{C321BC5B-3221-C845-909D-2CDBF68CEFC0}" dt="2023-03-23T18:56:43.284" v="1646"/>
            <ac:grpSpMkLst>
              <pc:docMk/>
              <pc:sldMasterMk cId="4278707933" sldId="2147483648"/>
              <pc:sldLayoutMk cId="3903102727" sldId="2147483671"/>
              <ac:grpSpMk id="8" creationId="{85B70653-2CFB-2355-F257-BE86601239D0}"/>
            </ac:grpSpMkLst>
          </pc:grpChg>
          <pc:grpChg chg="mod">
            <ac:chgData name="Lynne Casiple" userId="282ab3a2-0997-4f8e-9e46-16b8835985e9" providerId="ADAL" clId="{C321BC5B-3221-C845-909D-2CDBF68CEFC0}" dt="2023-03-23T15:35:47.065" v="429"/>
            <ac:grpSpMkLst>
              <pc:docMk/>
              <pc:sldMasterMk cId="4278707933" sldId="2147483648"/>
              <pc:sldLayoutMk cId="3903102727" sldId="2147483671"/>
              <ac:grpSpMk id="10" creationId="{72C72677-0109-A06E-5470-3FBBF26145C6}"/>
            </ac:grpSpMkLst>
          </pc:grpChg>
          <pc:grpChg chg="add mod">
            <ac:chgData name="Lynne Casiple" userId="282ab3a2-0997-4f8e-9e46-16b8835985e9" providerId="ADAL" clId="{C321BC5B-3221-C845-909D-2CDBF68CEFC0}" dt="2023-03-23T18:56:46.161" v="1649"/>
            <ac:grpSpMkLst>
              <pc:docMk/>
              <pc:sldMasterMk cId="4278707933" sldId="2147483648"/>
              <pc:sldLayoutMk cId="3903102727" sldId="2147483671"/>
              <ac:grpSpMk id="24" creationId="{0E3FB22A-4204-E90A-5F76-88C9194F9F38}"/>
            </ac:grpSpMkLst>
          </pc:grpChg>
          <pc:grpChg chg="mod">
            <ac:chgData name="Lynne Casiple" userId="282ab3a2-0997-4f8e-9e46-16b8835985e9" providerId="ADAL" clId="{C321BC5B-3221-C845-909D-2CDBF68CEFC0}" dt="2023-03-23T18:56:46.161" v="1649"/>
            <ac:grpSpMkLst>
              <pc:docMk/>
              <pc:sldMasterMk cId="4278707933" sldId="2147483648"/>
              <pc:sldLayoutMk cId="3903102727" sldId="2147483671"/>
              <ac:grpSpMk id="25" creationId="{701D2FEA-EB31-F912-676B-19B5B951A66B}"/>
            </ac:grpSpMkLst>
          </pc:grpChg>
          <pc:picChg chg="del">
            <ac:chgData name="Lynne Casiple" userId="282ab3a2-0997-4f8e-9e46-16b8835985e9" providerId="ADAL" clId="{C321BC5B-3221-C845-909D-2CDBF68CEFC0}" dt="2023-03-23T15:35:48.436" v="430" actId="478"/>
            <ac:picMkLst>
              <pc:docMk/>
              <pc:sldMasterMk cId="4278707933" sldId="2147483648"/>
              <pc:sldLayoutMk cId="3903102727" sldId="2147483671"/>
              <ac:picMk id="4" creationId="{00000000-0000-0000-0000-000000000000}"/>
            </ac:picMkLst>
          </pc:picChg>
          <pc:picChg chg="mod">
            <ac:chgData name="Lynne Casiple" userId="282ab3a2-0997-4f8e-9e46-16b8835985e9" providerId="ADAL" clId="{C321BC5B-3221-C845-909D-2CDBF68CEFC0}" dt="2023-03-23T18:56:43.284" v="1646"/>
            <ac:picMkLst>
              <pc:docMk/>
              <pc:sldMasterMk cId="4278707933" sldId="2147483648"/>
              <pc:sldLayoutMk cId="3903102727" sldId="2147483671"/>
              <ac:picMk id="9" creationId="{D2093F8A-7A72-742D-F34B-8917E39BDD04}"/>
            </ac:picMkLst>
          </pc:picChg>
          <pc:picChg chg="mod">
            <ac:chgData name="Lynne Casiple" userId="282ab3a2-0997-4f8e-9e46-16b8835985e9" providerId="ADAL" clId="{C321BC5B-3221-C845-909D-2CDBF68CEFC0}" dt="2023-03-23T15:35:47.065" v="429"/>
            <ac:picMkLst>
              <pc:docMk/>
              <pc:sldMasterMk cId="4278707933" sldId="2147483648"/>
              <pc:sldLayoutMk cId="3903102727" sldId="2147483671"/>
              <ac:picMk id="12" creationId="{F9AF7279-6E43-6733-6383-979A66724E58}"/>
            </ac:picMkLst>
          </pc:picChg>
          <pc:picChg chg="mod">
            <ac:chgData name="Lynne Casiple" userId="282ab3a2-0997-4f8e-9e46-16b8835985e9" providerId="ADAL" clId="{C321BC5B-3221-C845-909D-2CDBF68CEFC0}" dt="2023-03-23T15:35:47.065" v="429"/>
            <ac:picMkLst>
              <pc:docMk/>
              <pc:sldMasterMk cId="4278707933" sldId="2147483648"/>
              <pc:sldLayoutMk cId="3903102727" sldId="2147483671"/>
              <ac:picMk id="14" creationId="{5DCDFECC-0A83-7066-24E2-B177410464FA}"/>
            </ac:picMkLst>
          </pc:picChg>
          <pc:picChg chg="mod">
            <ac:chgData name="Lynne Casiple" userId="282ab3a2-0997-4f8e-9e46-16b8835985e9" providerId="ADAL" clId="{C321BC5B-3221-C845-909D-2CDBF68CEFC0}" dt="2023-03-23T18:56:43.284" v="1646"/>
            <ac:picMkLst>
              <pc:docMk/>
              <pc:sldMasterMk cId="4278707933" sldId="2147483648"/>
              <pc:sldLayoutMk cId="3903102727" sldId="2147483671"/>
              <ac:picMk id="18" creationId="{5CBAD746-7B68-3805-1F03-AC2B76C927C4}"/>
            </ac:picMkLst>
          </pc:picChg>
          <pc:picChg chg="mod">
            <ac:chgData name="Lynne Casiple" userId="282ab3a2-0997-4f8e-9e46-16b8835985e9" providerId="ADAL" clId="{C321BC5B-3221-C845-909D-2CDBF68CEFC0}" dt="2023-03-23T18:56:46.161" v="1649"/>
            <ac:picMkLst>
              <pc:docMk/>
              <pc:sldMasterMk cId="4278707933" sldId="2147483648"/>
              <pc:sldLayoutMk cId="3903102727" sldId="2147483671"/>
              <ac:picMk id="26" creationId="{51F7D87D-0E15-A78A-A8B2-155721A4F8E8}"/>
            </ac:picMkLst>
          </pc:picChg>
          <pc:picChg chg="mod">
            <ac:chgData name="Lynne Casiple" userId="282ab3a2-0997-4f8e-9e46-16b8835985e9" providerId="ADAL" clId="{C321BC5B-3221-C845-909D-2CDBF68CEFC0}" dt="2023-03-23T18:56:46.161" v="1649"/>
            <ac:picMkLst>
              <pc:docMk/>
              <pc:sldMasterMk cId="4278707933" sldId="2147483648"/>
              <pc:sldLayoutMk cId="3903102727" sldId="2147483671"/>
              <ac:picMk id="27" creationId="{57E70EB9-B212-1222-9A76-959594FFB8CA}"/>
            </ac:picMkLst>
          </pc:picChg>
        </pc:sldLayoutChg>
        <pc:sldLayoutChg chg="addSp delSp modSp mod">
          <pc:chgData name="Lynne Casiple" userId="282ab3a2-0997-4f8e-9e46-16b8835985e9" providerId="ADAL" clId="{C321BC5B-3221-C845-909D-2CDBF68CEFC0}" dt="2023-03-23T18:57:46.513" v="1712" actId="1036"/>
          <pc:sldLayoutMkLst>
            <pc:docMk/>
            <pc:sldMasterMk cId="4278707933" sldId="2147483648"/>
            <pc:sldLayoutMk cId="513930044" sldId="2147483672"/>
          </pc:sldLayoutMkLst>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3"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7"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9"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10"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13"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16" creationId="{00000000-0000-0000-0000-000000000000}"/>
            </ac:spMkLst>
          </pc:spChg>
          <pc:spChg chg="mod">
            <ac:chgData name="Lynne Casiple" userId="282ab3a2-0997-4f8e-9e46-16b8835985e9" providerId="ADAL" clId="{C321BC5B-3221-C845-909D-2CDBF68CEFC0}" dt="2023-03-23T18:57:46.513" v="1712" actId="1036"/>
            <ac:spMkLst>
              <pc:docMk/>
              <pc:sldMasterMk cId="4278707933" sldId="2147483648"/>
              <pc:sldLayoutMk cId="513930044" sldId="2147483672"/>
              <ac:spMk id="19" creationId="{00000000-0000-0000-0000-000000000000}"/>
            </ac:spMkLst>
          </pc:spChg>
          <pc:spChg chg="del">
            <ac:chgData name="Lynne Casiple" userId="282ab3a2-0997-4f8e-9e46-16b8835985e9" providerId="ADAL" clId="{C321BC5B-3221-C845-909D-2CDBF68CEFC0}" dt="2023-03-23T18:57:30.236" v="1683" actId="478"/>
            <ac:spMkLst>
              <pc:docMk/>
              <pc:sldMasterMk cId="4278707933" sldId="2147483648"/>
              <pc:sldLayoutMk cId="513930044" sldId="2147483672"/>
              <ac:spMk id="20" creationId="{00000000-0000-0000-0000-000000000000}"/>
            </ac:spMkLst>
          </pc:spChg>
          <pc:spChg chg="del">
            <ac:chgData name="Lynne Casiple" userId="282ab3a2-0997-4f8e-9e46-16b8835985e9" providerId="ADAL" clId="{C321BC5B-3221-C845-909D-2CDBF68CEFC0}" dt="2023-03-23T18:57:30.236" v="1683" actId="478"/>
            <ac:spMkLst>
              <pc:docMk/>
              <pc:sldMasterMk cId="4278707933" sldId="2147483648"/>
              <pc:sldLayoutMk cId="513930044" sldId="2147483672"/>
              <ac:spMk id="21" creationId="{00000000-0000-0000-0000-000000000000}"/>
            </ac:spMkLst>
          </pc:spChg>
          <pc:spChg chg="mod">
            <ac:chgData name="Lynne Casiple" userId="282ab3a2-0997-4f8e-9e46-16b8835985e9" providerId="ADAL" clId="{C321BC5B-3221-C845-909D-2CDBF68CEFC0}" dt="2023-03-23T15:35:58.918" v="435"/>
            <ac:spMkLst>
              <pc:docMk/>
              <pc:sldMasterMk cId="4278707933" sldId="2147483648"/>
              <pc:sldLayoutMk cId="513930044" sldId="2147483672"/>
              <ac:spMk id="23" creationId="{2AD998CE-FE41-B093-55D6-944438BAC5B8}"/>
            </ac:spMkLst>
          </pc:spChg>
          <pc:spChg chg="add del mod">
            <ac:chgData name="Lynne Casiple" userId="282ab3a2-0997-4f8e-9e46-16b8835985e9" providerId="ADAL" clId="{C321BC5B-3221-C845-909D-2CDBF68CEFC0}" dt="2023-03-23T15:59:43.783" v="720" actId="478"/>
            <ac:spMkLst>
              <pc:docMk/>
              <pc:sldMasterMk cId="4278707933" sldId="2147483648"/>
              <pc:sldLayoutMk cId="513930044" sldId="2147483672"/>
              <ac:spMk id="24" creationId="{2724A63F-7BFD-EBE1-3FD4-71A19689E24B}"/>
            </ac:spMkLst>
          </pc:spChg>
          <pc:spChg chg="add mod">
            <ac:chgData name="Lynne Casiple" userId="282ab3a2-0997-4f8e-9e46-16b8835985e9" providerId="ADAL" clId="{C321BC5B-3221-C845-909D-2CDBF68CEFC0}" dt="2023-03-23T18:57:31.707" v="1685"/>
            <ac:spMkLst>
              <pc:docMk/>
              <pc:sldMasterMk cId="4278707933" sldId="2147483648"/>
              <pc:sldLayoutMk cId="513930044" sldId="2147483672"/>
              <ac:spMk id="24" creationId="{3C3887CC-0CF7-65F1-479C-C325F71ECFE9}"/>
            </ac:spMkLst>
          </pc:spChg>
          <pc:spChg chg="add del mod">
            <ac:chgData name="Lynne Casiple" userId="282ab3a2-0997-4f8e-9e46-16b8835985e9" providerId="ADAL" clId="{C321BC5B-3221-C845-909D-2CDBF68CEFC0}" dt="2023-03-23T18:57:30.236" v="1683" actId="478"/>
            <ac:spMkLst>
              <pc:docMk/>
              <pc:sldMasterMk cId="4278707933" sldId="2147483648"/>
              <pc:sldLayoutMk cId="513930044" sldId="2147483672"/>
              <ac:spMk id="25" creationId="{1F507070-A264-929E-D6FA-8508EDE6FA36}"/>
            </ac:spMkLst>
          </pc:spChg>
          <pc:spChg chg="add mod">
            <ac:chgData name="Lynne Casiple" userId="282ab3a2-0997-4f8e-9e46-16b8835985e9" providerId="ADAL" clId="{C321BC5B-3221-C845-909D-2CDBF68CEFC0}" dt="2023-03-23T18:57:31.707" v="1685"/>
            <ac:spMkLst>
              <pc:docMk/>
              <pc:sldMasterMk cId="4278707933" sldId="2147483648"/>
              <pc:sldLayoutMk cId="513930044" sldId="2147483672"/>
              <ac:spMk id="26" creationId="{DD71B95F-1E51-63C5-7A5C-8B5F5847D07F}"/>
            </ac:spMkLst>
          </pc:spChg>
          <pc:spChg chg="mod">
            <ac:chgData name="Lynne Casiple" userId="282ab3a2-0997-4f8e-9e46-16b8835985e9" providerId="ADAL" clId="{C321BC5B-3221-C845-909D-2CDBF68CEFC0}" dt="2023-03-23T18:57:31.707" v="1685"/>
            <ac:spMkLst>
              <pc:docMk/>
              <pc:sldMasterMk cId="4278707933" sldId="2147483648"/>
              <pc:sldLayoutMk cId="513930044" sldId="2147483672"/>
              <ac:spMk id="31" creationId="{A6DF27CD-90AE-8159-7298-6DFDF5EE0F98}"/>
            </ac:spMkLst>
          </pc:spChg>
          <pc:spChg chg="add mod">
            <ac:chgData name="Lynne Casiple" userId="282ab3a2-0997-4f8e-9e46-16b8835985e9" providerId="ADAL" clId="{C321BC5B-3221-C845-909D-2CDBF68CEFC0}" dt="2023-03-23T18:57:31.707" v="1685"/>
            <ac:spMkLst>
              <pc:docMk/>
              <pc:sldMasterMk cId="4278707933" sldId="2147483648"/>
              <pc:sldLayoutMk cId="513930044" sldId="2147483672"/>
              <ac:spMk id="32" creationId="{452F16B1-78C3-B192-522B-81033AC83C09}"/>
            </ac:spMkLst>
          </pc:spChg>
          <pc:grpChg chg="add del mod">
            <ac:chgData name="Lynne Casiple" userId="282ab3a2-0997-4f8e-9e46-16b8835985e9" providerId="ADAL" clId="{C321BC5B-3221-C845-909D-2CDBF68CEFC0}" dt="2023-03-23T18:57:30.994" v="1684" actId="478"/>
            <ac:grpSpMkLst>
              <pc:docMk/>
              <pc:sldMasterMk cId="4278707933" sldId="2147483648"/>
              <pc:sldLayoutMk cId="513930044" sldId="2147483672"/>
              <ac:grpSpMk id="4" creationId="{E9B815D2-2EA7-FC03-5D90-A394CBA958AF}"/>
            </ac:grpSpMkLst>
          </pc:grpChg>
          <pc:grpChg chg="mod">
            <ac:chgData name="Lynne Casiple" userId="282ab3a2-0997-4f8e-9e46-16b8835985e9" providerId="ADAL" clId="{C321BC5B-3221-C845-909D-2CDBF68CEFC0}" dt="2023-03-23T15:35:58.918" v="435"/>
            <ac:grpSpMkLst>
              <pc:docMk/>
              <pc:sldMasterMk cId="4278707933" sldId="2147483648"/>
              <pc:sldLayoutMk cId="513930044" sldId="2147483672"/>
              <ac:grpSpMk id="5" creationId="{476E27E9-B4FB-0269-FB60-62EB9977DAD0}"/>
            </ac:grpSpMkLst>
          </pc:grpChg>
          <pc:grpChg chg="mod">
            <ac:chgData name="Lynne Casiple" userId="282ab3a2-0997-4f8e-9e46-16b8835985e9" providerId="ADAL" clId="{C321BC5B-3221-C845-909D-2CDBF68CEFC0}" dt="2023-03-23T18:57:46.513" v="1712" actId="1036"/>
            <ac:grpSpMkLst>
              <pc:docMk/>
              <pc:sldMasterMk cId="4278707933" sldId="2147483648"/>
              <pc:sldLayoutMk cId="513930044" sldId="2147483672"/>
              <ac:grpSpMk id="11" creationId="{00000000-0000-0000-0000-000000000000}"/>
            </ac:grpSpMkLst>
          </pc:grpChg>
          <pc:grpChg chg="mod">
            <ac:chgData name="Lynne Casiple" userId="282ab3a2-0997-4f8e-9e46-16b8835985e9" providerId="ADAL" clId="{C321BC5B-3221-C845-909D-2CDBF68CEFC0}" dt="2023-03-23T18:57:46.513" v="1712" actId="1036"/>
            <ac:grpSpMkLst>
              <pc:docMk/>
              <pc:sldMasterMk cId="4278707933" sldId="2147483648"/>
              <pc:sldLayoutMk cId="513930044" sldId="2147483672"/>
              <ac:grpSpMk id="14" creationId="{00000000-0000-0000-0000-000000000000}"/>
            </ac:grpSpMkLst>
          </pc:grpChg>
          <pc:grpChg chg="mod">
            <ac:chgData name="Lynne Casiple" userId="282ab3a2-0997-4f8e-9e46-16b8835985e9" providerId="ADAL" clId="{C321BC5B-3221-C845-909D-2CDBF68CEFC0}" dt="2023-03-23T18:57:46.513" v="1712" actId="1036"/>
            <ac:grpSpMkLst>
              <pc:docMk/>
              <pc:sldMasterMk cId="4278707933" sldId="2147483648"/>
              <pc:sldLayoutMk cId="513930044" sldId="2147483672"/>
              <ac:grpSpMk id="17" creationId="{00000000-0000-0000-0000-000000000000}"/>
            </ac:grpSpMkLst>
          </pc:grpChg>
          <pc:grpChg chg="add mod">
            <ac:chgData name="Lynne Casiple" userId="282ab3a2-0997-4f8e-9e46-16b8835985e9" providerId="ADAL" clId="{C321BC5B-3221-C845-909D-2CDBF68CEFC0}" dt="2023-03-23T18:57:31.707" v="1685"/>
            <ac:grpSpMkLst>
              <pc:docMk/>
              <pc:sldMasterMk cId="4278707933" sldId="2147483648"/>
              <pc:sldLayoutMk cId="513930044" sldId="2147483672"/>
              <ac:grpSpMk id="27" creationId="{A7DDADAA-A2EC-8696-A191-CC50B47D377A}"/>
            </ac:grpSpMkLst>
          </pc:grpChg>
          <pc:grpChg chg="mod">
            <ac:chgData name="Lynne Casiple" userId="282ab3a2-0997-4f8e-9e46-16b8835985e9" providerId="ADAL" clId="{C321BC5B-3221-C845-909D-2CDBF68CEFC0}" dt="2023-03-23T18:57:31.707" v="1685"/>
            <ac:grpSpMkLst>
              <pc:docMk/>
              <pc:sldMasterMk cId="4278707933" sldId="2147483648"/>
              <pc:sldLayoutMk cId="513930044" sldId="2147483672"/>
              <ac:grpSpMk id="28" creationId="{CC0C7545-8CF6-474D-AD8F-478C56638BE5}"/>
            </ac:grpSpMkLst>
          </pc:grpChg>
          <pc:picChg chg="mod">
            <ac:chgData name="Lynne Casiple" userId="282ab3a2-0997-4f8e-9e46-16b8835985e9" providerId="ADAL" clId="{C321BC5B-3221-C845-909D-2CDBF68CEFC0}" dt="2023-03-23T15:35:58.918" v="435"/>
            <ac:picMkLst>
              <pc:docMk/>
              <pc:sldMasterMk cId="4278707933" sldId="2147483648"/>
              <pc:sldLayoutMk cId="513930044" sldId="2147483672"/>
              <ac:picMk id="6" creationId="{C2C3027E-B662-F3EF-AB5D-97E1270191E4}"/>
            </ac:picMkLst>
          </pc:picChg>
          <pc:picChg chg="mod">
            <ac:chgData name="Lynne Casiple" userId="282ab3a2-0997-4f8e-9e46-16b8835985e9" providerId="ADAL" clId="{C321BC5B-3221-C845-909D-2CDBF68CEFC0}" dt="2023-03-23T18:57:46.513" v="1712" actId="1036"/>
            <ac:picMkLst>
              <pc:docMk/>
              <pc:sldMasterMk cId="4278707933" sldId="2147483648"/>
              <pc:sldLayoutMk cId="513930044" sldId="2147483672"/>
              <ac:picMk id="8" creationId="{00000000-0000-0000-0000-000000000000}"/>
            </ac:picMkLst>
          </pc:picChg>
          <pc:picChg chg="mod">
            <ac:chgData name="Lynne Casiple" userId="282ab3a2-0997-4f8e-9e46-16b8835985e9" providerId="ADAL" clId="{C321BC5B-3221-C845-909D-2CDBF68CEFC0}" dt="2023-03-23T18:57:46.513" v="1712" actId="1036"/>
            <ac:picMkLst>
              <pc:docMk/>
              <pc:sldMasterMk cId="4278707933" sldId="2147483648"/>
              <pc:sldLayoutMk cId="513930044" sldId="2147483672"/>
              <ac:picMk id="12" creationId="{00000000-0000-0000-0000-000000000000}"/>
            </ac:picMkLst>
          </pc:picChg>
          <pc:picChg chg="mod">
            <ac:chgData name="Lynne Casiple" userId="282ab3a2-0997-4f8e-9e46-16b8835985e9" providerId="ADAL" clId="{C321BC5B-3221-C845-909D-2CDBF68CEFC0}" dt="2023-03-23T18:57:46.513" v="1712" actId="1036"/>
            <ac:picMkLst>
              <pc:docMk/>
              <pc:sldMasterMk cId="4278707933" sldId="2147483648"/>
              <pc:sldLayoutMk cId="513930044" sldId="2147483672"/>
              <ac:picMk id="15" creationId="{00000000-0000-0000-0000-000000000000}"/>
            </ac:picMkLst>
          </pc:picChg>
          <pc:picChg chg="mod">
            <ac:chgData name="Lynne Casiple" userId="282ab3a2-0997-4f8e-9e46-16b8835985e9" providerId="ADAL" clId="{C321BC5B-3221-C845-909D-2CDBF68CEFC0}" dt="2023-03-23T18:57:46.513" v="1712" actId="1036"/>
            <ac:picMkLst>
              <pc:docMk/>
              <pc:sldMasterMk cId="4278707933" sldId="2147483648"/>
              <pc:sldLayoutMk cId="513930044" sldId="2147483672"/>
              <ac:picMk id="18" creationId="{00000000-0000-0000-0000-000000000000}"/>
            </ac:picMkLst>
          </pc:picChg>
          <pc:picChg chg="mod">
            <ac:chgData name="Lynne Casiple" userId="282ab3a2-0997-4f8e-9e46-16b8835985e9" providerId="ADAL" clId="{C321BC5B-3221-C845-909D-2CDBF68CEFC0}" dt="2023-03-23T15:35:58.918" v="435"/>
            <ac:picMkLst>
              <pc:docMk/>
              <pc:sldMasterMk cId="4278707933" sldId="2147483648"/>
              <pc:sldLayoutMk cId="513930044" sldId="2147483672"/>
              <ac:picMk id="22" creationId="{7FF8C33B-BA22-E6F2-CB75-BEF2CDD8FCA4}"/>
            </ac:picMkLst>
          </pc:picChg>
          <pc:picChg chg="mod">
            <ac:chgData name="Lynne Casiple" userId="282ab3a2-0997-4f8e-9e46-16b8835985e9" providerId="ADAL" clId="{C321BC5B-3221-C845-909D-2CDBF68CEFC0}" dt="2023-03-23T18:57:31.707" v="1685"/>
            <ac:picMkLst>
              <pc:docMk/>
              <pc:sldMasterMk cId="4278707933" sldId="2147483648"/>
              <pc:sldLayoutMk cId="513930044" sldId="2147483672"/>
              <ac:picMk id="29" creationId="{1D32A696-2269-6628-5541-466CFEEC5D00}"/>
            </ac:picMkLst>
          </pc:picChg>
          <pc:picChg chg="mod">
            <ac:chgData name="Lynne Casiple" userId="282ab3a2-0997-4f8e-9e46-16b8835985e9" providerId="ADAL" clId="{C321BC5B-3221-C845-909D-2CDBF68CEFC0}" dt="2023-03-23T18:57:31.707" v="1685"/>
            <ac:picMkLst>
              <pc:docMk/>
              <pc:sldMasterMk cId="4278707933" sldId="2147483648"/>
              <pc:sldLayoutMk cId="513930044" sldId="2147483672"/>
              <ac:picMk id="30" creationId="{6A519928-705A-6946-7064-2D429185D79A}"/>
            </ac:picMkLst>
          </pc:picChg>
        </pc:sldLayoutChg>
        <pc:sldLayoutChg chg="addSp delSp modSp mod">
          <pc:chgData name="Lynne Casiple" userId="282ab3a2-0997-4f8e-9e46-16b8835985e9" providerId="ADAL" clId="{C321BC5B-3221-C845-909D-2CDBF68CEFC0}" dt="2023-03-23T18:53:39.245" v="1594"/>
          <pc:sldLayoutMkLst>
            <pc:docMk/>
            <pc:sldMasterMk cId="4278707933" sldId="2147483648"/>
            <pc:sldLayoutMk cId="3242580147" sldId="2147483673"/>
          </pc:sldLayoutMkLst>
          <pc:spChg chg="del">
            <ac:chgData name="Lynne Casiple" userId="282ab3a2-0997-4f8e-9e46-16b8835985e9" providerId="ADAL" clId="{C321BC5B-3221-C845-909D-2CDBF68CEFC0}" dt="2023-03-23T15:32:43.710" v="361" actId="478"/>
            <ac:spMkLst>
              <pc:docMk/>
              <pc:sldMasterMk cId="4278707933" sldId="2147483648"/>
              <pc:sldLayoutMk cId="3242580147" sldId="2147483673"/>
              <ac:spMk id="4" creationId="{00000000-0000-0000-0000-000000000000}"/>
            </ac:spMkLst>
          </pc:spChg>
          <pc:spChg chg="add mod">
            <ac:chgData name="Lynne Casiple" userId="282ab3a2-0997-4f8e-9e46-16b8835985e9" providerId="ADAL" clId="{C321BC5B-3221-C845-909D-2CDBF68CEFC0}" dt="2023-03-23T18:53:39.245" v="1594"/>
            <ac:spMkLst>
              <pc:docMk/>
              <pc:sldMasterMk cId="4278707933" sldId="2147483648"/>
              <pc:sldLayoutMk cId="3242580147" sldId="2147483673"/>
              <ac:spMk id="4" creationId="{72F5ECB8-7428-325F-7831-19D3D2C044CD}"/>
            </ac:spMkLst>
          </pc:spChg>
          <pc:spChg chg="del">
            <ac:chgData name="Lynne Casiple" userId="282ab3a2-0997-4f8e-9e46-16b8835985e9" providerId="ADAL" clId="{C321BC5B-3221-C845-909D-2CDBF68CEFC0}" dt="2023-03-23T15:32:45.099" v="362" actId="478"/>
            <ac:spMkLst>
              <pc:docMk/>
              <pc:sldMasterMk cId="4278707933" sldId="2147483648"/>
              <pc:sldLayoutMk cId="3242580147" sldId="2147483673"/>
              <ac:spMk id="5" creationId="{00000000-0000-0000-0000-000000000000}"/>
            </ac:spMkLst>
          </pc:spChg>
          <pc:spChg chg="add mod">
            <ac:chgData name="Lynne Casiple" userId="282ab3a2-0997-4f8e-9e46-16b8835985e9" providerId="ADAL" clId="{C321BC5B-3221-C845-909D-2CDBF68CEFC0}" dt="2023-03-23T18:53:39.245" v="1594"/>
            <ac:spMkLst>
              <pc:docMk/>
              <pc:sldMasterMk cId="4278707933" sldId="2147483648"/>
              <pc:sldLayoutMk cId="3242580147" sldId="2147483673"/>
              <ac:spMk id="5" creationId="{C6ACA7E5-A86F-3CE5-80C6-EA00F7511EC2}"/>
            </ac:spMkLst>
          </pc:spChg>
          <pc:spChg chg="del">
            <ac:chgData name="Lynne Casiple" userId="282ab3a2-0997-4f8e-9e46-16b8835985e9" providerId="ADAL" clId="{C321BC5B-3221-C845-909D-2CDBF68CEFC0}" dt="2023-03-23T15:32:46.434" v="363" actId="478"/>
            <ac:spMkLst>
              <pc:docMk/>
              <pc:sldMasterMk cId="4278707933" sldId="2147483648"/>
              <pc:sldLayoutMk cId="3242580147" sldId="2147483673"/>
              <ac:spMk id="6" creationId="{00000000-0000-0000-0000-000000000000}"/>
            </ac:spMkLst>
          </pc:spChg>
          <pc:spChg chg="del">
            <ac:chgData name="Lynne Casiple" userId="282ab3a2-0997-4f8e-9e46-16b8835985e9" providerId="ADAL" clId="{C321BC5B-3221-C845-909D-2CDBF68CEFC0}" dt="2023-03-23T18:53:38.805" v="1593" actId="478"/>
            <ac:spMkLst>
              <pc:docMk/>
              <pc:sldMasterMk cId="4278707933" sldId="2147483648"/>
              <pc:sldLayoutMk cId="3242580147" sldId="2147483673"/>
              <ac:spMk id="8" creationId="{00000000-0000-0000-0000-000000000000}"/>
            </ac:spMkLst>
          </pc:spChg>
          <pc:spChg chg="del">
            <ac:chgData name="Lynne Casiple" userId="282ab3a2-0997-4f8e-9e46-16b8835985e9" providerId="ADAL" clId="{C321BC5B-3221-C845-909D-2CDBF68CEFC0}" dt="2023-03-23T18:53:38.805" v="1593" actId="478"/>
            <ac:spMkLst>
              <pc:docMk/>
              <pc:sldMasterMk cId="4278707933" sldId="2147483648"/>
              <pc:sldLayoutMk cId="3242580147" sldId="2147483673"/>
              <ac:spMk id="9" creationId="{00000000-0000-0000-0000-000000000000}"/>
            </ac:spMkLst>
          </pc:spChg>
          <pc:spChg chg="mod">
            <ac:chgData name="Lynne Casiple" userId="282ab3a2-0997-4f8e-9e46-16b8835985e9" providerId="ADAL" clId="{C321BC5B-3221-C845-909D-2CDBF68CEFC0}" dt="2023-03-23T16:49:03.053" v="1437" actId="555"/>
            <ac:spMkLst>
              <pc:docMk/>
              <pc:sldMasterMk cId="4278707933" sldId="2147483648"/>
              <pc:sldLayoutMk cId="3242580147" sldId="2147483673"/>
              <ac:spMk id="11" creationId="{00000000-0000-0000-0000-000000000000}"/>
            </ac:spMkLst>
          </pc:spChg>
          <pc:spChg chg="mod">
            <ac:chgData name="Lynne Casiple" userId="282ab3a2-0997-4f8e-9e46-16b8835985e9" providerId="ADAL" clId="{C321BC5B-3221-C845-909D-2CDBF68CEFC0}" dt="2023-03-23T16:49:03.053" v="1437" actId="555"/>
            <ac:spMkLst>
              <pc:docMk/>
              <pc:sldMasterMk cId="4278707933" sldId="2147483648"/>
              <pc:sldLayoutMk cId="3242580147" sldId="2147483673"/>
              <ac:spMk id="12" creationId="{00000000-0000-0000-0000-000000000000}"/>
            </ac:spMkLst>
          </pc:spChg>
          <pc:spChg chg="mod">
            <ac:chgData name="Lynne Casiple" userId="282ab3a2-0997-4f8e-9e46-16b8835985e9" providerId="ADAL" clId="{C321BC5B-3221-C845-909D-2CDBF68CEFC0}" dt="2023-03-23T15:32:47.624" v="364"/>
            <ac:spMkLst>
              <pc:docMk/>
              <pc:sldMasterMk cId="4278707933" sldId="2147483648"/>
              <pc:sldLayoutMk cId="3242580147" sldId="2147483673"/>
              <ac:spMk id="13" creationId="{B7BE349F-A6B4-792D-11F9-52239D7A2CA9}"/>
            </ac:spMkLst>
          </pc:spChg>
          <pc:spChg chg="add del mod">
            <ac:chgData name="Lynne Casiple" userId="282ab3a2-0997-4f8e-9e46-16b8835985e9" providerId="ADAL" clId="{C321BC5B-3221-C845-909D-2CDBF68CEFC0}" dt="2023-03-23T15:58:36.728" v="694" actId="478"/>
            <ac:spMkLst>
              <pc:docMk/>
              <pc:sldMasterMk cId="4278707933" sldId="2147483648"/>
              <pc:sldLayoutMk cId="3242580147" sldId="2147483673"/>
              <ac:spMk id="14" creationId="{D2809AC3-F835-CC7A-2AD5-334E1811CCCA}"/>
            </ac:spMkLst>
          </pc:spChg>
          <pc:spChg chg="add del mod">
            <ac:chgData name="Lynne Casiple" userId="282ab3a2-0997-4f8e-9e46-16b8835985e9" providerId="ADAL" clId="{C321BC5B-3221-C845-909D-2CDBF68CEFC0}" dt="2023-03-23T18:53:38.805" v="1593" actId="478"/>
            <ac:spMkLst>
              <pc:docMk/>
              <pc:sldMasterMk cId="4278707933" sldId="2147483648"/>
              <pc:sldLayoutMk cId="3242580147" sldId="2147483673"/>
              <ac:spMk id="15" creationId="{91C5FFD1-56D9-FEF1-FA58-6C42FED51FDD}"/>
            </ac:spMkLst>
          </pc:spChg>
          <pc:spChg chg="mod">
            <ac:chgData name="Lynne Casiple" userId="282ab3a2-0997-4f8e-9e46-16b8835985e9" providerId="ADAL" clId="{C321BC5B-3221-C845-909D-2CDBF68CEFC0}" dt="2023-03-23T18:53:39.245" v="1594"/>
            <ac:spMkLst>
              <pc:docMk/>
              <pc:sldMasterMk cId="4278707933" sldId="2147483648"/>
              <pc:sldLayoutMk cId="3242580147" sldId="2147483673"/>
              <ac:spMk id="18" creationId="{6C364F5A-FAFD-E4BD-F754-C606E5E57381}"/>
            </ac:spMkLst>
          </pc:spChg>
          <pc:spChg chg="add mod">
            <ac:chgData name="Lynne Casiple" userId="282ab3a2-0997-4f8e-9e46-16b8835985e9" providerId="ADAL" clId="{C321BC5B-3221-C845-909D-2CDBF68CEFC0}" dt="2023-03-23T18:53:39.245" v="1594"/>
            <ac:spMkLst>
              <pc:docMk/>
              <pc:sldMasterMk cId="4278707933" sldId="2147483648"/>
              <pc:sldLayoutMk cId="3242580147" sldId="2147483673"/>
              <ac:spMk id="19" creationId="{05C7597D-7A7F-9773-285B-8746148A9E59}"/>
            </ac:spMkLst>
          </pc:spChg>
          <pc:grpChg chg="add del mod">
            <ac:chgData name="Lynne Casiple" userId="282ab3a2-0997-4f8e-9e46-16b8835985e9" providerId="ADAL" clId="{C321BC5B-3221-C845-909D-2CDBF68CEFC0}" dt="2023-03-23T18:53:38.805" v="1593" actId="478"/>
            <ac:grpSpMkLst>
              <pc:docMk/>
              <pc:sldMasterMk cId="4278707933" sldId="2147483648"/>
              <pc:sldLayoutMk cId="3242580147" sldId="2147483673"/>
              <ac:grpSpMk id="2" creationId="{727CC4F8-CCEB-1135-092F-1BB023B5DE6C}"/>
            </ac:grpSpMkLst>
          </pc:grpChg>
          <pc:grpChg chg="mod">
            <ac:chgData name="Lynne Casiple" userId="282ab3a2-0997-4f8e-9e46-16b8835985e9" providerId="ADAL" clId="{C321BC5B-3221-C845-909D-2CDBF68CEFC0}" dt="2023-03-23T15:32:47.624" v="364"/>
            <ac:grpSpMkLst>
              <pc:docMk/>
              <pc:sldMasterMk cId="4278707933" sldId="2147483648"/>
              <pc:sldLayoutMk cId="3242580147" sldId="2147483673"/>
              <ac:grpSpMk id="3" creationId="{0F8F39D1-4CB8-DA5A-D1BE-70566AD5FE35}"/>
            </ac:grpSpMkLst>
          </pc:grpChg>
          <pc:grpChg chg="add mod">
            <ac:chgData name="Lynne Casiple" userId="282ab3a2-0997-4f8e-9e46-16b8835985e9" providerId="ADAL" clId="{C321BC5B-3221-C845-909D-2CDBF68CEFC0}" dt="2023-03-23T18:53:39.245" v="1594"/>
            <ac:grpSpMkLst>
              <pc:docMk/>
              <pc:sldMasterMk cId="4278707933" sldId="2147483648"/>
              <pc:sldLayoutMk cId="3242580147" sldId="2147483673"/>
              <ac:grpSpMk id="6" creationId="{BBC8147B-FA85-09BC-CA71-70AFDFEA6458}"/>
            </ac:grpSpMkLst>
          </pc:grpChg>
          <pc:grpChg chg="mod">
            <ac:chgData name="Lynne Casiple" userId="282ab3a2-0997-4f8e-9e46-16b8835985e9" providerId="ADAL" clId="{C321BC5B-3221-C845-909D-2CDBF68CEFC0}" dt="2023-03-23T18:53:39.245" v="1594"/>
            <ac:grpSpMkLst>
              <pc:docMk/>
              <pc:sldMasterMk cId="4278707933" sldId="2147483648"/>
              <pc:sldLayoutMk cId="3242580147" sldId="2147483673"/>
              <ac:grpSpMk id="14" creationId="{D6E06DB3-E1E3-B911-8518-5800F953F180}"/>
            </ac:grpSpMkLst>
          </pc:grpChg>
          <pc:picChg chg="add del mod">
            <ac:chgData name="Lynne Casiple" userId="282ab3a2-0997-4f8e-9e46-16b8835985e9" providerId="ADAL" clId="{C321BC5B-3221-C845-909D-2CDBF68CEFC0}" dt="2023-03-23T16:35:53.945" v="1211" actId="478"/>
            <ac:picMkLst>
              <pc:docMk/>
              <pc:sldMasterMk cId="4278707933" sldId="2147483648"/>
              <pc:sldLayoutMk cId="3242580147" sldId="2147483673"/>
              <ac:picMk id="4" creationId="{198E5E9B-A5F7-31E5-4930-5B12DEB0648E}"/>
            </ac:picMkLst>
          </pc:picChg>
          <pc:picChg chg="mod">
            <ac:chgData name="Lynne Casiple" userId="282ab3a2-0997-4f8e-9e46-16b8835985e9" providerId="ADAL" clId="{C321BC5B-3221-C845-909D-2CDBF68CEFC0}" dt="2023-03-23T15:32:47.624" v="364"/>
            <ac:picMkLst>
              <pc:docMk/>
              <pc:sldMasterMk cId="4278707933" sldId="2147483648"/>
              <pc:sldLayoutMk cId="3242580147" sldId="2147483673"/>
              <ac:picMk id="7" creationId="{80F9CB39-47B8-B94F-6D8D-1BDFDF97A05F}"/>
            </ac:picMkLst>
          </pc:picChg>
          <pc:picChg chg="mod">
            <ac:chgData name="Lynne Casiple" userId="282ab3a2-0997-4f8e-9e46-16b8835985e9" providerId="ADAL" clId="{C321BC5B-3221-C845-909D-2CDBF68CEFC0}" dt="2023-03-23T15:32:47.624" v="364"/>
            <ac:picMkLst>
              <pc:docMk/>
              <pc:sldMasterMk cId="4278707933" sldId="2147483648"/>
              <pc:sldLayoutMk cId="3242580147" sldId="2147483673"/>
              <ac:picMk id="10" creationId="{896F450D-1C29-355B-7738-F94BAB9EE76C}"/>
            </ac:picMkLst>
          </pc:picChg>
          <pc:picChg chg="mod">
            <ac:chgData name="Lynne Casiple" userId="282ab3a2-0997-4f8e-9e46-16b8835985e9" providerId="ADAL" clId="{C321BC5B-3221-C845-909D-2CDBF68CEFC0}" dt="2023-03-23T18:53:39.245" v="1594"/>
            <ac:picMkLst>
              <pc:docMk/>
              <pc:sldMasterMk cId="4278707933" sldId="2147483648"/>
              <pc:sldLayoutMk cId="3242580147" sldId="2147483673"/>
              <ac:picMk id="16" creationId="{22AFE7EE-CB59-F7E8-AF66-3B14C80361F7}"/>
            </ac:picMkLst>
          </pc:picChg>
          <pc:picChg chg="mod">
            <ac:chgData name="Lynne Casiple" userId="282ab3a2-0997-4f8e-9e46-16b8835985e9" providerId="ADAL" clId="{C321BC5B-3221-C845-909D-2CDBF68CEFC0}" dt="2023-03-23T18:53:39.245" v="1594"/>
            <ac:picMkLst>
              <pc:docMk/>
              <pc:sldMasterMk cId="4278707933" sldId="2147483648"/>
              <pc:sldLayoutMk cId="3242580147" sldId="2147483673"/>
              <ac:picMk id="17" creationId="{59C87FD0-0510-21BF-12D8-7E064193A448}"/>
            </ac:picMkLst>
          </pc:picChg>
        </pc:sldLayoutChg>
        <pc:sldLayoutChg chg="addSp delSp modSp mod">
          <pc:chgData name="Lynne Casiple" userId="282ab3a2-0997-4f8e-9e46-16b8835985e9" providerId="ADAL" clId="{C321BC5B-3221-C845-909D-2CDBF68CEFC0}" dt="2023-03-23T18:57:25.067" v="1682"/>
          <pc:sldLayoutMkLst>
            <pc:docMk/>
            <pc:sldMasterMk cId="4278707933" sldId="2147483648"/>
            <pc:sldLayoutMk cId="186601210" sldId="2147483674"/>
          </pc:sldLayoutMkLst>
          <pc:spChg chg="mod">
            <ac:chgData name="Lynne Casiple" userId="282ab3a2-0997-4f8e-9e46-16b8835985e9" providerId="ADAL" clId="{C321BC5B-3221-C845-909D-2CDBF68CEFC0}" dt="2023-03-23T15:35:54.124" v="434"/>
            <ac:spMkLst>
              <pc:docMk/>
              <pc:sldMasterMk cId="4278707933" sldId="2147483648"/>
              <pc:sldLayoutMk cId="186601210" sldId="2147483674"/>
              <ac:spMk id="10" creationId="{81AA37CD-5CB6-D5F9-7EE9-C33BC6A5CE3E}"/>
            </ac:spMkLst>
          </pc:spChg>
          <pc:spChg chg="add mod">
            <ac:chgData name="Lynne Casiple" userId="282ab3a2-0997-4f8e-9e46-16b8835985e9" providerId="ADAL" clId="{C321BC5B-3221-C845-909D-2CDBF68CEFC0}" dt="2023-03-23T18:57:25.067" v="1682"/>
            <ac:spMkLst>
              <pc:docMk/>
              <pc:sldMasterMk cId="4278707933" sldId="2147483648"/>
              <pc:sldLayoutMk cId="186601210" sldId="2147483674"/>
              <ac:spMk id="13" creationId="{4225CD06-3BF2-AB27-5570-FEC3A77AA37C}"/>
            </ac:spMkLst>
          </pc:spChg>
          <pc:spChg chg="del">
            <ac:chgData name="Lynne Casiple" userId="282ab3a2-0997-4f8e-9e46-16b8835985e9" providerId="ADAL" clId="{C321BC5B-3221-C845-909D-2CDBF68CEFC0}" dt="2023-03-23T15:35:52.563" v="432" actId="478"/>
            <ac:spMkLst>
              <pc:docMk/>
              <pc:sldMasterMk cId="4278707933" sldId="2147483648"/>
              <pc:sldLayoutMk cId="186601210" sldId="2147483674"/>
              <ac:spMk id="14" creationId="{00000000-0000-0000-0000-000000000000}"/>
            </ac:spMkLst>
          </pc:spChg>
          <pc:spChg chg="add mod">
            <ac:chgData name="Lynne Casiple" userId="282ab3a2-0997-4f8e-9e46-16b8835985e9" providerId="ADAL" clId="{C321BC5B-3221-C845-909D-2CDBF68CEFC0}" dt="2023-03-23T18:57:25.067" v="1682"/>
            <ac:spMkLst>
              <pc:docMk/>
              <pc:sldMasterMk cId="4278707933" sldId="2147483648"/>
              <pc:sldLayoutMk cId="186601210" sldId="2147483674"/>
              <ac:spMk id="14" creationId="{61180019-2311-A080-CFFB-31A8DC947ABA}"/>
            </ac:spMkLst>
          </pc:spChg>
          <pc:spChg chg="add del mod">
            <ac:chgData name="Lynne Casiple" userId="282ab3a2-0997-4f8e-9e46-16b8835985e9" providerId="ADAL" clId="{C321BC5B-3221-C845-909D-2CDBF68CEFC0}" dt="2023-03-23T15:59:37.562" v="718" actId="478"/>
            <ac:spMkLst>
              <pc:docMk/>
              <pc:sldMasterMk cId="4278707933" sldId="2147483648"/>
              <pc:sldLayoutMk cId="186601210" sldId="2147483674"/>
              <ac:spMk id="16" creationId="{EAF7CC77-6D2E-6D5B-6804-9C4CD86E3DBC}"/>
            </ac:spMkLst>
          </pc:spChg>
          <pc:spChg chg="add del mod">
            <ac:chgData name="Lynne Casiple" userId="282ab3a2-0997-4f8e-9e46-16b8835985e9" providerId="ADAL" clId="{C321BC5B-3221-C845-909D-2CDBF68CEFC0}" dt="2023-03-23T18:57:24.738" v="1681" actId="478"/>
            <ac:spMkLst>
              <pc:docMk/>
              <pc:sldMasterMk cId="4278707933" sldId="2147483648"/>
              <pc:sldLayoutMk cId="186601210" sldId="2147483674"/>
              <ac:spMk id="17" creationId="{FD6FA527-DB6D-7494-4C86-7A490CF43E64}"/>
            </ac:spMkLst>
          </pc:spChg>
          <pc:spChg chg="del">
            <ac:chgData name="Lynne Casiple" userId="282ab3a2-0997-4f8e-9e46-16b8835985e9" providerId="ADAL" clId="{C321BC5B-3221-C845-909D-2CDBF68CEFC0}" dt="2023-03-23T18:57:24.738" v="1681" actId="478"/>
            <ac:spMkLst>
              <pc:docMk/>
              <pc:sldMasterMk cId="4278707933" sldId="2147483648"/>
              <pc:sldLayoutMk cId="186601210" sldId="2147483674"/>
              <ac:spMk id="20" creationId="{00000000-0000-0000-0000-000000000000}"/>
            </ac:spMkLst>
          </pc:spChg>
          <pc:spChg chg="del">
            <ac:chgData name="Lynne Casiple" userId="282ab3a2-0997-4f8e-9e46-16b8835985e9" providerId="ADAL" clId="{C321BC5B-3221-C845-909D-2CDBF68CEFC0}" dt="2023-03-23T18:57:24.738" v="1681" actId="478"/>
            <ac:spMkLst>
              <pc:docMk/>
              <pc:sldMasterMk cId="4278707933" sldId="2147483648"/>
              <pc:sldLayoutMk cId="186601210" sldId="2147483674"/>
              <ac:spMk id="21" creationId="{00000000-0000-0000-0000-000000000000}"/>
            </ac:spMkLst>
          </pc:spChg>
          <pc:spChg chg="mod">
            <ac:chgData name="Lynne Casiple" userId="282ab3a2-0997-4f8e-9e46-16b8835985e9" providerId="ADAL" clId="{C321BC5B-3221-C845-909D-2CDBF68CEFC0}" dt="2023-03-23T18:57:25.067" v="1682"/>
            <ac:spMkLst>
              <pc:docMk/>
              <pc:sldMasterMk cId="4278707933" sldId="2147483648"/>
              <pc:sldLayoutMk cId="186601210" sldId="2147483674"/>
              <ac:spMk id="24" creationId="{5587D0D2-C38B-B10D-DD23-C40EBC8C3CC4}"/>
            </ac:spMkLst>
          </pc:spChg>
          <pc:spChg chg="add mod">
            <ac:chgData name="Lynne Casiple" userId="282ab3a2-0997-4f8e-9e46-16b8835985e9" providerId="ADAL" clId="{C321BC5B-3221-C845-909D-2CDBF68CEFC0}" dt="2023-03-23T18:57:25.067" v="1682"/>
            <ac:spMkLst>
              <pc:docMk/>
              <pc:sldMasterMk cId="4278707933" sldId="2147483648"/>
              <pc:sldLayoutMk cId="186601210" sldId="2147483674"/>
              <ac:spMk id="25" creationId="{0CE4BE8A-A1FF-D5CE-55D8-0B5D90195AEC}"/>
            </ac:spMkLst>
          </pc:spChg>
          <pc:grpChg chg="add del mod">
            <ac:chgData name="Lynne Casiple" userId="282ab3a2-0997-4f8e-9e46-16b8835985e9" providerId="ADAL" clId="{C321BC5B-3221-C845-909D-2CDBF68CEFC0}" dt="2023-03-23T18:57:24.738" v="1681" actId="478"/>
            <ac:grpSpMkLst>
              <pc:docMk/>
              <pc:sldMasterMk cId="4278707933" sldId="2147483648"/>
              <pc:sldLayoutMk cId="186601210" sldId="2147483674"/>
              <ac:grpSpMk id="2" creationId="{A799E913-BCD2-C6CB-36D2-DAB328DA2572}"/>
            </ac:grpSpMkLst>
          </pc:grpChg>
          <pc:grpChg chg="mod">
            <ac:chgData name="Lynne Casiple" userId="282ab3a2-0997-4f8e-9e46-16b8835985e9" providerId="ADAL" clId="{C321BC5B-3221-C845-909D-2CDBF68CEFC0}" dt="2023-03-23T15:35:54.124" v="434"/>
            <ac:grpSpMkLst>
              <pc:docMk/>
              <pc:sldMasterMk cId="4278707933" sldId="2147483648"/>
              <pc:sldLayoutMk cId="186601210" sldId="2147483674"/>
              <ac:grpSpMk id="3" creationId="{CAF21331-3A87-A6FF-61E4-A287F0A999A1}"/>
            </ac:grpSpMkLst>
          </pc:grpChg>
          <pc:grpChg chg="add mod">
            <ac:chgData name="Lynne Casiple" userId="282ab3a2-0997-4f8e-9e46-16b8835985e9" providerId="ADAL" clId="{C321BC5B-3221-C845-909D-2CDBF68CEFC0}" dt="2023-03-23T18:57:25.067" v="1682"/>
            <ac:grpSpMkLst>
              <pc:docMk/>
              <pc:sldMasterMk cId="4278707933" sldId="2147483648"/>
              <pc:sldLayoutMk cId="186601210" sldId="2147483674"/>
              <ac:grpSpMk id="16" creationId="{CAB4167E-A864-7952-70C1-17E15B23626A}"/>
            </ac:grpSpMkLst>
          </pc:grpChg>
          <pc:grpChg chg="mod">
            <ac:chgData name="Lynne Casiple" userId="282ab3a2-0997-4f8e-9e46-16b8835985e9" providerId="ADAL" clId="{C321BC5B-3221-C845-909D-2CDBF68CEFC0}" dt="2023-03-23T18:57:25.067" v="1682"/>
            <ac:grpSpMkLst>
              <pc:docMk/>
              <pc:sldMasterMk cId="4278707933" sldId="2147483648"/>
              <pc:sldLayoutMk cId="186601210" sldId="2147483674"/>
              <ac:grpSpMk id="18" creationId="{B5F68115-EB17-EF09-09C7-B885A4274B61}"/>
            </ac:grpSpMkLst>
          </pc:grpChg>
          <pc:picChg chg="mod">
            <ac:chgData name="Lynne Casiple" userId="282ab3a2-0997-4f8e-9e46-16b8835985e9" providerId="ADAL" clId="{C321BC5B-3221-C845-909D-2CDBF68CEFC0}" dt="2023-03-23T15:35:54.124" v="434"/>
            <ac:picMkLst>
              <pc:docMk/>
              <pc:sldMasterMk cId="4278707933" sldId="2147483648"/>
              <pc:sldLayoutMk cId="186601210" sldId="2147483674"/>
              <ac:picMk id="6" creationId="{81763EC0-B75E-D058-8C67-EEC764B0F067}"/>
            </ac:picMkLst>
          </pc:picChg>
          <pc:picChg chg="mod">
            <ac:chgData name="Lynne Casiple" userId="282ab3a2-0997-4f8e-9e46-16b8835985e9" providerId="ADAL" clId="{C321BC5B-3221-C845-909D-2CDBF68CEFC0}" dt="2023-03-23T15:35:54.124" v="434"/>
            <ac:picMkLst>
              <pc:docMk/>
              <pc:sldMasterMk cId="4278707933" sldId="2147483648"/>
              <pc:sldLayoutMk cId="186601210" sldId="2147483674"/>
              <ac:picMk id="8" creationId="{3E2E251A-7A1E-2E5C-3DEC-EDAD91F0E65C}"/>
            </ac:picMkLst>
          </pc:picChg>
          <pc:picChg chg="del">
            <ac:chgData name="Lynne Casiple" userId="282ab3a2-0997-4f8e-9e46-16b8835985e9" providerId="ADAL" clId="{C321BC5B-3221-C845-909D-2CDBF68CEFC0}" dt="2023-03-23T15:35:53.164" v="433" actId="478"/>
            <ac:picMkLst>
              <pc:docMk/>
              <pc:sldMasterMk cId="4278707933" sldId="2147483648"/>
              <pc:sldLayoutMk cId="186601210" sldId="2147483674"/>
              <ac:picMk id="13" creationId="{00000000-0000-0000-0000-000000000000}"/>
            </ac:picMkLst>
          </pc:picChg>
          <pc:picChg chg="mod">
            <ac:chgData name="Lynne Casiple" userId="282ab3a2-0997-4f8e-9e46-16b8835985e9" providerId="ADAL" clId="{C321BC5B-3221-C845-909D-2CDBF68CEFC0}" dt="2023-03-23T18:57:25.067" v="1682"/>
            <ac:picMkLst>
              <pc:docMk/>
              <pc:sldMasterMk cId="4278707933" sldId="2147483648"/>
              <pc:sldLayoutMk cId="186601210" sldId="2147483674"/>
              <ac:picMk id="19" creationId="{1C647A25-D3CE-9ED6-ABA1-F84DCF53729D}"/>
            </ac:picMkLst>
          </pc:picChg>
          <pc:picChg chg="mod">
            <ac:chgData name="Lynne Casiple" userId="282ab3a2-0997-4f8e-9e46-16b8835985e9" providerId="ADAL" clId="{C321BC5B-3221-C845-909D-2CDBF68CEFC0}" dt="2023-03-23T18:57:25.067" v="1682"/>
            <ac:picMkLst>
              <pc:docMk/>
              <pc:sldMasterMk cId="4278707933" sldId="2147483648"/>
              <pc:sldLayoutMk cId="186601210" sldId="2147483674"/>
              <ac:picMk id="22" creationId="{51DB8DEA-845C-C3A4-7BF8-CE37FFF15098}"/>
            </ac:picMkLst>
          </pc:picChg>
        </pc:sldLayoutChg>
        <pc:sldLayoutChg chg="addSp delSp modSp mod">
          <pc:chgData name="Lynne Casiple" userId="282ab3a2-0997-4f8e-9e46-16b8835985e9" providerId="ADAL" clId="{C321BC5B-3221-C845-909D-2CDBF68CEFC0}" dt="2023-03-23T18:52:32.084" v="1574" actId="12788"/>
          <pc:sldLayoutMkLst>
            <pc:docMk/>
            <pc:sldMasterMk cId="4278707933" sldId="2147483648"/>
            <pc:sldLayoutMk cId="925770217" sldId="2147483675"/>
          </pc:sldLayoutMkLst>
          <pc:spChg chg="add mod">
            <ac:chgData name="Lynne Casiple" userId="282ab3a2-0997-4f8e-9e46-16b8835985e9" providerId="ADAL" clId="{C321BC5B-3221-C845-909D-2CDBF68CEFC0}" dt="2023-03-23T18:52:32.084" v="1574" actId="12788"/>
            <ac:spMkLst>
              <pc:docMk/>
              <pc:sldMasterMk cId="4278707933" sldId="2147483648"/>
              <pc:sldLayoutMk cId="925770217" sldId="2147483675"/>
              <ac:spMk id="2" creationId="{46766189-441E-9862-1DB0-218D828A8594}"/>
            </ac:spMkLst>
          </pc:spChg>
          <pc:spChg chg="add mod">
            <ac:chgData name="Lynne Casiple" userId="282ab3a2-0997-4f8e-9e46-16b8835985e9" providerId="ADAL" clId="{C321BC5B-3221-C845-909D-2CDBF68CEFC0}" dt="2023-03-23T18:52:18.227" v="1572" actId="12789"/>
            <ac:spMkLst>
              <pc:docMk/>
              <pc:sldMasterMk cId="4278707933" sldId="2147483648"/>
              <pc:sldLayoutMk cId="925770217" sldId="2147483675"/>
              <ac:spMk id="3" creationId="{1F9114FD-29F4-90B8-ECD9-C1F5C9B904DF}"/>
            </ac:spMkLst>
          </pc:spChg>
          <pc:spChg chg="del mod">
            <ac:chgData name="Lynne Casiple" userId="282ab3a2-0997-4f8e-9e46-16b8835985e9" providerId="ADAL" clId="{C321BC5B-3221-C845-909D-2CDBF68CEFC0}" dt="2023-03-23T16:01:34.140" v="728" actId="478"/>
            <ac:spMkLst>
              <pc:docMk/>
              <pc:sldMasterMk cId="4278707933" sldId="2147483648"/>
              <pc:sldLayoutMk cId="925770217" sldId="2147483675"/>
              <ac:spMk id="4" creationId="{00000000-0000-0000-0000-000000000000}"/>
            </ac:spMkLst>
          </pc:spChg>
          <pc:spChg chg="add mod">
            <ac:chgData name="Lynne Casiple" userId="282ab3a2-0997-4f8e-9e46-16b8835985e9" providerId="ADAL" clId="{C321BC5B-3221-C845-909D-2CDBF68CEFC0}" dt="2023-03-23T18:52:32.084" v="1574" actId="12788"/>
            <ac:spMkLst>
              <pc:docMk/>
              <pc:sldMasterMk cId="4278707933" sldId="2147483648"/>
              <pc:sldLayoutMk cId="925770217" sldId="2147483675"/>
              <ac:spMk id="4" creationId="{5AB33A76-0A0A-7E44-FB06-005B3607B7C3}"/>
            </ac:spMkLst>
          </pc:spChg>
          <pc:spChg chg="add del">
            <ac:chgData name="Lynne Casiple" userId="282ab3a2-0997-4f8e-9e46-16b8835985e9" providerId="ADAL" clId="{C321BC5B-3221-C845-909D-2CDBF68CEFC0}" dt="2023-03-23T14:53:50.445" v="13" actId="11529"/>
            <ac:spMkLst>
              <pc:docMk/>
              <pc:sldMasterMk cId="4278707933" sldId="2147483648"/>
              <pc:sldLayoutMk cId="925770217" sldId="2147483675"/>
              <ac:spMk id="8" creationId="{5EEF942D-E0B9-D6B6-FF09-6E4A2DFA849F}"/>
            </ac:spMkLst>
          </pc:spChg>
          <pc:spChg chg="add del mod">
            <ac:chgData name="Lynne Casiple" userId="282ab3a2-0997-4f8e-9e46-16b8835985e9" providerId="ADAL" clId="{C321BC5B-3221-C845-909D-2CDBF68CEFC0}" dt="2023-03-23T14:54:36.741" v="22" actId="478"/>
            <ac:spMkLst>
              <pc:docMk/>
              <pc:sldMasterMk cId="4278707933" sldId="2147483648"/>
              <pc:sldLayoutMk cId="925770217" sldId="2147483675"/>
              <ac:spMk id="9" creationId="{2B638166-19A9-3CFC-89ED-6EDBF779D946}"/>
            </ac:spMkLst>
          </pc:spChg>
          <pc:spChg chg="mod">
            <ac:chgData name="Lynne Casiple" userId="282ab3a2-0997-4f8e-9e46-16b8835985e9" providerId="ADAL" clId="{C321BC5B-3221-C845-909D-2CDBF68CEFC0}" dt="2023-03-23T18:51:17.929" v="1565"/>
            <ac:spMkLst>
              <pc:docMk/>
              <pc:sldMasterMk cId="4278707933" sldId="2147483648"/>
              <pc:sldLayoutMk cId="925770217" sldId="2147483675"/>
              <ac:spMk id="10" creationId="{6FBBE5A9-1528-23E5-7366-4C87F5E49A06}"/>
            </ac:spMkLst>
          </pc:spChg>
          <pc:spChg chg="mod">
            <ac:chgData name="Lynne Casiple" userId="282ab3a2-0997-4f8e-9e46-16b8835985e9" providerId="ADAL" clId="{C321BC5B-3221-C845-909D-2CDBF68CEFC0}" dt="2023-03-23T18:52:18.227" v="1572" actId="12789"/>
            <ac:spMkLst>
              <pc:docMk/>
              <pc:sldMasterMk cId="4278707933" sldId="2147483648"/>
              <pc:sldLayoutMk cId="925770217" sldId="2147483675"/>
              <ac:spMk id="11" creationId="{00000000-0000-0000-0000-000000000000}"/>
            </ac:spMkLst>
          </pc:spChg>
          <pc:spChg chg="add del mod">
            <ac:chgData name="Lynne Casiple" userId="282ab3a2-0997-4f8e-9e46-16b8835985e9" providerId="ADAL" clId="{C321BC5B-3221-C845-909D-2CDBF68CEFC0}" dt="2023-03-23T18:52:12.530" v="1571" actId="478"/>
            <ac:spMkLst>
              <pc:docMk/>
              <pc:sldMasterMk cId="4278707933" sldId="2147483648"/>
              <pc:sldLayoutMk cId="925770217" sldId="2147483675"/>
              <ac:spMk id="12" creationId="{9E77ED5E-274E-E510-9321-F472C6C09478}"/>
            </ac:spMkLst>
          </pc:spChg>
          <pc:spChg chg="add del">
            <ac:chgData name="Lynne Casiple" userId="282ab3a2-0997-4f8e-9e46-16b8835985e9" providerId="ADAL" clId="{C321BC5B-3221-C845-909D-2CDBF68CEFC0}" dt="2023-03-23T15:00:36.295" v="26" actId="11529"/>
            <ac:spMkLst>
              <pc:docMk/>
              <pc:sldMasterMk cId="4278707933" sldId="2147483648"/>
              <pc:sldLayoutMk cId="925770217" sldId="2147483675"/>
              <ac:spMk id="14" creationId="{60B50B40-BD30-1BF7-02D9-8C45AECE35ED}"/>
            </ac:spMkLst>
          </pc:spChg>
          <pc:spChg chg="add del mod">
            <ac:chgData name="Lynne Casiple" userId="282ab3a2-0997-4f8e-9e46-16b8835985e9" providerId="ADAL" clId="{C321BC5B-3221-C845-909D-2CDBF68CEFC0}" dt="2023-03-23T15:01:20.467" v="29" actId="478"/>
            <ac:spMkLst>
              <pc:docMk/>
              <pc:sldMasterMk cId="4278707933" sldId="2147483648"/>
              <pc:sldLayoutMk cId="925770217" sldId="2147483675"/>
              <ac:spMk id="16" creationId="{3B61A185-FB24-9747-4608-86409D508BBD}"/>
            </ac:spMkLst>
          </pc:spChg>
          <pc:spChg chg="del mod">
            <ac:chgData name="Lynne Casiple" userId="282ab3a2-0997-4f8e-9e46-16b8835985e9" providerId="ADAL" clId="{C321BC5B-3221-C845-909D-2CDBF68CEFC0}" dt="2023-03-23T15:23:05.394" v="132" actId="478"/>
            <ac:spMkLst>
              <pc:docMk/>
              <pc:sldMasterMk cId="4278707933" sldId="2147483648"/>
              <pc:sldLayoutMk cId="925770217" sldId="2147483675"/>
              <ac:spMk id="17" creationId="{00000000-0000-0000-0000-000000000000}"/>
            </ac:spMkLst>
          </pc:spChg>
          <pc:spChg chg="add del mod">
            <ac:chgData name="Lynne Casiple" userId="282ab3a2-0997-4f8e-9e46-16b8835985e9" providerId="ADAL" clId="{C321BC5B-3221-C845-909D-2CDBF68CEFC0}" dt="2023-03-23T15:22:30.451" v="125" actId="478"/>
            <ac:spMkLst>
              <pc:docMk/>
              <pc:sldMasterMk cId="4278707933" sldId="2147483648"/>
              <pc:sldLayoutMk cId="925770217" sldId="2147483675"/>
              <ac:spMk id="19" creationId="{00000000-0000-0000-0000-000000000000}"/>
            </ac:spMkLst>
          </pc:spChg>
          <pc:spChg chg="add mod topLvl">
            <ac:chgData name="Lynne Casiple" userId="282ab3a2-0997-4f8e-9e46-16b8835985e9" providerId="ADAL" clId="{C321BC5B-3221-C845-909D-2CDBF68CEFC0}" dt="2023-03-23T15:24:46.039" v="147" actId="554"/>
            <ac:spMkLst>
              <pc:docMk/>
              <pc:sldMasterMk cId="4278707933" sldId="2147483648"/>
              <pc:sldLayoutMk cId="925770217" sldId="2147483675"/>
              <ac:spMk id="20" creationId="{A62311EC-6D47-864B-947E-1AE4AF87F80B}"/>
            </ac:spMkLst>
          </pc:spChg>
          <pc:spChg chg="add del mod">
            <ac:chgData name="Lynne Casiple" userId="282ab3a2-0997-4f8e-9e46-16b8835985e9" providerId="ADAL" clId="{C321BC5B-3221-C845-909D-2CDBF68CEFC0}" dt="2023-03-23T15:01:44.129" v="34"/>
            <ac:spMkLst>
              <pc:docMk/>
              <pc:sldMasterMk cId="4278707933" sldId="2147483648"/>
              <pc:sldLayoutMk cId="925770217" sldId="2147483675"/>
              <ac:spMk id="22" creationId="{DEB51A25-B1AD-CFF6-B444-8E3DE0C22AAB}"/>
            </ac:spMkLst>
          </pc:spChg>
          <pc:spChg chg="del">
            <ac:chgData name="Lynne Casiple" userId="282ab3a2-0997-4f8e-9e46-16b8835985e9" providerId="ADAL" clId="{C321BC5B-3221-C845-909D-2CDBF68CEFC0}" dt="2023-03-23T15:02:30.766" v="62" actId="478"/>
            <ac:spMkLst>
              <pc:docMk/>
              <pc:sldMasterMk cId="4278707933" sldId="2147483648"/>
              <pc:sldLayoutMk cId="925770217" sldId="2147483675"/>
              <ac:spMk id="23" creationId="{00000000-0000-0000-0000-000000000000}"/>
            </ac:spMkLst>
          </pc:spChg>
          <pc:spChg chg="del">
            <ac:chgData name="Lynne Casiple" userId="282ab3a2-0997-4f8e-9e46-16b8835985e9" providerId="ADAL" clId="{C321BC5B-3221-C845-909D-2CDBF68CEFC0}" dt="2023-03-23T18:51:14.183" v="1563" actId="478"/>
            <ac:spMkLst>
              <pc:docMk/>
              <pc:sldMasterMk cId="4278707933" sldId="2147483648"/>
              <pc:sldLayoutMk cId="925770217" sldId="2147483675"/>
              <ac:spMk id="27" creationId="{00000000-0000-0000-0000-000000000000}"/>
            </ac:spMkLst>
          </pc:spChg>
          <pc:spChg chg="del">
            <ac:chgData name="Lynne Casiple" userId="282ab3a2-0997-4f8e-9e46-16b8835985e9" providerId="ADAL" clId="{C321BC5B-3221-C845-909D-2CDBF68CEFC0}" dt="2023-03-23T18:51:12.315" v="1562" actId="478"/>
            <ac:spMkLst>
              <pc:docMk/>
              <pc:sldMasterMk cId="4278707933" sldId="2147483648"/>
              <pc:sldLayoutMk cId="925770217" sldId="2147483675"/>
              <ac:spMk id="28" creationId="{00000000-0000-0000-0000-000000000000}"/>
            </ac:spMkLst>
          </pc:spChg>
          <pc:spChg chg="add del mod">
            <ac:chgData name="Lynne Casiple" userId="282ab3a2-0997-4f8e-9e46-16b8835985e9" providerId="ADAL" clId="{C321BC5B-3221-C845-909D-2CDBF68CEFC0}" dt="2023-03-23T16:12:57.327" v="730" actId="478"/>
            <ac:spMkLst>
              <pc:docMk/>
              <pc:sldMasterMk cId="4278707933" sldId="2147483648"/>
              <pc:sldLayoutMk cId="925770217" sldId="2147483675"/>
              <ac:spMk id="39" creationId="{08F5C621-C8B6-D194-E7DA-72297370A2DF}"/>
            </ac:spMkLst>
          </pc:spChg>
          <pc:grpChg chg="add mod">
            <ac:chgData name="Lynne Casiple" userId="282ab3a2-0997-4f8e-9e46-16b8835985e9" providerId="ADAL" clId="{C321BC5B-3221-C845-909D-2CDBF68CEFC0}" dt="2023-03-23T18:51:41.120" v="1569" actId="171"/>
            <ac:grpSpMkLst>
              <pc:docMk/>
              <pc:sldMasterMk cId="4278707933" sldId="2147483648"/>
              <pc:sldLayoutMk cId="925770217" sldId="2147483675"/>
              <ac:grpSpMk id="5" creationId="{5FAC55F7-31CF-D529-931C-4010747690B0}"/>
            </ac:grpSpMkLst>
          </pc:grpChg>
          <pc:grpChg chg="mod">
            <ac:chgData name="Lynne Casiple" userId="282ab3a2-0997-4f8e-9e46-16b8835985e9" providerId="ADAL" clId="{C321BC5B-3221-C845-909D-2CDBF68CEFC0}" dt="2023-03-23T18:51:17.929" v="1565"/>
            <ac:grpSpMkLst>
              <pc:docMk/>
              <pc:sldMasterMk cId="4278707933" sldId="2147483648"/>
              <pc:sldLayoutMk cId="925770217" sldId="2147483675"/>
              <ac:grpSpMk id="6" creationId="{2C117FAB-76A0-FE3A-39D1-771C907D81B0}"/>
            </ac:grpSpMkLst>
          </pc:grpChg>
          <pc:grpChg chg="add del mod">
            <ac:chgData name="Lynne Casiple" userId="282ab3a2-0997-4f8e-9e46-16b8835985e9" providerId="ADAL" clId="{C321BC5B-3221-C845-909D-2CDBF68CEFC0}" dt="2023-03-23T15:22:43.645" v="128" actId="165"/>
            <ac:grpSpMkLst>
              <pc:docMk/>
              <pc:sldMasterMk cId="4278707933" sldId="2147483648"/>
              <pc:sldLayoutMk cId="925770217" sldId="2147483675"/>
              <ac:grpSpMk id="32" creationId="{96DE3BFD-21BF-B06C-978E-24699912D0CC}"/>
            </ac:grpSpMkLst>
          </pc:grpChg>
          <pc:grpChg chg="add mod">
            <ac:chgData name="Lynne Casiple" userId="282ab3a2-0997-4f8e-9e46-16b8835985e9" providerId="ADAL" clId="{C321BC5B-3221-C845-909D-2CDBF68CEFC0}" dt="2023-03-23T15:25:32.697" v="181" actId="1038"/>
            <ac:grpSpMkLst>
              <pc:docMk/>
              <pc:sldMasterMk cId="4278707933" sldId="2147483648"/>
              <pc:sldLayoutMk cId="925770217" sldId="2147483675"/>
              <ac:grpSpMk id="33" creationId="{D99E2259-6AD5-182C-C940-791E9E333174}"/>
            </ac:grpSpMkLst>
          </pc:grpChg>
          <pc:grpChg chg="add del">
            <ac:chgData name="Lynne Casiple" userId="282ab3a2-0997-4f8e-9e46-16b8835985e9" providerId="ADAL" clId="{C321BC5B-3221-C845-909D-2CDBF68CEFC0}" dt="2023-03-23T18:51:16.737" v="1564" actId="478"/>
            <ac:grpSpMkLst>
              <pc:docMk/>
              <pc:sldMasterMk cId="4278707933" sldId="2147483648"/>
              <pc:sldLayoutMk cId="925770217" sldId="2147483675"/>
              <ac:grpSpMk id="38" creationId="{0BD4867D-C030-6827-D29F-8F13B3EE4F4F}"/>
            </ac:grpSpMkLst>
          </pc:grpChg>
          <pc:picChg chg="add del mod">
            <ac:chgData name="Lynne Casiple" userId="282ab3a2-0997-4f8e-9e46-16b8835985e9" providerId="ADAL" clId="{C321BC5B-3221-C845-909D-2CDBF68CEFC0}" dt="2023-03-23T14:52:06.836" v="6" actId="478"/>
            <ac:picMkLst>
              <pc:docMk/>
              <pc:sldMasterMk cId="4278707933" sldId="2147483648"/>
              <pc:sldLayoutMk cId="925770217" sldId="2147483675"/>
              <ac:picMk id="2" creationId="{1E0062FB-07D4-BF93-5297-6CE71D75D4A3}"/>
            </ac:picMkLst>
          </pc:picChg>
          <pc:picChg chg="add del mod">
            <ac:chgData name="Lynne Casiple" userId="282ab3a2-0997-4f8e-9e46-16b8835985e9" providerId="ADAL" clId="{C321BC5B-3221-C845-909D-2CDBF68CEFC0}" dt="2023-03-23T14:52:05.459" v="5" actId="478"/>
            <ac:picMkLst>
              <pc:docMk/>
              <pc:sldMasterMk cId="4278707933" sldId="2147483648"/>
              <pc:sldLayoutMk cId="925770217" sldId="2147483675"/>
              <ac:picMk id="3" creationId="{C76CC1EC-1D2E-DBF4-5B33-7EF257AC9EBF}"/>
            </ac:picMkLst>
          </pc:picChg>
          <pc:picChg chg="add del mod">
            <ac:chgData name="Lynne Casiple" userId="282ab3a2-0997-4f8e-9e46-16b8835985e9" providerId="ADAL" clId="{C321BC5B-3221-C845-909D-2CDBF68CEFC0}" dt="2023-03-23T14:53:11.550" v="12" actId="478"/>
            <ac:picMkLst>
              <pc:docMk/>
              <pc:sldMasterMk cId="4278707933" sldId="2147483648"/>
              <pc:sldLayoutMk cId="925770217" sldId="2147483675"/>
              <ac:picMk id="6" creationId="{731518AD-A5BF-8B99-7001-5A2E88BBDB2D}"/>
            </ac:picMkLst>
          </pc:picChg>
          <pc:picChg chg="mod">
            <ac:chgData name="Lynne Casiple" userId="282ab3a2-0997-4f8e-9e46-16b8835985e9" providerId="ADAL" clId="{C321BC5B-3221-C845-909D-2CDBF68CEFC0}" dt="2023-03-23T18:51:17.929" v="1565"/>
            <ac:picMkLst>
              <pc:docMk/>
              <pc:sldMasterMk cId="4278707933" sldId="2147483648"/>
              <pc:sldLayoutMk cId="925770217" sldId="2147483675"/>
              <ac:picMk id="8" creationId="{D870FA86-C351-B9C0-E1D1-E6455B78FB6E}"/>
            </ac:picMkLst>
          </pc:picChg>
          <pc:picChg chg="mod">
            <ac:chgData name="Lynne Casiple" userId="282ab3a2-0997-4f8e-9e46-16b8835985e9" providerId="ADAL" clId="{C321BC5B-3221-C845-909D-2CDBF68CEFC0}" dt="2023-03-23T18:51:17.929" v="1565"/>
            <ac:picMkLst>
              <pc:docMk/>
              <pc:sldMasterMk cId="4278707933" sldId="2147483648"/>
              <pc:sldLayoutMk cId="925770217" sldId="2147483675"/>
              <ac:picMk id="9" creationId="{51931DFF-D5D2-056B-CC53-8A1E92ADFFFB}"/>
            </ac:picMkLst>
          </pc:picChg>
          <pc:picChg chg="add del mod">
            <ac:chgData name="Lynne Casiple" userId="282ab3a2-0997-4f8e-9e46-16b8835985e9" providerId="ADAL" clId="{C321BC5B-3221-C845-909D-2CDBF68CEFC0}" dt="2023-03-23T14:54:02.819" v="17"/>
            <ac:picMkLst>
              <pc:docMk/>
              <pc:sldMasterMk cId="4278707933" sldId="2147483648"/>
              <pc:sldLayoutMk cId="925770217" sldId="2147483675"/>
              <ac:picMk id="10" creationId="{65F62644-F1C3-A28A-CEC3-A84E7AEE6E1B}"/>
            </ac:picMkLst>
          </pc:picChg>
          <pc:picChg chg="add del mod">
            <ac:chgData name="Lynne Casiple" userId="282ab3a2-0997-4f8e-9e46-16b8835985e9" providerId="ADAL" clId="{C321BC5B-3221-C845-909D-2CDBF68CEFC0}" dt="2023-03-23T14:54:29.417" v="21" actId="478"/>
            <ac:picMkLst>
              <pc:docMk/>
              <pc:sldMasterMk cId="4278707933" sldId="2147483648"/>
              <pc:sldLayoutMk cId="925770217" sldId="2147483675"/>
              <ac:picMk id="13" creationId="{A5466AEB-0A14-0204-E49F-978CA531F7D7}"/>
            </ac:picMkLst>
          </pc:picChg>
          <pc:picChg chg="add mod topLvl">
            <ac:chgData name="Lynne Casiple" userId="282ab3a2-0997-4f8e-9e46-16b8835985e9" providerId="ADAL" clId="{C321BC5B-3221-C845-909D-2CDBF68CEFC0}" dt="2023-03-23T15:22:43.645" v="128" actId="165"/>
            <ac:picMkLst>
              <pc:docMk/>
              <pc:sldMasterMk cId="4278707933" sldId="2147483648"/>
              <pc:sldLayoutMk cId="925770217" sldId="2147483675"/>
              <ac:picMk id="18" creationId="{685BF753-EA82-6B0C-00FC-527EA139234F}"/>
            </ac:picMkLst>
          </pc:picChg>
          <pc:picChg chg="add del mod">
            <ac:chgData name="Lynne Casiple" userId="282ab3a2-0997-4f8e-9e46-16b8835985e9" providerId="ADAL" clId="{C321BC5B-3221-C845-909D-2CDBF68CEFC0}" dt="2023-03-23T15:01:44.129" v="34"/>
            <ac:picMkLst>
              <pc:docMk/>
              <pc:sldMasterMk cId="4278707933" sldId="2147483648"/>
              <pc:sldLayoutMk cId="925770217" sldId="2147483675"/>
              <ac:picMk id="21" creationId="{EC53AE63-2588-12FE-A594-581CD4D8AB64}"/>
            </ac:picMkLst>
          </pc:picChg>
          <pc:picChg chg="add del mod">
            <ac:chgData name="Lynne Casiple" userId="282ab3a2-0997-4f8e-9e46-16b8835985e9" providerId="ADAL" clId="{C321BC5B-3221-C845-909D-2CDBF68CEFC0}" dt="2023-03-23T15:21:14.304" v="86" actId="478"/>
            <ac:picMkLst>
              <pc:docMk/>
              <pc:sldMasterMk cId="4278707933" sldId="2147483648"/>
              <pc:sldLayoutMk cId="925770217" sldId="2147483675"/>
              <ac:picMk id="24" creationId="{30B51855-B9A4-11A2-1EE1-1925A876AC41}"/>
            </ac:picMkLst>
          </pc:picChg>
          <pc:picChg chg="add del mod">
            <ac:chgData name="Lynne Casiple" userId="282ab3a2-0997-4f8e-9e46-16b8835985e9" providerId="ADAL" clId="{C321BC5B-3221-C845-909D-2CDBF68CEFC0}" dt="2023-03-23T15:16:43.886" v="68" actId="478"/>
            <ac:picMkLst>
              <pc:docMk/>
              <pc:sldMasterMk cId="4278707933" sldId="2147483648"/>
              <pc:sldLayoutMk cId="925770217" sldId="2147483675"/>
              <ac:picMk id="26" creationId="{499AB335-B0C5-0716-A008-4351874F2B54}"/>
            </ac:picMkLst>
          </pc:picChg>
          <pc:picChg chg="mod">
            <ac:chgData name="Lynne Casiple" userId="282ab3a2-0997-4f8e-9e46-16b8835985e9" providerId="ADAL" clId="{C321BC5B-3221-C845-909D-2CDBF68CEFC0}" dt="2023-03-23T15:25:18.854" v="150" actId="1076"/>
            <ac:picMkLst>
              <pc:docMk/>
              <pc:sldMasterMk cId="4278707933" sldId="2147483648"/>
              <pc:sldLayoutMk cId="925770217" sldId="2147483675"/>
              <ac:picMk id="29" creationId="{00000000-0000-0000-0000-000000000000}"/>
            </ac:picMkLst>
          </pc:picChg>
          <pc:picChg chg="add mod modCrop">
            <ac:chgData name="Lynne Casiple" userId="282ab3a2-0997-4f8e-9e46-16b8835985e9" providerId="ADAL" clId="{C321BC5B-3221-C845-909D-2CDBF68CEFC0}" dt="2023-03-23T15:29:14.321" v="322" actId="14100"/>
            <ac:picMkLst>
              <pc:docMk/>
              <pc:sldMasterMk cId="4278707933" sldId="2147483648"/>
              <pc:sldLayoutMk cId="925770217" sldId="2147483675"/>
              <ac:picMk id="31" creationId="{2059BA5E-2256-6170-6888-29C04C2C7CA9}"/>
            </ac:picMkLst>
          </pc:picChg>
          <pc:inkChg chg="add del">
            <ac:chgData name="Lynne Casiple" userId="282ab3a2-0997-4f8e-9e46-16b8835985e9" providerId="ADAL" clId="{C321BC5B-3221-C845-909D-2CDBF68CEFC0}" dt="2023-03-23T15:27:02.436" v="199" actId="9405"/>
            <ac:inkMkLst>
              <pc:docMk/>
              <pc:sldMasterMk cId="4278707933" sldId="2147483648"/>
              <pc:sldLayoutMk cId="925770217" sldId="2147483675"/>
              <ac:inkMk id="34" creationId="{88067A97-880C-32B7-C6A8-A86FB46D7166}"/>
            </ac:inkMkLst>
          </pc:inkChg>
          <pc:cxnChg chg="add del mod">
            <ac:chgData name="Lynne Casiple" userId="282ab3a2-0997-4f8e-9e46-16b8835985e9" providerId="ADAL" clId="{C321BC5B-3221-C845-909D-2CDBF68CEFC0}" dt="2023-03-23T15:29:32.773" v="323" actId="478"/>
            <ac:cxnSpMkLst>
              <pc:docMk/>
              <pc:sldMasterMk cId="4278707933" sldId="2147483648"/>
              <pc:sldLayoutMk cId="925770217" sldId="2147483675"/>
              <ac:cxnSpMk id="36" creationId="{8B3D75F2-4360-086A-224D-8E6C2CC9B918}"/>
            </ac:cxnSpMkLst>
          </pc:cxnChg>
          <pc:cxnChg chg="add del mod">
            <ac:chgData name="Lynne Casiple" userId="282ab3a2-0997-4f8e-9e46-16b8835985e9" providerId="ADAL" clId="{C321BC5B-3221-C845-909D-2CDBF68CEFC0}" dt="2023-03-23T15:29:34.512" v="324" actId="478"/>
            <ac:cxnSpMkLst>
              <pc:docMk/>
              <pc:sldMasterMk cId="4278707933" sldId="2147483648"/>
              <pc:sldLayoutMk cId="925770217" sldId="2147483675"/>
              <ac:cxnSpMk id="37" creationId="{572BFA7E-F984-7CC2-975F-BA966FFC51E5}"/>
            </ac:cxnSpMkLst>
          </pc:cxnChg>
        </pc:sldLayoutChg>
        <pc:sldLayoutChg chg="addSp delSp modSp mod">
          <pc:chgData name="Lynne Casiple" userId="282ab3a2-0997-4f8e-9e46-16b8835985e9" providerId="ADAL" clId="{C321BC5B-3221-C845-909D-2CDBF68CEFC0}" dt="2023-03-23T18:53:34.378" v="1592"/>
          <pc:sldLayoutMkLst>
            <pc:docMk/>
            <pc:sldMasterMk cId="4278707933" sldId="2147483648"/>
            <pc:sldLayoutMk cId="4105312394" sldId="2147483676"/>
          </pc:sldLayoutMkLst>
          <pc:spChg chg="mod">
            <ac:chgData name="Lynne Casiple" userId="282ab3a2-0997-4f8e-9e46-16b8835985e9" providerId="ADAL" clId="{C321BC5B-3221-C845-909D-2CDBF68CEFC0}" dt="2023-03-23T15:32:39.931" v="360"/>
            <ac:spMkLst>
              <pc:docMk/>
              <pc:sldMasterMk cId="4278707933" sldId="2147483648"/>
              <pc:sldLayoutMk cId="4105312394" sldId="2147483676"/>
              <ac:spMk id="6" creationId="{E4BA431E-9E36-49BC-8021-E546848F6CD8}"/>
            </ac:spMkLst>
          </pc:spChg>
          <pc:spChg chg="add del mod">
            <ac:chgData name="Lynne Casiple" userId="282ab3a2-0997-4f8e-9e46-16b8835985e9" providerId="ADAL" clId="{C321BC5B-3221-C845-909D-2CDBF68CEFC0}" dt="2023-03-23T15:58:32.094" v="692" actId="478"/>
            <ac:spMkLst>
              <pc:docMk/>
              <pc:sldMasterMk cId="4278707933" sldId="2147483648"/>
              <pc:sldLayoutMk cId="4105312394" sldId="2147483676"/>
              <ac:spMk id="7" creationId="{4587CABE-F2FE-8F68-45D6-BA6A77A976CD}"/>
            </ac:spMkLst>
          </pc:spChg>
          <pc:spChg chg="add mod">
            <ac:chgData name="Lynne Casiple" userId="282ab3a2-0997-4f8e-9e46-16b8835985e9" providerId="ADAL" clId="{C321BC5B-3221-C845-909D-2CDBF68CEFC0}" dt="2023-03-23T18:53:34.378" v="1592"/>
            <ac:spMkLst>
              <pc:docMk/>
              <pc:sldMasterMk cId="4278707933" sldId="2147483648"/>
              <pc:sldLayoutMk cId="4105312394" sldId="2147483676"/>
              <ac:spMk id="7" creationId="{46E39B35-C3C8-D430-B42F-9872E24F3488}"/>
            </ac:spMkLst>
          </pc:spChg>
          <pc:spChg chg="del">
            <ac:chgData name="Lynne Casiple" userId="282ab3a2-0997-4f8e-9e46-16b8835985e9" providerId="ADAL" clId="{C321BC5B-3221-C845-909D-2CDBF68CEFC0}" dt="2023-03-23T18:53:33.948" v="1591" actId="478"/>
            <ac:spMkLst>
              <pc:docMk/>
              <pc:sldMasterMk cId="4278707933" sldId="2147483648"/>
              <pc:sldLayoutMk cId="4105312394" sldId="2147483676"/>
              <ac:spMk id="8" creationId="{00000000-0000-0000-0000-000000000000}"/>
            </ac:spMkLst>
          </pc:spChg>
          <pc:spChg chg="del">
            <ac:chgData name="Lynne Casiple" userId="282ab3a2-0997-4f8e-9e46-16b8835985e9" providerId="ADAL" clId="{C321BC5B-3221-C845-909D-2CDBF68CEFC0}" dt="2023-03-23T18:53:33.948" v="1591" actId="478"/>
            <ac:spMkLst>
              <pc:docMk/>
              <pc:sldMasterMk cId="4278707933" sldId="2147483648"/>
              <pc:sldLayoutMk cId="4105312394" sldId="2147483676"/>
              <ac:spMk id="9" creationId="{00000000-0000-0000-0000-000000000000}"/>
            </ac:spMkLst>
          </pc:spChg>
          <pc:spChg chg="add del mod">
            <ac:chgData name="Lynne Casiple" userId="282ab3a2-0997-4f8e-9e46-16b8835985e9" providerId="ADAL" clId="{C321BC5B-3221-C845-909D-2CDBF68CEFC0}" dt="2023-03-23T18:53:33.948" v="1591" actId="478"/>
            <ac:spMkLst>
              <pc:docMk/>
              <pc:sldMasterMk cId="4278707933" sldId="2147483648"/>
              <pc:sldLayoutMk cId="4105312394" sldId="2147483676"/>
              <ac:spMk id="10" creationId="{9967EF68-BBB3-0BDD-C4CC-B00A8291945B}"/>
            </ac:spMkLst>
          </pc:spChg>
          <pc:spChg chg="add mod">
            <ac:chgData name="Lynne Casiple" userId="282ab3a2-0997-4f8e-9e46-16b8835985e9" providerId="ADAL" clId="{C321BC5B-3221-C845-909D-2CDBF68CEFC0}" dt="2023-03-23T18:53:34.378" v="1592"/>
            <ac:spMkLst>
              <pc:docMk/>
              <pc:sldMasterMk cId="4278707933" sldId="2147483648"/>
              <pc:sldLayoutMk cId="4105312394" sldId="2147483676"/>
              <ac:spMk id="11" creationId="{ED1DE735-D7B3-B082-212A-A0B0D44FED3A}"/>
            </ac:spMkLst>
          </pc:spChg>
          <pc:spChg chg="mod">
            <ac:chgData name="Lynne Casiple" userId="282ab3a2-0997-4f8e-9e46-16b8835985e9" providerId="ADAL" clId="{C321BC5B-3221-C845-909D-2CDBF68CEFC0}" dt="2023-03-23T18:53:34.378" v="1592"/>
            <ac:spMkLst>
              <pc:docMk/>
              <pc:sldMasterMk cId="4278707933" sldId="2147483648"/>
              <pc:sldLayoutMk cId="4105312394" sldId="2147483676"/>
              <ac:spMk id="16" creationId="{35B4F8E3-F9AF-B9BA-11DC-49F9C2DADB88}"/>
            </ac:spMkLst>
          </pc:spChg>
          <pc:spChg chg="add mod">
            <ac:chgData name="Lynne Casiple" userId="282ab3a2-0997-4f8e-9e46-16b8835985e9" providerId="ADAL" clId="{C321BC5B-3221-C845-909D-2CDBF68CEFC0}" dt="2023-03-23T18:53:34.378" v="1592"/>
            <ac:spMkLst>
              <pc:docMk/>
              <pc:sldMasterMk cId="4278707933" sldId="2147483648"/>
              <pc:sldLayoutMk cId="4105312394" sldId="2147483676"/>
              <ac:spMk id="17" creationId="{140B3E5F-DBC5-B2DD-EF7E-52D2113B610B}"/>
            </ac:spMkLst>
          </pc:spChg>
          <pc:grpChg chg="add del mod">
            <ac:chgData name="Lynne Casiple" userId="282ab3a2-0997-4f8e-9e46-16b8835985e9" providerId="ADAL" clId="{C321BC5B-3221-C845-909D-2CDBF68CEFC0}" dt="2023-03-23T18:53:33.948" v="1591" actId="478"/>
            <ac:grpSpMkLst>
              <pc:docMk/>
              <pc:sldMasterMk cId="4278707933" sldId="2147483648"/>
              <pc:sldLayoutMk cId="4105312394" sldId="2147483676"/>
              <ac:grpSpMk id="2" creationId="{88D375C8-80B2-AD3F-8581-C2A9218F2A38}"/>
            </ac:grpSpMkLst>
          </pc:grpChg>
          <pc:grpChg chg="mod">
            <ac:chgData name="Lynne Casiple" userId="282ab3a2-0997-4f8e-9e46-16b8835985e9" providerId="ADAL" clId="{C321BC5B-3221-C845-909D-2CDBF68CEFC0}" dt="2023-03-23T15:32:39.931" v="360"/>
            <ac:grpSpMkLst>
              <pc:docMk/>
              <pc:sldMasterMk cId="4278707933" sldId="2147483648"/>
              <pc:sldLayoutMk cId="4105312394" sldId="2147483676"/>
              <ac:grpSpMk id="3" creationId="{01FB1C3B-0B64-7954-327A-1183F0C8B95A}"/>
            </ac:grpSpMkLst>
          </pc:grpChg>
          <pc:grpChg chg="add mod">
            <ac:chgData name="Lynne Casiple" userId="282ab3a2-0997-4f8e-9e46-16b8835985e9" providerId="ADAL" clId="{C321BC5B-3221-C845-909D-2CDBF68CEFC0}" dt="2023-03-23T18:53:34.378" v="1592"/>
            <ac:grpSpMkLst>
              <pc:docMk/>
              <pc:sldMasterMk cId="4278707933" sldId="2147483648"/>
              <pc:sldLayoutMk cId="4105312394" sldId="2147483676"/>
              <ac:grpSpMk id="12" creationId="{19C5CC97-1F11-9E4B-1EF5-735096ADD5EB}"/>
            </ac:grpSpMkLst>
          </pc:grpChg>
          <pc:grpChg chg="mod">
            <ac:chgData name="Lynne Casiple" userId="282ab3a2-0997-4f8e-9e46-16b8835985e9" providerId="ADAL" clId="{C321BC5B-3221-C845-909D-2CDBF68CEFC0}" dt="2023-03-23T18:53:34.378" v="1592"/>
            <ac:grpSpMkLst>
              <pc:docMk/>
              <pc:sldMasterMk cId="4278707933" sldId="2147483648"/>
              <pc:sldLayoutMk cId="4105312394" sldId="2147483676"/>
              <ac:grpSpMk id="13" creationId="{4E4AF4FC-711B-9A2C-C1FC-588A25C94399}"/>
            </ac:grpSpMkLst>
          </pc:grpChg>
          <pc:picChg chg="mod">
            <ac:chgData name="Lynne Casiple" userId="282ab3a2-0997-4f8e-9e46-16b8835985e9" providerId="ADAL" clId="{C321BC5B-3221-C845-909D-2CDBF68CEFC0}" dt="2023-03-23T15:32:39.931" v="360"/>
            <ac:picMkLst>
              <pc:docMk/>
              <pc:sldMasterMk cId="4278707933" sldId="2147483648"/>
              <pc:sldLayoutMk cId="4105312394" sldId="2147483676"/>
              <ac:picMk id="4" creationId="{4B577F40-C4C6-674C-9800-4C14D9069BF7}"/>
            </ac:picMkLst>
          </pc:picChg>
          <pc:picChg chg="mod">
            <ac:chgData name="Lynne Casiple" userId="282ab3a2-0997-4f8e-9e46-16b8835985e9" providerId="ADAL" clId="{C321BC5B-3221-C845-909D-2CDBF68CEFC0}" dt="2023-03-23T15:32:39.931" v="360"/>
            <ac:picMkLst>
              <pc:docMk/>
              <pc:sldMasterMk cId="4278707933" sldId="2147483648"/>
              <pc:sldLayoutMk cId="4105312394" sldId="2147483676"/>
              <ac:picMk id="5" creationId="{FA9924B6-5E4C-42BA-D116-C49FFEAFAA3C}"/>
            </ac:picMkLst>
          </pc:picChg>
          <pc:picChg chg="mod">
            <ac:chgData name="Lynne Casiple" userId="282ab3a2-0997-4f8e-9e46-16b8835985e9" providerId="ADAL" clId="{C321BC5B-3221-C845-909D-2CDBF68CEFC0}" dt="2023-03-23T18:53:34.378" v="1592"/>
            <ac:picMkLst>
              <pc:docMk/>
              <pc:sldMasterMk cId="4278707933" sldId="2147483648"/>
              <pc:sldLayoutMk cId="4105312394" sldId="2147483676"/>
              <ac:picMk id="14" creationId="{36C7FC74-8EC4-BB5C-6AB7-F8AF7F16DA2C}"/>
            </ac:picMkLst>
          </pc:picChg>
          <pc:picChg chg="mod">
            <ac:chgData name="Lynne Casiple" userId="282ab3a2-0997-4f8e-9e46-16b8835985e9" providerId="ADAL" clId="{C321BC5B-3221-C845-909D-2CDBF68CEFC0}" dt="2023-03-23T18:53:34.378" v="1592"/>
            <ac:picMkLst>
              <pc:docMk/>
              <pc:sldMasterMk cId="4278707933" sldId="2147483648"/>
              <pc:sldLayoutMk cId="4105312394" sldId="2147483676"/>
              <ac:picMk id="15" creationId="{DC081DF0-A9A6-B49D-D334-EF9694A6F810}"/>
            </ac:picMkLst>
          </pc:picChg>
        </pc:sldLayoutChg>
        <pc:sldLayoutChg chg="addSp delSp modSp mod">
          <pc:chgData name="Lynne Casiple" userId="282ab3a2-0997-4f8e-9e46-16b8835985e9" providerId="ADAL" clId="{C321BC5B-3221-C845-909D-2CDBF68CEFC0}" dt="2023-03-23T18:56:32.754" v="1643"/>
          <pc:sldLayoutMkLst>
            <pc:docMk/>
            <pc:sldMasterMk cId="4278707933" sldId="2147483648"/>
            <pc:sldLayoutMk cId="185864923" sldId="2147483677"/>
          </pc:sldLayoutMkLst>
          <pc:spChg chg="del">
            <ac:chgData name="Lynne Casiple" userId="282ab3a2-0997-4f8e-9e46-16b8835985e9" providerId="ADAL" clId="{C321BC5B-3221-C845-909D-2CDBF68CEFC0}" dt="2023-03-23T15:35:36.688" v="422" actId="478"/>
            <ac:spMkLst>
              <pc:docMk/>
              <pc:sldMasterMk cId="4278707933" sldId="2147483648"/>
              <pc:sldLayoutMk cId="185864923" sldId="2147483677"/>
              <ac:spMk id="2" creationId="{00000000-0000-0000-0000-000000000000}"/>
            </ac:spMkLst>
          </pc:spChg>
          <pc:spChg chg="add mod">
            <ac:chgData name="Lynne Casiple" userId="282ab3a2-0997-4f8e-9e46-16b8835985e9" providerId="ADAL" clId="{C321BC5B-3221-C845-909D-2CDBF68CEFC0}" dt="2023-03-23T18:56:32.754" v="1643"/>
            <ac:spMkLst>
              <pc:docMk/>
              <pc:sldMasterMk cId="4278707933" sldId="2147483648"/>
              <pc:sldLayoutMk cId="185864923" sldId="2147483677"/>
              <ac:spMk id="2" creationId="{44AB6E14-CEE1-8146-897A-F9E30CC034DD}"/>
            </ac:spMkLst>
          </pc:spChg>
          <pc:spChg chg="del">
            <ac:chgData name="Lynne Casiple" userId="282ab3a2-0997-4f8e-9e46-16b8835985e9" providerId="ADAL" clId="{C321BC5B-3221-C845-909D-2CDBF68CEFC0}" dt="2023-03-23T15:35:37.648" v="423" actId="478"/>
            <ac:spMkLst>
              <pc:docMk/>
              <pc:sldMasterMk cId="4278707933" sldId="2147483648"/>
              <pc:sldLayoutMk cId="185864923" sldId="2147483677"/>
              <ac:spMk id="3" creationId="{00000000-0000-0000-0000-000000000000}"/>
            </ac:spMkLst>
          </pc:spChg>
          <pc:spChg chg="add mod">
            <ac:chgData name="Lynne Casiple" userId="282ab3a2-0997-4f8e-9e46-16b8835985e9" providerId="ADAL" clId="{C321BC5B-3221-C845-909D-2CDBF68CEFC0}" dt="2023-03-23T18:56:32.754" v="1643"/>
            <ac:spMkLst>
              <pc:docMk/>
              <pc:sldMasterMk cId="4278707933" sldId="2147483648"/>
              <pc:sldLayoutMk cId="185864923" sldId="2147483677"/>
              <ac:spMk id="3" creationId="{61AF60CA-AD9D-885F-85BC-FE775E69891B}"/>
            </ac:spMkLst>
          </pc:spChg>
          <pc:spChg chg="del">
            <ac:chgData name="Lynne Casiple" userId="282ab3a2-0997-4f8e-9e46-16b8835985e9" providerId="ADAL" clId="{C321BC5B-3221-C845-909D-2CDBF68CEFC0}" dt="2023-03-23T15:35:38.756" v="424" actId="478"/>
            <ac:spMkLst>
              <pc:docMk/>
              <pc:sldMasterMk cId="4278707933" sldId="2147483648"/>
              <pc:sldLayoutMk cId="185864923" sldId="2147483677"/>
              <ac:spMk id="4" creationId="{00000000-0000-0000-0000-000000000000}"/>
            </ac:spMkLst>
          </pc:spChg>
          <pc:spChg chg="del">
            <ac:chgData name="Lynne Casiple" userId="282ab3a2-0997-4f8e-9e46-16b8835985e9" providerId="ADAL" clId="{C321BC5B-3221-C845-909D-2CDBF68CEFC0}" dt="2023-03-23T18:56:31.408" v="1642" actId="478"/>
            <ac:spMkLst>
              <pc:docMk/>
              <pc:sldMasterMk cId="4278707933" sldId="2147483648"/>
              <pc:sldLayoutMk cId="185864923" sldId="2147483677"/>
              <ac:spMk id="5" creationId="{00000000-0000-0000-0000-000000000000}"/>
            </ac:spMkLst>
          </pc:spChg>
          <pc:spChg chg="del">
            <ac:chgData name="Lynne Casiple" userId="282ab3a2-0997-4f8e-9e46-16b8835985e9" providerId="ADAL" clId="{C321BC5B-3221-C845-909D-2CDBF68CEFC0}" dt="2023-03-23T18:56:31.408" v="1642" actId="478"/>
            <ac:spMkLst>
              <pc:docMk/>
              <pc:sldMasterMk cId="4278707933" sldId="2147483648"/>
              <pc:sldLayoutMk cId="185864923" sldId="2147483677"/>
              <ac:spMk id="6" creationId="{00000000-0000-0000-0000-000000000000}"/>
            </ac:spMkLst>
          </pc:spChg>
          <pc:spChg chg="mod">
            <ac:chgData name="Lynne Casiple" userId="282ab3a2-0997-4f8e-9e46-16b8835985e9" providerId="ADAL" clId="{C321BC5B-3221-C845-909D-2CDBF68CEFC0}" dt="2023-03-23T15:35:39.298" v="425"/>
            <ac:spMkLst>
              <pc:docMk/>
              <pc:sldMasterMk cId="4278707933" sldId="2147483648"/>
              <pc:sldLayoutMk cId="185864923" sldId="2147483677"/>
              <ac:spMk id="16" creationId="{86643EF7-B5BB-2FEA-2D83-081C1692DBCE}"/>
            </ac:spMkLst>
          </pc:spChg>
          <pc:spChg chg="add del mod">
            <ac:chgData name="Lynne Casiple" userId="282ab3a2-0997-4f8e-9e46-16b8835985e9" providerId="ADAL" clId="{C321BC5B-3221-C845-909D-2CDBF68CEFC0}" dt="2023-03-23T15:59:27.601" v="714" actId="478"/>
            <ac:spMkLst>
              <pc:docMk/>
              <pc:sldMasterMk cId="4278707933" sldId="2147483648"/>
              <pc:sldLayoutMk cId="185864923" sldId="2147483677"/>
              <ac:spMk id="17" creationId="{13FFD3E3-81AD-499A-9A58-DDA9399771E8}"/>
            </ac:spMkLst>
          </pc:spChg>
          <pc:spChg chg="add del mod">
            <ac:chgData name="Lynne Casiple" userId="282ab3a2-0997-4f8e-9e46-16b8835985e9" providerId="ADAL" clId="{C321BC5B-3221-C845-909D-2CDBF68CEFC0}" dt="2023-03-23T18:56:31.408" v="1642" actId="478"/>
            <ac:spMkLst>
              <pc:docMk/>
              <pc:sldMasterMk cId="4278707933" sldId="2147483648"/>
              <pc:sldLayoutMk cId="185864923" sldId="2147483677"/>
              <ac:spMk id="18" creationId="{8A84BAC6-5686-1D49-E067-90EC57328F48}"/>
            </ac:spMkLst>
          </pc:spChg>
          <pc:spChg chg="mod">
            <ac:chgData name="Lynne Casiple" userId="282ab3a2-0997-4f8e-9e46-16b8835985e9" providerId="ADAL" clId="{C321BC5B-3221-C845-909D-2CDBF68CEFC0}" dt="2023-03-23T18:56:32.754" v="1643"/>
            <ac:spMkLst>
              <pc:docMk/>
              <pc:sldMasterMk cId="4278707933" sldId="2147483648"/>
              <pc:sldLayoutMk cId="185864923" sldId="2147483677"/>
              <ac:spMk id="21" creationId="{531B1E58-002D-9FC4-3F73-FFEFB5C687F7}"/>
            </ac:spMkLst>
          </pc:spChg>
          <pc:spChg chg="add mod">
            <ac:chgData name="Lynne Casiple" userId="282ab3a2-0997-4f8e-9e46-16b8835985e9" providerId="ADAL" clId="{C321BC5B-3221-C845-909D-2CDBF68CEFC0}" dt="2023-03-23T18:56:32.754" v="1643"/>
            <ac:spMkLst>
              <pc:docMk/>
              <pc:sldMasterMk cId="4278707933" sldId="2147483648"/>
              <pc:sldLayoutMk cId="185864923" sldId="2147483677"/>
              <ac:spMk id="22" creationId="{8FAA0529-88A1-4993-32CE-C95BFCACB97B}"/>
            </ac:spMkLst>
          </pc:spChg>
          <pc:grpChg chg="add mod">
            <ac:chgData name="Lynne Casiple" userId="282ab3a2-0997-4f8e-9e46-16b8835985e9" providerId="ADAL" clId="{C321BC5B-3221-C845-909D-2CDBF68CEFC0}" dt="2023-03-23T18:56:32.754" v="1643"/>
            <ac:grpSpMkLst>
              <pc:docMk/>
              <pc:sldMasterMk cId="4278707933" sldId="2147483648"/>
              <pc:sldLayoutMk cId="185864923" sldId="2147483677"/>
              <ac:grpSpMk id="4" creationId="{47D05B58-563E-F89D-5A70-B393305D04EC}"/>
            </ac:grpSpMkLst>
          </pc:grpChg>
          <pc:grpChg chg="add del mod">
            <ac:chgData name="Lynne Casiple" userId="282ab3a2-0997-4f8e-9e46-16b8835985e9" providerId="ADAL" clId="{C321BC5B-3221-C845-909D-2CDBF68CEFC0}" dt="2023-03-23T18:56:31.408" v="1642" actId="478"/>
            <ac:grpSpMkLst>
              <pc:docMk/>
              <pc:sldMasterMk cId="4278707933" sldId="2147483648"/>
              <pc:sldLayoutMk cId="185864923" sldId="2147483677"/>
              <ac:grpSpMk id="7" creationId="{56646DD6-2F56-5F07-10DF-92006461469E}"/>
            </ac:grpSpMkLst>
          </pc:grpChg>
          <pc:grpChg chg="mod">
            <ac:chgData name="Lynne Casiple" userId="282ab3a2-0997-4f8e-9e46-16b8835985e9" providerId="ADAL" clId="{C321BC5B-3221-C845-909D-2CDBF68CEFC0}" dt="2023-03-23T15:35:39.298" v="425"/>
            <ac:grpSpMkLst>
              <pc:docMk/>
              <pc:sldMasterMk cId="4278707933" sldId="2147483648"/>
              <pc:sldLayoutMk cId="185864923" sldId="2147483677"/>
              <ac:grpSpMk id="10" creationId="{A5883FF0-CAE9-072A-2BEB-7BEFD618B0A2}"/>
            </ac:grpSpMkLst>
          </pc:grpChg>
          <pc:grpChg chg="mod">
            <ac:chgData name="Lynne Casiple" userId="282ab3a2-0997-4f8e-9e46-16b8835985e9" providerId="ADAL" clId="{C321BC5B-3221-C845-909D-2CDBF68CEFC0}" dt="2023-03-23T18:56:32.754" v="1643"/>
            <ac:grpSpMkLst>
              <pc:docMk/>
              <pc:sldMasterMk cId="4278707933" sldId="2147483648"/>
              <pc:sldLayoutMk cId="185864923" sldId="2147483677"/>
              <ac:grpSpMk id="17" creationId="{E55263F3-62CA-32A0-AD28-1B4C5DD41885}"/>
            </ac:grpSpMkLst>
          </pc:grpChg>
          <pc:picChg chg="mod">
            <ac:chgData name="Lynne Casiple" userId="282ab3a2-0997-4f8e-9e46-16b8835985e9" providerId="ADAL" clId="{C321BC5B-3221-C845-909D-2CDBF68CEFC0}" dt="2023-03-23T15:35:39.298" v="425"/>
            <ac:picMkLst>
              <pc:docMk/>
              <pc:sldMasterMk cId="4278707933" sldId="2147483648"/>
              <pc:sldLayoutMk cId="185864923" sldId="2147483677"/>
              <ac:picMk id="11" creationId="{1ABE5FE1-F125-9172-3F01-4FB15C3B2DEE}"/>
            </ac:picMkLst>
          </pc:picChg>
          <pc:picChg chg="mod">
            <ac:chgData name="Lynne Casiple" userId="282ab3a2-0997-4f8e-9e46-16b8835985e9" providerId="ADAL" clId="{C321BC5B-3221-C845-909D-2CDBF68CEFC0}" dt="2023-03-23T15:35:39.298" v="425"/>
            <ac:picMkLst>
              <pc:docMk/>
              <pc:sldMasterMk cId="4278707933" sldId="2147483648"/>
              <pc:sldLayoutMk cId="185864923" sldId="2147483677"/>
              <ac:picMk id="14" creationId="{7199A09D-B1A3-2A87-B0E5-3AE5017729AF}"/>
            </ac:picMkLst>
          </pc:picChg>
          <pc:picChg chg="mod">
            <ac:chgData name="Lynne Casiple" userId="282ab3a2-0997-4f8e-9e46-16b8835985e9" providerId="ADAL" clId="{C321BC5B-3221-C845-909D-2CDBF68CEFC0}" dt="2023-03-23T18:56:32.754" v="1643"/>
            <ac:picMkLst>
              <pc:docMk/>
              <pc:sldMasterMk cId="4278707933" sldId="2147483648"/>
              <pc:sldLayoutMk cId="185864923" sldId="2147483677"/>
              <ac:picMk id="19" creationId="{BCC2E2A5-896A-FB66-9A02-E2A35F700B74}"/>
            </ac:picMkLst>
          </pc:picChg>
          <pc:picChg chg="mod">
            <ac:chgData name="Lynne Casiple" userId="282ab3a2-0997-4f8e-9e46-16b8835985e9" providerId="ADAL" clId="{C321BC5B-3221-C845-909D-2CDBF68CEFC0}" dt="2023-03-23T18:56:32.754" v="1643"/>
            <ac:picMkLst>
              <pc:docMk/>
              <pc:sldMasterMk cId="4278707933" sldId="2147483648"/>
              <pc:sldLayoutMk cId="185864923" sldId="2147483677"/>
              <ac:picMk id="20" creationId="{BA4AAFD0-105C-A5F8-9630-4082C6E929E4}"/>
            </ac:picMkLst>
          </pc:picChg>
        </pc:sldLayoutChg>
        <pc:sldLayoutChg chg="addSp delSp modSp mod">
          <pc:chgData name="Lynne Casiple" userId="282ab3a2-0997-4f8e-9e46-16b8835985e9" providerId="ADAL" clId="{C321BC5B-3221-C845-909D-2CDBF68CEFC0}" dt="2023-03-23T18:58:55.818" v="1779" actId="1036"/>
          <pc:sldLayoutMkLst>
            <pc:docMk/>
            <pc:sldMasterMk cId="4278707933" sldId="2147483648"/>
            <pc:sldLayoutMk cId="1656416647" sldId="2147483678"/>
          </pc:sldLayoutMkLst>
          <pc:spChg chg="del">
            <ac:chgData name="Lynne Casiple" userId="282ab3a2-0997-4f8e-9e46-16b8835985e9" providerId="ADAL" clId="{C321BC5B-3221-C845-909D-2CDBF68CEFC0}" dt="2023-03-23T18:57:58.607" v="1715" actId="478"/>
            <ac:spMkLst>
              <pc:docMk/>
              <pc:sldMasterMk cId="4278707933" sldId="2147483648"/>
              <pc:sldLayoutMk cId="1656416647" sldId="2147483678"/>
              <ac:spMk id="5" creationId="{00000000-0000-0000-0000-000000000000}"/>
            </ac:spMkLst>
          </pc:spChg>
          <pc:spChg chg="del">
            <ac:chgData name="Lynne Casiple" userId="282ab3a2-0997-4f8e-9e46-16b8835985e9" providerId="ADAL" clId="{C321BC5B-3221-C845-909D-2CDBF68CEFC0}" dt="2023-03-23T18:57:58.607" v="1715" actId="478"/>
            <ac:spMkLst>
              <pc:docMk/>
              <pc:sldMasterMk cId="4278707933" sldId="2147483648"/>
              <pc:sldLayoutMk cId="1656416647" sldId="2147483678"/>
              <ac:spMk id="6" creationId="{00000000-0000-0000-0000-000000000000}"/>
            </ac:spMkLst>
          </pc:spChg>
          <pc:spChg chg="mod">
            <ac:chgData name="Lynne Casiple" userId="282ab3a2-0997-4f8e-9e46-16b8835985e9" providerId="ADAL" clId="{C321BC5B-3221-C845-909D-2CDBF68CEFC0}" dt="2023-03-23T15:36:14.006" v="440"/>
            <ac:spMkLst>
              <pc:docMk/>
              <pc:sldMasterMk cId="4278707933" sldId="2147483648"/>
              <pc:sldLayoutMk cId="1656416647" sldId="2147483678"/>
              <ac:spMk id="9" creationId="{9C3D16E9-859B-0670-6CBB-33759F235195}"/>
            </ac:spMkLst>
          </pc:spChg>
          <pc:spChg chg="add del mod">
            <ac:chgData name="Lynne Casiple" userId="282ab3a2-0997-4f8e-9e46-16b8835985e9" providerId="ADAL" clId="{C321BC5B-3221-C845-909D-2CDBF68CEFC0}" dt="2023-03-23T15:59:52.647" v="724" actId="478"/>
            <ac:spMkLst>
              <pc:docMk/>
              <pc:sldMasterMk cId="4278707933" sldId="2147483648"/>
              <pc:sldLayoutMk cId="1656416647" sldId="2147483678"/>
              <ac:spMk id="10" creationId="{1976A968-57B3-A6C3-22D6-6BCB08EB9BB5}"/>
            </ac:spMkLst>
          </pc:spChg>
          <pc:spChg chg="add del mod">
            <ac:chgData name="Lynne Casiple" userId="282ab3a2-0997-4f8e-9e46-16b8835985e9" providerId="ADAL" clId="{C321BC5B-3221-C845-909D-2CDBF68CEFC0}" dt="2023-03-23T18:58:04.699" v="1718"/>
            <ac:spMkLst>
              <pc:docMk/>
              <pc:sldMasterMk cId="4278707933" sldId="2147483648"/>
              <pc:sldLayoutMk cId="1656416647" sldId="2147483678"/>
              <ac:spMk id="10" creationId="{BCECD991-26A7-D8C0-3ECB-0CD4FD241ADB}"/>
            </ac:spMkLst>
          </pc:spChg>
          <pc:spChg chg="add del mod">
            <ac:chgData name="Lynne Casiple" userId="282ab3a2-0997-4f8e-9e46-16b8835985e9" providerId="ADAL" clId="{C321BC5B-3221-C845-909D-2CDBF68CEFC0}" dt="2023-03-23T18:57:58.607" v="1715" actId="478"/>
            <ac:spMkLst>
              <pc:docMk/>
              <pc:sldMasterMk cId="4278707933" sldId="2147483648"/>
              <pc:sldLayoutMk cId="1656416647" sldId="2147483678"/>
              <ac:spMk id="11" creationId="{BAB7CCFA-0781-90AB-7BAE-3D1F12B0AD49}"/>
            </ac:spMkLst>
          </pc:spChg>
          <pc:spChg chg="add del mod">
            <ac:chgData name="Lynne Casiple" userId="282ab3a2-0997-4f8e-9e46-16b8835985e9" providerId="ADAL" clId="{C321BC5B-3221-C845-909D-2CDBF68CEFC0}" dt="2023-03-23T18:58:04.699" v="1718"/>
            <ac:spMkLst>
              <pc:docMk/>
              <pc:sldMasterMk cId="4278707933" sldId="2147483648"/>
              <pc:sldLayoutMk cId="1656416647" sldId="2147483678"/>
              <ac:spMk id="12" creationId="{689180AF-FCCF-11CB-FA03-AA005B4B3800}"/>
            </ac:spMkLst>
          </pc:spChg>
          <pc:spChg chg="mod">
            <ac:chgData name="Lynne Casiple" userId="282ab3a2-0997-4f8e-9e46-16b8835985e9" providerId="ADAL" clId="{C321BC5B-3221-C845-909D-2CDBF68CEFC0}" dt="2023-03-23T18:58:38.390" v="1767" actId="12789"/>
            <ac:spMkLst>
              <pc:docMk/>
              <pc:sldMasterMk cId="4278707933" sldId="2147483648"/>
              <pc:sldLayoutMk cId="1656416647" sldId="2147483678"/>
              <ac:spMk id="19" creationId="{00000000-0000-0000-0000-000000000000}"/>
            </ac:spMkLst>
          </pc:spChg>
          <pc:spChg chg="mod">
            <ac:chgData name="Lynne Casiple" userId="282ab3a2-0997-4f8e-9e46-16b8835985e9" providerId="ADAL" clId="{C321BC5B-3221-C845-909D-2CDBF68CEFC0}" dt="2023-03-23T18:58:38.390" v="1767" actId="12789"/>
            <ac:spMkLst>
              <pc:docMk/>
              <pc:sldMasterMk cId="4278707933" sldId="2147483648"/>
              <pc:sldLayoutMk cId="1656416647" sldId="2147483678"/>
              <ac:spMk id="20" creationId="{00000000-0000-0000-0000-000000000000}"/>
            </ac:spMkLst>
          </pc:spChg>
          <pc:spChg chg="mod">
            <ac:chgData name="Lynne Casiple" userId="282ab3a2-0997-4f8e-9e46-16b8835985e9" providerId="ADAL" clId="{C321BC5B-3221-C845-909D-2CDBF68CEFC0}" dt="2023-03-23T18:58:38.390" v="1767" actId="12789"/>
            <ac:spMkLst>
              <pc:docMk/>
              <pc:sldMasterMk cId="4278707933" sldId="2147483648"/>
              <pc:sldLayoutMk cId="1656416647" sldId="2147483678"/>
              <ac:spMk id="21" creationId="{00000000-0000-0000-0000-000000000000}"/>
            </ac:spMkLst>
          </pc:spChg>
          <pc:spChg chg="mod">
            <ac:chgData name="Lynne Casiple" userId="282ab3a2-0997-4f8e-9e46-16b8835985e9" providerId="ADAL" clId="{C321BC5B-3221-C845-909D-2CDBF68CEFC0}" dt="2023-03-23T18:58:23.151" v="1756" actId="1036"/>
            <ac:spMkLst>
              <pc:docMk/>
              <pc:sldMasterMk cId="4278707933" sldId="2147483648"/>
              <pc:sldLayoutMk cId="1656416647" sldId="2147483678"/>
              <ac:spMk id="22" creationId="{00000000-0000-0000-0000-000000000000}"/>
            </ac:spMkLst>
          </pc:spChg>
          <pc:spChg chg="mod">
            <ac:chgData name="Lynne Casiple" userId="282ab3a2-0997-4f8e-9e46-16b8835985e9" providerId="ADAL" clId="{C321BC5B-3221-C845-909D-2CDBF68CEFC0}" dt="2023-03-23T18:58:55.818" v="1779" actId="1036"/>
            <ac:spMkLst>
              <pc:docMk/>
              <pc:sldMasterMk cId="4278707933" sldId="2147483648"/>
              <pc:sldLayoutMk cId="1656416647" sldId="2147483678"/>
              <ac:spMk id="24" creationId="{00000000-0000-0000-0000-000000000000}"/>
            </ac:spMkLst>
          </pc:spChg>
          <pc:spChg chg="mod">
            <ac:chgData name="Lynne Casiple" userId="282ab3a2-0997-4f8e-9e46-16b8835985e9" providerId="ADAL" clId="{C321BC5B-3221-C845-909D-2CDBF68CEFC0}" dt="2023-03-23T18:58:55.818" v="1779" actId="1036"/>
            <ac:spMkLst>
              <pc:docMk/>
              <pc:sldMasterMk cId="4278707933" sldId="2147483648"/>
              <pc:sldLayoutMk cId="1656416647" sldId="2147483678"/>
              <ac:spMk id="25" creationId="{00000000-0000-0000-0000-000000000000}"/>
            </ac:spMkLst>
          </pc:spChg>
          <pc:spChg chg="mod">
            <ac:chgData name="Lynne Casiple" userId="282ab3a2-0997-4f8e-9e46-16b8835985e9" providerId="ADAL" clId="{C321BC5B-3221-C845-909D-2CDBF68CEFC0}" dt="2023-03-23T18:58:00.325" v="1717"/>
            <ac:spMkLst>
              <pc:docMk/>
              <pc:sldMasterMk cId="4278707933" sldId="2147483648"/>
              <pc:sldLayoutMk cId="1656416647" sldId="2147483678"/>
              <ac:spMk id="32" creationId="{5D0462FC-714F-245F-CD0E-AC2FBEFCC23F}"/>
            </ac:spMkLst>
          </pc:spChg>
          <pc:spChg chg="add del mod">
            <ac:chgData name="Lynne Casiple" userId="282ab3a2-0997-4f8e-9e46-16b8835985e9" providerId="ADAL" clId="{C321BC5B-3221-C845-909D-2CDBF68CEFC0}" dt="2023-03-23T18:58:04.699" v="1718"/>
            <ac:spMkLst>
              <pc:docMk/>
              <pc:sldMasterMk cId="4278707933" sldId="2147483648"/>
              <pc:sldLayoutMk cId="1656416647" sldId="2147483678"/>
              <ac:spMk id="33" creationId="{A840F115-84F2-7D90-7F3E-776F5FAE835B}"/>
            </ac:spMkLst>
          </pc:spChg>
          <pc:spChg chg="add mod">
            <ac:chgData name="Lynne Casiple" userId="282ab3a2-0997-4f8e-9e46-16b8835985e9" providerId="ADAL" clId="{C321BC5B-3221-C845-909D-2CDBF68CEFC0}" dt="2023-03-23T18:58:47.075" v="1769"/>
            <ac:spMkLst>
              <pc:docMk/>
              <pc:sldMasterMk cId="4278707933" sldId="2147483648"/>
              <pc:sldLayoutMk cId="1656416647" sldId="2147483678"/>
              <ac:spMk id="34" creationId="{B68EB557-0BB4-A9C9-05D5-6526C9619C34}"/>
            </ac:spMkLst>
          </pc:spChg>
          <pc:spChg chg="add mod">
            <ac:chgData name="Lynne Casiple" userId="282ab3a2-0997-4f8e-9e46-16b8835985e9" providerId="ADAL" clId="{C321BC5B-3221-C845-909D-2CDBF68CEFC0}" dt="2023-03-23T18:58:47.075" v="1769"/>
            <ac:spMkLst>
              <pc:docMk/>
              <pc:sldMasterMk cId="4278707933" sldId="2147483648"/>
              <pc:sldLayoutMk cId="1656416647" sldId="2147483678"/>
              <ac:spMk id="35" creationId="{3C3B244B-D1BF-0005-333B-FFC0BBB9DC61}"/>
            </ac:spMkLst>
          </pc:spChg>
          <pc:spChg chg="mod">
            <ac:chgData name="Lynne Casiple" userId="282ab3a2-0997-4f8e-9e46-16b8835985e9" providerId="ADAL" clId="{C321BC5B-3221-C845-909D-2CDBF68CEFC0}" dt="2023-03-23T18:58:47.075" v="1769"/>
            <ac:spMkLst>
              <pc:docMk/>
              <pc:sldMasterMk cId="4278707933" sldId="2147483648"/>
              <pc:sldLayoutMk cId="1656416647" sldId="2147483678"/>
              <ac:spMk id="40" creationId="{5CBE07EC-4F80-709F-EE1E-D424E6DEB435}"/>
            </ac:spMkLst>
          </pc:spChg>
          <pc:spChg chg="add mod">
            <ac:chgData name="Lynne Casiple" userId="282ab3a2-0997-4f8e-9e46-16b8835985e9" providerId="ADAL" clId="{C321BC5B-3221-C845-909D-2CDBF68CEFC0}" dt="2023-03-23T18:58:47.075" v="1769"/>
            <ac:spMkLst>
              <pc:docMk/>
              <pc:sldMasterMk cId="4278707933" sldId="2147483648"/>
              <pc:sldLayoutMk cId="1656416647" sldId="2147483678"/>
              <ac:spMk id="41" creationId="{9567A51C-86B6-9B25-0DF5-3043E21B93DA}"/>
            </ac:spMkLst>
          </pc:spChg>
          <pc:grpChg chg="add del mod">
            <ac:chgData name="Lynne Casiple" userId="282ab3a2-0997-4f8e-9e46-16b8835985e9" providerId="ADAL" clId="{C321BC5B-3221-C845-909D-2CDBF68CEFC0}" dt="2023-03-23T18:57:59.899" v="1716" actId="478"/>
            <ac:grpSpMkLst>
              <pc:docMk/>
              <pc:sldMasterMk cId="4278707933" sldId="2147483648"/>
              <pc:sldLayoutMk cId="1656416647" sldId="2147483678"/>
              <ac:grpSpMk id="2" creationId="{57B75E79-BB7B-E7C3-1209-04639C594654}"/>
            </ac:grpSpMkLst>
          </pc:grpChg>
          <pc:grpChg chg="mod">
            <ac:chgData name="Lynne Casiple" userId="282ab3a2-0997-4f8e-9e46-16b8835985e9" providerId="ADAL" clId="{C321BC5B-3221-C845-909D-2CDBF68CEFC0}" dt="2023-03-23T15:36:14.006" v="440"/>
            <ac:grpSpMkLst>
              <pc:docMk/>
              <pc:sldMasterMk cId="4278707933" sldId="2147483648"/>
              <pc:sldLayoutMk cId="1656416647" sldId="2147483678"/>
              <ac:grpSpMk id="3" creationId="{940419CB-515D-0169-ABC3-5B1E5E1FCAEC}"/>
            </ac:grpSpMkLst>
          </pc:grpChg>
          <pc:grpChg chg="add del mod">
            <ac:chgData name="Lynne Casiple" userId="282ab3a2-0997-4f8e-9e46-16b8835985e9" providerId="ADAL" clId="{C321BC5B-3221-C845-909D-2CDBF68CEFC0}" dt="2023-03-23T18:58:04.699" v="1718"/>
            <ac:grpSpMkLst>
              <pc:docMk/>
              <pc:sldMasterMk cId="4278707933" sldId="2147483648"/>
              <pc:sldLayoutMk cId="1656416647" sldId="2147483678"/>
              <ac:grpSpMk id="17" creationId="{D0FC94C9-53D1-73A3-2258-1874A03EE234}"/>
            </ac:grpSpMkLst>
          </pc:grpChg>
          <pc:grpChg chg="mod">
            <ac:chgData name="Lynne Casiple" userId="282ab3a2-0997-4f8e-9e46-16b8835985e9" providerId="ADAL" clId="{C321BC5B-3221-C845-909D-2CDBF68CEFC0}" dt="2023-03-23T18:58:00.325" v="1717"/>
            <ac:grpSpMkLst>
              <pc:docMk/>
              <pc:sldMasterMk cId="4278707933" sldId="2147483648"/>
              <pc:sldLayoutMk cId="1656416647" sldId="2147483678"/>
              <ac:grpSpMk id="18" creationId="{C4B2FDF5-A1B2-6353-0B52-E9C3935557A4}"/>
            </ac:grpSpMkLst>
          </pc:grpChg>
          <pc:grpChg chg="add mod">
            <ac:chgData name="Lynne Casiple" userId="282ab3a2-0997-4f8e-9e46-16b8835985e9" providerId="ADAL" clId="{C321BC5B-3221-C845-909D-2CDBF68CEFC0}" dt="2023-03-23T18:58:47.075" v="1769"/>
            <ac:grpSpMkLst>
              <pc:docMk/>
              <pc:sldMasterMk cId="4278707933" sldId="2147483648"/>
              <pc:sldLayoutMk cId="1656416647" sldId="2147483678"/>
              <ac:grpSpMk id="36" creationId="{1CCB01BE-118A-6FA1-0825-C9C0042C28EE}"/>
            </ac:grpSpMkLst>
          </pc:grpChg>
          <pc:grpChg chg="mod">
            <ac:chgData name="Lynne Casiple" userId="282ab3a2-0997-4f8e-9e46-16b8835985e9" providerId="ADAL" clId="{C321BC5B-3221-C845-909D-2CDBF68CEFC0}" dt="2023-03-23T18:58:47.075" v="1769"/>
            <ac:grpSpMkLst>
              <pc:docMk/>
              <pc:sldMasterMk cId="4278707933" sldId="2147483648"/>
              <pc:sldLayoutMk cId="1656416647" sldId="2147483678"/>
              <ac:grpSpMk id="37" creationId="{9ACF6C97-0F7E-4644-303E-761E2235D719}"/>
            </ac:grpSpMkLst>
          </pc:grpChg>
          <pc:picChg chg="mod">
            <ac:chgData name="Lynne Casiple" userId="282ab3a2-0997-4f8e-9e46-16b8835985e9" providerId="ADAL" clId="{C321BC5B-3221-C845-909D-2CDBF68CEFC0}" dt="2023-03-23T15:36:14.006" v="440"/>
            <ac:picMkLst>
              <pc:docMk/>
              <pc:sldMasterMk cId="4278707933" sldId="2147483648"/>
              <pc:sldLayoutMk cId="1656416647" sldId="2147483678"/>
              <ac:picMk id="4" creationId="{D50C2AE7-4B23-0319-5D37-998E49CD689A}"/>
            </ac:picMkLst>
          </pc:picChg>
          <pc:picChg chg="mod">
            <ac:chgData name="Lynne Casiple" userId="282ab3a2-0997-4f8e-9e46-16b8835985e9" providerId="ADAL" clId="{C321BC5B-3221-C845-909D-2CDBF68CEFC0}" dt="2023-03-23T18:58:38.390" v="1767" actId="12789"/>
            <ac:picMkLst>
              <pc:docMk/>
              <pc:sldMasterMk cId="4278707933" sldId="2147483648"/>
              <pc:sldLayoutMk cId="1656416647" sldId="2147483678"/>
              <ac:picMk id="7" creationId="{00000000-0000-0000-0000-000000000000}"/>
            </ac:picMkLst>
          </pc:picChg>
          <pc:picChg chg="mod">
            <ac:chgData name="Lynne Casiple" userId="282ab3a2-0997-4f8e-9e46-16b8835985e9" providerId="ADAL" clId="{C321BC5B-3221-C845-909D-2CDBF68CEFC0}" dt="2023-03-23T15:36:14.006" v="440"/>
            <ac:picMkLst>
              <pc:docMk/>
              <pc:sldMasterMk cId="4278707933" sldId="2147483648"/>
              <pc:sldLayoutMk cId="1656416647" sldId="2147483678"/>
              <ac:picMk id="8" creationId="{0771EE8D-A0C7-2657-A8A9-BDB6B5CDE7DF}"/>
            </ac:picMkLst>
          </pc:picChg>
          <pc:picChg chg="mod">
            <ac:chgData name="Lynne Casiple" userId="282ab3a2-0997-4f8e-9e46-16b8835985e9" providerId="ADAL" clId="{C321BC5B-3221-C845-909D-2CDBF68CEFC0}" dt="2023-03-23T18:58:38.390" v="1767" actId="12789"/>
            <ac:picMkLst>
              <pc:docMk/>
              <pc:sldMasterMk cId="4278707933" sldId="2147483648"/>
              <pc:sldLayoutMk cId="1656416647" sldId="2147483678"/>
              <ac:picMk id="13" creationId="{00000000-0000-0000-0000-000000000000}"/>
            </ac:picMkLst>
          </pc:picChg>
          <pc:picChg chg="mod">
            <ac:chgData name="Lynne Casiple" userId="282ab3a2-0997-4f8e-9e46-16b8835985e9" providerId="ADAL" clId="{C321BC5B-3221-C845-909D-2CDBF68CEFC0}" dt="2023-03-23T18:58:38.390" v="1767" actId="12789"/>
            <ac:picMkLst>
              <pc:docMk/>
              <pc:sldMasterMk cId="4278707933" sldId="2147483648"/>
              <pc:sldLayoutMk cId="1656416647" sldId="2147483678"/>
              <ac:picMk id="14" creationId="{00000000-0000-0000-0000-000000000000}"/>
            </ac:picMkLst>
          </pc:picChg>
          <pc:picChg chg="mod">
            <ac:chgData name="Lynne Casiple" userId="282ab3a2-0997-4f8e-9e46-16b8835985e9" providerId="ADAL" clId="{C321BC5B-3221-C845-909D-2CDBF68CEFC0}" dt="2023-03-23T18:58:55.818" v="1779" actId="1036"/>
            <ac:picMkLst>
              <pc:docMk/>
              <pc:sldMasterMk cId="4278707933" sldId="2147483648"/>
              <pc:sldLayoutMk cId="1656416647" sldId="2147483678"/>
              <ac:picMk id="15" creationId="{00000000-0000-0000-0000-000000000000}"/>
            </ac:picMkLst>
          </pc:picChg>
          <pc:picChg chg="mod">
            <ac:chgData name="Lynne Casiple" userId="282ab3a2-0997-4f8e-9e46-16b8835985e9" providerId="ADAL" clId="{C321BC5B-3221-C845-909D-2CDBF68CEFC0}" dt="2023-03-23T18:58:55.818" v="1779" actId="1036"/>
            <ac:picMkLst>
              <pc:docMk/>
              <pc:sldMasterMk cId="4278707933" sldId="2147483648"/>
              <pc:sldLayoutMk cId="1656416647" sldId="2147483678"/>
              <ac:picMk id="16" creationId="{00000000-0000-0000-0000-000000000000}"/>
            </ac:picMkLst>
          </pc:picChg>
          <pc:picChg chg="mod">
            <ac:chgData name="Lynne Casiple" userId="282ab3a2-0997-4f8e-9e46-16b8835985e9" providerId="ADAL" clId="{C321BC5B-3221-C845-909D-2CDBF68CEFC0}" dt="2023-03-23T18:58:00.325" v="1717"/>
            <ac:picMkLst>
              <pc:docMk/>
              <pc:sldMasterMk cId="4278707933" sldId="2147483648"/>
              <pc:sldLayoutMk cId="1656416647" sldId="2147483678"/>
              <ac:picMk id="29" creationId="{D698F733-486C-2162-A0C4-003486E3437C}"/>
            </ac:picMkLst>
          </pc:picChg>
          <pc:picChg chg="mod">
            <ac:chgData name="Lynne Casiple" userId="282ab3a2-0997-4f8e-9e46-16b8835985e9" providerId="ADAL" clId="{C321BC5B-3221-C845-909D-2CDBF68CEFC0}" dt="2023-03-23T18:58:00.325" v="1717"/>
            <ac:picMkLst>
              <pc:docMk/>
              <pc:sldMasterMk cId="4278707933" sldId="2147483648"/>
              <pc:sldLayoutMk cId="1656416647" sldId="2147483678"/>
              <ac:picMk id="31" creationId="{850AC828-1998-E3C9-6163-8638649EC7C9}"/>
            </ac:picMkLst>
          </pc:picChg>
          <pc:picChg chg="mod">
            <ac:chgData name="Lynne Casiple" userId="282ab3a2-0997-4f8e-9e46-16b8835985e9" providerId="ADAL" clId="{C321BC5B-3221-C845-909D-2CDBF68CEFC0}" dt="2023-03-23T18:58:47.075" v="1769"/>
            <ac:picMkLst>
              <pc:docMk/>
              <pc:sldMasterMk cId="4278707933" sldId="2147483648"/>
              <pc:sldLayoutMk cId="1656416647" sldId="2147483678"/>
              <ac:picMk id="38" creationId="{5DEE45A3-7B10-AF03-0C52-9A22D8FD0C6C}"/>
            </ac:picMkLst>
          </pc:picChg>
          <pc:picChg chg="mod">
            <ac:chgData name="Lynne Casiple" userId="282ab3a2-0997-4f8e-9e46-16b8835985e9" providerId="ADAL" clId="{C321BC5B-3221-C845-909D-2CDBF68CEFC0}" dt="2023-03-23T18:58:47.075" v="1769"/>
            <ac:picMkLst>
              <pc:docMk/>
              <pc:sldMasterMk cId="4278707933" sldId="2147483648"/>
              <pc:sldLayoutMk cId="1656416647" sldId="2147483678"/>
              <ac:picMk id="39" creationId="{5EC82322-BAE0-039E-DD91-395629241181}"/>
            </ac:picMkLst>
          </pc:picChg>
        </pc:sldLayoutChg>
        <pc:sldLayoutChg chg="addSp delSp modSp mod">
          <pc:chgData name="Lynne Casiple" userId="282ab3a2-0997-4f8e-9e46-16b8835985e9" providerId="ADAL" clId="{C321BC5B-3221-C845-909D-2CDBF68CEFC0}" dt="2023-03-23T18:57:53.737" v="1714"/>
          <pc:sldLayoutMkLst>
            <pc:docMk/>
            <pc:sldMasterMk cId="4278707933" sldId="2147483648"/>
            <pc:sldLayoutMk cId="2544439009" sldId="2147483679"/>
          </pc:sldLayoutMkLst>
          <pc:spChg chg="del">
            <ac:chgData name="Lynne Casiple" userId="282ab3a2-0997-4f8e-9e46-16b8835985e9" providerId="ADAL" clId="{C321BC5B-3221-C845-909D-2CDBF68CEFC0}" dt="2023-03-23T15:36:06.879" v="436" actId="478"/>
            <ac:spMkLst>
              <pc:docMk/>
              <pc:sldMasterMk cId="4278707933" sldId="2147483648"/>
              <pc:sldLayoutMk cId="2544439009" sldId="2147483679"/>
              <ac:spMk id="2" creationId="{00000000-0000-0000-0000-000000000000}"/>
            </ac:spMkLst>
          </pc:spChg>
          <pc:spChg chg="add mod">
            <ac:chgData name="Lynne Casiple" userId="282ab3a2-0997-4f8e-9e46-16b8835985e9" providerId="ADAL" clId="{C321BC5B-3221-C845-909D-2CDBF68CEFC0}" dt="2023-03-23T18:57:53.737" v="1714"/>
            <ac:spMkLst>
              <pc:docMk/>
              <pc:sldMasterMk cId="4278707933" sldId="2147483648"/>
              <pc:sldLayoutMk cId="2544439009" sldId="2147483679"/>
              <ac:spMk id="2" creationId="{312791D4-9A1F-2266-A0AD-829F905D1C28}"/>
            </ac:spMkLst>
          </pc:spChg>
          <pc:spChg chg="del">
            <ac:chgData name="Lynne Casiple" userId="282ab3a2-0997-4f8e-9e46-16b8835985e9" providerId="ADAL" clId="{C321BC5B-3221-C845-909D-2CDBF68CEFC0}" dt="2023-03-23T15:36:07.852" v="437" actId="478"/>
            <ac:spMkLst>
              <pc:docMk/>
              <pc:sldMasterMk cId="4278707933" sldId="2147483648"/>
              <pc:sldLayoutMk cId="2544439009" sldId="2147483679"/>
              <ac:spMk id="3" creationId="{00000000-0000-0000-0000-000000000000}"/>
            </ac:spMkLst>
          </pc:spChg>
          <pc:spChg chg="add mod">
            <ac:chgData name="Lynne Casiple" userId="282ab3a2-0997-4f8e-9e46-16b8835985e9" providerId="ADAL" clId="{C321BC5B-3221-C845-909D-2CDBF68CEFC0}" dt="2023-03-23T18:57:53.737" v="1714"/>
            <ac:spMkLst>
              <pc:docMk/>
              <pc:sldMasterMk cId="4278707933" sldId="2147483648"/>
              <pc:sldLayoutMk cId="2544439009" sldId="2147483679"/>
              <ac:spMk id="3" creationId="{3D47EF15-8598-ECCB-8AC1-848EFB817E6B}"/>
            </ac:spMkLst>
          </pc:spChg>
          <pc:spChg chg="del">
            <ac:chgData name="Lynne Casiple" userId="282ab3a2-0997-4f8e-9e46-16b8835985e9" providerId="ADAL" clId="{C321BC5B-3221-C845-909D-2CDBF68CEFC0}" dt="2023-03-23T15:36:08.972" v="438" actId="478"/>
            <ac:spMkLst>
              <pc:docMk/>
              <pc:sldMasterMk cId="4278707933" sldId="2147483648"/>
              <pc:sldLayoutMk cId="2544439009" sldId="2147483679"/>
              <ac:spMk id="4" creationId="{00000000-0000-0000-0000-000000000000}"/>
            </ac:spMkLst>
          </pc:spChg>
          <pc:spChg chg="del">
            <ac:chgData name="Lynne Casiple" userId="282ab3a2-0997-4f8e-9e46-16b8835985e9" providerId="ADAL" clId="{C321BC5B-3221-C845-909D-2CDBF68CEFC0}" dt="2023-03-23T18:57:53.215" v="1713" actId="478"/>
            <ac:spMkLst>
              <pc:docMk/>
              <pc:sldMasterMk cId="4278707933" sldId="2147483648"/>
              <pc:sldLayoutMk cId="2544439009" sldId="2147483679"/>
              <ac:spMk id="5" creationId="{00000000-0000-0000-0000-000000000000}"/>
            </ac:spMkLst>
          </pc:spChg>
          <pc:spChg chg="del">
            <ac:chgData name="Lynne Casiple" userId="282ab3a2-0997-4f8e-9e46-16b8835985e9" providerId="ADAL" clId="{C321BC5B-3221-C845-909D-2CDBF68CEFC0}" dt="2023-03-23T18:57:53.215" v="1713" actId="478"/>
            <ac:spMkLst>
              <pc:docMk/>
              <pc:sldMasterMk cId="4278707933" sldId="2147483648"/>
              <pc:sldLayoutMk cId="2544439009" sldId="2147483679"/>
              <ac:spMk id="6" creationId="{00000000-0000-0000-0000-000000000000}"/>
            </ac:spMkLst>
          </pc:spChg>
          <pc:spChg chg="mod">
            <ac:chgData name="Lynne Casiple" userId="282ab3a2-0997-4f8e-9e46-16b8835985e9" providerId="ADAL" clId="{C321BC5B-3221-C845-909D-2CDBF68CEFC0}" dt="2023-03-23T15:36:09.703" v="439"/>
            <ac:spMkLst>
              <pc:docMk/>
              <pc:sldMasterMk cId="4278707933" sldId="2147483648"/>
              <pc:sldLayoutMk cId="2544439009" sldId="2147483679"/>
              <ac:spMk id="16" creationId="{0FD145DC-6840-C70E-3A39-ABD6F711175A}"/>
            </ac:spMkLst>
          </pc:spChg>
          <pc:spChg chg="add del mod">
            <ac:chgData name="Lynne Casiple" userId="282ab3a2-0997-4f8e-9e46-16b8835985e9" providerId="ADAL" clId="{C321BC5B-3221-C845-909D-2CDBF68CEFC0}" dt="2023-03-23T15:59:48.705" v="722" actId="478"/>
            <ac:spMkLst>
              <pc:docMk/>
              <pc:sldMasterMk cId="4278707933" sldId="2147483648"/>
              <pc:sldLayoutMk cId="2544439009" sldId="2147483679"/>
              <ac:spMk id="17" creationId="{7E36F8D9-D783-FB31-CBC1-378B0980C839}"/>
            </ac:spMkLst>
          </pc:spChg>
          <pc:spChg chg="add del mod">
            <ac:chgData name="Lynne Casiple" userId="282ab3a2-0997-4f8e-9e46-16b8835985e9" providerId="ADAL" clId="{C321BC5B-3221-C845-909D-2CDBF68CEFC0}" dt="2023-03-23T18:57:53.215" v="1713" actId="478"/>
            <ac:spMkLst>
              <pc:docMk/>
              <pc:sldMasterMk cId="4278707933" sldId="2147483648"/>
              <pc:sldLayoutMk cId="2544439009" sldId="2147483679"/>
              <ac:spMk id="18" creationId="{E13CB276-30EC-1A14-B071-F0AE9E38B238}"/>
            </ac:spMkLst>
          </pc:spChg>
          <pc:spChg chg="mod">
            <ac:chgData name="Lynne Casiple" userId="282ab3a2-0997-4f8e-9e46-16b8835985e9" providerId="ADAL" clId="{C321BC5B-3221-C845-909D-2CDBF68CEFC0}" dt="2023-03-23T18:57:53.737" v="1714"/>
            <ac:spMkLst>
              <pc:docMk/>
              <pc:sldMasterMk cId="4278707933" sldId="2147483648"/>
              <pc:sldLayoutMk cId="2544439009" sldId="2147483679"/>
              <ac:spMk id="21" creationId="{44D52DE7-F0F2-C502-ECAF-A908C15E852C}"/>
            </ac:spMkLst>
          </pc:spChg>
          <pc:spChg chg="add mod">
            <ac:chgData name="Lynne Casiple" userId="282ab3a2-0997-4f8e-9e46-16b8835985e9" providerId="ADAL" clId="{C321BC5B-3221-C845-909D-2CDBF68CEFC0}" dt="2023-03-23T18:57:53.737" v="1714"/>
            <ac:spMkLst>
              <pc:docMk/>
              <pc:sldMasterMk cId="4278707933" sldId="2147483648"/>
              <pc:sldLayoutMk cId="2544439009" sldId="2147483679"/>
              <ac:spMk id="22" creationId="{8C20EBAE-F585-429E-1D96-34258EA75EF6}"/>
            </ac:spMkLst>
          </pc:spChg>
          <pc:grpChg chg="add mod">
            <ac:chgData name="Lynne Casiple" userId="282ab3a2-0997-4f8e-9e46-16b8835985e9" providerId="ADAL" clId="{C321BC5B-3221-C845-909D-2CDBF68CEFC0}" dt="2023-03-23T18:57:53.737" v="1714"/>
            <ac:grpSpMkLst>
              <pc:docMk/>
              <pc:sldMasterMk cId="4278707933" sldId="2147483648"/>
              <pc:sldLayoutMk cId="2544439009" sldId="2147483679"/>
              <ac:grpSpMk id="4" creationId="{CDD250EE-D2EE-B924-394B-40D96C41FE2A}"/>
            </ac:grpSpMkLst>
          </pc:grpChg>
          <pc:grpChg chg="add del mod">
            <ac:chgData name="Lynne Casiple" userId="282ab3a2-0997-4f8e-9e46-16b8835985e9" providerId="ADAL" clId="{C321BC5B-3221-C845-909D-2CDBF68CEFC0}" dt="2023-03-23T18:57:53.215" v="1713" actId="478"/>
            <ac:grpSpMkLst>
              <pc:docMk/>
              <pc:sldMasterMk cId="4278707933" sldId="2147483648"/>
              <pc:sldLayoutMk cId="2544439009" sldId="2147483679"/>
              <ac:grpSpMk id="7" creationId="{7C44CC6A-8BF2-38E2-A616-10EE2B779A1B}"/>
            </ac:grpSpMkLst>
          </pc:grpChg>
          <pc:grpChg chg="mod">
            <ac:chgData name="Lynne Casiple" userId="282ab3a2-0997-4f8e-9e46-16b8835985e9" providerId="ADAL" clId="{C321BC5B-3221-C845-909D-2CDBF68CEFC0}" dt="2023-03-23T15:36:09.703" v="439"/>
            <ac:grpSpMkLst>
              <pc:docMk/>
              <pc:sldMasterMk cId="4278707933" sldId="2147483648"/>
              <pc:sldLayoutMk cId="2544439009" sldId="2147483679"/>
              <ac:grpSpMk id="13" creationId="{87015996-843C-C092-39C3-4DEEE937B27D}"/>
            </ac:grpSpMkLst>
          </pc:grpChg>
          <pc:grpChg chg="mod">
            <ac:chgData name="Lynne Casiple" userId="282ab3a2-0997-4f8e-9e46-16b8835985e9" providerId="ADAL" clId="{C321BC5B-3221-C845-909D-2CDBF68CEFC0}" dt="2023-03-23T18:57:53.737" v="1714"/>
            <ac:grpSpMkLst>
              <pc:docMk/>
              <pc:sldMasterMk cId="4278707933" sldId="2147483648"/>
              <pc:sldLayoutMk cId="2544439009" sldId="2147483679"/>
              <ac:grpSpMk id="17" creationId="{3CCB4FB9-7D90-4BC5-81DB-B0CE192AFF4F}"/>
            </ac:grpSpMkLst>
          </pc:grpChg>
          <pc:picChg chg="mod">
            <ac:chgData name="Lynne Casiple" userId="282ab3a2-0997-4f8e-9e46-16b8835985e9" providerId="ADAL" clId="{C321BC5B-3221-C845-909D-2CDBF68CEFC0}" dt="2023-03-23T15:36:09.703" v="439"/>
            <ac:picMkLst>
              <pc:docMk/>
              <pc:sldMasterMk cId="4278707933" sldId="2147483648"/>
              <pc:sldLayoutMk cId="2544439009" sldId="2147483679"/>
              <ac:picMk id="14" creationId="{0BFD151D-7963-AC3A-0912-AD5C83F652CA}"/>
            </ac:picMkLst>
          </pc:picChg>
          <pc:picChg chg="mod">
            <ac:chgData name="Lynne Casiple" userId="282ab3a2-0997-4f8e-9e46-16b8835985e9" providerId="ADAL" clId="{C321BC5B-3221-C845-909D-2CDBF68CEFC0}" dt="2023-03-23T15:36:09.703" v="439"/>
            <ac:picMkLst>
              <pc:docMk/>
              <pc:sldMasterMk cId="4278707933" sldId="2147483648"/>
              <pc:sldLayoutMk cId="2544439009" sldId="2147483679"/>
              <ac:picMk id="15" creationId="{924DA12C-E641-FAD0-F21F-C3441E9BAB6F}"/>
            </ac:picMkLst>
          </pc:picChg>
          <pc:picChg chg="mod">
            <ac:chgData name="Lynne Casiple" userId="282ab3a2-0997-4f8e-9e46-16b8835985e9" providerId="ADAL" clId="{C321BC5B-3221-C845-909D-2CDBF68CEFC0}" dt="2023-03-23T18:57:53.737" v="1714"/>
            <ac:picMkLst>
              <pc:docMk/>
              <pc:sldMasterMk cId="4278707933" sldId="2147483648"/>
              <pc:sldLayoutMk cId="2544439009" sldId="2147483679"/>
              <ac:picMk id="19" creationId="{8D97FC15-5655-B771-AB3A-77F369615097}"/>
            </ac:picMkLst>
          </pc:picChg>
          <pc:picChg chg="mod">
            <ac:chgData name="Lynne Casiple" userId="282ab3a2-0997-4f8e-9e46-16b8835985e9" providerId="ADAL" clId="{C321BC5B-3221-C845-909D-2CDBF68CEFC0}" dt="2023-03-23T18:57:53.737" v="1714"/>
            <ac:picMkLst>
              <pc:docMk/>
              <pc:sldMasterMk cId="4278707933" sldId="2147483648"/>
              <pc:sldLayoutMk cId="2544439009" sldId="2147483679"/>
              <ac:picMk id="20" creationId="{837B4CBB-7CD2-505E-AC4B-F86371BAE49D}"/>
            </ac:picMkLst>
          </pc:picChg>
        </pc:sldLayoutChg>
        <pc:sldLayoutChg chg="addSp delSp modSp mod">
          <pc:chgData name="Lynne Casiple" userId="282ab3a2-0997-4f8e-9e46-16b8835985e9" providerId="ADAL" clId="{C321BC5B-3221-C845-909D-2CDBF68CEFC0}" dt="2023-03-23T18:59:02.284" v="1781"/>
          <pc:sldLayoutMkLst>
            <pc:docMk/>
            <pc:sldMasterMk cId="4278707933" sldId="2147483648"/>
            <pc:sldLayoutMk cId="4118680813" sldId="2147483680"/>
          </pc:sldLayoutMkLst>
          <pc:spChg chg="del">
            <ac:chgData name="Lynne Casiple" userId="282ab3a2-0997-4f8e-9e46-16b8835985e9" providerId="ADAL" clId="{C321BC5B-3221-C845-909D-2CDBF68CEFC0}" dt="2023-03-23T18:59:01.779" v="1780" actId="478"/>
            <ac:spMkLst>
              <pc:docMk/>
              <pc:sldMasterMk cId="4278707933" sldId="2147483648"/>
              <pc:sldLayoutMk cId="4118680813" sldId="2147483680"/>
              <ac:spMk id="5" creationId="{00000000-0000-0000-0000-000000000000}"/>
            </ac:spMkLst>
          </pc:spChg>
          <pc:spChg chg="del">
            <ac:chgData name="Lynne Casiple" userId="282ab3a2-0997-4f8e-9e46-16b8835985e9" providerId="ADAL" clId="{C321BC5B-3221-C845-909D-2CDBF68CEFC0}" dt="2023-03-23T18:59:01.779" v="1780" actId="478"/>
            <ac:spMkLst>
              <pc:docMk/>
              <pc:sldMasterMk cId="4278707933" sldId="2147483648"/>
              <pc:sldLayoutMk cId="4118680813" sldId="2147483680"/>
              <ac:spMk id="6" creationId="{00000000-0000-0000-0000-000000000000}"/>
            </ac:spMkLst>
          </pc:spChg>
          <pc:spChg chg="mod">
            <ac:chgData name="Lynne Casiple" userId="282ab3a2-0997-4f8e-9e46-16b8835985e9" providerId="ADAL" clId="{C321BC5B-3221-C845-909D-2CDBF68CEFC0}" dt="2023-03-23T15:36:16.777" v="441"/>
            <ac:spMkLst>
              <pc:docMk/>
              <pc:sldMasterMk cId="4278707933" sldId="2147483648"/>
              <pc:sldLayoutMk cId="4118680813" sldId="2147483680"/>
              <ac:spMk id="8" creationId="{A2724F72-1C42-FD96-00EE-700E641043FC}"/>
            </ac:spMkLst>
          </pc:spChg>
          <pc:spChg chg="add mod">
            <ac:chgData name="Lynne Casiple" userId="282ab3a2-0997-4f8e-9e46-16b8835985e9" providerId="ADAL" clId="{C321BC5B-3221-C845-909D-2CDBF68CEFC0}" dt="2023-03-23T18:59:02.284" v="1781"/>
            <ac:spMkLst>
              <pc:docMk/>
              <pc:sldMasterMk cId="4278707933" sldId="2147483648"/>
              <pc:sldLayoutMk cId="4118680813" sldId="2147483680"/>
              <ac:spMk id="9" creationId="{5F112D52-732E-0CF6-CB6E-1F2A1B347633}"/>
            </ac:spMkLst>
          </pc:spChg>
          <pc:spChg chg="add del mod">
            <ac:chgData name="Lynne Casiple" userId="282ab3a2-0997-4f8e-9e46-16b8835985e9" providerId="ADAL" clId="{C321BC5B-3221-C845-909D-2CDBF68CEFC0}" dt="2023-03-23T15:59:56.293" v="726" actId="478"/>
            <ac:spMkLst>
              <pc:docMk/>
              <pc:sldMasterMk cId="4278707933" sldId="2147483648"/>
              <pc:sldLayoutMk cId="4118680813" sldId="2147483680"/>
              <ac:spMk id="9" creationId="{ED4757BD-B3CE-A984-A363-637DF26913AD}"/>
            </ac:spMkLst>
          </pc:spChg>
          <pc:spChg chg="add del mod">
            <ac:chgData name="Lynne Casiple" userId="282ab3a2-0997-4f8e-9e46-16b8835985e9" providerId="ADAL" clId="{C321BC5B-3221-C845-909D-2CDBF68CEFC0}" dt="2023-03-23T18:59:01.779" v="1780" actId="478"/>
            <ac:spMkLst>
              <pc:docMk/>
              <pc:sldMasterMk cId="4278707933" sldId="2147483648"/>
              <pc:sldLayoutMk cId="4118680813" sldId="2147483680"/>
              <ac:spMk id="10" creationId="{F20E1133-5EED-9BB4-7F40-961A4FAD64DE}"/>
            </ac:spMkLst>
          </pc:spChg>
          <pc:spChg chg="add mod">
            <ac:chgData name="Lynne Casiple" userId="282ab3a2-0997-4f8e-9e46-16b8835985e9" providerId="ADAL" clId="{C321BC5B-3221-C845-909D-2CDBF68CEFC0}" dt="2023-03-23T18:59:02.284" v="1781"/>
            <ac:spMkLst>
              <pc:docMk/>
              <pc:sldMasterMk cId="4278707933" sldId="2147483648"/>
              <pc:sldLayoutMk cId="4118680813" sldId="2147483680"/>
              <ac:spMk id="11" creationId="{B678A99E-53E9-E592-3AE1-E9D1ECCE09FD}"/>
            </ac:spMkLst>
          </pc:spChg>
          <pc:spChg chg="mod">
            <ac:chgData name="Lynne Casiple" userId="282ab3a2-0997-4f8e-9e46-16b8835985e9" providerId="ADAL" clId="{C321BC5B-3221-C845-909D-2CDBF68CEFC0}" dt="2023-03-23T18:59:02.284" v="1781"/>
            <ac:spMkLst>
              <pc:docMk/>
              <pc:sldMasterMk cId="4278707933" sldId="2147483648"/>
              <pc:sldLayoutMk cId="4118680813" sldId="2147483680"/>
              <ac:spMk id="16" creationId="{F0DAE2D3-14AF-CAD1-4EDE-3482E49F243C}"/>
            </ac:spMkLst>
          </pc:spChg>
          <pc:spChg chg="add mod">
            <ac:chgData name="Lynne Casiple" userId="282ab3a2-0997-4f8e-9e46-16b8835985e9" providerId="ADAL" clId="{C321BC5B-3221-C845-909D-2CDBF68CEFC0}" dt="2023-03-23T18:59:02.284" v="1781"/>
            <ac:spMkLst>
              <pc:docMk/>
              <pc:sldMasterMk cId="4278707933" sldId="2147483648"/>
              <pc:sldLayoutMk cId="4118680813" sldId="2147483680"/>
              <ac:spMk id="18" creationId="{35D2FD7E-16FF-C317-6105-C5B3A3A4D12F}"/>
            </ac:spMkLst>
          </pc:spChg>
          <pc:grpChg chg="add del mod">
            <ac:chgData name="Lynne Casiple" userId="282ab3a2-0997-4f8e-9e46-16b8835985e9" providerId="ADAL" clId="{C321BC5B-3221-C845-909D-2CDBF68CEFC0}" dt="2023-03-23T18:59:01.779" v="1780" actId="478"/>
            <ac:grpSpMkLst>
              <pc:docMk/>
              <pc:sldMasterMk cId="4278707933" sldId="2147483648"/>
              <pc:sldLayoutMk cId="4118680813" sldId="2147483680"/>
              <ac:grpSpMk id="2" creationId="{2C0911F8-875F-40F1-D8AD-AD8B52AF2199}"/>
            </ac:grpSpMkLst>
          </pc:grpChg>
          <pc:grpChg chg="mod">
            <ac:chgData name="Lynne Casiple" userId="282ab3a2-0997-4f8e-9e46-16b8835985e9" providerId="ADAL" clId="{C321BC5B-3221-C845-909D-2CDBF68CEFC0}" dt="2023-03-23T15:36:16.777" v="441"/>
            <ac:grpSpMkLst>
              <pc:docMk/>
              <pc:sldMasterMk cId="4278707933" sldId="2147483648"/>
              <pc:sldLayoutMk cId="4118680813" sldId="2147483680"/>
              <ac:grpSpMk id="3" creationId="{242C1F0B-4D55-179C-D079-6F7398E0CBD3}"/>
            </ac:grpSpMkLst>
          </pc:grpChg>
          <pc:grpChg chg="add mod">
            <ac:chgData name="Lynne Casiple" userId="282ab3a2-0997-4f8e-9e46-16b8835985e9" providerId="ADAL" clId="{C321BC5B-3221-C845-909D-2CDBF68CEFC0}" dt="2023-03-23T18:59:02.284" v="1781"/>
            <ac:grpSpMkLst>
              <pc:docMk/>
              <pc:sldMasterMk cId="4278707933" sldId="2147483648"/>
              <pc:sldLayoutMk cId="4118680813" sldId="2147483680"/>
              <ac:grpSpMk id="12" creationId="{85807F52-E98E-DA31-5D9C-568162A99124}"/>
            </ac:grpSpMkLst>
          </pc:grpChg>
          <pc:grpChg chg="mod">
            <ac:chgData name="Lynne Casiple" userId="282ab3a2-0997-4f8e-9e46-16b8835985e9" providerId="ADAL" clId="{C321BC5B-3221-C845-909D-2CDBF68CEFC0}" dt="2023-03-23T18:59:02.284" v="1781"/>
            <ac:grpSpMkLst>
              <pc:docMk/>
              <pc:sldMasterMk cId="4278707933" sldId="2147483648"/>
              <pc:sldLayoutMk cId="4118680813" sldId="2147483680"/>
              <ac:grpSpMk id="13" creationId="{FA816094-F188-345A-E975-2908E845CA29}"/>
            </ac:grpSpMkLst>
          </pc:grpChg>
          <pc:picChg chg="mod">
            <ac:chgData name="Lynne Casiple" userId="282ab3a2-0997-4f8e-9e46-16b8835985e9" providerId="ADAL" clId="{C321BC5B-3221-C845-909D-2CDBF68CEFC0}" dt="2023-03-23T15:36:16.777" v="441"/>
            <ac:picMkLst>
              <pc:docMk/>
              <pc:sldMasterMk cId="4278707933" sldId="2147483648"/>
              <pc:sldLayoutMk cId="4118680813" sldId="2147483680"/>
              <ac:picMk id="4" creationId="{81CA56D2-9FBC-A4BF-9ABB-5DFD65843AFC}"/>
            </ac:picMkLst>
          </pc:picChg>
          <pc:picChg chg="mod">
            <ac:chgData name="Lynne Casiple" userId="282ab3a2-0997-4f8e-9e46-16b8835985e9" providerId="ADAL" clId="{C321BC5B-3221-C845-909D-2CDBF68CEFC0}" dt="2023-03-23T15:36:16.777" v="441"/>
            <ac:picMkLst>
              <pc:docMk/>
              <pc:sldMasterMk cId="4278707933" sldId="2147483648"/>
              <pc:sldLayoutMk cId="4118680813" sldId="2147483680"/>
              <ac:picMk id="7" creationId="{90FF624D-396B-68DA-A6A7-AD0C275F69E3}"/>
            </ac:picMkLst>
          </pc:picChg>
          <pc:picChg chg="mod">
            <ac:chgData name="Lynne Casiple" userId="282ab3a2-0997-4f8e-9e46-16b8835985e9" providerId="ADAL" clId="{C321BC5B-3221-C845-909D-2CDBF68CEFC0}" dt="2023-03-23T18:59:02.284" v="1781"/>
            <ac:picMkLst>
              <pc:docMk/>
              <pc:sldMasterMk cId="4278707933" sldId="2147483648"/>
              <pc:sldLayoutMk cId="4118680813" sldId="2147483680"/>
              <ac:picMk id="14" creationId="{D50B7A36-CA41-1D24-03BA-F8DAA772B92F}"/>
            </ac:picMkLst>
          </pc:picChg>
          <pc:picChg chg="mod">
            <ac:chgData name="Lynne Casiple" userId="282ab3a2-0997-4f8e-9e46-16b8835985e9" providerId="ADAL" clId="{C321BC5B-3221-C845-909D-2CDBF68CEFC0}" dt="2023-03-23T18:59:02.284" v="1781"/>
            <ac:picMkLst>
              <pc:docMk/>
              <pc:sldMasterMk cId="4278707933" sldId="2147483648"/>
              <pc:sldLayoutMk cId="4118680813" sldId="2147483680"/>
              <ac:picMk id="15" creationId="{258CDDD6-FCD0-5626-7F07-F8F4898B8A99}"/>
            </ac:picMkLst>
          </pc:picChg>
        </pc:sldLayoutChg>
        <pc:sldLayoutChg chg="addSp delSp modSp mod">
          <pc:chgData name="Lynne Casiple" userId="282ab3a2-0997-4f8e-9e46-16b8835985e9" providerId="ADAL" clId="{C321BC5B-3221-C845-909D-2CDBF68CEFC0}" dt="2023-03-23T18:59:52.823" v="1797" actId="478"/>
          <pc:sldLayoutMkLst>
            <pc:docMk/>
            <pc:sldMasterMk cId="4278707933" sldId="2147483648"/>
            <pc:sldLayoutMk cId="1987458957" sldId="2147483681"/>
          </pc:sldLayoutMkLst>
          <pc:spChg chg="add del mod">
            <ac:chgData name="Lynne Casiple" userId="282ab3a2-0997-4f8e-9e46-16b8835985e9" providerId="ADAL" clId="{C321BC5B-3221-C845-909D-2CDBF68CEFC0}" dt="2023-03-23T16:22:51.236" v="802"/>
            <ac:spMkLst>
              <pc:docMk/>
              <pc:sldMasterMk cId="4278707933" sldId="2147483648"/>
              <pc:sldLayoutMk cId="1987458957" sldId="2147483681"/>
              <ac:spMk id="2" creationId="{4A06330A-847C-F609-BD20-E450669429AE}"/>
            </ac:spMkLst>
          </pc:spChg>
          <pc:spChg chg="add del mod">
            <ac:chgData name="Lynne Casiple" userId="282ab3a2-0997-4f8e-9e46-16b8835985e9" providerId="ADAL" clId="{C321BC5B-3221-C845-909D-2CDBF68CEFC0}" dt="2023-03-23T18:59:11.045" v="1785"/>
            <ac:spMkLst>
              <pc:docMk/>
              <pc:sldMasterMk cId="4278707933" sldId="2147483648"/>
              <pc:sldLayoutMk cId="1987458957" sldId="2147483681"/>
              <ac:spMk id="2" creationId="{DB169D59-8CEC-E190-D7E0-62BFB536411A}"/>
            </ac:spMkLst>
          </pc:spChg>
          <pc:spChg chg="add del mod">
            <ac:chgData name="Lynne Casiple" userId="282ab3a2-0997-4f8e-9e46-16b8835985e9" providerId="ADAL" clId="{C321BC5B-3221-C845-909D-2CDBF68CEFC0}" dt="2023-03-23T18:59:11.045" v="1785"/>
            <ac:spMkLst>
              <pc:docMk/>
              <pc:sldMasterMk cId="4278707933" sldId="2147483648"/>
              <pc:sldLayoutMk cId="1987458957" sldId="2147483681"/>
              <ac:spMk id="3" creationId="{1A626A4A-EC5A-43D7-3BA4-C5E93855E4F0}"/>
            </ac:spMkLst>
          </pc:spChg>
          <pc:spChg chg="add del mod">
            <ac:chgData name="Lynne Casiple" userId="282ab3a2-0997-4f8e-9e46-16b8835985e9" providerId="ADAL" clId="{C321BC5B-3221-C845-909D-2CDBF68CEFC0}" dt="2023-03-23T16:22:51.236" v="802"/>
            <ac:spMkLst>
              <pc:docMk/>
              <pc:sldMasterMk cId="4278707933" sldId="2147483648"/>
              <pc:sldLayoutMk cId="1987458957" sldId="2147483681"/>
              <ac:spMk id="3" creationId="{DEEAB42A-3E19-4697-7068-63B3DD53A350}"/>
            </ac:spMkLst>
          </pc:spChg>
          <pc:spChg chg="mod">
            <ac:chgData name="Lynne Casiple" userId="282ab3a2-0997-4f8e-9e46-16b8835985e9" providerId="ADAL" clId="{C321BC5B-3221-C845-909D-2CDBF68CEFC0}" dt="2023-03-23T16:50:23.815" v="1443" actId="1076"/>
            <ac:spMkLst>
              <pc:docMk/>
              <pc:sldMasterMk cId="4278707933" sldId="2147483648"/>
              <pc:sldLayoutMk cId="1987458957" sldId="2147483681"/>
              <ac:spMk id="5" creationId="{1CFBA338-01D4-4949-9BBF-44D88E693560}"/>
            </ac:spMkLst>
          </pc:spChg>
          <pc:spChg chg="mod">
            <ac:chgData name="Lynne Casiple" userId="282ab3a2-0997-4f8e-9e46-16b8835985e9" providerId="ADAL" clId="{C321BC5B-3221-C845-909D-2CDBF68CEFC0}" dt="2023-03-23T16:25:55.955" v="881" actId="1076"/>
            <ac:spMkLst>
              <pc:docMk/>
              <pc:sldMasterMk cId="4278707933" sldId="2147483648"/>
              <pc:sldLayoutMk cId="1987458957" sldId="2147483681"/>
              <ac:spMk id="7" creationId="{5A1C63DD-448E-6240-83AA-E5F7F93EBAC1}"/>
            </ac:spMkLst>
          </pc:spChg>
          <pc:spChg chg="del">
            <ac:chgData name="Lynne Casiple" userId="282ab3a2-0997-4f8e-9e46-16b8835985e9" providerId="ADAL" clId="{C321BC5B-3221-C845-909D-2CDBF68CEFC0}" dt="2023-03-23T18:59:08.165" v="1782" actId="478"/>
            <ac:spMkLst>
              <pc:docMk/>
              <pc:sldMasterMk cId="4278707933" sldId="2147483648"/>
              <pc:sldLayoutMk cId="1987458957" sldId="2147483681"/>
              <ac:spMk id="8" creationId="{C0C88CEE-2C59-4B47-BB3B-35EFEFB1C3B9}"/>
            </ac:spMkLst>
          </pc:spChg>
          <pc:spChg chg="mod">
            <ac:chgData name="Lynne Casiple" userId="282ab3a2-0997-4f8e-9e46-16b8835985e9" providerId="ADAL" clId="{C321BC5B-3221-C845-909D-2CDBF68CEFC0}" dt="2023-03-23T16:42:18.916" v="1241" actId="1035"/>
            <ac:spMkLst>
              <pc:docMk/>
              <pc:sldMasterMk cId="4278707933" sldId="2147483648"/>
              <pc:sldLayoutMk cId="1987458957" sldId="2147483681"/>
              <ac:spMk id="11" creationId="{BF8DF7C2-5A27-5242-9796-8E4EAC950617}"/>
            </ac:spMkLst>
          </pc:spChg>
          <pc:spChg chg="mod">
            <ac:chgData name="Lynne Casiple" userId="282ab3a2-0997-4f8e-9e46-16b8835985e9" providerId="ADAL" clId="{C321BC5B-3221-C845-909D-2CDBF68CEFC0}" dt="2023-03-23T18:59:09.944" v="1784"/>
            <ac:spMkLst>
              <pc:docMk/>
              <pc:sldMasterMk cId="4278707933" sldId="2147483648"/>
              <pc:sldLayoutMk cId="1987458957" sldId="2147483681"/>
              <ac:spMk id="13" creationId="{C7D5E10D-E13D-118C-687C-9AAC012841F0}"/>
            </ac:spMkLst>
          </pc:spChg>
          <pc:spChg chg="add del mod">
            <ac:chgData name="Lynne Casiple" userId="282ab3a2-0997-4f8e-9e46-16b8835985e9" providerId="ADAL" clId="{C321BC5B-3221-C845-909D-2CDBF68CEFC0}" dt="2023-03-23T18:59:11.045" v="1785"/>
            <ac:spMkLst>
              <pc:docMk/>
              <pc:sldMasterMk cId="4278707933" sldId="2147483648"/>
              <pc:sldLayoutMk cId="1987458957" sldId="2147483681"/>
              <ac:spMk id="14" creationId="{2BF04B92-A31C-9376-DFB3-4EF808030A6C}"/>
            </ac:spMkLst>
          </pc:spChg>
          <pc:spChg chg="mod">
            <ac:chgData name="Lynne Casiple" userId="282ab3a2-0997-4f8e-9e46-16b8835985e9" providerId="ADAL" clId="{C321BC5B-3221-C845-909D-2CDBF68CEFC0}" dt="2023-03-23T16:22:47.349" v="801"/>
            <ac:spMkLst>
              <pc:docMk/>
              <pc:sldMasterMk cId="4278707933" sldId="2147483648"/>
              <pc:sldLayoutMk cId="1987458957" sldId="2147483681"/>
              <ac:spMk id="14" creationId="{74AEA41A-7111-23D9-2EBA-8A6C4AEA5466}"/>
            </ac:spMkLst>
          </pc:spChg>
          <pc:spChg chg="mod">
            <ac:chgData name="Lynne Casiple" userId="282ab3a2-0997-4f8e-9e46-16b8835985e9" providerId="ADAL" clId="{C321BC5B-3221-C845-909D-2CDBF68CEFC0}" dt="2023-03-23T18:59:26.788" v="1788" actId="14100"/>
            <ac:spMkLst>
              <pc:docMk/>
              <pc:sldMasterMk cId="4278707933" sldId="2147483648"/>
              <pc:sldLayoutMk cId="1987458957" sldId="2147483681"/>
              <ac:spMk id="16" creationId="{0A944E21-C7B9-A749-97D6-75E52990A948}"/>
            </ac:spMkLst>
          </pc:spChg>
          <pc:spChg chg="add del mod">
            <ac:chgData name="Lynne Casiple" userId="282ab3a2-0997-4f8e-9e46-16b8835985e9" providerId="ADAL" clId="{C321BC5B-3221-C845-909D-2CDBF68CEFC0}" dt="2023-03-23T18:59:52.269" v="1796" actId="478"/>
            <ac:spMkLst>
              <pc:docMk/>
              <pc:sldMasterMk cId="4278707933" sldId="2147483648"/>
              <pc:sldLayoutMk cId="1987458957" sldId="2147483681"/>
              <ac:spMk id="17" creationId="{8CC03227-69AA-01F2-A45C-019F7BA62D36}"/>
            </ac:spMkLst>
          </pc:spChg>
          <pc:spChg chg="add del mod">
            <ac:chgData name="Lynne Casiple" userId="282ab3a2-0997-4f8e-9e46-16b8835985e9" providerId="ADAL" clId="{C321BC5B-3221-C845-909D-2CDBF68CEFC0}" dt="2023-03-23T16:22:51.236" v="802"/>
            <ac:spMkLst>
              <pc:docMk/>
              <pc:sldMasterMk cId="4278707933" sldId="2147483648"/>
              <pc:sldLayoutMk cId="1987458957" sldId="2147483681"/>
              <ac:spMk id="17" creationId="{95850B44-AE3C-FE30-EF5F-89F14315797E}"/>
            </ac:spMkLst>
          </pc:spChg>
          <pc:spChg chg="add del mod">
            <ac:chgData name="Lynne Casiple" userId="282ab3a2-0997-4f8e-9e46-16b8835985e9" providerId="ADAL" clId="{C321BC5B-3221-C845-909D-2CDBF68CEFC0}" dt="2023-03-23T18:59:08.165" v="1782" actId="478"/>
            <ac:spMkLst>
              <pc:docMk/>
              <pc:sldMasterMk cId="4278707933" sldId="2147483648"/>
              <pc:sldLayoutMk cId="1987458957" sldId="2147483681"/>
              <ac:spMk id="18" creationId="{268AD803-6E5F-C65A-B5DF-B7F5DA7AD16D}"/>
            </ac:spMkLst>
          </pc:spChg>
          <pc:spChg chg="mod">
            <ac:chgData name="Lynne Casiple" userId="282ab3a2-0997-4f8e-9e46-16b8835985e9" providerId="ADAL" clId="{C321BC5B-3221-C845-909D-2CDBF68CEFC0}" dt="2023-03-23T16:24:04.875" v="850" actId="1035"/>
            <ac:spMkLst>
              <pc:docMk/>
              <pc:sldMasterMk cId="4278707933" sldId="2147483648"/>
              <pc:sldLayoutMk cId="1987458957" sldId="2147483681"/>
              <ac:spMk id="19" creationId="{3C888D5D-4460-A640-AD7F-61EC64CB9025}"/>
            </ac:spMkLst>
          </pc:spChg>
          <pc:spChg chg="add del mod">
            <ac:chgData name="Lynne Casiple" userId="282ab3a2-0997-4f8e-9e46-16b8835985e9" providerId="ADAL" clId="{C321BC5B-3221-C845-909D-2CDBF68CEFC0}" dt="2023-03-23T18:59:08.165" v="1782" actId="478"/>
            <ac:spMkLst>
              <pc:docMk/>
              <pc:sldMasterMk cId="4278707933" sldId="2147483648"/>
              <pc:sldLayoutMk cId="1987458957" sldId="2147483681"/>
              <ac:spMk id="20" creationId="{4038CA1E-2675-8AF2-B4ED-3D0191D37960}"/>
            </ac:spMkLst>
          </pc:spChg>
          <pc:spChg chg="mod">
            <ac:chgData name="Lynne Casiple" userId="282ab3a2-0997-4f8e-9e46-16b8835985e9" providerId="ADAL" clId="{C321BC5B-3221-C845-909D-2CDBF68CEFC0}" dt="2023-03-23T16:22:54.267" v="804"/>
            <ac:spMkLst>
              <pc:docMk/>
              <pc:sldMasterMk cId="4278707933" sldId="2147483648"/>
              <pc:sldLayoutMk cId="1987458957" sldId="2147483681"/>
              <ac:spMk id="25" creationId="{407F82CB-9D01-7D53-222D-5562EABD1586}"/>
            </ac:spMkLst>
          </pc:spChg>
          <pc:spChg chg="add del mod">
            <ac:chgData name="Lynne Casiple" userId="282ab3a2-0997-4f8e-9e46-16b8835985e9" providerId="ADAL" clId="{C321BC5B-3221-C845-909D-2CDBF68CEFC0}" dt="2023-03-23T18:59:08.165" v="1782" actId="478"/>
            <ac:spMkLst>
              <pc:docMk/>
              <pc:sldMasterMk cId="4278707933" sldId="2147483648"/>
              <pc:sldLayoutMk cId="1987458957" sldId="2147483681"/>
              <ac:spMk id="26" creationId="{C172E85A-CF3F-F668-676F-34FE2CB66EC7}"/>
            </ac:spMkLst>
          </pc:spChg>
          <pc:spChg chg="add mod">
            <ac:chgData name="Lynne Casiple" userId="282ab3a2-0997-4f8e-9e46-16b8835985e9" providerId="ADAL" clId="{C321BC5B-3221-C845-909D-2CDBF68CEFC0}" dt="2023-03-23T18:59:22.269" v="1787"/>
            <ac:spMkLst>
              <pc:docMk/>
              <pc:sldMasterMk cId="4278707933" sldId="2147483648"/>
              <pc:sldLayoutMk cId="1987458957" sldId="2147483681"/>
              <ac:spMk id="27" creationId="{77F5F6E3-0068-9AF2-AC57-014D6E2A981D}"/>
            </ac:spMkLst>
          </pc:spChg>
          <pc:spChg chg="mod">
            <ac:chgData name="Lynne Casiple" userId="282ab3a2-0997-4f8e-9e46-16b8835985e9" providerId="ADAL" clId="{C321BC5B-3221-C845-909D-2CDBF68CEFC0}" dt="2023-03-23T18:59:22.269" v="1787"/>
            <ac:spMkLst>
              <pc:docMk/>
              <pc:sldMasterMk cId="4278707933" sldId="2147483648"/>
              <pc:sldLayoutMk cId="1987458957" sldId="2147483681"/>
              <ac:spMk id="32" creationId="{33C96782-0F70-B67C-0A00-9020E4AADFA5}"/>
            </ac:spMkLst>
          </pc:spChg>
          <pc:spChg chg="add mod">
            <ac:chgData name="Lynne Casiple" userId="282ab3a2-0997-4f8e-9e46-16b8835985e9" providerId="ADAL" clId="{C321BC5B-3221-C845-909D-2CDBF68CEFC0}" dt="2023-03-23T18:59:22.269" v="1787"/>
            <ac:spMkLst>
              <pc:docMk/>
              <pc:sldMasterMk cId="4278707933" sldId="2147483648"/>
              <pc:sldLayoutMk cId="1987458957" sldId="2147483681"/>
              <ac:spMk id="33" creationId="{41F31030-18E5-AD14-227C-6DE8DCC9D12C}"/>
            </ac:spMkLst>
          </pc:spChg>
          <pc:grpChg chg="add del mod">
            <ac:chgData name="Lynne Casiple" userId="282ab3a2-0997-4f8e-9e46-16b8835985e9" providerId="ADAL" clId="{C321BC5B-3221-C845-909D-2CDBF68CEFC0}" dt="2023-03-23T18:59:11.045" v="1785"/>
            <ac:grpSpMkLst>
              <pc:docMk/>
              <pc:sldMasterMk cId="4278707933" sldId="2147483648"/>
              <pc:sldLayoutMk cId="1987458957" sldId="2147483681"/>
              <ac:grpSpMk id="4" creationId="{1CE2AC38-7154-FDEF-9AAA-58F163917DCC}"/>
            </ac:grpSpMkLst>
          </pc:grpChg>
          <pc:grpChg chg="add del mod">
            <ac:chgData name="Lynne Casiple" userId="282ab3a2-0997-4f8e-9e46-16b8835985e9" providerId="ADAL" clId="{C321BC5B-3221-C845-909D-2CDBF68CEFC0}" dt="2023-03-23T16:22:51.236" v="802"/>
            <ac:grpSpMkLst>
              <pc:docMk/>
              <pc:sldMasterMk cId="4278707933" sldId="2147483648"/>
              <pc:sldLayoutMk cId="1987458957" sldId="2147483681"/>
              <ac:grpSpMk id="4" creationId="{DEE1556D-0901-F39A-6C4D-3EFB5D08636A}"/>
            </ac:grpSpMkLst>
          </pc:grpChg>
          <pc:grpChg chg="mod">
            <ac:chgData name="Lynne Casiple" userId="282ab3a2-0997-4f8e-9e46-16b8835985e9" providerId="ADAL" clId="{C321BC5B-3221-C845-909D-2CDBF68CEFC0}" dt="2023-03-23T16:22:47.349" v="801"/>
            <ac:grpSpMkLst>
              <pc:docMk/>
              <pc:sldMasterMk cId="4278707933" sldId="2147483648"/>
              <pc:sldLayoutMk cId="1987458957" sldId="2147483681"/>
              <ac:grpSpMk id="6" creationId="{AA9B7F60-3C94-7D9D-D9B5-6B26501109F3}"/>
            </ac:grpSpMkLst>
          </pc:grpChg>
          <pc:grpChg chg="mod">
            <ac:chgData name="Lynne Casiple" userId="282ab3a2-0997-4f8e-9e46-16b8835985e9" providerId="ADAL" clId="{C321BC5B-3221-C845-909D-2CDBF68CEFC0}" dt="2023-03-23T18:59:09.944" v="1784"/>
            <ac:grpSpMkLst>
              <pc:docMk/>
              <pc:sldMasterMk cId="4278707933" sldId="2147483648"/>
              <pc:sldLayoutMk cId="1987458957" sldId="2147483681"/>
              <ac:grpSpMk id="6" creationId="{CF936090-CB00-A22F-3CB2-CC31CC830CF7}"/>
            </ac:grpSpMkLst>
          </pc:grpChg>
          <pc:grpChg chg="add del mod">
            <ac:chgData name="Lynne Casiple" userId="282ab3a2-0997-4f8e-9e46-16b8835985e9" providerId="ADAL" clId="{C321BC5B-3221-C845-909D-2CDBF68CEFC0}" dt="2023-03-23T18:59:09.483" v="1783" actId="478"/>
            <ac:grpSpMkLst>
              <pc:docMk/>
              <pc:sldMasterMk cId="4278707933" sldId="2147483648"/>
              <pc:sldLayoutMk cId="1987458957" sldId="2147483681"/>
              <ac:grpSpMk id="21" creationId="{3D41FBE5-CCBA-95AF-0BAE-F44BBC60C4B1}"/>
            </ac:grpSpMkLst>
          </pc:grpChg>
          <pc:grpChg chg="mod">
            <ac:chgData name="Lynne Casiple" userId="282ab3a2-0997-4f8e-9e46-16b8835985e9" providerId="ADAL" clId="{C321BC5B-3221-C845-909D-2CDBF68CEFC0}" dt="2023-03-23T16:22:54.267" v="804"/>
            <ac:grpSpMkLst>
              <pc:docMk/>
              <pc:sldMasterMk cId="4278707933" sldId="2147483648"/>
              <pc:sldLayoutMk cId="1987458957" sldId="2147483681"/>
              <ac:grpSpMk id="22" creationId="{7DB46CA0-E364-3E9B-57A7-3466E7159372}"/>
            </ac:grpSpMkLst>
          </pc:grpChg>
          <pc:grpChg chg="add del mod">
            <ac:chgData name="Lynne Casiple" userId="282ab3a2-0997-4f8e-9e46-16b8835985e9" providerId="ADAL" clId="{C321BC5B-3221-C845-909D-2CDBF68CEFC0}" dt="2023-03-23T18:59:52.823" v="1797" actId="478"/>
            <ac:grpSpMkLst>
              <pc:docMk/>
              <pc:sldMasterMk cId="4278707933" sldId="2147483648"/>
              <pc:sldLayoutMk cId="1987458957" sldId="2147483681"/>
              <ac:grpSpMk id="28" creationId="{0478E76A-0BD5-2C83-3BE3-7EA66D04BDC6}"/>
            </ac:grpSpMkLst>
          </pc:grpChg>
          <pc:grpChg chg="mod">
            <ac:chgData name="Lynne Casiple" userId="282ab3a2-0997-4f8e-9e46-16b8835985e9" providerId="ADAL" clId="{C321BC5B-3221-C845-909D-2CDBF68CEFC0}" dt="2023-03-23T18:59:22.269" v="1787"/>
            <ac:grpSpMkLst>
              <pc:docMk/>
              <pc:sldMasterMk cId="4278707933" sldId="2147483648"/>
              <pc:sldLayoutMk cId="1987458957" sldId="2147483681"/>
              <ac:grpSpMk id="29" creationId="{DD7AC4E6-FE3A-B534-2A9E-208BF7AA2FDE}"/>
            </ac:grpSpMkLst>
          </pc:grpChg>
          <pc:picChg chg="add del mod modCrop">
            <ac:chgData name="Lynne Casiple" userId="282ab3a2-0997-4f8e-9e46-16b8835985e9" providerId="ADAL" clId="{C321BC5B-3221-C845-909D-2CDBF68CEFC0}" dt="2023-03-23T16:36:42.681" v="1214" actId="478"/>
            <ac:picMkLst>
              <pc:docMk/>
              <pc:sldMasterMk cId="4278707933" sldId="2147483648"/>
              <pc:sldLayoutMk cId="1987458957" sldId="2147483681"/>
              <ac:picMk id="9" creationId="{28437C23-57BB-2748-9640-F299DDD35F2F}"/>
            </ac:picMkLst>
          </pc:picChg>
          <pc:picChg chg="mod">
            <ac:chgData name="Lynne Casiple" userId="282ab3a2-0997-4f8e-9e46-16b8835985e9" providerId="ADAL" clId="{C321BC5B-3221-C845-909D-2CDBF68CEFC0}" dt="2023-03-23T18:59:09.944" v="1784"/>
            <ac:picMkLst>
              <pc:docMk/>
              <pc:sldMasterMk cId="4278707933" sldId="2147483648"/>
              <pc:sldLayoutMk cId="1987458957" sldId="2147483681"/>
              <ac:picMk id="9" creationId="{9CAFFEE3-9B67-8268-9514-FA961A13D706}"/>
            </ac:picMkLst>
          </pc:picChg>
          <pc:picChg chg="del">
            <ac:chgData name="Lynne Casiple" userId="282ab3a2-0997-4f8e-9e46-16b8835985e9" providerId="ADAL" clId="{C321BC5B-3221-C845-909D-2CDBF68CEFC0}" dt="2023-03-23T18:59:12.737" v="1786" actId="478"/>
            <ac:picMkLst>
              <pc:docMk/>
              <pc:sldMasterMk cId="4278707933" sldId="2147483648"/>
              <pc:sldLayoutMk cId="1987458957" sldId="2147483681"/>
              <ac:picMk id="10" creationId="{45513919-7EC2-6049-84B4-9195973003EB}"/>
            </ac:picMkLst>
          </pc:picChg>
          <pc:picChg chg="mod">
            <ac:chgData name="Lynne Casiple" userId="282ab3a2-0997-4f8e-9e46-16b8835985e9" providerId="ADAL" clId="{C321BC5B-3221-C845-909D-2CDBF68CEFC0}" dt="2023-03-23T18:59:09.944" v="1784"/>
            <ac:picMkLst>
              <pc:docMk/>
              <pc:sldMasterMk cId="4278707933" sldId="2147483648"/>
              <pc:sldLayoutMk cId="1987458957" sldId="2147483681"/>
              <ac:picMk id="12" creationId="{785054B9-378F-B104-269F-DC7ADFF62F47}"/>
            </ac:picMkLst>
          </pc:picChg>
          <pc:picChg chg="mod">
            <ac:chgData name="Lynne Casiple" userId="282ab3a2-0997-4f8e-9e46-16b8835985e9" providerId="ADAL" clId="{C321BC5B-3221-C845-909D-2CDBF68CEFC0}" dt="2023-03-23T16:22:47.349" v="801"/>
            <ac:picMkLst>
              <pc:docMk/>
              <pc:sldMasterMk cId="4278707933" sldId="2147483648"/>
              <pc:sldLayoutMk cId="1987458957" sldId="2147483681"/>
              <ac:picMk id="12" creationId="{8C890E3B-7D54-A013-E6C2-DF482CD388F1}"/>
            </ac:picMkLst>
          </pc:picChg>
          <pc:picChg chg="mod">
            <ac:chgData name="Lynne Casiple" userId="282ab3a2-0997-4f8e-9e46-16b8835985e9" providerId="ADAL" clId="{C321BC5B-3221-C845-909D-2CDBF68CEFC0}" dt="2023-03-23T16:22:47.349" v="801"/>
            <ac:picMkLst>
              <pc:docMk/>
              <pc:sldMasterMk cId="4278707933" sldId="2147483648"/>
              <pc:sldLayoutMk cId="1987458957" sldId="2147483681"/>
              <ac:picMk id="13" creationId="{98AB2F57-0D5C-9BE2-5949-3CC49A1C2DD9}"/>
            </ac:picMkLst>
          </pc:picChg>
          <pc:picChg chg="mod modCrop">
            <ac:chgData name="Lynne Casiple" userId="282ab3a2-0997-4f8e-9e46-16b8835985e9" providerId="ADAL" clId="{C321BC5B-3221-C845-909D-2CDBF68CEFC0}" dt="2023-03-23T17:04:12.571" v="1545" actId="207"/>
            <ac:picMkLst>
              <pc:docMk/>
              <pc:sldMasterMk cId="4278707933" sldId="2147483648"/>
              <pc:sldLayoutMk cId="1987458957" sldId="2147483681"/>
              <ac:picMk id="15" creationId="{11EF2241-DDC1-074B-817F-939B424D2296}"/>
            </ac:picMkLst>
          </pc:picChg>
          <pc:picChg chg="mod">
            <ac:chgData name="Lynne Casiple" userId="282ab3a2-0997-4f8e-9e46-16b8835985e9" providerId="ADAL" clId="{C321BC5B-3221-C845-909D-2CDBF68CEFC0}" dt="2023-03-23T16:22:54.267" v="804"/>
            <ac:picMkLst>
              <pc:docMk/>
              <pc:sldMasterMk cId="4278707933" sldId="2147483648"/>
              <pc:sldLayoutMk cId="1987458957" sldId="2147483681"/>
              <ac:picMk id="23" creationId="{F23AA62E-B96F-E98A-4E01-D0994DC5E178}"/>
            </ac:picMkLst>
          </pc:picChg>
          <pc:picChg chg="mod">
            <ac:chgData name="Lynne Casiple" userId="282ab3a2-0997-4f8e-9e46-16b8835985e9" providerId="ADAL" clId="{C321BC5B-3221-C845-909D-2CDBF68CEFC0}" dt="2023-03-23T16:22:54.267" v="804"/>
            <ac:picMkLst>
              <pc:docMk/>
              <pc:sldMasterMk cId="4278707933" sldId="2147483648"/>
              <pc:sldLayoutMk cId="1987458957" sldId="2147483681"/>
              <ac:picMk id="24" creationId="{F69DE7B5-4D0A-BB32-F2D3-29AF56E9CEA2}"/>
            </ac:picMkLst>
          </pc:picChg>
          <pc:picChg chg="mod">
            <ac:chgData name="Lynne Casiple" userId="282ab3a2-0997-4f8e-9e46-16b8835985e9" providerId="ADAL" clId="{C321BC5B-3221-C845-909D-2CDBF68CEFC0}" dt="2023-03-23T18:59:22.269" v="1787"/>
            <ac:picMkLst>
              <pc:docMk/>
              <pc:sldMasterMk cId="4278707933" sldId="2147483648"/>
              <pc:sldLayoutMk cId="1987458957" sldId="2147483681"/>
              <ac:picMk id="30" creationId="{E3874D11-72D8-7A81-2BB4-8636ADFBB86C}"/>
            </ac:picMkLst>
          </pc:picChg>
          <pc:picChg chg="mod">
            <ac:chgData name="Lynne Casiple" userId="282ab3a2-0997-4f8e-9e46-16b8835985e9" providerId="ADAL" clId="{C321BC5B-3221-C845-909D-2CDBF68CEFC0}" dt="2023-03-23T18:59:22.269" v="1787"/>
            <ac:picMkLst>
              <pc:docMk/>
              <pc:sldMasterMk cId="4278707933" sldId="2147483648"/>
              <pc:sldLayoutMk cId="1987458957" sldId="2147483681"/>
              <ac:picMk id="31" creationId="{DC7BAF60-43B6-2CBC-E84E-D87FFA5104F4}"/>
            </ac:picMkLst>
          </pc:picChg>
        </pc:sldLayoutChg>
        <pc:sldLayoutChg chg="addSp delSp modSp mod">
          <pc:chgData name="Lynne Casiple" userId="282ab3a2-0997-4f8e-9e46-16b8835985e9" providerId="ADAL" clId="{C321BC5B-3221-C845-909D-2CDBF68CEFC0}" dt="2023-03-23T19:00:01.071" v="1799" actId="14100"/>
          <pc:sldLayoutMkLst>
            <pc:docMk/>
            <pc:sldMasterMk cId="4278707933" sldId="2147483648"/>
            <pc:sldLayoutMk cId="1996483217" sldId="2147483682"/>
          </pc:sldLayoutMkLst>
          <pc:spChg chg="add del mod">
            <ac:chgData name="Lynne Casiple" userId="282ab3a2-0997-4f8e-9e46-16b8835985e9" providerId="ADAL" clId="{C321BC5B-3221-C845-909D-2CDBF68CEFC0}" dt="2023-03-23T18:59:33.278" v="1790" actId="478"/>
            <ac:spMkLst>
              <pc:docMk/>
              <pc:sldMasterMk cId="4278707933" sldId="2147483648"/>
              <pc:sldLayoutMk cId="1996483217" sldId="2147483682"/>
              <ac:spMk id="2" creationId="{133965B1-5A50-F1B4-957A-457D3AFC4B8E}"/>
            </ac:spMkLst>
          </pc:spChg>
          <pc:spChg chg="add del mod">
            <ac:chgData name="Lynne Casiple" userId="282ab3a2-0997-4f8e-9e46-16b8835985e9" providerId="ADAL" clId="{C321BC5B-3221-C845-909D-2CDBF68CEFC0}" dt="2023-03-23T18:59:35.256" v="1791" actId="478"/>
            <ac:spMkLst>
              <pc:docMk/>
              <pc:sldMasterMk cId="4278707933" sldId="2147483648"/>
              <pc:sldLayoutMk cId="1996483217" sldId="2147483682"/>
              <ac:spMk id="3" creationId="{49F6E2D1-D485-6C35-F090-D1615C8372EB}"/>
            </ac:spMkLst>
          </pc:spChg>
          <pc:spChg chg="del mod">
            <ac:chgData name="Lynne Casiple" userId="282ab3a2-0997-4f8e-9e46-16b8835985e9" providerId="ADAL" clId="{C321BC5B-3221-C845-909D-2CDBF68CEFC0}" dt="2023-03-23T16:50:43.535" v="1445" actId="478"/>
            <ac:spMkLst>
              <pc:docMk/>
              <pc:sldMasterMk cId="4278707933" sldId="2147483648"/>
              <pc:sldLayoutMk cId="1996483217" sldId="2147483682"/>
              <ac:spMk id="5" creationId="{1CFBA338-01D4-4949-9BBF-44D88E693560}"/>
            </ac:spMkLst>
          </pc:spChg>
          <pc:spChg chg="add mod">
            <ac:chgData name="Lynne Casiple" userId="282ab3a2-0997-4f8e-9e46-16b8835985e9" providerId="ADAL" clId="{C321BC5B-3221-C845-909D-2CDBF68CEFC0}" dt="2023-03-23T18:59:57.275" v="1798"/>
            <ac:spMkLst>
              <pc:docMk/>
              <pc:sldMasterMk cId="4278707933" sldId="2147483648"/>
              <pc:sldLayoutMk cId="1996483217" sldId="2147483682"/>
              <ac:spMk id="5" creationId="{EF2E3E52-1910-56F8-FBB3-0FA808479711}"/>
            </ac:spMkLst>
          </pc:spChg>
          <pc:spChg chg="del">
            <ac:chgData name="Lynne Casiple" userId="282ab3a2-0997-4f8e-9e46-16b8835985e9" providerId="ADAL" clId="{C321BC5B-3221-C845-909D-2CDBF68CEFC0}" dt="2023-03-23T18:59:39.672" v="1793" actId="478"/>
            <ac:spMkLst>
              <pc:docMk/>
              <pc:sldMasterMk cId="4278707933" sldId="2147483648"/>
              <pc:sldLayoutMk cId="1996483217" sldId="2147483682"/>
              <ac:spMk id="8" creationId="{C0C88CEE-2C59-4B47-BB3B-35EFEFB1C3B9}"/>
            </ac:spMkLst>
          </pc:spChg>
          <pc:spChg chg="add mod">
            <ac:chgData name="Lynne Casiple" userId="282ab3a2-0997-4f8e-9e46-16b8835985e9" providerId="ADAL" clId="{C321BC5B-3221-C845-909D-2CDBF68CEFC0}" dt="2023-03-23T18:59:57.275" v="1798"/>
            <ac:spMkLst>
              <pc:docMk/>
              <pc:sldMasterMk cId="4278707933" sldId="2147483648"/>
              <pc:sldLayoutMk cId="1996483217" sldId="2147483682"/>
              <ac:spMk id="9" creationId="{53509A23-A49E-938A-254E-910BE6D897B1}"/>
            </ac:spMkLst>
          </pc:spChg>
          <pc:spChg chg="mod">
            <ac:chgData name="Lynne Casiple" userId="282ab3a2-0997-4f8e-9e46-16b8835985e9" providerId="ADAL" clId="{C321BC5B-3221-C845-909D-2CDBF68CEFC0}" dt="2023-03-23T16:40:46.967" v="1230" actId="14100"/>
            <ac:spMkLst>
              <pc:docMk/>
              <pc:sldMasterMk cId="4278707933" sldId="2147483648"/>
              <pc:sldLayoutMk cId="1996483217" sldId="2147483682"/>
              <ac:spMk id="11" creationId="{BF8DF7C2-5A27-5242-9796-8E4EAC950617}"/>
            </ac:spMkLst>
          </pc:spChg>
          <pc:spChg chg="mod">
            <ac:chgData name="Lynne Casiple" userId="282ab3a2-0997-4f8e-9e46-16b8835985e9" providerId="ADAL" clId="{C321BC5B-3221-C845-909D-2CDBF68CEFC0}" dt="2023-03-23T16:27:10.256" v="921" actId="12788"/>
            <ac:spMkLst>
              <pc:docMk/>
              <pc:sldMasterMk cId="4278707933" sldId="2147483648"/>
              <pc:sldLayoutMk cId="1996483217" sldId="2147483682"/>
              <ac:spMk id="12" creationId="{22792447-92EB-8746-863C-C50388342AC7}"/>
            </ac:spMkLst>
          </pc:spChg>
          <pc:spChg chg="mod">
            <ac:chgData name="Lynne Casiple" userId="282ab3a2-0997-4f8e-9e46-16b8835985e9" providerId="ADAL" clId="{C321BC5B-3221-C845-909D-2CDBF68CEFC0}" dt="2023-03-23T16:27:10.256" v="921" actId="12788"/>
            <ac:spMkLst>
              <pc:docMk/>
              <pc:sldMasterMk cId="4278707933" sldId="2147483648"/>
              <pc:sldLayoutMk cId="1996483217" sldId="2147483682"/>
              <ac:spMk id="13" creationId="{DDC267E8-D739-CB47-A38C-E816E1BAD8CF}"/>
            </ac:spMkLst>
          </pc:spChg>
          <pc:spChg chg="del mod">
            <ac:chgData name="Lynne Casiple" userId="282ab3a2-0997-4f8e-9e46-16b8835985e9" providerId="ADAL" clId="{C321BC5B-3221-C845-909D-2CDBF68CEFC0}" dt="2023-03-23T16:50:44.661" v="1446" actId="478"/>
            <ac:spMkLst>
              <pc:docMk/>
              <pc:sldMasterMk cId="4278707933" sldId="2147483648"/>
              <pc:sldLayoutMk cId="1996483217" sldId="2147483682"/>
              <ac:spMk id="16" creationId="{0A944E21-C7B9-A749-97D6-75E52990A948}"/>
            </ac:spMkLst>
          </pc:spChg>
          <pc:spChg chg="mod">
            <ac:chgData name="Lynne Casiple" userId="282ab3a2-0997-4f8e-9e46-16b8835985e9" providerId="ADAL" clId="{C321BC5B-3221-C845-909D-2CDBF68CEFC0}" dt="2023-03-23T16:22:58.522" v="806"/>
            <ac:spMkLst>
              <pc:docMk/>
              <pc:sldMasterMk cId="4278707933" sldId="2147483648"/>
              <pc:sldLayoutMk cId="1996483217" sldId="2147483682"/>
              <ac:spMk id="17" creationId="{875821D8-7372-9822-9259-6BF85A303437}"/>
            </ac:spMkLst>
          </pc:spChg>
          <pc:spChg chg="add del mod">
            <ac:chgData name="Lynne Casiple" userId="282ab3a2-0997-4f8e-9e46-16b8835985e9" providerId="ADAL" clId="{C321BC5B-3221-C845-909D-2CDBF68CEFC0}" dt="2023-03-23T18:59:35.256" v="1791" actId="478"/>
            <ac:spMkLst>
              <pc:docMk/>
              <pc:sldMasterMk cId="4278707933" sldId="2147483648"/>
              <pc:sldLayoutMk cId="1996483217" sldId="2147483682"/>
              <ac:spMk id="18" creationId="{A1997494-46EC-3E3E-AF6D-59DFF0D2D761}"/>
            </ac:spMkLst>
          </pc:spChg>
          <pc:spChg chg="add del mod">
            <ac:chgData name="Lynne Casiple" userId="282ab3a2-0997-4f8e-9e46-16b8835985e9" providerId="ADAL" clId="{C321BC5B-3221-C845-909D-2CDBF68CEFC0}" dt="2023-03-23T16:52:19.145" v="1477" actId="478"/>
            <ac:spMkLst>
              <pc:docMk/>
              <pc:sldMasterMk cId="4278707933" sldId="2147483648"/>
              <pc:sldLayoutMk cId="1996483217" sldId="2147483682"/>
              <ac:spMk id="19" creationId="{6A8630D9-55F3-9711-B391-323385BFBDDF}"/>
            </ac:spMkLst>
          </pc:spChg>
          <pc:spChg chg="add del mod">
            <ac:chgData name="Lynne Casiple" userId="282ab3a2-0997-4f8e-9e46-16b8835985e9" providerId="ADAL" clId="{C321BC5B-3221-C845-909D-2CDBF68CEFC0}" dt="2023-03-23T16:52:19.145" v="1477" actId="478"/>
            <ac:spMkLst>
              <pc:docMk/>
              <pc:sldMasterMk cId="4278707933" sldId="2147483648"/>
              <pc:sldLayoutMk cId="1996483217" sldId="2147483682"/>
              <ac:spMk id="20" creationId="{90B7A71B-DE2F-C630-08D6-078D9A9DEE0A}"/>
            </ac:spMkLst>
          </pc:spChg>
          <pc:spChg chg="add mod">
            <ac:chgData name="Lynne Casiple" userId="282ab3a2-0997-4f8e-9e46-16b8835985e9" providerId="ADAL" clId="{C321BC5B-3221-C845-909D-2CDBF68CEFC0}" dt="2023-03-23T19:00:01.071" v="1799" actId="14100"/>
            <ac:spMkLst>
              <pc:docMk/>
              <pc:sldMasterMk cId="4278707933" sldId="2147483648"/>
              <pc:sldLayoutMk cId="1996483217" sldId="2147483682"/>
              <ac:spMk id="21" creationId="{040B43F0-B8B9-8E15-19C6-B33A720F3C27}"/>
            </ac:spMkLst>
          </pc:spChg>
          <pc:spChg chg="add mod">
            <ac:chgData name="Lynne Casiple" userId="282ab3a2-0997-4f8e-9e46-16b8835985e9" providerId="ADAL" clId="{C321BC5B-3221-C845-909D-2CDBF68CEFC0}" dt="2023-03-23T16:52:27.647" v="1479" actId="14100"/>
            <ac:spMkLst>
              <pc:docMk/>
              <pc:sldMasterMk cId="4278707933" sldId="2147483648"/>
              <pc:sldLayoutMk cId="1996483217" sldId="2147483682"/>
              <ac:spMk id="22" creationId="{1B094CAC-5B39-939C-4251-044E0142C9C7}"/>
            </ac:spMkLst>
          </pc:spChg>
          <pc:spChg chg="mod">
            <ac:chgData name="Lynne Casiple" userId="282ab3a2-0997-4f8e-9e46-16b8835985e9" providerId="ADAL" clId="{C321BC5B-3221-C845-909D-2CDBF68CEFC0}" dt="2023-03-23T18:59:57.275" v="1798"/>
            <ac:spMkLst>
              <pc:docMk/>
              <pc:sldMasterMk cId="4278707933" sldId="2147483648"/>
              <pc:sldLayoutMk cId="1996483217" sldId="2147483682"/>
              <ac:spMk id="24" creationId="{29D80A4A-73DB-A867-E513-CDD3B03A7D62}"/>
            </ac:spMkLst>
          </pc:spChg>
          <pc:spChg chg="add mod">
            <ac:chgData name="Lynne Casiple" userId="282ab3a2-0997-4f8e-9e46-16b8835985e9" providerId="ADAL" clId="{C321BC5B-3221-C845-909D-2CDBF68CEFC0}" dt="2023-03-23T18:59:57.275" v="1798"/>
            <ac:spMkLst>
              <pc:docMk/>
              <pc:sldMasterMk cId="4278707933" sldId="2147483648"/>
              <pc:sldLayoutMk cId="1996483217" sldId="2147483682"/>
              <ac:spMk id="25" creationId="{3C255090-AB20-A2D5-54CB-D34B2A39AC45}"/>
            </ac:spMkLst>
          </pc:spChg>
          <pc:grpChg chg="add del mod">
            <ac:chgData name="Lynne Casiple" userId="282ab3a2-0997-4f8e-9e46-16b8835985e9" providerId="ADAL" clId="{C321BC5B-3221-C845-909D-2CDBF68CEFC0}" dt="2023-03-23T18:59:32.549" v="1789" actId="478"/>
            <ac:grpSpMkLst>
              <pc:docMk/>
              <pc:sldMasterMk cId="4278707933" sldId="2147483648"/>
              <pc:sldLayoutMk cId="1996483217" sldId="2147483682"/>
              <ac:grpSpMk id="4" creationId="{9922934A-2368-9599-884F-3FBC899CCA83}"/>
            </ac:grpSpMkLst>
          </pc:grpChg>
          <pc:grpChg chg="mod">
            <ac:chgData name="Lynne Casiple" userId="282ab3a2-0997-4f8e-9e46-16b8835985e9" providerId="ADAL" clId="{C321BC5B-3221-C845-909D-2CDBF68CEFC0}" dt="2023-03-23T16:22:58.522" v="806"/>
            <ac:grpSpMkLst>
              <pc:docMk/>
              <pc:sldMasterMk cId="4278707933" sldId="2147483648"/>
              <pc:sldLayoutMk cId="1996483217" sldId="2147483682"/>
              <ac:grpSpMk id="6" creationId="{C0E37711-B9B5-821D-249D-566C10298BC3}"/>
            </ac:grpSpMkLst>
          </pc:grpChg>
          <pc:grpChg chg="add mod">
            <ac:chgData name="Lynne Casiple" userId="282ab3a2-0997-4f8e-9e46-16b8835985e9" providerId="ADAL" clId="{C321BC5B-3221-C845-909D-2CDBF68CEFC0}" dt="2023-03-23T18:59:57.275" v="1798"/>
            <ac:grpSpMkLst>
              <pc:docMk/>
              <pc:sldMasterMk cId="4278707933" sldId="2147483648"/>
              <pc:sldLayoutMk cId="1996483217" sldId="2147483682"/>
              <ac:grpSpMk id="16" creationId="{9C576025-894D-4A7B-F4D0-8B590C48A555}"/>
            </ac:grpSpMkLst>
          </pc:grpChg>
          <pc:grpChg chg="mod">
            <ac:chgData name="Lynne Casiple" userId="282ab3a2-0997-4f8e-9e46-16b8835985e9" providerId="ADAL" clId="{C321BC5B-3221-C845-909D-2CDBF68CEFC0}" dt="2023-03-23T18:59:57.275" v="1798"/>
            <ac:grpSpMkLst>
              <pc:docMk/>
              <pc:sldMasterMk cId="4278707933" sldId="2147483648"/>
              <pc:sldLayoutMk cId="1996483217" sldId="2147483682"/>
              <ac:grpSpMk id="19" creationId="{873DA339-6EC2-1401-7C28-FB5C2006883C}"/>
            </ac:grpSpMkLst>
          </pc:grpChg>
          <pc:picChg chg="mod">
            <ac:chgData name="Lynne Casiple" userId="282ab3a2-0997-4f8e-9e46-16b8835985e9" providerId="ADAL" clId="{C321BC5B-3221-C845-909D-2CDBF68CEFC0}" dt="2023-03-23T16:22:58.522" v="806"/>
            <ac:picMkLst>
              <pc:docMk/>
              <pc:sldMasterMk cId="4278707933" sldId="2147483648"/>
              <pc:sldLayoutMk cId="1996483217" sldId="2147483682"/>
              <ac:picMk id="7" creationId="{6E94E9B4-DF12-8667-C5BC-86E1F73E8F19}"/>
            </ac:picMkLst>
          </pc:picChg>
          <pc:picChg chg="del">
            <ac:chgData name="Lynne Casiple" userId="282ab3a2-0997-4f8e-9e46-16b8835985e9" providerId="ADAL" clId="{C321BC5B-3221-C845-909D-2CDBF68CEFC0}" dt="2023-03-23T16:22:57.945" v="805" actId="478"/>
            <ac:picMkLst>
              <pc:docMk/>
              <pc:sldMasterMk cId="4278707933" sldId="2147483648"/>
              <pc:sldLayoutMk cId="1996483217" sldId="2147483682"/>
              <ac:picMk id="9" creationId="{28437C23-57BB-2748-9640-F299DDD35F2F}"/>
            </ac:picMkLst>
          </pc:picChg>
          <pc:picChg chg="del">
            <ac:chgData name="Lynne Casiple" userId="282ab3a2-0997-4f8e-9e46-16b8835985e9" providerId="ADAL" clId="{C321BC5B-3221-C845-909D-2CDBF68CEFC0}" dt="2023-03-23T18:59:36.680" v="1792" actId="478"/>
            <ac:picMkLst>
              <pc:docMk/>
              <pc:sldMasterMk cId="4278707933" sldId="2147483648"/>
              <pc:sldLayoutMk cId="1996483217" sldId="2147483682"/>
              <ac:picMk id="10" creationId="{45513919-7EC2-6049-84B4-9195973003EB}"/>
            </ac:picMkLst>
          </pc:picChg>
          <pc:picChg chg="mod">
            <ac:chgData name="Lynne Casiple" userId="282ab3a2-0997-4f8e-9e46-16b8835985e9" providerId="ADAL" clId="{C321BC5B-3221-C845-909D-2CDBF68CEFC0}" dt="2023-03-23T16:22:58.522" v="806"/>
            <ac:picMkLst>
              <pc:docMk/>
              <pc:sldMasterMk cId="4278707933" sldId="2147483648"/>
              <pc:sldLayoutMk cId="1996483217" sldId="2147483682"/>
              <ac:picMk id="14" creationId="{4161160A-73D9-74D1-ED21-3DF2DEC784FD}"/>
            </ac:picMkLst>
          </pc:picChg>
          <pc:picChg chg="mod modCrop">
            <ac:chgData name="Lynne Casiple" userId="282ab3a2-0997-4f8e-9e46-16b8835985e9" providerId="ADAL" clId="{C321BC5B-3221-C845-909D-2CDBF68CEFC0}" dt="2023-03-23T17:04:17.623" v="1546" actId="207"/>
            <ac:picMkLst>
              <pc:docMk/>
              <pc:sldMasterMk cId="4278707933" sldId="2147483648"/>
              <pc:sldLayoutMk cId="1996483217" sldId="2147483682"/>
              <ac:picMk id="15" creationId="{11EF2241-DDC1-074B-817F-939B424D2296}"/>
            </ac:picMkLst>
          </pc:picChg>
          <pc:picChg chg="mod">
            <ac:chgData name="Lynne Casiple" userId="282ab3a2-0997-4f8e-9e46-16b8835985e9" providerId="ADAL" clId="{C321BC5B-3221-C845-909D-2CDBF68CEFC0}" dt="2023-03-23T18:59:57.275" v="1798"/>
            <ac:picMkLst>
              <pc:docMk/>
              <pc:sldMasterMk cId="4278707933" sldId="2147483648"/>
              <pc:sldLayoutMk cId="1996483217" sldId="2147483682"/>
              <ac:picMk id="20" creationId="{974FC31D-E190-11EF-09A9-D6EF2E3FF115}"/>
            </ac:picMkLst>
          </pc:picChg>
          <pc:picChg chg="mod">
            <ac:chgData name="Lynne Casiple" userId="282ab3a2-0997-4f8e-9e46-16b8835985e9" providerId="ADAL" clId="{C321BC5B-3221-C845-909D-2CDBF68CEFC0}" dt="2023-03-23T18:59:57.275" v="1798"/>
            <ac:picMkLst>
              <pc:docMk/>
              <pc:sldMasterMk cId="4278707933" sldId="2147483648"/>
              <pc:sldLayoutMk cId="1996483217" sldId="2147483682"/>
              <ac:picMk id="23" creationId="{7BD1B5EF-61A4-189C-E359-F4BAFAB05247}"/>
            </ac:picMkLst>
          </pc:picChg>
        </pc:sldLayoutChg>
        <pc:sldLayoutChg chg="addSp delSp modSp mod">
          <pc:chgData name="Lynne Casiple" userId="282ab3a2-0997-4f8e-9e46-16b8835985e9" providerId="ADAL" clId="{C321BC5B-3221-C845-909D-2CDBF68CEFC0}" dt="2023-03-23T19:00:20.033" v="1808" actId="14100"/>
          <pc:sldLayoutMkLst>
            <pc:docMk/>
            <pc:sldMasterMk cId="4278707933" sldId="2147483648"/>
            <pc:sldLayoutMk cId="251511901" sldId="2147483683"/>
          </pc:sldLayoutMkLst>
          <pc:spChg chg="add del mod">
            <ac:chgData name="Lynne Casiple" userId="282ab3a2-0997-4f8e-9e46-16b8835985e9" providerId="ADAL" clId="{C321BC5B-3221-C845-909D-2CDBF68CEFC0}" dt="2023-03-23T19:00:07.981" v="1801" actId="478"/>
            <ac:spMkLst>
              <pc:docMk/>
              <pc:sldMasterMk cId="4278707933" sldId="2147483648"/>
              <pc:sldLayoutMk cId="251511901" sldId="2147483683"/>
              <ac:spMk id="2" creationId="{5C9734D5-02AA-07B6-BE70-626F517B7658}"/>
            </ac:spMkLst>
          </pc:spChg>
          <pc:spChg chg="mod">
            <ac:chgData name="Lynne Casiple" userId="282ab3a2-0997-4f8e-9e46-16b8835985e9" providerId="ADAL" clId="{C321BC5B-3221-C845-909D-2CDBF68CEFC0}" dt="2023-03-23T16:31:09.098" v="1012" actId="1076"/>
            <ac:spMkLst>
              <pc:docMk/>
              <pc:sldMasterMk cId="4278707933" sldId="2147483648"/>
              <pc:sldLayoutMk cId="251511901" sldId="2147483683"/>
              <ac:spMk id="3" creationId="{DE5C5E6F-1390-3347-A6A0-5F57AEDB08B5}"/>
            </ac:spMkLst>
          </pc:spChg>
          <pc:spChg chg="add del mod">
            <ac:chgData name="Lynne Casiple" userId="282ab3a2-0997-4f8e-9e46-16b8835985e9" providerId="ADAL" clId="{C321BC5B-3221-C845-909D-2CDBF68CEFC0}" dt="2023-03-23T19:00:09.421" v="1802" actId="478"/>
            <ac:spMkLst>
              <pc:docMk/>
              <pc:sldMasterMk cId="4278707933" sldId="2147483648"/>
              <pc:sldLayoutMk cId="251511901" sldId="2147483683"/>
              <ac:spMk id="4" creationId="{22C9BB5B-1B02-575A-9597-8EC389C508E6}"/>
            </ac:spMkLst>
          </pc:spChg>
          <pc:spChg chg="del">
            <ac:chgData name="Lynne Casiple" userId="282ab3a2-0997-4f8e-9e46-16b8835985e9" providerId="ADAL" clId="{C321BC5B-3221-C845-909D-2CDBF68CEFC0}" dt="2023-03-23T19:00:14.228" v="1805" actId="478"/>
            <ac:spMkLst>
              <pc:docMk/>
              <pc:sldMasterMk cId="4278707933" sldId="2147483648"/>
              <pc:sldLayoutMk cId="251511901" sldId="2147483683"/>
              <ac:spMk id="8" creationId="{C0C88CEE-2C59-4B47-BB3B-35EFEFB1C3B9}"/>
            </ac:spMkLst>
          </pc:spChg>
          <pc:spChg chg="add mod">
            <ac:chgData name="Lynne Casiple" userId="282ab3a2-0997-4f8e-9e46-16b8835985e9" providerId="ADAL" clId="{C321BC5B-3221-C845-909D-2CDBF68CEFC0}" dt="2023-03-23T19:00:16.087" v="1807"/>
            <ac:spMkLst>
              <pc:docMk/>
              <pc:sldMasterMk cId="4278707933" sldId="2147483648"/>
              <pc:sldLayoutMk cId="251511901" sldId="2147483683"/>
              <ac:spMk id="9" creationId="{255E7C92-D5E9-04FF-42AA-897A80E35F99}"/>
            </ac:spMkLst>
          </pc:spChg>
          <pc:spChg chg="mod">
            <ac:chgData name="Lynne Casiple" userId="282ab3a2-0997-4f8e-9e46-16b8835985e9" providerId="ADAL" clId="{C321BC5B-3221-C845-909D-2CDBF68CEFC0}" dt="2023-03-23T16:40:51.608" v="1231" actId="14100"/>
            <ac:spMkLst>
              <pc:docMk/>
              <pc:sldMasterMk cId="4278707933" sldId="2147483648"/>
              <pc:sldLayoutMk cId="251511901" sldId="2147483683"/>
              <ac:spMk id="11" creationId="{BF8DF7C2-5A27-5242-9796-8E4EAC950617}"/>
            </ac:spMkLst>
          </pc:spChg>
          <pc:spChg chg="mod">
            <ac:chgData name="Lynne Casiple" userId="282ab3a2-0997-4f8e-9e46-16b8835985e9" providerId="ADAL" clId="{C321BC5B-3221-C845-909D-2CDBF68CEFC0}" dt="2023-03-23T16:23:01.321" v="808"/>
            <ac:spMkLst>
              <pc:docMk/>
              <pc:sldMasterMk cId="4278707933" sldId="2147483648"/>
              <pc:sldLayoutMk cId="251511901" sldId="2147483683"/>
              <ac:spMk id="14" creationId="{EF0D69B4-B21E-F36C-4DBB-95C260D563BE}"/>
            </ac:spMkLst>
          </pc:spChg>
          <pc:spChg chg="add del mod">
            <ac:chgData name="Lynne Casiple" userId="282ab3a2-0997-4f8e-9e46-16b8835985e9" providerId="ADAL" clId="{C321BC5B-3221-C845-909D-2CDBF68CEFC0}" dt="2023-03-23T19:00:11.546" v="1804" actId="478"/>
            <ac:spMkLst>
              <pc:docMk/>
              <pc:sldMasterMk cId="4278707933" sldId="2147483648"/>
              <pc:sldLayoutMk cId="251511901" sldId="2147483683"/>
              <ac:spMk id="15" creationId="{91621B9A-F76C-8615-6BC3-0AECFE593237}"/>
            </ac:spMkLst>
          </pc:spChg>
          <pc:spChg chg="del">
            <ac:chgData name="Lynne Casiple" userId="282ab3a2-0997-4f8e-9e46-16b8835985e9" providerId="ADAL" clId="{C321BC5B-3221-C845-909D-2CDBF68CEFC0}" dt="2023-03-23T16:50:50.097" v="1449" actId="478"/>
            <ac:spMkLst>
              <pc:docMk/>
              <pc:sldMasterMk cId="4278707933" sldId="2147483648"/>
              <pc:sldLayoutMk cId="251511901" sldId="2147483683"/>
              <ac:spMk id="16" creationId="{0A944E21-C7B9-A749-97D6-75E52990A948}"/>
            </ac:spMkLst>
          </pc:spChg>
          <pc:spChg chg="add mod">
            <ac:chgData name="Lynne Casiple" userId="282ab3a2-0997-4f8e-9e46-16b8835985e9" providerId="ADAL" clId="{C321BC5B-3221-C845-909D-2CDBF68CEFC0}" dt="2023-03-23T19:00:16.087" v="1807"/>
            <ac:spMkLst>
              <pc:docMk/>
              <pc:sldMasterMk cId="4278707933" sldId="2147483648"/>
              <pc:sldLayoutMk cId="251511901" sldId="2147483683"/>
              <ac:spMk id="16" creationId="{5568EA92-989D-C9ED-78DF-867C5254881B}"/>
            </ac:spMkLst>
          </pc:spChg>
          <pc:spChg chg="del">
            <ac:chgData name="Lynne Casiple" userId="282ab3a2-0997-4f8e-9e46-16b8835985e9" providerId="ADAL" clId="{C321BC5B-3221-C845-909D-2CDBF68CEFC0}" dt="2023-03-23T16:50:48.833" v="1448" actId="478"/>
            <ac:spMkLst>
              <pc:docMk/>
              <pc:sldMasterMk cId="4278707933" sldId="2147483648"/>
              <pc:sldLayoutMk cId="251511901" sldId="2147483683"/>
              <ac:spMk id="17" creationId="{4AF01EF7-55DB-A146-9043-472929575851}"/>
            </ac:spMkLst>
          </pc:spChg>
          <pc:spChg chg="add mod">
            <ac:chgData name="Lynne Casiple" userId="282ab3a2-0997-4f8e-9e46-16b8835985e9" providerId="ADAL" clId="{C321BC5B-3221-C845-909D-2CDBF68CEFC0}" dt="2023-03-23T19:00:20.033" v="1808" actId="14100"/>
            <ac:spMkLst>
              <pc:docMk/>
              <pc:sldMasterMk cId="4278707933" sldId="2147483648"/>
              <pc:sldLayoutMk cId="251511901" sldId="2147483683"/>
              <ac:spMk id="18" creationId="{4259EFA5-A7EA-3203-5DD6-1D9F71834B39}"/>
            </ac:spMkLst>
          </pc:spChg>
          <pc:spChg chg="add mod">
            <ac:chgData name="Lynne Casiple" userId="282ab3a2-0997-4f8e-9e46-16b8835985e9" providerId="ADAL" clId="{C321BC5B-3221-C845-909D-2CDBF68CEFC0}" dt="2023-03-23T16:50:50.610" v="1450"/>
            <ac:spMkLst>
              <pc:docMk/>
              <pc:sldMasterMk cId="4278707933" sldId="2147483648"/>
              <pc:sldLayoutMk cId="251511901" sldId="2147483683"/>
              <ac:spMk id="19" creationId="{50C0D7D0-1177-FF85-0104-EED032359B7B}"/>
            </ac:spMkLst>
          </pc:spChg>
          <pc:spChg chg="mod">
            <ac:chgData name="Lynne Casiple" userId="282ab3a2-0997-4f8e-9e46-16b8835985e9" providerId="ADAL" clId="{C321BC5B-3221-C845-909D-2CDBF68CEFC0}" dt="2023-03-23T19:00:16.087" v="1807"/>
            <ac:spMkLst>
              <pc:docMk/>
              <pc:sldMasterMk cId="4278707933" sldId="2147483648"/>
              <pc:sldLayoutMk cId="251511901" sldId="2147483683"/>
              <ac:spMk id="23" creationId="{28B70C32-66B4-C02B-DD24-E2632ED250A5}"/>
            </ac:spMkLst>
          </pc:spChg>
          <pc:spChg chg="add mod">
            <ac:chgData name="Lynne Casiple" userId="282ab3a2-0997-4f8e-9e46-16b8835985e9" providerId="ADAL" clId="{C321BC5B-3221-C845-909D-2CDBF68CEFC0}" dt="2023-03-23T19:00:16.087" v="1807"/>
            <ac:spMkLst>
              <pc:docMk/>
              <pc:sldMasterMk cId="4278707933" sldId="2147483648"/>
              <pc:sldLayoutMk cId="251511901" sldId="2147483683"/>
              <ac:spMk id="24" creationId="{D6D9125E-FF96-748B-4FE8-732B4EE3031C}"/>
            </ac:spMkLst>
          </pc:spChg>
          <pc:grpChg chg="add del mod">
            <ac:chgData name="Lynne Casiple" userId="282ab3a2-0997-4f8e-9e46-16b8835985e9" providerId="ADAL" clId="{C321BC5B-3221-C845-909D-2CDBF68CEFC0}" dt="2023-03-23T19:00:07.301" v="1800" actId="478"/>
            <ac:grpSpMkLst>
              <pc:docMk/>
              <pc:sldMasterMk cId="4278707933" sldId="2147483648"/>
              <pc:sldLayoutMk cId="251511901" sldId="2147483683"/>
              <ac:grpSpMk id="5" creationId="{FE246733-B073-9175-B0E0-A7750C89C3FC}"/>
            </ac:grpSpMkLst>
          </pc:grpChg>
          <pc:grpChg chg="mod">
            <ac:chgData name="Lynne Casiple" userId="282ab3a2-0997-4f8e-9e46-16b8835985e9" providerId="ADAL" clId="{C321BC5B-3221-C845-909D-2CDBF68CEFC0}" dt="2023-03-23T16:23:01.321" v="808"/>
            <ac:grpSpMkLst>
              <pc:docMk/>
              <pc:sldMasterMk cId="4278707933" sldId="2147483648"/>
              <pc:sldLayoutMk cId="251511901" sldId="2147483683"/>
              <ac:grpSpMk id="6" creationId="{FEE1D731-58E2-A73F-EF66-7DC3F19BE7C8}"/>
            </ac:grpSpMkLst>
          </pc:grpChg>
          <pc:grpChg chg="add mod">
            <ac:chgData name="Lynne Casiple" userId="282ab3a2-0997-4f8e-9e46-16b8835985e9" providerId="ADAL" clId="{C321BC5B-3221-C845-909D-2CDBF68CEFC0}" dt="2023-03-23T19:00:16.087" v="1807"/>
            <ac:grpSpMkLst>
              <pc:docMk/>
              <pc:sldMasterMk cId="4278707933" sldId="2147483648"/>
              <pc:sldLayoutMk cId="251511901" sldId="2147483683"/>
              <ac:grpSpMk id="17" creationId="{88E9F1E0-DA22-D92D-B62D-7EFD1FDE12F8}"/>
            </ac:grpSpMkLst>
          </pc:grpChg>
          <pc:grpChg chg="mod">
            <ac:chgData name="Lynne Casiple" userId="282ab3a2-0997-4f8e-9e46-16b8835985e9" providerId="ADAL" clId="{C321BC5B-3221-C845-909D-2CDBF68CEFC0}" dt="2023-03-23T19:00:16.087" v="1807"/>
            <ac:grpSpMkLst>
              <pc:docMk/>
              <pc:sldMasterMk cId="4278707933" sldId="2147483648"/>
              <pc:sldLayoutMk cId="251511901" sldId="2147483683"/>
              <ac:grpSpMk id="20" creationId="{4554BEA5-1A6E-AB9C-B3D8-5EC95A697265}"/>
            </ac:grpSpMkLst>
          </pc:grpChg>
          <pc:picChg chg="mod">
            <ac:chgData name="Lynne Casiple" userId="282ab3a2-0997-4f8e-9e46-16b8835985e9" providerId="ADAL" clId="{C321BC5B-3221-C845-909D-2CDBF68CEFC0}" dt="2023-03-23T16:23:01.321" v="808"/>
            <ac:picMkLst>
              <pc:docMk/>
              <pc:sldMasterMk cId="4278707933" sldId="2147483648"/>
              <pc:sldLayoutMk cId="251511901" sldId="2147483683"/>
              <ac:picMk id="7" creationId="{B46AD80B-4237-D0EE-2DCF-FD8ADF28258A}"/>
            </ac:picMkLst>
          </pc:picChg>
          <pc:picChg chg="del">
            <ac:chgData name="Lynne Casiple" userId="282ab3a2-0997-4f8e-9e46-16b8835985e9" providerId="ADAL" clId="{C321BC5B-3221-C845-909D-2CDBF68CEFC0}" dt="2023-03-23T16:23:00.760" v="807" actId="478"/>
            <ac:picMkLst>
              <pc:docMk/>
              <pc:sldMasterMk cId="4278707933" sldId="2147483648"/>
              <pc:sldLayoutMk cId="251511901" sldId="2147483683"/>
              <ac:picMk id="9" creationId="{28437C23-57BB-2748-9640-F299DDD35F2F}"/>
            </ac:picMkLst>
          </pc:picChg>
          <pc:picChg chg="del">
            <ac:chgData name="Lynne Casiple" userId="282ab3a2-0997-4f8e-9e46-16b8835985e9" providerId="ADAL" clId="{C321BC5B-3221-C845-909D-2CDBF68CEFC0}" dt="2023-03-23T19:00:15.077" v="1806" actId="478"/>
            <ac:picMkLst>
              <pc:docMk/>
              <pc:sldMasterMk cId="4278707933" sldId="2147483648"/>
              <pc:sldLayoutMk cId="251511901" sldId="2147483683"/>
              <ac:picMk id="10" creationId="{45513919-7EC2-6049-84B4-9195973003EB}"/>
            </ac:picMkLst>
          </pc:picChg>
          <pc:picChg chg="mod">
            <ac:chgData name="Lynne Casiple" userId="282ab3a2-0997-4f8e-9e46-16b8835985e9" providerId="ADAL" clId="{C321BC5B-3221-C845-909D-2CDBF68CEFC0}" dt="2023-03-23T17:04:35.402" v="1549" actId="692"/>
            <ac:picMkLst>
              <pc:docMk/>
              <pc:sldMasterMk cId="4278707933" sldId="2147483648"/>
              <pc:sldLayoutMk cId="251511901" sldId="2147483683"/>
              <ac:picMk id="12" creationId="{C3F07107-A15C-554C-8AB3-9452BA1A8F00}"/>
            </ac:picMkLst>
          </pc:picChg>
          <pc:picChg chg="mod">
            <ac:chgData name="Lynne Casiple" userId="282ab3a2-0997-4f8e-9e46-16b8835985e9" providerId="ADAL" clId="{C321BC5B-3221-C845-909D-2CDBF68CEFC0}" dt="2023-03-23T16:23:01.321" v="808"/>
            <ac:picMkLst>
              <pc:docMk/>
              <pc:sldMasterMk cId="4278707933" sldId="2147483648"/>
              <pc:sldLayoutMk cId="251511901" sldId="2147483683"/>
              <ac:picMk id="13" creationId="{99CF12A3-606F-15B8-C8D9-6105E50141B2}"/>
            </ac:picMkLst>
          </pc:picChg>
          <pc:picChg chg="mod">
            <ac:chgData name="Lynne Casiple" userId="282ab3a2-0997-4f8e-9e46-16b8835985e9" providerId="ADAL" clId="{C321BC5B-3221-C845-909D-2CDBF68CEFC0}" dt="2023-03-23T19:00:16.087" v="1807"/>
            <ac:picMkLst>
              <pc:docMk/>
              <pc:sldMasterMk cId="4278707933" sldId="2147483648"/>
              <pc:sldLayoutMk cId="251511901" sldId="2147483683"/>
              <ac:picMk id="21" creationId="{8C151C48-C913-FF7C-D5E1-84A11AA4DCF5}"/>
            </ac:picMkLst>
          </pc:picChg>
          <pc:picChg chg="mod">
            <ac:chgData name="Lynne Casiple" userId="282ab3a2-0997-4f8e-9e46-16b8835985e9" providerId="ADAL" clId="{C321BC5B-3221-C845-909D-2CDBF68CEFC0}" dt="2023-03-23T19:00:16.087" v="1807"/>
            <ac:picMkLst>
              <pc:docMk/>
              <pc:sldMasterMk cId="4278707933" sldId="2147483648"/>
              <pc:sldLayoutMk cId="251511901" sldId="2147483683"/>
              <ac:picMk id="22" creationId="{54F77582-B198-BD2A-37DB-E93DD8F40515}"/>
            </ac:picMkLst>
          </pc:picChg>
        </pc:sldLayoutChg>
        <pc:sldLayoutChg chg="addSp delSp modSp mod setBg">
          <pc:chgData name="Lynne Casiple" userId="282ab3a2-0997-4f8e-9e46-16b8835985e9" providerId="ADAL" clId="{C321BC5B-3221-C845-909D-2CDBF68CEFC0}" dt="2023-03-23T19:00:33.945" v="1812" actId="14100"/>
          <pc:sldLayoutMkLst>
            <pc:docMk/>
            <pc:sldMasterMk cId="4278707933" sldId="2147483648"/>
            <pc:sldLayoutMk cId="1704115064" sldId="2147483684"/>
          </pc:sldLayoutMkLst>
          <pc:spChg chg="add del mod">
            <ac:chgData name="Lynne Casiple" userId="282ab3a2-0997-4f8e-9e46-16b8835985e9" providerId="ADAL" clId="{C321BC5B-3221-C845-909D-2CDBF68CEFC0}" dt="2023-03-23T19:00:26.980" v="1809" actId="478"/>
            <ac:spMkLst>
              <pc:docMk/>
              <pc:sldMasterMk cId="4278707933" sldId="2147483648"/>
              <pc:sldLayoutMk cId="1704115064" sldId="2147483684"/>
              <ac:spMk id="2" creationId="{37BC04E4-3C53-94AE-C327-ADD3F340E774}"/>
            </ac:spMkLst>
          </pc:spChg>
          <pc:spChg chg="add del mod">
            <ac:chgData name="Lynne Casiple" userId="282ab3a2-0997-4f8e-9e46-16b8835985e9" providerId="ADAL" clId="{C321BC5B-3221-C845-909D-2CDBF68CEFC0}" dt="2023-03-23T19:00:26.980" v="1809" actId="478"/>
            <ac:spMkLst>
              <pc:docMk/>
              <pc:sldMasterMk cId="4278707933" sldId="2147483648"/>
              <pc:sldLayoutMk cId="1704115064" sldId="2147483684"/>
              <ac:spMk id="3" creationId="{E314A28B-3499-6AFC-BE46-14E6ACFF4199}"/>
            </ac:spMkLst>
          </pc:spChg>
          <pc:spChg chg="del">
            <ac:chgData name="Lynne Casiple" userId="282ab3a2-0997-4f8e-9e46-16b8835985e9" providerId="ADAL" clId="{C321BC5B-3221-C845-909D-2CDBF68CEFC0}" dt="2023-03-23T19:00:26.980" v="1809" actId="478"/>
            <ac:spMkLst>
              <pc:docMk/>
              <pc:sldMasterMk cId="4278707933" sldId="2147483648"/>
              <pc:sldLayoutMk cId="1704115064" sldId="2147483684"/>
              <ac:spMk id="8" creationId="{C0C88CEE-2C59-4B47-BB3B-35EFEFB1C3B9}"/>
            </ac:spMkLst>
          </pc:spChg>
          <pc:spChg chg="add mod">
            <ac:chgData name="Lynne Casiple" userId="282ab3a2-0997-4f8e-9e46-16b8835985e9" providerId="ADAL" clId="{C321BC5B-3221-C845-909D-2CDBF68CEFC0}" dt="2023-03-23T19:00:30.506" v="1811"/>
            <ac:spMkLst>
              <pc:docMk/>
              <pc:sldMasterMk cId="4278707933" sldId="2147483648"/>
              <pc:sldLayoutMk cId="1704115064" sldId="2147483684"/>
              <ac:spMk id="9" creationId="{235F5BD2-D3AC-9A67-15B2-6FD186B1D827}"/>
            </ac:spMkLst>
          </pc:spChg>
          <pc:spChg chg="mod">
            <ac:chgData name="Lynne Casiple" userId="282ab3a2-0997-4f8e-9e46-16b8835985e9" providerId="ADAL" clId="{C321BC5B-3221-C845-909D-2CDBF68CEFC0}" dt="2023-03-23T16:40:56.762" v="1232" actId="14100"/>
            <ac:spMkLst>
              <pc:docMk/>
              <pc:sldMasterMk cId="4278707933" sldId="2147483648"/>
              <pc:sldLayoutMk cId="1704115064" sldId="2147483684"/>
              <ac:spMk id="11" creationId="{BF8DF7C2-5A27-5242-9796-8E4EAC950617}"/>
            </ac:spMkLst>
          </pc:spChg>
          <pc:spChg chg="mod">
            <ac:chgData name="Lynne Casiple" userId="282ab3a2-0997-4f8e-9e46-16b8835985e9" providerId="ADAL" clId="{C321BC5B-3221-C845-909D-2CDBF68CEFC0}" dt="2023-03-23T16:23:04.064" v="810"/>
            <ac:spMkLst>
              <pc:docMk/>
              <pc:sldMasterMk cId="4278707933" sldId="2147483648"/>
              <pc:sldLayoutMk cId="1704115064" sldId="2147483684"/>
              <ac:spMk id="12" creationId="{6C5A863E-46EA-800C-232F-E8917C6FD68D}"/>
            </ac:spMkLst>
          </pc:spChg>
          <pc:spChg chg="add del mod">
            <ac:chgData name="Lynne Casiple" userId="282ab3a2-0997-4f8e-9e46-16b8835985e9" providerId="ADAL" clId="{C321BC5B-3221-C845-909D-2CDBF68CEFC0}" dt="2023-03-23T19:00:26.980" v="1809" actId="478"/>
            <ac:spMkLst>
              <pc:docMk/>
              <pc:sldMasterMk cId="4278707933" sldId="2147483648"/>
              <pc:sldLayoutMk cId="1704115064" sldId="2147483684"/>
              <ac:spMk id="13" creationId="{B9590824-01D8-6438-5269-BB598357C4F2}"/>
            </ac:spMkLst>
          </pc:spChg>
          <pc:spChg chg="mod">
            <ac:chgData name="Lynne Casiple" userId="282ab3a2-0997-4f8e-9e46-16b8835985e9" providerId="ADAL" clId="{C321BC5B-3221-C845-909D-2CDBF68CEFC0}" dt="2023-03-23T17:04:52.368" v="1551" actId="692"/>
            <ac:spMkLst>
              <pc:docMk/>
              <pc:sldMasterMk cId="4278707933" sldId="2147483648"/>
              <pc:sldLayoutMk cId="1704115064" sldId="2147483684"/>
              <ac:spMk id="14" creationId="{8A80B0CD-3E02-BC48-950B-844DD7ECAF3F}"/>
            </ac:spMkLst>
          </pc:spChg>
          <pc:spChg chg="mod">
            <ac:chgData name="Lynne Casiple" userId="282ab3a2-0997-4f8e-9e46-16b8835985e9" providerId="ADAL" clId="{C321BC5B-3221-C845-909D-2CDBF68CEFC0}" dt="2023-03-23T16:31:29.325" v="1031" actId="1036"/>
            <ac:spMkLst>
              <pc:docMk/>
              <pc:sldMasterMk cId="4278707933" sldId="2147483648"/>
              <pc:sldLayoutMk cId="1704115064" sldId="2147483684"/>
              <ac:spMk id="15" creationId="{A6F6634F-E70C-0349-8C11-45616BB9D6AF}"/>
            </ac:spMkLst>
          </pc:spChg>
          <pc:spChg chg="del">
            <ac:chgData name="Lynne Casiple" userId="282ab3a2-0997-4f8e-9e46-16b8835985e9" providerId="ADAL" clId="{C321BC5B-3221-C845-909D-2CDBF68CEFC0}" dt="2023-03-23T16:50:57.082" v="1452" actId="478"/>
            <ac:spMkLst>
              <pc:docMk/>
              <pc:sldMasterMk cId="4278707933" sldId="2147483648"/>
              <pc:sldLayoutMk cId="1704115064" sldId="2147483684"/>
              <ac:spMk id="16" creationId="{0A944E21-C7B9-A749-97D6-75E52990A948}"/>
            </ac:spMkLst>
          </pc:spChg>
          <pc:spChg chg="add mod">
            <ac:chgData name="Lynne Casiple" userId="282ab3a2-0997-4f8e-9e46-16b8835985e9" providerId="ADAL" clId="{C321BC5B-3221-C845-909D-2CDBF68CEFC0}" dt="2023-03-23T19:00:30.506" v="1811"/>
            <ac:spMkLst>
              <pc:docMk/>
              <pc:sldMasterMk cId="4278707933" sldId="2147483648"/>
              <pc:sldLayoutMk cId="1704115064" sldId="2147483684"/>
              <ac:spMk id="16" creationId="{1459C8B9-333E-3344-1314-656B448A71B2}"/>
            </ac:spMkLst>
          </pc:spChg>
          <pc:spChg chg="del">
            <ac:chgData name="Lynne Casiple" userId="282ab3a2-0997-4f8e-9e46-16b8835985e9" providerId="ADAL" clId="{C321BC5B-3221-C845-909D-2CDBF68CEFC0}" dt="2023-03-23T16:50:55.863" v="1451" actId="478"/>
            <ac:spMkLst>
              <pc:docMk/>
              <pc:sldMasterMk cId="4278707933" sldId="2147483648"/>
              <pc:sldLayoutMk cId="1704115064" sldId="2147483684"/>
              <ac:spMk id="17" creationId="{4AF01EF7-55DB-A146-9043-472929575851}"/>
            </ac:spMkLst>
          </pc:spChg>
          <pc:spChg chg="mod">
            <ac:chgData name="Lynne Casiple" userId="282ab3a2-0997-4f8e-9e46-16b8835985e9" providerId="ADAL" clId="{C321BC5B-3221-C845-909D-2CDBF68CEFC0}" dt="2023-03-23T16:31:29.325" v="1031" actId="1036"/>
            <ac:spMkLst>
              <pc:docMk/>
              <pc:sldMasterMk cId="4278707933" sldId="2147483648"/>
              <pc:sldLayoutMk cId="1704115064" sldId="2147483684"/>
              <ac:spMk id="18" creationId="{75A39535-2819-2943-9AA5-1C5840CF78A6}"/>
            </ac:spMkLst>
          </pc:spChg>
          <pc:spChg chg="add mod">
            <ac:chgData name="Lynne Casiple" userId="282ab3a2-0997-4f8e-9e46-16b8835985e9" providerId="ADAL" clId="{C321BC5B-3221-C845-909D-2CDBF68CEFC0}" dt="2023-03-23T19:00:33.945" v="1812" actId="14100"/>
            <ac:spMkLst>
              <pc:docMk/>
              <pc:sldMasterMk cId="4278707933" sldId="2147483648"/>
              <pc:sldLayoutMk cId="1704115064" sldId="2147483684"/>
              <ac:spMk id="19" creationId="{9D72BA90-F220-0FA7-1AAC-137DFF65A31F}"/>
            </ac:spMkLst>
          </pc:spChg>
          <pc:spChg chg="add mod">
            <ac:chgData name="Lynne Casiple" userId="282ab3a2-0997-4f8e-9e46-16b8835985e9" providerId="ADAL" clId="{C321BC5B-3221-C845-909D-2CDBF68CEFC0}" dt="2023-03-23T16:50:57.468" v="1453"/>
            <ac:spMkLst>
              <pc:docMk/>
              <pc:sldMasterMk cId="4278707933" sldId="2147483648"/>
              <pc:sldLayoutMk cId="1704115064" sldId="2147483684"/>
              <ac:spMk id="20" creationId="{B9D00118-8A95-3484-9AD8-D2E24B5C8F2E}"/>
            </ac:spMkLst>
          </pc:spChg>
          <pc:spChg chg="mod">
            <ac:chgData name="Lynne Casiple" userId="282ab3a2-0997-4f8e-9e46-16b8835985e9" providerId="ADAL" clId="{C321BC5B-3221-C845-909D-2CDBF68CEFC0}" dt="2023-03-23T19:00:30.506" v="1811"/>
            <ac:spMkLst>
              <pc:docMk/>
              <pc:sldMasterMk cId="4278707933" sldId="2147483648"/>
              <pc:sldLayoutMk cId="1704115064" sldId="2147483684"/>
              <ac:spMk id="24" creationId="{55CFBAE4-00E0-3425-E8B5-9FD94B537BCE}"/>
            </ac:spMkLst>
          </pc:spChg>
          <pc:spChg chg="add mod">
            <ac:chgData name="Lynne Casiple" userId="282ab3a2-0997-4f8e-9e46-16b8835985e9" providerId="ADAL" clId="{C321BC5B-3221-C845-909D-2CDBF68CEFC0}" dt="2023-03-23T19:00:30.506" v="1811"/>
            <ac:spMkLst>
              <pc:docMk/>
              <pc:sldMasterMk cId="4278707933" sldId="2147483648"/>
              <pc:sldLayoutMk cId="1704115064" sldId="2147483684"/>
              <ac:spMk id="25" creationId="{9E5DC1F7-5D31-D183-7EFD-CB3A0CEDB68B}"/>
            </ac:spMkLst>
          </pc:spChg>
          <pc:grpChg chg="add del mod">
            <ac:chgData name="Lynne Casiple" userId="282ab3a2-0997-4f8e-9e46-16b8835985e9" providerId="ADAL" clId="{C321BC5B-3221-C845-909D-2CDBF68CEFC0}" dt="2023-03-23T19:00:28.311" v="1810" actId="478"/>
            <ac:grpSpMkLst>
              <pc:docMk/>
              <pc:sldMasterMk cId="4278707933" sldId="2147483648"/>
              <pc:sldLayoutMk cId="1704115064" sldId="2147483684"/>
              <ac:grpSpMk id="4" creationId="{277FB2B6-A983-4B20-4107-F0BD0EB05C78}"/>
            </ac:grpSpMkLst>
          </pc:grpChg>
          <pc:grpChg chg="mod">
            <ac:chgData name="Lynne Casiple" userId="282ab3a2-0997-4f8e-9e46-16b8835985e9" providerId="ADAL" clId="{C321BC5B-3221-C845-909D-2CDBF68CEFC0}" dt="2023-03-23T16:23:04.064" v="810"/>
            <ac:grpSpMkLst>
              <pc:docMk/>
              <pc:sldMasterMk cId="4278707933" sldId="2147483648"/>
              <pc:sldLayoutMk cId="1704115064" sldId="2147483684"/>
              <ac:grpSpMk id="5" creationId="{34B0D7C4-70EA-AAD3-E546-6364CA9D64BE}"/>
            </ac:grpSpMkLst>
          </pc:grpChg>
          <pc:grpChg chg="add mod">
            <ac:chgData name="Lynne Casiple" userId="282ab3a2-0997-4f8e-9e46-16b8835985e9" providerId="ADAL" clId="{C321BC5B-3221-C845-909D-2CDBF68CEFC0}" dt="2023-03-23T19:00:30.506" v="1811"/>
            <ac:grpSpMkLst>
              <pc:docMk/>
              <pc:sldMasterMk cId="4278707933" sldId="2147483648"/>
              <pc:sldLayoutMk cId="1704115064" sldId="2147483684"/>
              <ac:grpSpMk id="17" creationId="{76E1DD88-E582-95F5-EC81-34CE2AB95C98}"/>
            </ac:grpSpMkLst>
          </pc:grpChg>
          <pc:grpChg chg="mod">
            <ac:chgData name="Lynne Casiple" userId="282ab3a2-0997-4f8e-9e46-16b8835985e9" providerId="ADAL" clId="{C321BC5B-3221-C845-909D-2CDBF68CEFC0}" dt="2023-03-23T19:00:30.506" v="1811"/>
            <ac:grpSpMkLst>
              <pc:docMk/>
              <pc:sldMasterMk cId="4278707933" sldId="2147483648"/>
              <pc:sldLayoutMk cId="1704115064" sldId="2147483684"/>
              <ac:grpSpMk id="21" creationId="{A6F59168-F56D-97D9-C863-824FD4D9B4E4}"/>
            </ac:grpSpMkLst>
          </pc:grpChg>
          <pc:picChg chg="mod">
            <ac:chgData name="Lynne Casiple" userId="282ab3a2-0997-4f8e-9e46-16b8835985e9" providerId="ADAL" clId="{C321BC5B-3221-C845-909D-2CDBF68CEFC0}" dt="2023-03-23T16:23:04.064" v="810"/>
            <ac:picMkLst>
              <pc:docMk/>
              <pc:sldMasterMk cId="4278707933" sldId="2147483648"/>
              <pc:sldLayoutMk cId="1704115064" sldId="2147483684"/>
              <ac:picMk id="6" creationId="{25815B86-6B6D-1E61-CAE2-814FACFDE6B2}"/>
            </ac:picMkLst>
          </pc:picChg>
          <pc:picChg chg="mod">
            <ac:chgData name="Lynne Casiple" userId="282ab3a2-0997-4f8e-9e46-16b8835985e9" providerId="ADAL" clId="{C321BC5B-3221-C845-909D-2CDBF68CEFC0}" dt="2023-03-23T16:23:04.064" v="810"/>
            <ac:picMkLst>
              <pc:docMk/>
              <pc:sldMasterMk cId="4278707933" sldId="2147483648"/>
              <pc:sldLayoutMk cId="1704115064" sldId="2147483684"/>
              <ac:picMk id="7" creationId="{8ED90135-214C-2984-6FE5-910BFE6EB39D}"/>
            </ac:picMkLst>
          </pc:picChg>
          <pc:picChg chg="del">
            <ac:chgData name="Lynne Casiple" userId="282ab3a2-0997-4f8e-9e46-16b8835985e9" providerId="ADAL" clId="{C321BC5B-3221-C845-909D-2CDBF68CEFC0}" dt="2023-03-23T16:23:03.571" v="809" actId="478"/>
            <ac:picMkLst>
              <pc:docMk/>
              <pc:sldMasterMk cId="4278707933" sldId="2147483648"/>
              <pc:sldLayoutMk cId="1704115064" sldId="2147483684"/>
              <ac:picMk id="9" creationId="{28437C23-57BB-2748-9640-F299DDD35F2F}"/>
            </ac:picMkLst>
          </pc:picChg>
          <pc:picChg chg="del">
            <ac:chgData name="Lynne Casiple" userId="282ab3a2-0997-4f8e-9e46-16b8835985e9" providerId="ADAL" clId="{C321BC5B-3221-C845-909D-2CDBF68CEFC0}" dt="2023-03-23T19:00:26.980" v="1809" actId="478"/>
            <ac:picMkLst>
              <pc:docMk/>
              <pc:sldMasterMk cId="4278707933" sldId="2147483648"/>
              <pc:sldLayoutMk cId="1704115064" sldId="2147483684"/>
              <ac:picMk id="10" creationId="{45513919-7EC2-6049-84B4-9195973003EB}"/>
            </ac:picMkLst>
          </pc:picChg>
          <pc:picChg chg="mod">
            <ac:chgData name="Lynne Casiple" userId="282ab3a2-0997-4f8e-9e46-16b8835985e9" providerId="ADAL" clId="{C321BC5B-3221-C845-909D-2CDBF68CEFC0}" dt="2023-03-23T19:00:30.506" v="1811"/>
            <ac:picMkLst>
              <pc:docMk/>
              <pc:sldMasterMk cId="4278707933" sldId="2147483648"/>
              <pc:sldLayoutMk cId="1704115064" sldId="2147483684"/>
              <ac:picMk id="22" creationId="{9EB437C1-27E4-8B30-BFD8-8DE6028FB2AB}"/>
            </ac:picMkLst>
          </pc:picChg>
          <pc:picChg chg="mod">
            <ac:chgData name="Lynne Casiple" userId="282ab3a2-0997-4f8e-9e46-16b8835985e9" providerId="ADAL" clId="{C321BC5B-3221-C845-909D-2CDBF68CEFC0}" dt="2023-03-23T19:00:30.506" v="1811"/>
            <ac:picMkLst>
              <pc:docMk/>
              <pc:sldMasterMk cId="4278707933" sldId="2147483648"/>
              <pc:sldLayoutMk cId="1704115064" sldId="2147483684"/>
              <ac:picMk id="23" creationId="{C7632E9E-6B68-242B-0672-EB4A640D9B7D}"/>
            </ac:picMkLst>
          </pc:picChg>
        </pc:sldLayoutChg>
        <pc:sldLayoutChg chg="addSp delSp modSp mod">
          <pc:chgData name="Lynne Casiple" userId="282ab3a2-0997-4f8e-9e46-16b8835985e9" providerId="ADAL" clId="{C321BC5B-3221-C845-909D-2CDBF68CEFC0}" dt="2023-03-23T19:00:47.669" v="1823" actId="1035"/>
          <pc:sldLayoutMkLst>
            <pc:docMk/>
            <pc:sldMasterMk cId="4278707933" sldId="2147483648"/>
            <pc:sldLayoutMk cId="33523592" sldId="2147483685"/>
          </pc:sldLayoutMkLst>
          <pc:spChg chg="add del mod">
            <ac:chgData name="Lynne Casiple" userId="282ab3a2-0997-4f8e-9e46-16b8835985e9" providerId="ADAL" clId="{C321BC5B-3221-C845-909D-2CDBF68CEFC0}" dt="2023-03-23T19:00:40.014" v="1813" actId="478"/>
            <ac:spMkLst>
              <pc:docMk/>
              <pc:sldMasterMk cId="4278707933" sldId="2147483648"/>
              <pc:sldLayoutMk cId="33523592" sldId="2147483685"/>
              <ac:spMk id="2" creationId="{0E61E149-841A-5808-EF64-B0828FF8B8D9}"/>
            </ac:spMkLst>
          </pc:spChg>
          <pc:spChg chg="add del mod">
            <ac:chgData name="Lynne Casiple" userId="282ab3a2-0997-4f8e-9e46-16b8835985e9" providerId="ADAL" clId="{C321BC5B-3221-C845-909D-2CDBF68CEFC0}" dt="2023-03-23T19:00:40.014" v="1813" actId="478"/>
            <ac:spMkLst>
              <pc:docMk/>
              <pc:sldMasterMk cId="4278707933" sldId="2147483648"/>
              <pc:sldLayoutMk cId="33523592" sldId="2147483685"/>
              <ac:spMk id="3" creationId="{C456D114-678A-E542-142B-91E0B96A52E1}"/>
            </ac:spMkLst>
          </pc:spChg>
          <pc:spChg chg="del">
            <ac:chgData name="Lynne Casiple" userId="282ab3a2-0997-4f8e-9e46-16b8835985e9" providerId="ADAL" clId="{C321BC5B-3221-C845-909D-2CDBF68CEFC0}" dt="2023-03-23T19:00:40.014" v="1813" actId="478"/>
            <ac:spMkLst>
              <pc:docMk/>
              <pc:sldMasterMk cId="4278707933" sldId="2147483648"/>
              <pc:sldLayoutMk cId="33523592" sldId="2147483685"/>
              <ac:spMk id="8" creationId="{C0C88CEE-2C59-4B47-BB3B-35EFEFB1C3B9}"/>
            </ac:spMkLst>
          </pc:spChg>
          <pc:spChg chg="add mod">
            <ac:chgData name="Lynne Casiple" userId="282ab3a2-0997-4f8e-9e46-16b8835985e9" providerId="ADAL" clId="{C321BC5B-3221-C845-909D-2CDBF68CEFC0}" dt="2023-03-23T19:00:41.965" v="1814"/>
            <ac:spMkLst>
              <pc:docMk/>
              <pc:sldMasterMk cId="4278707933" sldId="2147483648"/>
              <pc:sldLayoutMk cId="33523592" sldId="2147483685"/>
              <ac:spMk id="9" creationId="{ECB3273C-B81A-B8B0-8E82-CEF1909D717F}"/>
            </ac:spMkLst>
          </pc:spChg>
          <pc:spChg chg="mod">
            <ac:chgData name="Lynne Casiple" userId="282ab3a2-0997-4f8e-9e46-16b8835985e9" providerId="ADAL" clId="{C321BC5B-3221-C845-909D-2CDBF68CEFC0}" dt="2023-03-23T16:41:04.489" v="1233" actId="14100"/>
            <ac:spMkLst>
              <pc:docMk/>
              <pc:sldMasterMk cId="4278707933" sldId="2147483648"/>
              <pc:sldLayoutMk cId="33523592" sldId="2147483685"/>
              <ac:spMk id="11" creationId="{BF8DF7C2-5A27-5242-9796-8E4EAC950617}"/>
            </ac:spMkLst>
          </pc:spChg>
          <pc:spChg chg="mod">
            <ac:chgData name="Lynne Casiple" userId="282ab3a2-0997-4f8e-9e46-16b8835985e9" providerId="ADAL" clId="{C321BC5B-3221-C845-909D-2CDBF68CEFC0}" dt="2023-03-23T19:00:47.669" v="1823" actId="1035"/>
            <ac:spMkLst>
              <pc:docMk/>
              <pc:sldMasterMk cId="4278707933" sldId="2147483648"/>
              <pc:sldLayoutMk cId="33523592" sldId="2147483685"/>
              <ac:spMk id="12" creationId="{C5DCFCAC-93A5-AF40-99DD-E6DD66543C84}"/>
            </ac:spMkLst>
          </pc:spChg>
          <pc:spChg chg="mod">
            <ac:chgData name="Lynne Casiple" userId="282ab3a2-0997-4f8e-9e46-16b8835985e9" providerId="ADAL" clId="{C321BC5B-3221-C845-909D-2CDBF68CEFC0}" dt="2023-03-23T16:31:43.097" v="1045" actId="1035"/>
            <ac:spMkLst>
              <pc:docMk/>
              <pc:sldMasterMk cId="4278707933" sldId="2147483648"/>
              <pc:sldLayoutMk cId="33523592" sldId="2147483685"/>
              <ac:spMk id="13" creationId="{B1AD4AD2-44FA-E344-94D2-9808A7F0934C}"/>
            </ac:spMkLst>
          </pc:spChg>
          <pc:spChg chg="mod">
            <ac:chgData name="Lynne Casiple" userId="282ab3a2-0997-4f8e-9e46-16b8835985e9" providerId="ADAL" clId="{C321BC5B-3221-C845-909D-2CDBF68CEFC0}" dt="2023-03-23T17:05:02.593" v="1553" actId="692"/>
            <ac:spMkLst>
              <pc:docMk/>
              <pc:sldMasterMk cId="4278707933" sldId="2147483648"/>
              <pc:sldLayoutMk cId="33523592" sldId="2147483685"/>
              <ac:spMk id="14" creationId="{8A80B0CD-3E02-BC48-950B-844DD7ECAF3F}"/>
            </ac:spMkLst>
          </pc:spChg>
          <pc:spChg chg="mod">
            <ac:chgData name="Lynne Casiple" userId="282ab3a2-0997-4f8e-9e46-16b8835985e9" providerId="ADAL" clId="{C321BC5B-3221-C845-909D-2CDBF68CEFC0}" dt="2023-03-23T16:23:07.256" v="812"/>
            <ac:spMkLst>
              <pc:docMk/>
              <pc:sldMasterMk cId="4278707933" sldId="2147483648"/>
              <pc:sldLayoutMk cId="33523592" sldId="2147483685"/>
              <ac:spMk id="15" creationId="{1193C795-FC0A-0A2F-204A-DA86C003DA4C}"/>
            </ac:spMkLst>
          </pc:spChg>
          <pc:spChg chg="add del mod">
            <ac:chgData name="Lynne Casiple" userId="282ab3a2-0997-4f8e-9e46-16b8835985e9" providerId="ADAL" clId="{C321BC5B-3221-C845-909D-2CDBF68CEFC0}" dt="2023-03-23T19:00:40.014" v="1813" actId="478"/>
            <ac:spMkLst>
              <pc:docMk/>
              <pc:sldMasterMk cId="4278707933" sldId="2147483648"/>
              <pc:sldLayoutMk cId="33523592" sldId="2147483685"/>
              <ac:spMk id="16" creationId="{DC63BE60-8B7A-7638-A6BD-38AE85D7369D}"/>
            </ac:spMkLst>
          </pc:spChg>
          <pc:spChg chg="mod">
            <ac:chgData name="Lynne Casiple" userId="282ab3a2-0997-4f8e-9e46-16b8835985e9" providerId="ADAL" clId="{C321BC5B-3221-C845-909D-2CDBF68CEFC0}" dt="2023-03-23T16:51:09.411" v="1454" actId="14100"/>
            <ac:spMkLst>
              <pc:docMk/>
              <pc:sldMasterMk cId="4278707933" sldId="2147483648"/>
              <pc:sldLayoutMk cId="33523592" sldId="2147483685"/>
              <ac:spMk id="17" creationId="{4AF01EF7-55DB-A146-9043-472929575851}"/>
            </ac:spMkLst>
          </pc:spChg>
          <pc:spChg chg="add mod">
            <ac:chgData name="Lynne Casiple" userId="282ab3a2-0997-4f8e-9e46-16b8835985e9" providerId="ADAL" clId="{C321BC5B-3221-C845-909D-2CDBF68CEFC0}" dt="2023-03-23T19:00:41.965" v="1814"/>
            <ac:spMkLst>
              <pc:docMk/>
              <pc:sldMasterMk cId="4278707933" sldId="2147483648"/>
              <pc:sldLayoutMk cId="33523592" sldId="2147483685"/>
              <ac:spMk id="18" creationId="{DFEBA1AF-A4CC-45B3-67DC-3C8D0192AA21}"/>
            </ac:spMkLst>
          </pc:spChg>
          <pc:spChg chg="mod">
            <ac:chgData name="Lynne Casiple" userId="282ab3a2-0997-4f8e-9e46-16b8835985e9" providerId="ADAL" clId="{C321BC5B-3221-C845-909D-2CDBF68CEFC0}" dt="2023-03-23T19:00:41.965" v="1814"/>
            <ac:spMkLst>
              <pc:docMk/>
              <pc:sldMasterMk cId="4278707933" sldId="2147483648"/>
              <pc:sldLayoutMk cId="33523592" sldId="2147483685"/>
              <ac:spMk id="23" creationId="{7457D982-0169-A356-FFF4-FD4ABBAB60B4}"/>
            </ac:spMkLst>
          </pc:spChg>
          <pc:spChg chg="add mod">
            <ac:chgData name="Lynne Casiple" userId="282ab3a2-0997-4f8e-9e46-16b8835985e9" providerId="ADAL" clId="{C321BC5B-3221-C845-909D-2CDBF68CEFC0}" dt="2023-03-23T19:00:41.965" v="1814"/>
            <ac:spMkLst>
              <pc:docMk/>
              <pc:sldMasterMk cId="4278707933" sldId="2147483648"/>
              <pc:sldLayoutMk cId="33523592" sldId="2147483685"/>
              <ac:spMk id="24" creationId="{FB9F2F52-363E-4FF9-1B1B-0DBEE9A5D9B8}"/>
            </ac:spMkLst>
          </pc:spChg>
          <pc:grpChg chg="add del mod">
            <ac:chgData name="Lynne Casiple" userId="282ab3a2-0997-4f8e-9e46-16b8835985e9" providerId="ADAL" clId="{C321BC5B-3221-C845-909D-2CDBF68CEFC0}" dt="2023-03-23T19:00:40.014" v="1813" actId="478"/>
            <ac:grpSpMkLst>
              <pc:docMk/>
              <pc:sldMasterMk cId="4278707933" sldId="2147483648"/>
              <pc:sldLayoutMk cId="33523592" sldId="2147483685"/>
              <ac:grpSpMk id="4" creationId="{1132CEE6-3388-C029-81DC-7672544721A9}"/>
            </ac:grpSpMkLst>
          </pc:grpChg>
          <pc:grpChg chg="mod">
            <ac:chgData name="Lynne Casiple" userId="282ab3a2-0997-4f8e-9e46-16b8835985e9" providerId="ADAL" clId="{C321BC5B-3221-C845-909D-2CDBF68CEFC0}" dt="2023-03-23T16:23:07.256" v="812"/>
            <ac:grpSpMkLst>
              <pc:docMk/>
              <pc:sldMasterMk cId="4278707933" sldId="2147483648"/>
              <pc:sldLayoutMk cId="33523592" sldId="2147483685"/>
              <ac:grpSpMk id="5" creationId="{CE1D230E-087D-1222-85C6-DFB3C777D8BD}"/>
            </ac:grpSpMkLst>
          </pc:grpChg>
          <pc:grpChg chg="add mod">
            <ac:chgData name="Lynne Casiple" userId="282ab3a2-0997-4f8e-9e46-16b8835985e9" providerId="ADAL" clId="{C321BC5B-3221-C845-909D-2CDBF68CEFC0}" dt="2023-03-23T19:00:41.965" v="1814"/>
            <ac:grpSpMkLst>
              <pc:docMk/>
              <pc:sldMasterMk cId="4278707933" sldId="2147483648"/>
              <pc:sldLayoutMk cId="33523592" sldId="2147483685"/>
              <ac:grpSpMk id="19" creationId="{B068E645-5B26-5B5C-30A4-C89EFB75C3F7}"/>
            </ac:grpSpMkLst>
          </pc:grpChg>
          <pc:grpChg chg="mod">
            <ac:chgData name="Lynne Casiple" userId="282ab3a2-0997-4f8e-9e46-16b8835985e9" providerId="ADAL" clId="{C321BC5B-3221-C845-909D-2CDBF68CEFC0}" dt="2023-03-23T19:00:41.965" v="1814"/>
            <ac:grpSpMkLst>
              <pc:docMk/>
              <pc:sldMasterMk cId="4278707933" sldId="2147483648"/>
              <pc:sldLayoutMk cId="33523592" sldId="2147483685"/>
              <ac:grpSpMk id="20" creationId="{8FA9A9D2-6FD3-A97C-2A81-7EE5FF3CAD1C}"/>
            </ac:grpSpMkLst>
          </pc:grpChg>
          <pc:picChg chg="mod">
            <ac:chgData name="Lynne Casiple" userId="282ab3a2-0997-4f8e-9e46-16b8835985e9" providerId="ADAL" clId="{C321BC5B-3221-C845-909D-2CDBF68CEFC0}" dt="2023-03-23T16:23:07.256" v="812"/>
            <ac:picMkLst>
              <pc:docMk/>
              <pc:sldMasterMk cId="4278707933" sldId="2147483648"/>
              <pc:sldLayoutMk cId="33523592" sldId="2147483685"/>
              <ac:picMk id="6" creationId="{93AC05F5-88D9-66D8-6B8A-E57F8EDDBFAC}"/>
            </ac:picMkLst>
          </pc:picChg>
          <pc:picChg chg="mod">
            <ac:chgData name="Lynne Casiple" userId="282ab3a2-0997-4f8e-9e46-16b8835985e9" providerId="ADAL" clId="{C321BC5B-3221-C845-909D-2CDBF68CEFC0}" dt="2023-03-23T16:23:07.256" v="812"/>
            <ac:picMkLst>
              <pc:docMk/>
              <pc:sldMasterMk cId="4278707933" sldId="2147483648"/>
              <pc:sldLayoutMk cId="33523592" sldId="2147483685"/>
              <ac:picMk id="7" creationId="{CA15B8D3-5DF1-7A1C-6D0C-9C44380EFFF7}"/>
            </ac:picMkLst>
          </pc:picChg>
          <pc:picChg chg="del">
            <ac:chgData name="Lynne Casiple" userId="282ab3a2-0997-4f8e-9e46-16b8835985e9" providerId="ADAL" clId="{C321BC5B-3221-C845-909D-2CDBF68CEFC0}" dt="2023-03-23T16:23:06.737" v="811" actId="478"/>
            <ac:picMkLst>
              <pc:docMk/>
              <pc:sldMasterMk cId="4278707933" sldId="2147483648"/>
              <pc:sldLayoutMk cId="33523592" sldId="2147483685"/>
              <ac:picMk id="9" creationId="{28437C23-57BB-2748-9640-F299DDD35F2F}"/>
            </ac:picMkLst>
          </pc:picChg>
          <pc:picChg chg="del">
            <ac:chgData name="Lynne Casiple" userId="282ab3a2-0997-4f8e-9e46-16b8835985e9" providerId="ADAL" clId="{C321BC5B-3221-C845-909D-2CDBF68CEFC0}" dt="2023-03-23T19:00:40.014" v="1813" actId="478"/>
            <ac:picMkLst>
              <pc:docMk/>
              <pc:sldMasterMk cId="4278707933" sldId="2147483648"/>
              <pc:sldLayoutMk cId="33523592" sldId="2147483685"/>
              <ac:picMk id="10" creationId="{45513919-7EC2-6049-84B4-9195973003EB}"/>
            </ac:picMkLst>
          </pc:picChg>
          <pc:picChg chg="mod">
            <ac:chgData name="Lynne Casiple" userId="282ab3a2-0997-4f8e-9e46-16b8835985e9" providerId="ADAL" clId="{C321BC5B-3221-C845-909D-2CDBF68CEFC0}" dt="2023-03-23T19:00:41.965" v="1814"/>
            <ac:picMkLst>
              <pc:docMk/>
              <pc:sldMasterMk cId="4278707933" sldId="2147483648"/>
              <pc:sldLayoutMk cId="33523592" sldId="2147483685"/>
              <ac:picMk id="21" creationId="{B1CD151A-581C-4B7F-96AA-E2262F05067F}"/>
            </ac:picMkLst>
          </pc:picChg>
          <pc:picChg chg="mod">
            <ac:chgData name="Lynne Casiple" userId="282ab3a2-0997-4f8e-9e46-16b8835985e9" providerId="ADAL" clId="{C321BC5B-3221-C845-909D-2CDBF68CEFC0}" dt="2023-03-23T19:00:41.965" v="1814"/>
            <ac:picMkLst>
              <pc:docMk/>
              <pc:sldMasterMk cId="4278707933" sldId="2147483648"/>
              <pc:sldLayoutMk cId="33523592" sldId="2147483685"/>
              <ac:picMk id="22" creationId="{E7BB6BE6-F95F-0B49-E584-91CAD8910057}"/>
            </ac:picMkLst>
          </pc:picChg>
        </pc:sldLayoutChg>
        <pc:sldLayoutChg chg="addSp delSp modSp mod">
          <pc:chgData name="Lynne Casiple" userId="282ab3a2-0997-4f8e-9e46-16b8835985e9" providerId="ADAL" clId="{C321BC5B-3221-C845-909D-2CDBF68CEFC0}" dt="2023-03-23T19:01:11.138" v="1828" actId="14100"/>
          <pc:sldLayoutMkLst>
            <pc:docMk/>
            <pc:sldMasterMk cId="4278707933" sldId="2147483648"/>
            <pc:sldLayoutMk cId="539402129" sldId="2147483686"/>
          </pc:sldLayoutMkLst>
          <pc:spChg chg="add del mod">
            <ac:chgData name="Lynne Casiple" userId="282ab3a2-0997-4f8e-9e46-16b8835985e9" providerId="ADAL" clId="{C321BC5B-3221-C845-909D-2CDBF68CEFC0}" dt="2023-03-23T19:01:02.165" v="1824" actId="478"/>
            <ac:spMkLst>
              <pc:docMk/>
              <pc:sldMasterMk cId="4278707933" sldId="2147483648"/>
              <pc:sldLayoutMk cId="539402129" sldId="2147483686"/>
              <ac:spMk id="2" creationId="{C18A1B88-6982-70CB-9F20-C1B8336F6442}"/>
            </ac:spMkLst>
          </pc:spChg>
          <pc:spChg chg="mod">
            <ac:chgData name="Lynne Casiple" userId="282ab3a2-0997-4f8e-9e46-16b8835985e9" providerId="ADAL" clId="{C321BC5B-3221-C845-909D-2CDBF68CEFC0}" dt="2023-03-23T16:31:52.486" v="1057" actId="1035"/>
            <ac:spMkLst>
              <pc:docMk/>
              <pc:sldMasterMk cId="4278707933" sldId="2147483648"/>
              <pc:sldLayoutMk cId="539402129" sldId="2147483686"/>
              <ac:spMk id="3" creationId="{DE5C5E6F-1390-3347-A6A0-5F57AEDB08B5}"/>
            </ac:spMkLst>
          </pc:spChg>
          <pc:spChg chg="add del mod">
            <ac:chgData name="Lynne Casiple" userId="282ab3a2-0997-4f8e-9e46-16b8835985e9" providerId="ADAL" clId="{C321BC5B-3221-C845-909D-2CDBF68CEFC0}" dt="2023-03-23T19:01:02.165" v="1824" actId="478"/>
            <ac:spMkLst>
              <pc:docMk/>
              <pc:sldMasterMk cId="4278707933" sldId="2147483648"/>
              <pc:sldLayoutMk cId="539402129" sldId="2147483686"/>
              <ac:spMk id="4" creationId="{364C3A4C-822B-0130-8EB7-A38E546DDDA7}"/>
            </ac:spMkLst>
          </pc:spChg>
          <pc:spChg chg="del">
            <ac:chgData name="Lynne Casiple" userId="282ab3a2-0997-4f8e-9e46-16b8835985e9" providerId="ADAL" clId="{C321BC5B-3221-C845-909D-2CDBF68CEFC0}" dt="2023-03-23T19:01:02.165" v="1824" actId="478"/>
            <ac:spMkLst>
              <pc:docMk/>
              <pc:sldMasterMk cId="4278707933" sldId="2147483648"/>
              <pc:sldLayoutMk cId="539402129" sldId="2147483686"/>
              <ac:spMk id="8" creationId="{C0C88CEE-2C59-4B47-BB3B-35EFEFB1C3B9}"/>
            </ac:spMkLst>
          </pc:spChg>
          <pc:spChg chg="add mod">
            <ac:chgData name="Lynne Casiple" userId="282ab3a2-0997-4f8e-9e46-16b8835985e9" providerId="ADAL" clId="{C321BC5B-3221-C845-909D-2CDBF68CEFC0}" dt="2023-03-23T19:01:05.314" v="1827"/>
            <ac:spMkLst>
              <pc:docMk/>
              <pc:sldMasterMk cId="4278707933" sldId="2147483648"/>
              <pc:sldLayoutMk cId="539402129" sldId="2147483686"/>
              <ac:spMk id="9" creationId="{F63A3AD6-C8B2-97CD-BB1D-61EABAB06E5B}"/>
            </ac:spMkLst>
          </pc:spChg>
          <pc:spChg chg="mod">
            <ac:chgData name="Lynne Casiple" userId="282ab3a2-0997-4f8e-9e46-16b8835985e9" providerId="ADAL" clId="{C321BC5B-3221-C845-909D-2CDBF68CEFC0}" dt="2023-03-23T16:41:09.963" v="1234" actId="14100"/>
            <ac:spMkLst>
              <pc:docMk/>
              <pc:sldMasterMk cId="4278707933" sldId="2147483648"/>
              <pc:sldLayoutMk cId="539402129" sldId="2147483686"/>
              <ac:spMk id="11" creationId="{BF8DF7C2-5A27-5242-9796-8E4EAC950617}"/>
            </ac:spMkLst>
          </pc:spChg>
          <pc:spChg chg="mod">
            <ac:chgData name="Lynne Casiple" userId="282ab3a2-0997-4f8e-9e46-16b8835985e9" providerId="ADAL" clId="{C321BC5B-3221-C845-909D-2CDBF68CEFC0}" dt="2023-03-23T16:23:10.040" v="814"/>
            <ac:spMkLst>
              <pc:docMk/>
              <pc:sldMasterMk cId="4278707933" sldId="2147483648"/>
              <pc:sldLayoutMk cId="539402129" sldId="2147483686"/>
              <ac:spMk id="14" creationId="{0189A9C3-AA95-B6C1-8F06-4C7FF9A3987B}"/>
            </ac:spMkLst>
          </pc:spChg>
          <pc:spChg chg="add del mod">
            <ac:chgData name="Lynne Casiple" userId="282ab3a2-0997-4f8e-9e46-16b8835985e9" providerId="ADAL" clId="{C321BC5B-3221-C845-909D-2CDBF68CEFC0}" dt="2023-03-23T19:01:02.165" v="1824" actId="478"/>
            <ac:spMkLst>
              <pc:docMk/>
              <pc:sldMasterMk cId="4278707933" sldId="2147483648"/>
              <pc:sldLayoutMk cId="539402129" sldId="2147483686"/>
              <ac:spMk id="15" creationId="{78FA0D20-B646-CFC5-5F6C-FE78EC170E1B}"/>
            </ac:spMkLst>
          </pc:spChg>
          <pc:spChg chg="del">
            <ac:chgData name="Lynne Casiple" userId="282ab3a2-0997-4f8e-9e46-16b8835985e9" providerId="ADAL" clId="{C321BC5B-3221-C845-909D-2CDBF68CEFC0}" dt="2023-03-23T16:51:14.287" v="1456" actId="478"/>
            <ac:spMkLst>
              <pc:docMk/>
              <pc:sldMasterMk cId="4278707933" sldId="2147483648"/>
              <pc:sldLayoutMk cId="539402129" sldId="2147483686"/>
              <ac:spMk id="16" creationId="{0A944E21-C7B9-A749-97D6-75E52990A948}"/>
            </ac:spMkLst>
          </pc:spChg>
          <pc:spChg chg="add mod">
            <ac:chgData name="Lynne Casiple" userId="282ab3a2-0997-4f8e-9e46-16b8835985e9" providerId="ADAL" clId="{C321BC5B-3221-C845-909D-2CDBF68CEFC0}" dt="2023-03-23T19:01:05.314" v="1827"/>
            <ac:spMkLst>
              <pc:docMk/>
              <pc:sldMasterMk cId="4278707933" sldId="2147483648"/>
              <pc:sldLayoutMk cId="539402129" sldId="2147483686"/>
              <ac:spMk id="16" creationId="{F4079ED9-9F64-C878-BDEC-8FAFCB3ABCD7}"/>
            </ac:spMkLst>
          </pc:spChg>
          <pc:spChg chg="del">
            <ac:chgData name="Lynne Casiple" userId="282ab3a2-0997-4f8e-9e46-16b8835985e9" providerId="ADAL" clId="{C321BC5B-3221-C845-909D-2CDBF68CEFC0}" dt="2023-03-23T16:51:13.184" v="1455" actId="478"/>
            <ac:spMkLst>
              <pc:docMk/>
              <pc:sldMasterMk cId="4278707933" sldId="2147483648"/>
              <pc:sldLayoutMk cId="539402129" sldId="2147483686"/>
              <ac:spMk id="17" creationId="{4AF01EF7-55DB-A146-9043-472929575851}"/>
            </ac:spMkLst>
          </pc:spChg>
          <pc:spChg chg="add mod">
            <ac:chgData name="Lynne Casiple" userId="282ab3a2-0997-4f8e-9e46-16b8835985e9" providerId="ADAL" clId="{C321BC5B-3221-C845-909D-2CDBF68CEFC0}" dt="2023-03-23T19:01:11.138" v="1828" actId="14100"/>
            <ac:spMkLst>
              <pc:docMk/>
              <pc:sldMasterMk cId="4278707933" sldId="2147483648"/>
              <pc:sldLayoutMk cId="539402129" sldId="2147483686"/>
              <ac:spMk id="18" creationId="{75E300FB-7189-ED87-DC38-B2F2CF5FCB7D}"/>
            </ac:spMkLst>
          </pc:spChg>
          <pc:spChg chg="add mod">
            <ac:chgData name="Lynne Casiple" userId="282ab3a2-0997-4f8e-9e46-16b8835985e9" providerId="ADAL" clId="{C321BC5B-3221-C845-909D-2CDBF68CEFC0}" dt="2023-03-23T16:51:14.736" v="1457"/>
            <ac:spMkLst>
              <pc:docMk/>
              <pc:sldMasterMk cId="4278707933" sldId="2147483648"/>
              <pc:sldLayoutMk cId="539402129" sldId="2147483686"/>
              <ac:spMk id="19" creationId="{D527D8E1-19BB-AB8F-D404-05AC7AD93F3D}"/>
            </ac:spMkLst>
          </pc:spChg>
          <pc:spChg chg="mod">
            <ac:chgData name="Lynne Casiple" userId="282ab3a2-0997-4f8e-9e46-16b8835985e9" providerId="ADAL" clId="{C321BC5B-3221-C845-909D-2CDBF68CEFC0}" dt="2023-03-23T19:01:05.314" v="1827"/>
            <ac:spMkLst>
              <pc:docMk/>
              <pc:sldMasterMk cId="4278707933" sldId="2147483648"/>
              <pc:sldLayoutMk cId="539402129" sldId="2147483686"/>
              <ac:spMk id="23" creationId="{EF5F6EB7-4C99-DAFA-BB5C-9D6CEFB713A1}"/>
            </ac:spMkLst>
          </pc:spChg>
          <pc:spChg chg="add mod">
            <ac:chgData name="Lynne Casiple" userId="282ab3a2-0997-4f8e-9e46-16b8835985e9" providerId="ADAL" clId="{C321BC5B-3221-C845-909D-2CDBF68CEFC0}" dt="2023-03-23T19:01:05.314" v="1827"/>
            <ac:spMkLst>
              <pc:docMk/>
              <pc:sldMasterMk cId="4278707933" sldId="2147483648"/>
              <pc:sldLayoutMk cId="539402129" sldId="2147483686"/>
              <ac:spMk id="24" creationId="{7D6C9FB5-5FE1-CEF2-DB0D-BDBFCF6182CA}"/>
            </ac:spMkLst>
          </pc:spChg>
          <pc:grpChg chg="add del mod">
            <ac:chgData name="Lynne Casiple" userId="282ab3a2-0997-4f8e-9e46-16b8835985e9" providerId="ADAL" clId="{C321BC5B-3221-C845-909D-2CDBF68CEFC0}" dt="2023-03-23T19:01:03.094" v="1825" actId="478"/>
            <ac:grpSpMkLst>
              <pc:docMk/>
              <pc:sldMasterMk cId="4278707933" sldId="2147483648"/>
              <pc:sldLayoutMk cId="539402129" sldId="2147483686"/>
              <ac:grpSpMk id="5" creationId="{B96F3223-1443-9119-48BE-D314C7053BEF}"/>
            </ac:grpSpMkLst>
          </pc:grpChg>
          <pc:grpChg chg="mod">
            <ac:chgData name="Lynne Casiple" userId="282ab3a2-0997-4f8e-9e46-16b8835985e9" providerId="ADAL" clId="{C321BC5B-3221-C845-909D-2CDBF68CEFC0}" dt="2023-03-23T16:23:10.040" v="814"/>
            <ac:grpSpMkLst>
              <pc:docMk/>
              <pc:sldMasterMk cId="4278707933" sldId="2147483648"/>
              <pc:sldLayoutMk cId="539402129" sldId="2147483686"/>
              <ac:grpSpMk id="6" creationId="{307BE9AA-430E-CFAA-8071-0DFC367EE7A4}"/>
            </ac:grpSpMkLst>
          </pc:grpChg>
          <pc:grpChg chg="add mod">
            <ac:chgData name="Lynne Casiple" userId="282ab3a2-0997-4f8e-9e46-16b8835985e9" providerId="ADAL" clId="{C321BC5B-3221-C845-909D-2CDBF68CEFC0}" dt="2023-03-23T19:01:05.314" v="1827"/>
            <ac:grpSpMkLst>
              <pc:docMk/>
              <pc:sldMasterMk cId="4278707933" sldId="2147483648"/>
              <pc:sldLayoutMk cId="539402129" sldId="2147483686"/>
              <ac:grpSpMk id="17" creationId="{4E643339-FDD3-8D95-3BE9-587A906F3624}"/>
            </ac:grpSpMkLst>
          </pc:grpChg>
          <pc:grpChg chg="mod">
            <ac:chgData name="Lynne Casiple" userId="282ab3a2-0997-4f8e-9e46-16b8835985e9" providerId="ADAL" clId="{C321BC5B-3221-C845-909D-2CDBF68CEFC0}" dt="2023-03-23T19:01:05.314" v="1827"/>
            <ac:grpSpMkLst>
              <pc:docMk/>
              <pc:sldMasterMk cId="4278707933" sldId="2147483648"/>
              <pc:sldLayoutMk cId="539402129" sldId="2147483686"/>
              <ac:grpSpMk id="20" creationId="{1A613349-BF34-A94C-B70F-1F259262FDF9}"/>
            </ac:grpSpMkLst>
          </pc:grpChg>
          <pc:picChg chg="mod">
            <ac:chgData name="Lynne Casiple" userId="282ab3a2-0997-4f8e-9e46-16b8835985e9" providerId="ADAL" clId="{C321BC5B-3221-C845-909D-2CDBF68CEFC0}" dt="2023-03-23T16:23:10.040" v="814"/>
            <ac:picMkLst>
              <pc:docMk/>
              <pc:sldMasterMk cId="4278707933" sldId="2147483648"/>
              <pc:sldLayoutMk cId="539402129" sldId="2147483686"/>
              <ac:picMk id="7" creationId="{14B4E29F-FC5D-C7EA-498C-B71E74883A62}"/>
            </ac:picMkLst>
          </pc:picChg>
          <pc:picChg chg="del">
            <ac:chgData name="Lynne Casiple" userId="282ab3a2-0997-4f8e-9e46-16b8835985e9" providerId="ADAL" clId="{C321BC5B-3221-C845-909D-2CDBF68CEFC0}" dt="2023-03-23T16:23:09.509" v="813" actId="478"/>
            <ac:picMkLst>
              <pc:docMk/>
              <pc:sldMasterMk cId="4278707933" sldId="2147483648"/>
              <pc:sldLayoutMk cId="539402129" sldId="2147483686"/>
              <ac:picMk id="9" creationId="{28437C23-57BB-2748-9640-F299DDD35F2F}"/>
            </ac:picMkLst>
          </pc:picChg>
          <pc:picChg chg="del">
            <ac:chgData name="Lynne Casiple" userId="282ab3a2-0997-4f8e-9e46-16b8835985e9" providerId="ADAL" clId="{C321BC5B-3221-C845-909D-2CDBF68CEFC0}" dt="2023-03-23T19:01:03.922" v="1826" actId="478"/>
            <ac:picMkLst>
              <pc:docMk/>
              <pc:sldMasterMk cId="4278707933" sldId="2147483648"/>
              <pc:sldLayoutMk cId="539402129" sldId="2147483686"/>
              <ac:picMk id="10" creationId="{45513919-7EC2-6049-84B4-9195973003EB}"/>
            </ac:picMkLst>
          </pc:picChg>
          <pc:picChg chg="mod">
            <ac:chgData name="Lynne Casiple" userId="282ab3a2-0997-4f8e-9e46-16b8835985e9" providerId="ADAL" clId="{C321BC5B-3221-C845-909D-2CDBF68CEFC0}" dt="2023-03-23T17:03:58.454" v="1543" actId="207"/>
            <ac:picMkLst>
              <pc:docMk/>
              <pc:sldMasterMk cId="4278707933" sldId="2147483648"/>
              <pc:sldLayoutMk cId="539402129" sldId="2147483686"/>
              <ac:picMk id="12" creationId="{D5AEAD94-1336-2D43-964F-214F95F76422}"/>
            </ac:picMkLst>
          </pc:picChg>
          <pc:picChg chg="mod">
            <ac:chgData name="Lynne Casiple" userId="282ab3a2-0997-4f8e-9e46-16b8835985e9" providerId="ADAL" clId="{C321BC5B-3221-C845-909D-2CDBF68CEFC0}" dt="2023-03-23T16:23:10.040" v="814"/>
            <ac:picMkLst>
              <pc:docMk/>
              <pc:sldMasterMk cId="4278707933" sldId="2147483648"/>
              <pc:sldLayoutMk cId="539402129" sldId="2147483686"/>
              <ac:picMk id="13" creationId="{B17EC1AB-9D41-8788-31A4-FB02F8C536F2}"/>
            </ac:picMkLst>
          </pc:picChg>
          <pc:picChg chg="mod">
            <ac:chgData name="Lynne Casiple" userId="282ab3a2-0997-4f8e-9e46-16b8835985e9" providerId="ADAL" clId="{C321BC5B-3221-C845-909D-2CDBF68CEFC0}" dt="2023-03-23T19:01:05.314" v="1827"/>
            <ac:picMkLst>
              <pc:docMk/>
              <pc:sldMasterMk cId="4278707933" sldId="2147483648"/>
              <pc:sldLayoutMk cId="539402129" sldId="2147483686"/>
              <ac:picMk id="21" creationId="{33AC75B7-BA33-A98E-4112-F8E503B346CC}"/>
            </ac:picMkLst>
          </pc:picChg>
          <pc:picChg chg="mod">
            <ac:chgData name="Lynne Casiple" userId="282ab3a2-0997-4f8e-9e46-16b8835985e9" providerId="ADAL" clId="{C321BC5B-3221-C845-909D-2CDBF68CEFC0}" dt="2023-03-23T19:01:05.314" v="1827"/>
            <ac:picMkLst>
              <pc:docMk/>
              <pc:sldMasterMk cId="4278707933" sldId="2147483648"/>
              <pc:sldLayoutMk cId="539402129" sldId="2147483686"/>
              <ac:picMk id="22" creationId="{D5DB38C2-385B-094C-B368-13C66A8980D5}"/>
            </ac:picMkLst>
          </pc:picChg>
        </pc:sldLayoutChg>
        <pc:sldLayoutChg chg="addSp delSp modSp mod setBg">
          <pc:chgData name="Lynne Casiple" userId="282ab3a2-0997-4f8e-9e46-16b8835985e9" providerId="ADAL" clId="{C321BC5B-3221-C845-909D-2CDBF68CEFC0}" dt="2023-03-23T19:01:24.790" v="1833" actId="14100"/>
          <pc:sldLayoutMkLst>
            <pc:docMk/>
            <pc:sldMasterMk cId="4278707933" sldId="2147483648"/>
            <pc:sldLayoutMk cId="1198038035" sldId="2147483687"/>
          </pc:sldLayoutMkLst>
          <pc:spChg chg="add del mod">
            <ac:chgData name="Lynne Casiple" userId="282ab3a2-0997-4f8e-9e46-16b8835985e9" providerId="ADAL" clId="{C321BC5B-3221-C845-909D-2CDBF68CEFC0}" dt="2023-03-23T19:01:18.354" v="1829" actId="478"/>
            <ac:spMkLst>
              <pc:docMk/>
              <pc:sldMasterMk cId="4278707933" sldId="2147483648"/>
              <pc:sldLayoutMk cId="1198038035" sldId="2147483687"/>
              <ac:spMk id="2" creationId="{AD6106F3-FBCC-608F-1B87-8A5156C3603D}"/>
            </ac:spMkLst>
          </pc:spChg>
          <pc:spChg chg="add del mod">
            <ac:chgData name="Lynne Casiple" userId="282ab3a2-0997-4f8e-9e46-16b8835985e9" providerId="ADAL" clId="{C321BC5B-3221-C845-909D-2CDBF68CEFC0}" dt="2023-03-23T19:01:18.354" v="1829" actId="478"/>
            <ac:spMkLst>
              <pc:docMk/>
              <pc:sldMasterMk cId="4278707933" sldId="2147483648"/>
              <pc:sldLayoutMk cId="1198038035" sldId="2147483687"/>
              <ac:spMk id="3" creationId="{4FF925DE-9B92-9C8C-A11F-104ED9F72E19}"/>
            </ac:spMkLst>
          </pc:spChg>
          <pc:spChg chg="del">
            <ac:chgData name="Lynne Casiple" userId="282ab3a2-0997-4f8e-9e46-16b8835985e9" providerId="ADAL" clId="{C321BC5B-3221-C845-909D-2CDBF68CEFC0}" dt="2023-03-23T19:01:18.354" v="1829" actId="478"/>
            <ac:spMkLst>
              <pc:docMk/>
              <pc:sldMasterMk cId="4278707933" sldId="2147483648"/>
              <pc:sldLayoutMk cId="1198038035" sldId="2147483687"/>
              <ac:spMk id="8" creationId="{C0C88CEE-2C59-4B47-BB3B-35EFEFB1C3B9}"/>
            </ac:spMkLst>
          </pc:spChg>
          <pc:spChg chg="add mod">
            <ac:chgData name="Lynne Casiple" userId="282ab3a2-0997-4f8e-9e46-16b8835985e9" providerId="ADAL" clId="{C321BC5B-3221-C845-909D-2CDBF68CEFC0}" dt="2023-03-23T19:01:21.335" v="1832"/>
            <ac:spMkLst>
              <pc:docMk/>
              <pc:sldMasterMk cId="4278707933" sldId="2147483648"/>
              <pc:sldLayoutMk cId="1198038035" sldId="2147483687"/>
              <ac:spMk id="9" creationId="{62F840CB-2B24-19AD-F0B6-BA821A09331A}"/>
            </ac:spMkLst>
          </pc:spChg>
          <pc:spChg chg="mod">
            <ac:chgData name="Lynne Casiple" userId="282ab3a2-0997-4f8e-9e46-16b8835985e9" providerId="ADAL" clId="{C321BC5B-3221-C845-909D-2CDBF68CEFC0}" dt="2023-03-23T16:41:14.688" v="1235" actId="14100"/>
            <ac:spMkLst>
              <pc:docMk/>
              <pc:sldMasterMk cId="4278707933" sldId="2147483648"/>
              <pc:sldLayoutMk cId="1198038035" sldId="2147483687"/>
              <ac:spMk id="11" creationId="{BF8DF7C2-5A27-5242-9796-8E4EAC950617}"/>
            </ac:spMkLst>
          </pc:spChg>
          <pc:spChg chg="mod">
            <ac:chgData name="Lynne Casiple" userId="282ab3a2-0997-4f8e-9e46-16b8835985e9" providerId="ADAL" clId="{C321BC5B-3221-C845-909D-2CDBF68CEFC0}" dt="2023-03-23T16:23:12.732" v="816"/>
            <ac:spMkLst>
              <pc:docMk/>
              <pc:sldMasterMk cId="4278707933" sldId="2147483648"/>
              <pc:sldLayoutMk cId="1198038035" sldId="2147483687"/>
              <ac:spMk id="12" creationId="{2C0C20AE-E2AC-C5B5-399E-CABB4AFDFD54}"/>
            </ac:spMkLst>
          </pc:spChg>
          <pc:spChg chg="add del mod">
            <ac:chgData name="Lynne Casiple" userId="282ab3a2-0997-4f8e-9e46-16b8835985e9" providerId="ADAL" clId="{C321BC5B-3221-C845-909D-2CDBF68CEFC0}" dt="2023-03-23T19:01:18.354" v="1829" actId="478"/>
            <ac:spMkLst>
              <pc:docMk/>
              <pc:sldMasterMk cId="4278707933" sldId="2147483648"/>
              <pc:sldLayoutMk cId="1198038035" sldId="2147483687"/>
              <ac:spMk id="13" creationId="{FD256781-B445-E55D-FE87-4DE241045B36}"/>
            </ac:spMkLst>
          </pc:spChg>
          <pc:spChg chg="mod">
            <ac:chgData name="Lynne Casiple" userId="282ab3a2-0997-4f8e-9e46-16b8835985e9" providerId="ADAL" clId="{C321BC5B-3221-C845-909D-2CDBF68CEFC0}" dt="2023-03-23T17:03:58.437" v="1541" actId="207"/>
            <ac:spMkLst>
              <pc:docMk/>
              <pc:sldMasterMk cId="4278707933" sldId="2147483648"/>
              <pc:sldLayoutMk cId="1198038035" sldId="2147483687"/>
              <ac:spMk id="14" creationId="{F5782CE7-C235-AA44-ACDF-81BFA5CE58D1}"/>
            </ac:spMkLst>
          </pc:spChg>
          <pc:spChg chg="mod">
            <ac:chgData name="Lynne Casiple" userId="282ab3a2-0997-4f8e-9e46-16b8835985e9" providerId="ADAL" clId="{C321BC5B-3221-C845-909D-2CDBF68CEFC0}" dt="2023-03-23T16:30:35.733" v="1001" actId="1035"/>
            <ac:spMkLst>
              <pc:docMk/>
              <pc:sldMasterMk cId="4278707933" sldId="2147483648"/>
              <pc:sldLayoutMk cId="1198038035" sldId="2147483687"/>
              <ac:spMk id="15" creationId="{B5068ACC-E385-634A-AE29-E714242ADD11}"/>
            </ac:spMkLst>
          </pc:spChg>
          <pc:spChg chg="del">
            <ac:chgData name="Lynne Casiple" userId="282ab3a2-0997-4f8e-9e46-16b8835985e9" providerId="ADAL" clId="{C321BC5B-3221-C845-909D-2CDBF68CEFC0}" dt="2023-03-23T16:51:20.302" v="1459" actId="478"/>
            <ac:spMkLst>
              <pc:docMk/>
              <pc:sldMasterMk cId="4278707933" sldId="2147483648"/>
              <pc:sldLayoutMk cId="1198038035" sldId="2147483687"/>
              <ac:spMk id="16" creationId="{0A944E21-C7B9-A749-97D6-75E52990A948}"/>
            </ac:spMkLst>
          </pc:spChg>
          <pc:spChg chg="add mod">
            <ac:chgData name="Lynne Casiple" userId="282ab3a2-0997-4f8e-9e46-16b8835985e9" providerId="ADAL" clId="{C321BC5B-3221-C845-909D-2CDBF68CEFC0}" dt="2023-03-23T19:01:21.335" v="1832"/>
            <ac:spMkLst>
              <pc:docMk/>
              <pc:sldMasterMk cId="4278707933" sldId="2147483648"/>
              <pc:sldLayoutMk cId="1198038035" sldId="2147483687"/>
              <ac:spMk id="16" creationId="{4F84DE6F-1188-D805-2C88-A8CA09279218}"/>
            </ac:spMkLst>
          </pc:spChg>
          <pc:spChg chg="del">
            <ac:chgData name="Lynne Casiple" userId="282ab3a2-0997-4f8e-9e46-16b8835985e9" providerId="ADAL" clId="{C321BC5B-3221-C845-909D-2CDBF68CEFC0}" dt="2023-03-23T16:51:19.254" v="1458" actId="478"/>
            <ac:spMkLst>
              <pc:docMk/>
              <pc:sldMasterMk cId="4278707933" sldId="2147483648"/>
              <pc:sldLayoutMk cId="1198038035" sldId="2147483687"/>
              <ac:spMk id="17" creationId="{4AF01EF7-55DB-A146-9043-472929575851}"/>
            </ac:spMkLst>
          </pc:spChg>
          <pc:spChg chg="mod">
            <ac:chgData name="Lynne Casiple" userId="282ab3a2-0997-4f8e-9e46-16b8835985e9" providerId="ADAL" clId="{C321BC5B-3221-C845-909D-2CDBF68CEFC0}" dt="2023-03-23T16:30:28.828" v="991" actId="1035"/>
            <ac:spMkLst>
              <pc:docMk/>
              <pc:sldMasterMk cId="4278707933" sldId="2147483648"/>
              <pc:sldLayoutMk cId="1198038035" sldId="2147483687"/>
              <ac:spMk id="18" creationId="{6E05E765-E0A4-B64C-A2FC-6CBD854EDA7B}"/>
            </ac:spMkLst>
          </pc:spChg>
          <pc:spChg chg="add mod">
            <ac:chgData name="Lynne Casiple" userId="282ab3a2-0997-4f8e-9e46-16b8835985e9" providerId="ADAL" clId="{C321BC5B-3221-C845-909D-2CDBF68CEFC0}" dt="2023-03-23T19:01:24.790" v="1833" actId="14100"/>
            <ac:spMkLst>
              <pc:docMk/>
              <pc:sldMasterMk cId="4278707933" sldId="2147483648"/>
              <pc:sldLayoutMk cId="1198038035" sldId="2147483687"/>
              <ac:spMk id="19" creationId="{8342E4EC-D1EB-D0B6-7186-324998D81669}"/>
            </ac:spMkLst>
          </pc:spChg>
          <pc:spChg chg="add mod">
            <ac:chgData name="Lynne Casiple" userId="282ab3a2-0997-4f8e-9e46-16b8835985e9" providerId="ADAL" clId="{C321BC5B-3221-C845-909D-2CDBF68CEFC0}" dt="2023-03-23T16:51:20.717" v="1460"/>
            <ac:spMkLst>
              <pc:docMk/>
              <pc:sldMasterMk cId="4278707933" sldId="2147483648"/>
              <pc:sldLayoutMk cId="1198038035" sldId="2147483687"/>
              <ac:spMk id="20" creationId="{BF8F567E-EDEA-92E0-B426-B41B5C120E21}"/>
            </ac:spMkLst>
          </pc:spChg>
          <pc:spChg chg="mod">
            <ac:chgData name="Lynne Casiple" userId="282ab3a2-0997-4f8e-9e46-16b8835985e9" providerId="ADAL" clId="{C321BC5B-3221-C845-909D-2CDBF68CEFC0}" dt="2023-03-23T19:01:21.335" v="1832"/>
            <ac:spMkLst>
              <pc:docMk/>
              <pc:sldMasterMk cId="4278707933" sldId="2147483648"/>
              <pc:sldLayoutMk cId="1198038035" sldId="2147483687"/>
              <ac:spMk id="24" creationId="{BEB51F84-73EB-B840-CAE4-F4B73EE4E600}"/>
            </ac:spMkLst>
          </pc:spChg>
          <pc:spChg chg="add mod">
            <ac:chgData name="Lynne Casiple" userId="282ab3a2-0997-4f8e-9e46-16b8835985e9" providerId="ADAL" clId="{C321BC5B-3221-C845-909D-2CDBF68CEFC0}" dt="2023-03-23T19:01:21.335" v="1832"/>
            <ac:spMkLst>
              <pc:docMk/>
              <pc:sldMasterMk cId="4278707933" sldId="2147483648"/>
              <pc:sldLayoutMk cId="1198038035" sldId="2147483687"/>
              <ac:spMk id="25" creationId="{BF263F44-07FD-7DDC-CF12-0156D884E94C}"/>
            </ac:spMkLst>
          </pc:spChg>
          <pc:grpChg chg="add del mod">
            <ac:chgData name="Lynne Casiple" userId="282ab3a2-0997-4f8e-9e46-16b8835985e9" providerId="ADAL" clId="{C321BC5B-3221-C845-909D-2CDBF68CEFC0}" dt="2023-03-23T19:01:19.212" v="1830" actId="478"/>
            <ac:grpSpMkLst>
              <pc:docMk/>
              <pc:sldMasterMk cId="4278707933" sldId="2147483648"/>
              <pc:sldLayoutMk cId="1198038035" sldId="2147483687"/>
              <ac:grpSpMk id="4" creationId="{3A7C4252-A26C-1574-A944-7525FA423663}"/>
            </ac:grpSpMkLst>
          </pc:grpChg>
          <pc:grpChg chg="mod">
            <ac:chgData name="Lynne Casiple" userId="282ab3a2-0997-4f8e-9e46-16b8835985e9" providerId="ADAL" clId="{C321BC5B-3221-C845-909D-2CDBF68CEFC0}" dt="2023-03-23T16:23:12.732" v="816"/>
            <ac:grpSpMkLst>
              <pc:docMk/>
              <pc:sldMasterMk cId="4278707933" sldId="2147483648"/>
              <pc:sldLayoutMk cId="1198038035" sldId="2147483687"/>
              <ac:grpSpMk id="5" creationId="{B39C275C-E1DD-6985-86C1-CF7F47850FBA}"/>
            </ac:grpSpMkLst>
          </pc:grpChg>
          <pc:grpChg chg="add mod">
            <ac:chgData name="Lynne Casiple" userId="282ab3a2-0997-4f8e-9e46-16b8835985e9" providerId="ADAL" clId="{C321BC5B-3221-C845-909D-2CDBF68CEFC0}" dt="2023-03-23T19:01:21.335" v="1832"/>
            <ac:grpSpMkLst>
              <pc:docMk/>
              <pc:sldMasterMk cId="4278707933" sldId="2147483648"/>
              <pc:sldLayoutMk cId="1198038035" sldId="2147483687"/>
              <ac:grpSpMk id="17" creationId="{68EE4EC8-40F6-959F-FF72-571D02D1BA20}"/>
            </ac:grpSpMkLst>
          </pc:grpChg>
          <pc:grpChg chg="mod">
            <ac:chgData name="Lynne Casiple" userId="282ab3a2-0997-4f8e-9e46-16b8835985e9" providerId="ADAL" clId="{C321BC5B-3221-C845-909D-2CDBF68CEFC0}" dt="2023-03-23T19:01:21.335" v="1832"/>
            <ac:grpSpMkLst>
              <pc:docMk/>
              <pc:sldMasterMk cId="4278707933" sldId="2147483648"/>
              <pc:sldLayoutMk cId="1198038035" sldId="2147483687"/>
              <ac:grpSpMk id="21" creationId="{1433ED02-94DF-467A-F6A6-0D7754453315}"/>
            </ac:grpSpMkLst>
          </pc:grpChg>
          <pc:picChg chg="mod">
            <ac:chgData name="Lynne Casiple" userId="282ab3a2-0997-4f8e-9e46-16b8835985e9" providerId="ADAL" clId="{C321BC5B-3221-C845-909D-2CDBF68CEFC0}" dt="2023-03-23T16:23:12.732" v="816"/>
            <ac:picMkLst>
              <pc:docMk/>
              <pc:sldMasterMk cId="4278707933" sldId="2147483648"/>
              <pc:sldLayoutMk cId="1198038035" sldId="2147483687"/>
              <ac:picMk id="6" creationId="{71944459-F9D4-A593-CCCB-1BED9E6B7D01}"/>
            </ac:picMkLst>
          </pc:picChg>
          <pc:picChg chg="mod">
            <ac:chgData name="Lynne Casiple" userId="282ab3a2-0997-4f8e-9e46-16b8835985e9" providerId="ADAL" clId="{C321BC5B-3221-C845-909D-2CDBF68CEFC0}" dt="2023-03-23T16:23:12.732" v="816"/>
            <ac:picMkLst>
              <pc:docMk/>
              <pc:sldMasterMk cId="4278707933" sldId="2147483648"/>
              <pc:sldLayoutMk cId="1198038035" sldId="2147483687"/>
              <ac:picMk id="7" creationId="{CCAEE98D-1956-FB45-43D0-8673CA7571E4}"/>
            </ac:picMkLst>
          </pc:picChg>
          <pc:picChg chg="del">
            <ac:chgData name="Lynne Casiple" userId="282ab3a2-0997-4f8e-9e46-16b8835985e9" providerId="ADAL" clId="{C321BC5B-3221-C845-909D-2CDBF68CEFC0}" dt="2023-03-23T16:23:12.186" v="815" actId="478"/>
            <ac:picMkLst>
              <pc:docMk/>
              <pc:sldMasterMk cId="4278707933" sldId="2147483648"/>
              <pc:sldLayoutMk cId="1198038035" sldId="2147483687"/>
              <ac:picMk id="9" creationId="{28437C23-57BB-2748-9640-F299DDD35F2F}"/>
            </ac:picMkLst>
          </pc:picChg>
          <pc:picChg chg="del">
            <ac:chgData name="Lynne Casiple" userId="282ab3a2-0997-4f8e-9e46-16b8835985e9" providerId="ADAL" clId="{C321BC5B-3221-C845-909D-2CDBF68CEFC0}" dt="2023-03-23T19:01:19.978" v="1831" actId="478"/>
            <ac:picMkLst>
              <pc:docMk/>
              <pc:sldMasterMk cId="4278707933" sldId="2147483648"/>
              <pc:sldLayoutMk cId="1198038035" sldId="2147483687"/>
              <ac:picMk id="10" creationId="{45513919-7EC2-6049-84B4-9195973003EB}"/>
            </ac:picMkLst>
          </pc:picChg>
          <pc:picChg chg="mod">
            <ac:chgData name="Lynne Casiple" userId="282ab3a2-0997-4f8e-9e46-16b8835985e9" providerId="ADAL" clId="{C321BC5B-3221-C845-909D-2CDBF68CEFC0}" dt="2023-03-23T19:01:21.335" v="1832"/>
            <ac:picMkLst>
              <pc:docMk/>
              <pc:sldMasterMk cId="4278707933" sldId="2147483648"/>
              <pc:sldLayoutMk cId="1198038035" sldId="2147483687"/>
              <ac:picMk id="22" creationId="{8C74B26D-61E6-0668-B3A2-EA3356D11430}"/>
            </ac:picMkLst>
          </pc:picChg>
          <pc:picChg chg="mod">
            <ac:chgData name="Lynne Casiple" userId="282ab3a2-0997-4f8e-9e46-16b8835985e9" providerId="ADAL" clId="{C321BC5B-3221-C845-909D-2CDBF68CEFC0}" dt="2023-03-23T19:01:21.335" v="1832"/>
            <ac:picMkLst>
              <pc:docMk/>
              <pc:sldMasterMk cId="4278707933" sldId="2147483648"/>
              <pc:sldLayoutMk cId="1198038035" sldId="2147483687"/>
              <ac:picMk id="23" creationId="{8C5DBB77-3C82-5BB7-B641-0B1E45425A8E}"/>
            </ac:picMkLst>
          </pc:picChg>
        </pc:sldLayoutChg>
        <pc:sldLayoutChg chg="addSp delSp modSp mod">
          <pc:chgData name="Lynne Casiple" userId="282ab3a2-0997-4f8e-9e46-16b8835985e9" providerId="ADAL" clId="{C321BC5B-3221-C845-909D-2CDBF68CEFC0}" dt="2023-03-23T19:01:35.822" v="1836" actId="14100"/>
          <pc:sldLayoutMkLst>
            <pc:docMk/>
            <pc:sldMasterMk cId="4278707933" sldId="2147483648"/>
            <pc:sldLayoutMk cId="3845724318" sldId="2147483688"/>
          </pc:sldLayoutMkLst>
          <pc:spChg chg="add del mod">
            <ac:chgData name="Lynne Casiple" userId="282ab3a2-0997-4f8e-9e46-16b8835985e9" providerId="ADAL" clId="{C321BC5B-3221-C845-909D-2CDBF68CEFC0}" dt="2023-03-23T19:01:31.590" v="1834" actId="478"/>
            <ac:spMkLst>
              <pc:docMk/>
              <pc:sldMasterMk cId="4278707933" sldId="2147483648"/>
              <pc:sldLayoutMk cId="3845724318" sldId="2147483688"/>
              <ac:spMk id="2" creationId="{D6B6758B-75A8-819C-0BFD-9544A6514CC6}"/>
            </ac:spMkLst>
          </pc:spChg>
          <pc:spChg chg="add del mod">
            <ac:chgData name="Lynne Casiple" userId="282ab3a2-0997-4f8e-9e46-16b8835985e9" providerId="ADAL" clId="{C321BC5B-3221-C845-909D-2CDBF68CEFC0}" dt="2023-03-23T19:01:31.590" v="1834" actId="478"/>
            <ac:spMkLst>
              <pc:docMk/>
              <pc:sldMasterMk cId="4278707933" sldId="2147483648"/>
              <pc:sldLayoutMk cId="3845724318" sldId="2147483688"/>
              <ac:spMk id="3" creationId="{31609A96-11A3-3C8A-0C64-E33AE462529E}"/>
            </ac:spMkLst>
          </pc:spChg>
          <pc:spChg chg="del">
            <ac:chgData name="Lynne Casiple" userId="282ab3a2-0997-4f8e-9e46-16b8835985e9" providerId="ADAL" clId="{C321BC5B-3221-C845-909D-2CDBF68CEFC0}" dt="2023-03-23T16:51:24.032" v="1461" actId="478"/>
            <ac:spMkLst>
              <pc:docMk/>
              <pc:sldMasterMk cId="4278707933" sldId="2147483648"/>
              <pc:sldLayoutMk cId="3845724318" sldId="2147483688"/>
              <ac:spMk id="5" creationId="{1CFBA338-01D4-4949-9BBF-44D88E693560}"/>
            </ac:spMkLst>
          </pc:spChg>
          <pc:spChg chg="add mod">
            <ac:chgData name="Lynne Casiple" userId="282ab3a2-0997-4f8e-9e46-16b8835985e9" providerId="ADAL" clId="{C321BC5B-3221-C845-909D-2CDBF68CEFC0}" dt="2023-03-23T19:01:32.651" v="1835"/>
            <ac:spMkLst>
              <pc:docMk/>
              <pc:sldMasterMk cId="4278707933" sldId="2147483648"/>
              <pc:sldLayoutMk cId="3845724318" sldId="2147483688"/>
              <ac:spMk id="5" creationId="{B7781195-33F5-EEB4-EDC9-85507A814F89}"/>
            </ac:spMkLst>
          </pc:spChg>
          <pc:spChg chg="mod">
            <ac:chgData name="Lynne Casiple" userId="282ab3a2-0997-4f8e-9e46-16b8835985e9" providerId="ADAL" clId="{C321BC5B-3221-C845-909D-2CDBF68CEFC0}" dt="2023-03-23T16:32:34.709" v="1096" actId="1035"/>
            <ac:spMkLst>
              <pc:docMk/>
              <pc:sldMasterMk cId="4278707933" sldId="2147483648"/>
              <pc:sldLayoutMk cId="3845724318" sldId="2147483688"/>
              <ac:spMk id="7" creationId="{5A1C63DD-448E-6240-83AA-E5F7F93EBAC1}"/>
            </ac:spMkLst>
          </pc:spChg>
          <pc:spChg chg="del">
            <ac:chgData name="Lynne Casiple" userId="282ab3a2-0997-4f8e-9e46-16b8835985e9" providerId="ADAL" clId="{C321BC5B-3221-C845-909D-2CDBF68CEFC0}" dt="2023-03-23T19:01:31.590" v="1834" actId="478"/>
            <ac:spMkLst>
              <pc:docMk/>
              <pc:sldMasterMk cId="4278707933" sldId="2147483648"/>
              <pc:sldLayoutMk cId="3845724318" sldId="2147483688"/>
              <ac:spMk id="8" creationId="{C0C88CEE-2C59-4B47-BB3B-35EFEFB1C3B9}"/>
            </ac:spMkLst>
          </pc:spChg>
          <pc:spChg chg="add mod">
            <ac:chgData name="Lynne Casiple" userId="282ab3a2-0997-4f8e-9e46-16b8835985e9" providerId="ADAL" clId="{C321BC5B-3221-C845-909D-2CDBF68CEFC0}" dt="2023-03-23T19:01:32.651" v="1835"/>
            <ac:spMkLst>
              <pc:docMk/>
              <pc:sldMasterMk cId="4278707933" sldId="2147483648"/>
              <pc:sldLayoutMk cId="3845724318" sldId="2147483688"/>
              <ac:spMk id="9" creationId="{32DDC7D6-5464-84DB-45D7-425F534D8CDB}"/>
            </ac:spMkLst>
          </pc:spChg>
          <pc:spChg chg="mod">
            <ac:chgData name="Lynne Casiple" userId="282ab3a2-0997-4f8e-9e46-16b8835985e9" providerId="ADAL" clId="{C321BC5B-3221-C845-909D-2CDBF68CEFC0}" dt="2023-03-23T16:41:20.088" v="1236" actId="14100"/>
            <ac:spMkLst>
              <pc:docMk/>
              <pc:sldMasterMk cId="4278707933" sldId="2147483648"/>
              <pc:sldLayoutMk cId="3845724318" sldId="2147483688"/>
              <ac:spMk id="11" creationId="{BF8DF7C2-5A27-5242-9796-8E4EAC950617}"/>
            </ac:spMkLst>
          </pc:spChg>
          <pc:spChg chg="mod">
            <ac:chgData name="Lynne Casiple" userId="282ab3a2-0997-4f8e-9e46-16b8835985e9" providerId="ADAL" clId="{C321BC5B-3221-C845-909D-2CDBF68CEFC0}" dt="2023-03-23T16:23:17.423" v="818"/>
            <ac:spMkLst>
              <pc:docMk/>
              <pc:sldMasterMk cId="4278707933" sldId="2147483648"/>
              <pc:sldLayoutMk cId="3845724318" sldId="2147483688"/>
              <ac:spMk id="15" creationId="{765A19C2-FA61-2281-9575-BD70EE0059DD}"/>
            </ac:spMkLst>
          </pc:spChg>
          <pc:spChg chg="del">
            <ac:chgData name="Lynne Casiple" userId="282ab3a2-0997-4f8e-9e46-16b8835985e9" providerId="ADAL" clId="{C321BC5B-3221-C845-909D-2CDBF68CEFC0}" dt="2023-03-23T16:51:24.891" v="1462" actId="478"/>
            <ac:spMkLst>
              <pc:docMk/>
              <pc:sldMasterMk cId="4278707933" sldId="2147483648"/>
              <pc:sldLayoutMk cId="3845724318" sldId="2147483688"/>
              <ac:spMk id="16" creationId="{0A944E21-C7B9-A749-97D6-75E52990A948}"/>
            </ac:spMkLst>
          </pc:spChg>
          <pc:spChg chg="add del mod">
            <ac:chgData name="Lynne Casiple" userId="282ab3a2-0997-4f8e-9e46-16b8835985e9" providerId="ADAL" clId="{C321BC5B-3221-C845-909D-2CDBF68CEFC0}" dt="2023-03-23T19:01:31.590" v="1834" actId="478"/>
            <ac:spMkLst>
              <pc:docMk/>
              <pc:sldMasterMk cId="4278707933" sldId="2147483648"/>
              <pc:sldLayoutMk cId="3845724318" sldId="2147483688"/>
              <ac:spMk id="17" creationId="{4F5B77F7-4CF8-B3EA-A4C1-BD809793050B}"/>
            </ac:spMkLst>
          </pc:spChg>
          <pc:spChg chg="add mod">
            <ac:chgData name="Lynne Casiple" userId="282ab3a2-0997-4f8e-9e46-16b8835985e9" providerId="ADAL" clId="{C321BC5B-3221-C845-909D-2CDBF68CEFC0}" dt="2023-03-23T19:01:35.822" v="1836" actId="14100"/>
            <ac:spMkLst>
              <pc:docMk/>
              <pc:sldMasterMk cId="4278707933" sldId="2147483648"/>
              <pc:sldLayoutMk cId="3845724318" sldId="2147483688"/>
              <ac:spMk id="18" creationId="{D002696D-0C8C-F990-13C4-91540C84DD57}"/>
            </ac:spMkLst>
          </pc:spChg>
          <pc:spChg chg="mod">
            <ac:chgData name="Lynne Casiple" userId="282ab3a2-0997-4f8e-9e46-16b8835985e9" providerId="ADAL" clId="{C321BC5B-3221-C845-909D-2CDBF68CEFC0}" dt="2023-03-23T16:32:34.709" v="1096" actId="1035"/>
            <ac:spMkLst>
              <pc:docMk/>
              <pc:sldMasterMk cId="4278707933" sldId="2147483648"/>
              <pc:sldLayoutMk cId="3845724318" sldId="2147483688"/>
              <ac:spMk id="19" creationId="{3C888D5D-4460-A640-AD7F-61EC64CB9025}"/>
            </ac:spMkLst>
          </pc:spChg>
          <pc:spChg chg="add mod">
            <ac:chgData name="Lynne Casiple" userId="282ab3a2-0997-4f8e-9e46-16b8835985e9" providerId="ADAL" clId="{C321BC5B-3221-C845-909D-2CDBF68CEFC0}" dt="2023-03-23T16:51:25.297" v="1463"/>
            <ac:spMkLst>
              <pc:docMk/>
              <pc:sldMasterMk cId="4278707933" sldId="2147483648"/>
              <pc:sldLayoutMk cId="3845724318" sldId="2147483688"/>
              <ac:spMk id="20" creationId="{A053B809-EFBB-4EDE-B170-C7841A1D1DBB}"/>
            </ac:spMkLst>
          </pc:spChg>
          <pc:spChg chg="mod">
            <ac:chgData name="Lynne Casiple" userId="282ab3a2-0997-4f8e-9e46-16b8835985e9" providerId="ADAL" clId="{C321BC5B-3221-C845-909D-2CDBF68CEFC0}" dt="2023-03-23T19:01:32.651" v="1835"/>
            <ac:spMkLst>
              <pc:docMk/>
              <pc:sldMasterMk cId="4278707933" sldId="2147483648"/>
              <pc:sldLayoutMk cId="3845724318" sldId="2147483688"/>
              <ac:spMk id="24" creationId="{50788269-68E4-C017-FEC3-B33C327BA0A7}"/>
            </ac:spMkLst>
          </pc:spChg>
          <pc:spChg chg="add mod">
            <ac:chgData name="Lynne Casiple" userId="282ab3a2-0997-4f8e-9e46-16b8835985e9" providerId="ADAL" clId="{C321BC5B-3221-C845-909D-2CDBF68CEFC0}" dt="2023-03-23T19:01:32.651" v="1835"/>
            <ac:spMkLst>
              <pc:docMk/>
              <pc:sldMasterMk cId="4278707933" sldId="2147483648"/>
              <pc:sldLayoutMk cId="3845724318" sldId="2147483688"/>
              <ac:spMk id="25" creationId="{029F0830-DF40-3F8A-1902-C7C518B41A92}"/>
            </ac:spMkLst>
          </pc:spChg>
          <pc:grpChg chg="add del mod">
            <ac:chgData name="Lynne Casiple" userId="282ab3a2-0997-4f8e-9e46-16b8835985e9" providerId="ADAL" clId="{C321BC5B-3221-C845-909D-2CDBF68CEFC0}" dt="2023-03-23T19:01:31.590" v="1834" actId="478"/>
            <ac:grpSpMkLst>
              <pc:docMk/>
              <pc:sldMasterMk cId="4278707933" sldId="2147483648"/>
              <pc:sldLayoutMk cId="3845724318" sldId="2147483688"/>
              <ac:grpSpMk id="4" creationId="{019DA9AA-3A5B-E72D-6F34-849384713DEE}"/>
            </ac:grpSpMkLst>
          </pc:grpChg>
          <pc:grpChg chg="mod">
            <ac:chgData name="Lynne Casiple" userId="282ab3a2-0997-4f8e-9e46-16b8835985e9" providerId="ADAL" clId="{C321BC5B-3221-C845-909D-2CDBF68CEFC0}" dt="2023-03-23T16:23:17.423" v="818"/>
            <ac:grpSpMkLst>
              <pc:docMk/>
              <pc:sldMasterMk cId="4278707933" sldId="2147483648"/>
              <pc:sldLayoutMk cId="3845724318" sldId="2147483688"/>
              <ac:grpSpMk id="6" creationId="{DC38BBB1-757D-836E-FB4D-CD2BC53F0AAF}"/>
            </ac:grpSpMkLst>
          </pc:grpChg>
          <pc:grpChg chg="add mod">
            <ac:chgData name="Lynne Casiple" userId="282ab3a2-0997-4f8e-9e46-16b8835985e9" providerId="ADAL" clId="{C321BC5B-3221-C845-909D-2CDBF68CEFC0}" dt="2023-03-23T19:01:32.651" v="1835"/>
            <ac:grpSpMkLst>
              <pc:docMk/>
              <pc:sldMasterMk cId="4278707933" sldId="2147483648"/>
              <pc:sldLayoutMk cId="3845724318" sldId="2147483688"/>
              <ac:grpSpMk id="16" creationId="{704ACB8E-FDCE-2BDC-8FE9-4304566D2DC4}"/>
            </ac:grpSpMkLst>
          </pc:grpChg>
          <pc:grpChg chg="mod">
            <ac:chgData name="Lynne Casiple" userId="282ab3a2-0997-4f8e-9e46-16b8835985e9" providerId="ADAL" clId="{C321BC5B-3221-C845-909D-2CDBF68CEFC0}" dt="2023-03-23T19:01:32.651" v="1835"/>
            <ac:grpSpMkLst>
              <pc:docMk/>
              <pc:sldMasterMk cId="4278707933" sldId="2147483648"/>
              <pc:sldLayoutMk cId="3845724318" sldId="2147483688"/>
              <ac:grpSpMk id="21" creationId="{A9D2E034-A8A7-2F55-83E2-D9F923E9C021}"/>
            </ac:grpSpMkLst>
          </pc:grpChg>
          <pc:picChg chg="del">
            <ac:chgData name="Lynne Casiple" userId="282ab3a2-0997-4f8e-9e46-16b8835985e9" providerId="ADAL" clId="{C321BC5B-3221-C845-909D-2CDBF68CEFC0}" dt="2023-03-23T16:23:16.963" v="817" actId="478"/>
            <ac:picMkLst>
              <pc:docMk/>
              <pc:sldMasterMk cId="4278707933" sldId="2147483648"/>
              <pc:sldLayoutMk cId="3845724318" sldId="2147483688"/>
              <ac:picMk id="9" creationId="{28437C23-57BB-2748-9640-F299DDD35F2F}"/>
            </ac:picMkLst>
          </pc:picChg>
          <pc:picChg chg="del">
            <ac:chgData name="Lynne Casiple" userId="282ab3a2-0997-4f8e-9e46-16b8835985e9" providerId="ADAL" clId="{C321BC5B-3221-C845-909D-2CDBF68CEFC0}" dt="2023-03-23T19:01:31.590" v="1834" actId="478"/>
            <ac:picMkLst>
              <pc:docMk/>
              <pc:sldMasterMk cId="4278707933" sldId="2147483648"/>
              <pc:sldLayoutMk cId="3845724318" sldId="2147483688"/>
              <ac:picMk id="10" creationId="{45513919-7EC2-6049-84B4-9195973003EB}"/>
            </ac:picMkLst>
          </pc:picChg>
          <pc:picChg chg="mod">
            <ac:chgData name="Lynne Casiple" userId="282ab3a2-0997-4f8e-9e46-16b8835985e9" providerId="ADAL" clId="{C321BC5B-3221-C845-909D-2CDBF68CEFC0}" dt="2023-03-23T16:23:17.423" v="818"/>
            <ac:picMkLst>
              <pc:docMk/>
              <pc:sldMasterMk cId="4278707933" sldId="2147483648"/>
              <pc:sldLayoutMk cId="3845724318" sldId="2147483688"/>
              <ac:picMk id="12" creationId="{37714245-04BC-F1FF-2417-6008974213A6}"/>
            </ac:picMkLst>
          </pc:picChg>
          <pc:picChg chg="mod">
            <ac:chgData name="Lynne Casiple" userId="282ab3a2-0997-4f8e-9e46-16b8835985e9" providerId="ADAL" clId="{C321BC5B-3221-C845-909D-2CDBF68CEFC0}" dt="2023-03-23T17:05:19.234" v="1556" actId="692"/>
            <ac:picMkLst>
              <pc:docMk/>
              <pc:sldMasterMk cId="4278707933" sldId="2147483648"/>
              <pc:sldLayoutMk cId="3845724318" sldId="2147483688"/>
              <ac:picMk id="13" creationId="{FE29C927-5CC4-7E4E-B529-149B03333D93}"/>
            </ac:picMkLst>
          </pc:picChg>
          <pc:picChg chg="mod">
            <ac:chgData name="Lynne Casiple" userId="282ab3a2-0997-4f8e-9e46-16b8835985e9" providerId="ADAL" clId="{C321BC5B-3221-C845-909D-2CDBF68CEFC0}" dt="2023-03-23T16:23:17.423" v="818"/>
            <ac:picMkLst>
              <pc:docMk/>
              <pc:sldMasterMk cId="4278707933" sldId="2147483648"/>
              <pc:sldLayoutMk cId="3845724318" sldId="2147483688"/>
              <ac:picMk id="14" creationId="{5A5EF98E-A9C1-910B-A0D2-B32338C49123}"/>
            </ac:picMkLst>
          </pc:picChg>
          <pc:picChg chg="mod">
            <ac:chgData name="Lynne Casiple" userId="282ab3a2-0997-4f8e-9e46-16b8835985e9" providerId="ADAL" clId="{C321BC5B-3221-C845-909D-2CDBF68CEFC0}" dt="2023-03-23T19:01:32.651" v="1835"/>
            <ac:picMkLst>
              <pc:docMk/>
              <pc:sldMasterMk cId="4278707933" sldId="2147483648"/>
              <pc:sldLayoutMk cId="3845724318" sldId="2147483688"/>
              <ac:picMk id="22" creationId="{591F78DC-2093-A31A-826D-9C9F59DB51FF}"/>
            </ac:picMkLst>
          </pc:picChg>
          <pc:picChg chg="mod">
            <ac:chgData name="Lynne Casiple" userId="282ab3a2-0997-4f8e-9e46-16b8835985e9" providerId="ADAL" clId="{C321BC5B-3221-C845-909D-2CDBF68CEFC0}" dt="2023-03-23T19:01:32.651" v="1835"/>
            <ac:picMkLst>
              <pc:docMk/>
              <pc:sldMasterMk cId="4278707933" sldId="2147483648"/>
              <pc:sldLayoutMk cId="3845724318" sldId="2147483688"/>
              <ac:picMk id="23" creationId="{A580F899-BEB7-F6A6-BFB5-809CCBF749EB}"/>
            </ac:picMkLst>
          </pc:picChg>
        </pc:sldLayoutChg>
        <pc:sldLayoutChg chg="addSp delSp modSp mod">
          <pc:chgData name="Lynne Casiple" userId="282ab3a2-0997-4f8e-9e46-16b8835985e9" providerId="ADAL" clId="{C321BC5B-3221-C845-909D-2CDBF68CEFC0}" dt="2023-03-23T19:01:47.396" v="1839" actId="14100"/>
          <pc:sldLayoutMkLst>
            <pc:docMk/>
            <pc:sldMasterMk cId="4278707933" sldId="2147483648"/>
            <pc:sldLayoutMk cId="453075961" sldId="2147483689"/>
          </pc:sldLayoutMkLst>
          <pc:spChg chg="add del mod">
            <ac:chgData name="Lynne Casiple" userId="282ab3a2-0997-4f8e-9e46-16b8835985e9" providerId="ADAL" clId="{C321BC5B-3221-C845-909D-2CDBF68CEFC0}" dt="2023-03-23T19:01:42.074" v="1837" actId="478"/>
            <ac:spMkLst>
              <pc:docMk/>
              <pc:sldMasterMk cId="4278707933" sldId="2147483648"/>
              <pc:sldLayoutMk cId="453075961" sldId="2147483689"/>
              <ac:spMk id="2" creationId="{B2172A1A-3895-107D-D45E-04FAF508B507}"/>
            </ac:spMkLst>
          </pc:spChg>
          <pc:spChg chg="add del mod">
            <ac:chgData name="Lynne Casiple" userId="282ab3a2-0997-4f8e-9e46-16b8835985e9" providerId="ADAL" clId="{C321BC5B-3221-C845-909D-2CDBF68CEFC0}" dt="2023-03-23T19:01:42.074" v="1837" actId="478"/>
            <ac:spMkLst>
              <pc:docMk/>
              <pc:sldMasterMk cId="4278707933" sldId="2147483648"/>
              <pc:sldLayoutMk cId="453075961" sldId="2147483689"/>
              <ac:spMk id="3" creationId="{CB7044D7-1A71-A43D-D678-6ABCECCDCD50}"/>
            </ac:spMkLst>
          </pc:spChg>
          <pc:spChg chg="del">
            <ac:chgData name="Lynne Casiple" userId="282ab3a2-0997-4f8e-9e46-16b8835985e9" providerId="ADAL" clId="{C321BC5B-3221-C845-909D-2CDBF68CEFC0}" dt="2023-03-23T16:51:30.997" v="1464" actId="478"/>
            <ac:spMkLst>
              <pc:docMk/>
              <pc:sldMasterMk cId="4278707933" sldId="2147483648"/>
              <pc:sldLayoutMk cId="453075961" sldId="2147483689"/>
              <ac:spMk id="5" creationId="{1CFBA338-01D4-4949-9BBF-44D88E693560}"/>
            </ac:spMkLst>
          </pc:spChg>
          <pc:spChg chg="add mod">
            <ac:chgData name="Lynne Casiple" userId="282ab3a2-0997-4f8e-9e46-16b8835985e9" providerId="ADAL" clId="{C321BC5B-3221-C845-909D-2CDBF68CEFC0}" dt="2023-03-23T19:01:43.520" v="1838"/>
            <ac:spMkLst>
              <pc:docMk/>
              <pc:sldMasterMk cId="4278707933" sldId="2147483648"/>
              <pc:sldLayoutMk cId="453075961" sldId="2147483689"/>
              <ac:spMk id="5" creationId="{340D07EB-FA2E-0EE0-39D3-2F6D7783484E}"/>
            </ac:spMkLst>
          </pc:spChg>
          <pc:spChg chg="del">
            <ac:chgData name="Lynne Casiple" userId="282ab3a2-0997-4f8e-9e46-16b8835985e9" providerId="ADAL" clId="{C321BC5B-3221-C845-909D-2CDBF68CEFC0}" dt="2023-03-23T19:01:42.074" v="1837" actId="478"/>
            <ac:spMkLst>
              <pc:docMk/>
              <pc:sldMasterMk cId="4278707933" sldId="2147483648"/>
              <pc:sldLayoutMk cId="453075961" sldId="2147483689"/>
              <ac:spMk id="8" creationId="{C0C88CEE-2C59-4B47-BB3B-35EFEFB1C3B9}"/>
            </ac:spMkLst>
          </pc:spChg>
          <pc:spChg chg="add mod">
            <ac:chgData name="Lynne Casiple" userId="282ab3a2-0997-4f8e-9e46-16b8835985e9" providerId="ADAL" clId="{C321BC5B-3221-C845-909D-2CDBF68CEFC0}" dt="2023-03-23T19:01:43.520" v="1838"/>
            <ac:spMkLst>
              <pc:docMk/>
              <pc:sldMasterMk cId="4278707933" sldId="2147483648"/>
              <pc:sldLayoutMk cId="453075961" sldId="2147483689"/>
              <ac:spMk id="9" creationId="{03924143-E4F0-8D99-9189-26391FEA9258}"/>
            </ac:spMkLst>
          </pc:spChg>
          <pc:spChg chg="mod">
            <ac:chgData name="Lynne Casiple" userId="282ab3a2-0997-4f8e-9e46-16b8835985e9" providerId="ADAL" clId="{C321BC5B-3221-C845-909D-2CDBF68CEFC0}" dt="2023-03-23T16:41:26.093" v="1237" actId="14100"/>
            <ac:spMkLst>
              <pc:docMk/>
              <pc:sldMasterMk cId="4278707933" sldId="2147483648"/>
              <pc:sldLayoutMk cId="453075961" sldId="2147483689"/>
              <ac:spMk id="11" creationId="{BF8DF7C2-5A27-5242-9796-8E4EAC950617}"/>
            </ac:spMkLst>
          </pc:spChg>
          <pc:spChg chg="mod">
            <ac:chgData name="Lynne Casiple" userId="282ab3a2-0997-4f8e-9e46-16b8835985e9" providerId="ADAL" clId="{C321BC5B-3221-C845-909D-2CDBF68CEFC0}" dt="2023-03-23T16:33:21.981" v="1130" actId="1035"/>
            <ac:spMkLst>
              <pc:docMk/>
              <pc:sldMasterMk cId="4278707933" sldId="2147483648"/>
              <pc:sldLayoutMk cId="453075961" sldId="2147483689"/>
              <ac:spMk id="12" creationId="{22792447-92EB-8746-863C-C50388342AC7}"/>
            </ac:spMkLst>
          </pc:spChg>
          <pc:spChg chg="mod">
            <ac:chgData name="Lynne Casiple" userId="282ab3a2-0997-4f8e-9e46-16b8835985e9" providerId="ADAL" clId="{C321BC5B-3221-C845-909D-2CDBF68CEFC0}" dt="2023-03-23T16:33:21.981" v="1130" actId="1035"/>
            <ac:spMkLst>
              <pc:docMk/>
              <pc:sldMasterMk cId="4278707933" sldId="2147483648"/>
              <pc:sldLayoutMk cId="453075961" sldId="2147483689"/>
              <ac:spMk id="13" creationId="{DDC267E8-D739-CB47-A38C-E816E1BAD8CF}"/>
            </ac:spMkLst>
          </pc:spChg>
          <pc:spChg chg="del">
            <ac:chgData name="Lynne Casiple" userId="282ab3a2-0997-4f8e-9e46-16b8835985e9" providerId="ADAL" clId="{C321BC5B-3221-C845-909D-2CDBF68CEFC0}" dt="2023-03-23T16:51:32.548" v="1465" actId="478"/>
            <ac:spMkLst>
              <pc:docMk/>
              <pc:sldMasterMk cId="4278707933" sldId="2147483648"/>
              <pc:sldLayoutMk cId="453075961" sldId="2147483689"/>
              <ac:spMk id="16" creationId="{0A944E21-C7B9-A749-97D6-75E52990A948}"/>
            </ac:spMkLst>
          </pc:spChg>
          <pc:spChg chg="mod">
            <ac:chgData name="Lynne Casiple" userId="282ab3a2-0997-4f8e-9e46-16b8835985e9" providerId="ADAL" clId="{C321BC5B-3221-C845-909D-2CDBF68CEFC0}" dt="2023-03-23T16:23:20.574" v="820"/>
            <ac:spMkLst>
              <pc:docMk/>
              <pc:sldMasterMk cId="4278707933" sldId="2147483648"/>
              <pc:sldLayoutMk cId="453075961" sldId="2147483689"/>
              <ac:spMk id="17" creationId="{C26B7962-77C7-7ADB-F9A4-105850EC4D87}"/>
            </ac:spMkLst>
          </pc:spChg>
          <pc:spChg chg="add del mod">
            <ac:chgData name="Lynne Casiple" userId="282ab3a2-0997-4f8e-9e46-16b8835985e9" providerId="ADAL" clId="{C321BC5B-3221-C845-909D-2CDBF68CEFC0}" dt="2023-03-23T19:01:42.074" v="1837" actId="478"/>
            <ac:spMkLst>
              <pc:docMk/>
              <pc:sldMasterMk cId="4278707933" sldId="2147483648"/>
              <pc:sldLayoutMk cId="453075961" sldId="2147483689"/>
              <ac:spMk id="18" creationId="{D8400BB2-16A0-1248-6C78-A36A04E0D87A}"/>
            </ac:spMkLst>
          </pc:spChg>
          <pc:spChg chg="add mod">
            <ac:chgData name="Lynne Casiple" userId="282ab3a2-0997-4f8e-9e46-16b8835985e9" providerId="ADAL" clId="{C321BC5B-3221-C845-909D-2CDBF68CEFC0}" dt="2023-03-23T19:01:47.396" v="1839" actId="14100"/>
            <ac:spMkLst>
              <pc:docMk/>
              <pc:sldMasterMk cId="4278707933" sldId="2147483648"/>
              <pc:sldLayoutMk cId="453075961" sldId="2147483689"/>
              <ac:spMk id="19" creationId="{644D3909-DE02-4FE7-5CFE-420054B496C6}"/>
            </ac:spMkLst>
          </pc:spChg>
          <pc:spChg chg="add mod">
            <ac:chgData name="Lynne Casiple" userId="282ab3a2-0997-4f8e-9e46-16b8835985e9" providerId="ADAL" clId="{C321BC5B-3221-C845-909D-2CDBF68CEFC0}" dt="2023-03-23T16:51:41.064" v="1467" actId="14100"/>
            <ac:spMkLst>
              <pc:docMk/>
              <pc:sldMasterMk cId="4278707933" sldId="2147483648"/>
              <pc:sldLayoutMk cId="453075961" sldId="2147483689"/>
              <ac:spMk id="20" creationId="{0B30A5DF-36C8-03E6-50BC-ACD4A5BF5D66}"/>
            </ac:spMkLst>
          </pc:spChg>
          <pc:spChg chg="mod">
            <ac:chgData name="Lynne Casiple" userId="282ab3a2-0997-4f8e-9e46-16b8835985e9" providerId="ADAL" clId="{C321BC5B-3221-C845-909D-2CDBF68CEFC0}" dt="2023-03-23T19:01:43.520" v="1838"/>
            <ac:spMkLst>
              <pc:docMk/>
              <pc:sldMasterMk cId="4278707933" sldId="2147483648"/>
              <pc:sldLayoutMk cId="453075961" sldId="2147483689"/>
              <ac:spMk id="24" creationId="{420B333C-C9C8-79F4-3C11-F5E3607FA32D}"/>
            </ac:spMkLst>
          </pc:spChg>
          <pc:spChg chg="add mod">
            <ac:chgData name="Lynne Casiple" userId="282ab3a2-0997-4f8e-9e46-16b8835985e9" providerId="ADAL" clId="{C321BC5B-3221-C845-909D-2CDBF68CEFC0}" dt="2023-03-23T19:01:43.520" v="1838"/>
            <ac:spMkLst>
              <pc:docMk/>
              <pc:sldMasterMk cId="4278707933" sldId="2147483648"/>
              <pc:sldLayoutMk cId="453075961" sldId="2147483689"/>
              <ac:spMk id="25" creationId="{997D6650-297C-E669-3B0F-F885FECAE707}"/>
            </ac:spMkLst>
          </pc:spChg>
          <pc:grpChg chg="add del mod">
            <ac:chgData name="Lynne Casiple" userId="282ab3a2-0997-4f8e-9e46-16b8835985e9" providerId="ADAL" clId="{C321BC5B-3221-C845-909D-2CDBF68CEFC0}" dt="2023-03-23T19:01:42.074" v="1837" actId="478"/>
            <ac:grpSpMkLst>
              <pc:docMk/>
              <pc:sldMasterMk cId="4278707933" sldId="2147483648"/>
              <pc:sldLayoutMk cId="453075961" sldId="2147483689"/>
              <ac:grpSpMk id="4" creationId="{B204BEA2-A8EA-9064-A1B5-3BD7DBAEA1F2}"/>
            </ac:grpSpMkLst>
          </pc:grpChg>
          <pc:grpChg chg="mod">
            <ac:chgData name="Lynne Casiple" userId="282ab3a2-0997-4f8e-9e46-16b8835985e9" providerId="ADAL" clId="{C321BC5B-3221-C845-909D-2CDBF68CEFC0}" dt="2023-03-23T16:23:20.574" v="820"/>
            <ac:grpSpMkLst>
              <pc:docMk/>
              <pc:sldMasterMk cId="4278707933" sldId="2147483648"/>
              <pc:sldLayoutMk cId="453075961" sldId="2147483689"/>
              <ac:grpSpMk id="6" creationId="{5945BCE9-980B-773C-3864-AF7AF531139B}"/>
            </ac:grpSpMkLst>
          </pc:grpChg>
          <pc:grpChg chg="add mod">
            <ac:chgData name="Lynne Casiple" userId="282ab3a2-0997-4f8e-9e46-16b8835985e9" providerId="ADAL" clId="{C321BC5B-3221-C845-909D-2CDBF68CEFC0}" dt="2023-03-23T19:01:43.520" v="1838"/>
            <ac:grpSpMkLst>
              <pc:docMk/>
              <pc:sldMasterMk cId="4278707933" sldId="2147483648"/>
              <pc:sldLayoutMk cId="453075961" sldId="2147483689"/>
              <ac:grpSpMk id="16" creationId="{4A597A08-B16E-BA46-2F0D-9F5C15534EEB}"/>
            </ac:grpSpMkLst>
          </pc:grpChg>
          <pc:grpChg chg="mod">
            <ac:chgData name="Lynne Casiple" userId="282ab3a2-0997-4f8e-9e46-16b8835985e9" providerId="ADAL" clId="{C321BC5B-3221-C845-909D-2CDBF68CEFC0}" dt="2023-03-23T19:01:43.520" v="1838"/>
            <ac:grpSpMkLst>
              <pc:docMk/>
              <pc:sldMasterMk cId="4278707933" sldId="2147483648"/>
              <pc:sldLayoutMk cId="453075961" sldId="2147483689"/>
              <ac:grpSpMk id="21" creationId="{7B0C80F7-4FF6-DE05-C722-B282F6B72A11}"/>
            </ac:grpSpMkLst>
          </pc:grpChg>
          <pc:picChg chg="mod">
            <ac:chgData name="Lynne Casiple" userId="282ab3a2-0997-4f8e-9e46-16b8835985e9" providerId="ADAL" clId="{C321BC5B-3221-C845-909D-2CDBF68CEFC0}" dt="2023-03-23T16:23:20.574" v="820"/>
            <ac:picMkLst>
              <pc:docMk/>
              <pc:sldMasterMk cId="4278707933" sldId="2147483648"/>
              <pc:sldLayoutMk cId="453075961" sldId="2147483689"/>
              <ac:picMk id="7" creationId="{84CEE349-1A52-43D0-F188-7938BD3AC36B}"/>
            </ac:picMkLst>
          </pc:picChg>
          <pc:picChg chg="del">
            <ac:chgData name="Lynne Casiple" userId="282ab3a2-0997-4f8e-9e46-16b8835985e9" providerId="ADAL" clId="{C321BC5B-3221-C845-909D-2CDBF68CEFC0}" dt="2023-03-23T16:23:20.028" v="819" actId="478"/>
            <ac:picMkLst>
              <pc:docMk/>
              <pc:sldMasterMk cId="4278707933" sldId="2147483648"/>
              <pc:sldLayoutMk cId="453075961" sldId="2147483689"/>
              <ac:picMk id="9" creationId="{28437C23-57BB-2748-9640-F299DDD35F2F}"/>
            </ac:picMkLst>
          </pc:picChg>
          <pc:picChg chg="del">
            <ac:chgData name="Lynne Casiple" userId="282ab3a2-0997-4f8e-9e46-16b8835985e9" providerId="ADAL" clId="{C321BC5B-3221-C845-909D-2CDBF68CEFC0}" dt="2023-03-23T19:01:42.074" v="1837" actId="478"/>
            <ac:picMkLst>
              <pc:docMk/>
              <pc:sldMasterMk cId="4278707933" sldId="2147483648"/>
              <pc:sldLayoutMk cId="453075961" sldId="2147483689"/>
              <ac:picMk id="10" creationId="{45513919-7EC2-6049-84B4-9195973003EB}"/>
            </ac:picMkLst>
          </pc:picChg>
          <pc:picChg chg="mod">
            <ac:chgData name="Lynne Casiple" userId="282ab3a2-0997-4f8e-9e46-16b8835985e9" providerId="ADAL" clId="{C321BC5B-3221-C845-909D-2CDBF68CEFC0}" dt="2023-03-23T17:05:30.657" v="1558" actId="692"/>
            <ac:picMkLst>
              <pc:docMk/>
              <pc:sldMasterMk cId="4278707933" sldId="2147483648"/>
              <pc:sldLayoutMk cId="453075961" sldId="2147483689"/>
              <ac:picMk id="14" creationId="{04450EB0-C2F8-0448-93E4-883382D5C2C8}"/>
            </ac:picMkLst>
          </pc:picChg>
          <pc:picChg chg="mod">
            <ac:chgData name="Lynne Casiple" userId="282ab3a2-0997-4f8e-9e46-16b8835985e9" providerId="ADAL" clId="{C321BC5B-3221-C845-909D-2CDBF68CEFC0}" dt="2023-03-23T16:23:20.574" v="820"/>
            <ac:picMkLst>
              <pc:docMk/>
              <pc:sldMasterMk cId="4278707933" sldId="2147483648"/>
              <pc:sldLayoutMk cId="453075961" sldId="2147483689"/>
              <ac:picMk id="15" creationId="{0EEE2344-B906-31B5-AE72-8C120BEDBBF6}"/>
            </ac:picMkLst>
          </pc:picChg>
          <pc:picChg chg="mod">
            <ac:chgData name="Lynne Casiple" userId="282ab3a2-0997-4f8e-9e46-16b8835985e9" providerId="ADAL" clId="{C321BC5B-3221-C845-909D-2CDBF68CEFC0}" dt="2023-03-23T19:01:43.520" v="1838"/>
            <ac:picMkLst>
              <pc:docMk/>
              <pc:sldMasterMk cId="4278707933" sldId="2147483648"/>
              <pc:sldLayoutMk cId="453075961" sldId="2147483689"/>
              <ac:picMk id="22" creationId="{2657A37E-E989-F167-857F-80724C2417E2}"/>
            </ac:picMkLst>
          </pc:picChg>
          <pc:picChg chg="mod">
            <ac:chgData name="Lynne Casiple" userId="282ab3a2-0997-4f8e-9e46-16b8835985e9" providerId="ADAL" clId="{C321BC5B-3221-C845-909D-2CDBF68CEFC0}" dt="2023-03-23T19:01:43.520" v="1838"/>
            <ac:picMkLst>
              <pc:docMk/>
              <pc:sldMasterMk cId="4278707933" sldId="2147483648"/>
              <pc:sldLayoutMk cId="453075961" sldId="2147483689"/>
              <ac:picMk id="23" creationId="{842E5858-A243-43B0-749F-5977426B67B8}"/>
            </ac:picMkLst>
          </pc:picChg>
        </pc:sldLayoutChg>
        <pc:sldLayoutChg chg="addSp delSp modSp mod">
          <pc:chgData name="Lynne Casiple" userId="282ab3a2-0997-4f8e-9e46-16b8835985e9" providerId="ADAL" clId="{C321BC5B-3221-C845-909D-2CDBF68CEFC0}" dt="2023-03-23T19:01:57.872" v="1843" actId="14100"/>
          <pc:sldLayoutMkLst>
            <pc:docMk/>
            <pc:sldMasterMk cId="4278707933" sldId="2147483648"/>
            <pc:sldLayoutMk cId="683835855" sldId="2147483690"/>
          </pc:sldLayoutMkLst>
          <pc:spChg chg="add del mod">
            <ac:chgData name="Lynne Casiple" userId="282ab3a2-0997-4f8e-9e46-16b8835985e9" providerId="ADAL" clId="{C321BC5B-3221-C845-909D-2CDBF68CEFC0}" dt="2023-03-23T19:01:52.206" v="1840" actId="478"/>
            <ac:spMkLst>
              <pc:docMk/>
              <pc:sldMasterMk cId="4278707933" sldId="2147483648"/>
              <pc:sldLayoutMk cId="683835855" sldId="2147483690"/>
              <ac:spMk id="2" creationId="{2B83A0FC-6A86-1F32-7945-527AD98B7FFB}"/>
            </ac:spMkLst>
          </pc:spChg>
          <pc:spChg chg="add del mod">
            <ac:chgData name="Lynne Casiple" userId="282ab3a2-0997-4f8e-9e46-16b8835985e9" providerId="ADAL" clId="{C321BC5B-3221-C845-909D-2CDBF68CEFC0}" dt="2023-03-23T19:01:52.206" v="1840" actId="478"/>
            <ac:spMkLst>
              <pc:docMk/>
              <pc:sldMasterMk cId="4278707933" sldId="2147483648"/>
              <pc:sldLayoutMk cId="683835855" sldId="2147483690"/>
              <ac:spMk id="3" creationId="{4E7B962D-C13D-C5D2-3379-45BDF56E0AEA}"/>
            </ac:spMkLst>
          </pc:spChg>
          <pc:spChg chg="del">
            <ac:chgData name="Lynne Casiple" userId="282ab3a2-0997-4f8e-9e46-16b8835985e9" providerId="ADAL" clId="{C321BC5B-3221-C845-909D-2CDBF68CEFC0}" dt="2023-03-23T16:51:45.413" v="1468" actId="478"/>
            <ac:spMkLst>
              <pc:docMk/>
              <pc:sldMasterMk cId="4278707933" sldId="2147483648"/>
              <pc:sldLayoutMk cId="683835855" sldId="2147483690"/>
              <ac:spMk id="5" creationId="{1CFBA338-01D4-4949-9BBF-44D88E693560}"/>
            </ac:spMkLst>
          </pc:spChg>
          <pc:spChg chg="add mod">
            <ac:chgData name="Lynne Casiple" userId="282ab3a2-0997-4f8e-9e46-16b8835985e9" providerId="ADAL" clId="{C321BC5B-3221-C845-909D-2CDBF68CEFC0}" dt="2023-03-23T19:01:54.727" v="1842"/>
            <ac:spMkLst>
              <pc:docMk/>
              <pc:sldMasterMk cId="4278707933" sldId="2147483648"/>
              <pc:sldLayoutMk cId="683835855" sldId="2147483690"/>
              <ac:spMk id="5" creationId="{5923330D-FFF8-E217-8294-7FB879893683}"/>
            </ac:spMkLst>
          </pc:spChg>
          <pc:spChg chg="del">
            <ac:chgData name="Lynne Casiple" userId="282ab3a2-0997-4f8e-9e46-16b8835985e9" providerId="ADAL" clId="{C321BC5B-3221-C845-909D-2CDBF68CEFC0}" dt="2023-03-23T19:01:52.206" v="1840" actId="478"/>
            <ac:spMkLst>
              <pc:docMk/>
              <pc:sldMasterMk cId="4278707933" sldId="2147483648"/>
              <pc:sldLayoutMk cId="683835855" sldId="2147483690"/>
              <ac:spMk id="8" creationId="{C0C88CEE-2C59-4B47-BB3B-35EFEFB1C3B9}"/>
            </ac:spMkLst>
          </pc:spChg>
          <pc:spChg chg="add mod">
            <ac:chgData name="Lynne Casiple" userId="282ab3a2-0997-4f8e-9e46-16b8835985e9" providerId="ADAL" clId="{C321BC5B-3221-C845-909D-2CDBF68CEFC0}" dt="2023-03-23T19:01:54.727" v="1842"/>
            <ac:spMkLst>
              <pc:docMk/>
              <pc:sldMasterMk cId="4278707933" sldId="2147483648"/>
              <pc:sldLayoutMk cId="683835855" sldId="2147483690"/>
              <ac:spMk id="9" creationId="{78B16140-E9E2-7A14-C880-2773ED7F8572}"/>
            </ac:spMkLst>
          </pc:spChg>
          <pc:spChg chg="mod">
            <ac:chgData name="Lynne Casiple" userId="282ab3a2-0997-4f8e-9e46-16b8835985e9" providerId="ADAL" clId="{C321BC5B-3221-C845-909D-2CDBF68CEFC0}" dt="2023-03-23T16:41:30.770" v="1238" actId="14100"/>
            <ac:spMkLst>
              <pc:docMk/>
              <pc:sldMasterMk cId="4278707933" sldId="2147483648"/>
              <pc:sldLayoutMk cId="683835855" sldId="2147483690"/>
              <ac:spMk id="11" creationId="{BF8DF7C2-5A27-5242-9796-8E4EAC950617}"/>
            </ac:spMkLst>
          </pc:spChg>
          <pc:spChg chg="mod">
            <ac:chgData name="Lynne Casiple" userId="282ab3a2-0997-4f8e-9e46-16b8835985e9" providerId="ADAL" clId="{C321BC5B-3221-C845-909D-2CDBF68CEFC0}" dt="2023-03-23T16:34:02.883" v="1171" actId="1035"/>
            <ac:spMkLst>
              <pc:docMk/>
              <pc:sldMasterMk cId="4278707933" sldId="2147483648"/>
              <pc:sldLayoutMk cId="683835855" sldId="2147483690"/>
              <ac:spMk id="12" creationId="{22792447-92EB-8746-863C-C50388342AC7}"/>
            </ac:spMkLst>
          </pc:spChg>
          <pc:spChg chg="mod">
            <ac:chgData name="Lynne Casiple" userId="282ab3a2-0997-4f8e-9e46-16b8835985e9" providerId="ADAL" clId="{C321BC5B-3221-C845-909D-2CDBF68CEFC0}" dt="2023-03-23T16:34:02.883" v="1171" actId="1035"/>
            <ac:spMkLst>
              <pc:docMk/>
              <pc:sldMasterMk cId="4278707933" sldId="2147483648"/>
              <pc:sldLayoutMk cId="683835855" sldId="2147483690"/>
              <ac:spMk id="13" creationId="{DDC267E8-D739-CB47-A38C-E816E1BAD8CF}"/>
            </ac:spMkLst>
          </pc:spChg>
          <pc:spChg chg="del">
            <ac:chgData name="Lynne Casiple" userId="282ab3a2-0997-4f8e-9e46-16b8835985e9" providerId="ADAL" clId="{C321BC5B-3221-C845-909D-2CDBF68CEFC0}" dt="2023-03-23T16:51:46.622" v="1469" actId="478"/>
            <ac:spMkLst>
              <pc:docMk/>
              <pc:sldMasterMk cId="4278707933" sldId="2147483648"/>
              <pc:sldLayoutMk cId="683835855" sldId="2147483690"/>
              <ac:spMk id="16" creationId="{0A944E21-C7B9-A749-97D6-75E52990A948}"/>
            </ac:spMkLst>
          </pc:spChg>
          <pc:spChg chg="mod">
            <ac:chgData name="Lynne Casiple" userId="282ab3a2-0997-4f8e-9e46-16b8835985e9" providerId="ADAL" clId="{C321BC5B-3221-C845-909D-2CDBF68CEFC0}" dt="2023-03-23T16:23:23.705" v="822"/>
            <ac:spMkLst>
              <pc:docMk/>
              <pc:sldMasterMk cId="4278707933" sldId="2147483648"/>
              <pc:sldLayoutMk cId="683835855" sldId="2147483690"/>
              <ac:spMk id="17" creationId="{2EB3D5D1-371C-F585-B745-3F15D6B2A409}"/>
            </ac:spMkLst>
          </pc:spChg>
          <pc:spChg chg="add del mod">
            <ac:chgData name="Lynne Casiple" userId="282ab3a2-0997-4f8e-9e46-16b8835985e9" providerId="ADAL" clId="{C321BC5B-3221-C845-909D-2CDBF68CEFC0}" dt="2023-03-23T19:01:52.206" v="1840" actId="478"/>
            <ac:spMkLst>
              <pc:docMk/>
              <pc:sldMasterMk cId="4278707933" sldId="2147483648"/>
              <pc:sldLayoutMk cId="683835855" sldId="2147483690"/>
              <ac:spMk id="18" creationId="{2EA31EC2-88C5-0C8E-9ED5-58CAD57B15E9}"/>
            </ac:spMkLst>
          </pc:spChg>
          <pc:spChg chg="add mod">
            <ac:chgData name="Lynne Casiple" userId="282ab3a2-0997-4f8e-9e46-16b8835985e9" providerId="ADAL" clId="{C321BC5B-3221-C845-909D-2CDBF68CEFC0}" dt="2023-03-23T19:01:57.872" v="1843" actId="14100"/>
            <ac:spMkLst>
              <pc:docMk/>
              <pc:sldMasterMk cId="4278707933" sldId="2147483648"/>
              <pc:sldLayoutMk cId="683835855" sldId="2147483690"/>
              <ac:spMk id="19" creationId="{FDBBDE22-F00D-4032-7389-D0FAB62AE8C1}"/>
            </ac:spMkLst>
          </pc:spChg>
          <pc:spChg chg="add mod">
            <ac:chgData name="Lynne Casiple" userId="282ab3a2-0997-4f8e-9e46-16b8835985e9" providerId="ADAL" clId="{C321BC5B-3221-C845-909D-2CDBF68CEFC0}" dt="2023-03-23T16:52:06.493" v="1476"/>
            <ac:spMkLst>
              <pc:docMk/>
              <pc:sldMasterMk cId="4278707933" sldId="2147483648"/>
              <pc:sldLayoutMk cId="683835855" sldId="2147483690"/>
              <ac:spMk id="20" creationId="{3ED185F2-B043-BF1C-E987-06C8F67209C5}"/>
            </ac:spMkLst>
          </pc:spChg>
          <pc:spChg chg="mod">
            <ac:chgData name="Lynne Casiple" userId="282ab3a2-0997-4f8e-9e46-16b8835985e9" providerId="ADAL" clId="{C321BC5B-3221-C845-909D-2CDBF68CEFC0}" dt="2023-03-23T19:01:54.727" v="1842"/>
            <ac:spMkLst>
              <pc:docMk/>
              <pc:sldMasterMk cId="4278707933" sldId="2147483648"/>
              <pc:sldLayoutMk cId="683835855" sldId="2147483690"/>
              <ac:spMk id="24" creationId="{CD01B7F3-8F1D-5D3D-EE9F-7BED4E24E0A8}"/>
            </ac:spMkLst>
          </pc:spChg>
          <pc:spChg chg="add mod">
            <ac:chgData name="Lynne Casiple" userId="282ab3a2-0997-4f8e-9e46-16b8835985e9" providerId="ADAL" clId="{C321BC5B-3221-C845-909D-2CDBF68CEFC0}" dt="2023-03-23T19:01:54.727" v="1842"/>
            <ac:spMkLst>
              <pc:docMk/>
              <pc:sldMasterMk cId="4278707933" sldId="2147483648"/>
              <pc:sldLayoutMk cId="683835855" sldId="2147483690"/>
              <ac:spMk id="25" creationId="{7A98807F-5F42-159B-3252-5F89D1F0618D}"/>
            </ac:spMkLst>
          </pc:spChg>
          <pc:grpChg chg="add del mod">
            <ac:chgData name="Lynne Casiple" userId="282ab3a2-0997-4f8e-9e46-16b8835985e9" providerId="ADAL" clId="{C321BC5B-3221-C845-909D-2CDBF68CEFC0}" dt="2023-03-23T19:01:53.391" v="1841" actId="478"/>
            <ac:grpSpMkLst>
              <pc:docMk/>
              <pc:sldMasterMk cId="4278707933" sldId="2147483648"/>
              <pc:sldLayoutMk cId="683835855" sldId="2147483690"/>
              <ac:grpSpMk id="4" creationId="{E2731403-DD2D-973B-46DD-736F07F7FED3}"/>
            </ac:grpSpMkLst>
          </pc:grpChg>
          <pc:grpChg chg="mod">
            <ac:chgData name="Lynne Casiple" userId="282ab3a2-0997-4f8e-9e46-16b8835985e9" providerId="ADAL" clId="{C321BC5B-3221-C845-909D-2CDBF68CEFC0}" dt="2023-03-23T16:23:23.705" v="822"/>
            <ac:grpSpMkLst>
              <pc:docMk/>
              <pc:sldMasterMk cId="4278707933" sldId="2147483648"/>
              <pc:sldLayoutMk cId="683835855" sldId="2147483690"/>
              <ac:grpSpMk id="6" creationId="{62570C45-EE04-A9D9-5AFC-961CCC52FF9B}"/>
            </ac:grpSpMkLst>
          </pc:grpChg>
          <pc:grpChg chg="add mod">
            <ac:chgData name="Lynne Casiple" userId="282ab3a2-0997-4f8e-9e46-16b8835985e9" providerId="ADAL" clId="{C321BC5B-3221-C845-909D-2CDBF68CEFC0}" dt="2023-03-23T19:01:54.727" v="1842"/>
            <ac:grpSpMkLst>
              <pc:docMk/>
              <pc:sldMasterMk cId="4278707933" sldId="2147483648"/>
              <pc:sldLayoutMk cId="683835855" sldId="2147483690"/>
              <ac:grpSpMk id="16" creationId="{FE33A128-DC04-A1BA-F457-190C8FB33417}"/>
            </ac:grpSpMkLst>
          </pc:grpChg>
          <pc:grpChg chg="mod">
            <ac:chgData name="Lynne Casiple" userId="282ab3a2-0997-4f8e-9e46-16b8835985e9" providerId="ADAL" clId="{C321BC5B-3221-C845-909D-2CDBF68CEFC0}" dt="2023-03-23T19:01:54.727" v="1842"/>
            <ac:grpSpMkLst>
              <pc:docMk/>
              <pc:sldMasterMk cId="4278707933" sldId="2147483648"/>
              <pc:sldLayoutMk cId="683835855" sldId="2147483690"/>
              <ac:grpSpMk id="21" creationId="{A994FF51-C5C1-4508-3739-4B105086415E}"/>
            </ac:grpSpMkLst>
          </pc:grpChg>
          <pc:picChg chg="mod">
            <ac:chgData name="Lynne Casiple" userId="282ab3a2-0997-4f8e-9e46-16b8835985e9" providerId="ADAL" clId="{C321BC5B-3221-C845-909D-2CDBF68CEFC0}" dt="2023-03-23T16:23:23.705" v="822"/>
            <ac:picMkLst>
              <pc:docMk/>
              <pc:sldMasterMk cId="4278707933" sldId="2147483648"/>
              <pc:sldLayoutMk cId="683835855" sldId="2147483690"/>
              <ac:picMk id="7" creationId="{F1880798-713A-CECA-1709-E7AE9F112EAB}"/>
            </ac:picMkLst>
          </pc:picChg>
          <pc:picChg chg="del">
            <ac:chgData name="Lynne Casiple" userId="282ab3a2-0997-4f8e-9e46-16b8835985e9" providerId="ADAL" clId="{C321BC5B-3221-C845-909D-2CDBF68CEFC0}" dt="2023-03-23T16:23:23.160" v="821" actId="478"/>
            <ac:picMkLst>
              <pc:docMk/>
              <pc:sldMasterMk cId="4278707933" sldId="2147483648"/>
              <pc:sldLayoutMk cId="683835855" sldId="2147483690"/>
              <ac:picMk id="9" creationId="{28437C23-57BB-2748-9640-F299DDD35F2F}"/>
            </ac:picMkLst>
          </pc:picChg>
          <pc:picChg chg="del">
            <ac:chgData name="Lynne Casiple" userId="282ab3a2-0997-4f8e-9e46-16b8835985e9" providerId="ADAL" clId="{C321BC5B-3221-C845-909D-2CDBF68CEFC0}" dt="2023-03-23T19:01:52.206" v="1840" actId="478"/>
            <ac:picMkLst>
              <pc:docMk/>
              <pc:sldMasterMk cId="4278707933" sldId="2147483648"/>
              <pc:sldLayoutMk cId="683835855" sldId="2147483690"/>
              <ac:picMk id="10" creationId="{45513919-7EC2-6049-84B4-9195973003EB}"/>
            </ac:picMkLst>
          </pc:picChg>
          <pc:picChg chg="mod">
            <ac:chgData name="Lynne Casiple" userId="282ab3a2-0997-4f8e-9e46-16b8835985e9" providerId="ADAL" clId="{C321BC5B-3221-C845-909D-2CDBF68CEFC0}" dt="2023-03-23T16:23:23.705" v="822"/>
            <ac:picMkLst>
              <pc:docMk/>
              <pc:sldMasterMk cId="4278707933" sldId="2147483648"/>
              <pc:sldLayoutMk cId="683835855" sldId="2147483690"/>
              <ac:picMk id="14" creationId="{25EA8960-FA67-B43D-1A8F-2FDFAF113DDB}"/>
            </ac:picMkLst>
          </pc:picChg>
          <pc:picChg chg="mod">
            <ac:chgData name="Lynne Casiple" userId="282ab3a2-0997-4f8e-9e46-16b8835985e9" providerId="ADAL" clId="{C321BC5B-3221-C845-909D-2CDBF68CEFC0}" dt="2023-03-23T17:03:58.358" v="1533" actId="692"/>
            <ac:picMkLst>
              <pc:docMk/>
              <pc:sldMasterMk cId="4278707933" sldId="2147483648"/>
              <pc:sldLayoutMk cId="683835855" sldId="2147483690"/>
              <ac:picMk id="15" creationId="{75208CDE-9076-6049-8ABD-A0D9B7AA4ACE}"/>
            </ac:picMkLst>
          </pc:picChg>
          <pc:picChg chg="mod">
            <ac:chgData name="Lynne Casiple" userId="282ab3a2-0997-4f8e-9e46-16b8835985e9" providerId="ADAL" clId="{C321BC5B-3221-C845-909D-2CDBF68CEFC0}" dt="2023-03-23T19:01:54.727" v="1842"/>
            <ac:picMkLst>
              <pc:docMk/>
              <pc:sldMasterMk cId="4278707933" sldId="2147483648"/>
              <pc:sldLayoutMk cId="683835855" sldId="2147483690"/>
              <ac:picMk id="22" creationId="{5F9CFE9C-A9D5-040F-53B6-5A04A2577E4B}"/>
            </ac:picMkLst>
          </pc:picChg>
          <pc:picChg chg="mod">
            <ac:chgData name="Lynne Casiple" userId="282ab3a2-0997-4f8e-9e46-16b8835985e9" providerId="ADAL" clId="{C321BC5B-3221-C845-909D-2CDBF68CEFC0}" dt="2023-03-23T19:01:54.727" v="1842"/>
            <ac:picMkLst>
              <pc:docMk/>
              <pc:sldMasterMk cId="4278707933" sldId="2147483648"/>
              <pc:sldLayoutMk cId="683835855" sldId="2147483690"/>
              <ac:picMk id="23" creationId="{44158EB8-EB6D-2BAE-8606-DA5C838E4461}"/>
            </ac:picMkLst>
          </pc:picChg>
        </pc:sldLayoutChg>
        <pc:sldLayoutChg chg="addSp delSp modSp mod">
          <pc:chgData name="Lynne Casiple" userId="282ab3a2-0997-4f8e-9e46-16b8835985e9" providerId="ADAL" clId="{C321BC5B-3221-C845-909D-2CDBF68CEFC0}" dt="2023-03-23T19:02:09.652" v="1847" actId="14100"/>
          <pc:sldLayoutMkLst>
            <pc:docMk/>
            <pc:sldMasterMk cId="4278707933" sldId="2147483648"/>
            <pc:sldLayoutMk cId="3334777503" sldId="2147483691"/>
          </pc:sldLayoutMkLst>
          <pc:spChg chg="add del mod">
            <ac:chgData name="Lynne Casiple" userId="282ab3a2-0997-4f8e-9e46-16b8835985e9" providerId="ADAL" clId="{C321BC5B-3221-C845-909D-2CDBF68CEFC0}" dt="2023-03-23T19:02:04.256" v="1845" actId="478"/>
            <ac:spMkLst>
              <pc:docMk/>
              <pc:sldMasterMk cId="4278707933" sldId="2147483648"/>
              <pc:sldLayoutMk cId="3334777503" sldId="2147483691"/>
              <ac:spMk id="2" creationId="{DC993BC2-0494-FA5F-6926-8286AD90A06E}"/>
            </ac:spMkLst>
          </pc:spChg>
          <pc:spChg chg="add del mod">
            <ac:chgData name="Lynne Casiple" userId="282ab3a2-0997-4f8e-9e46-16b8835985e9" providerId="ADAL" clId="{C321BC5B-3221-C845-909D-2CDBF68CEFC0}" dt="2023-03-23T19:02:02.763" v="1844" actId="478"/>
            <ac:spMkLst>
              <pc:docMk/>
              <pc:sldMasterMk cId="4278707933" sldId="2147483648"/>
              <pc:sldLayoutMk cId="3334777503" sldId="2147483691"/>
              <ac:spMk id="3" creationId="{F4A36BDB-5E60-8D29-F02E-DE454B50FFB5}"/>
            </ac:spMkLst>
          </pc:spChg>
          <pc:spChg chg="del">
            <ac:chgData name="Lynne Casiple" userId="282ab3a2-0997-4f8e-9e46-16b8835985e9" providerId="ADAL" clId="{C321BC5B-3221-C845-909D-2CDBF68CEFC0}" dt="2023-03-23T16:51:49.834" v="1470" actId="478"/>
            <ac:spMkLst>
              <pc:docMk/>
              <pc:sldMasterMk cId="4278707933" sldId="2147483648"/>
              <pc:sldLayoutMk cId="3334777503" sldId="2147483691"/>
              <ac:spMk id="5" creationId="{1CFBA338-01D4-4949-9BBF-44D88E693560}"/>
            </ac:spMkLst>
          </pc:spChg>
          <pc:spChg chg="add mod">
            <ac:chgData name="Lynne Casiple" userId="282ab3a2-0997-4f8e-9e46-16b8835985e9" providerId="ADAL" clId="{C321BC5B-3221-C845-909D-2CDBF68CEFC0}" dt="2023-03-23T19:02:04.857" v="1846"/>
            <ac:spMkLst>
              <pc:docMk/>
              <pc:sldMasterMk cId="4278707933" sldId="2147483648"/>
              <pc:sldLayoutMk cId="3334777503" sldId="2147483691"/>
              <ac:spMk id="5" creationId="{B08204FD-68A4-3656-D8EA-8C05C4300303}"/>
            </ac:spMkLst>
          </pc:spChg>
          <pc:spChg chg="mod">
            <ac:chgData name="Lynne Casiple" userId="282ab3a2-0997-4f8e-9e46-16b8835985e9" providerId="ADAL" clId="{C321BC5B-3221-C845-909D-2CDBF68CEFC0}" dt="2023-03-23T16:34:31.966" v="1192" actId="1035"/>
            <ac:spMkLst>
              <pc:docMk/>
              <pc:sldMasterMk cId="4278707933" sldId="2147483648"/>
              <pc:sldLayoutMk cId="3334777503" sldId="2147483691"/>
              <ac:spMk id="7" creationId="{5A1C63DD-448E-6240-83AA-E5F7F93EBAC1}"/>
            </ac:spMkLst>
          </pc:spChg>
          <pc:spChg chg="del">
            <ac:chgData name="Lynne Casiple" userId="282ab3a2-0997-4f8e-9e46-16b8835985e9" providerId="ADAL" clId="{C321BC5B-3221-C845-909D-2CDBF68CEFC0}" dt="2023-03-23T19:02:02.763" v="1844" actId="478"/>
            <ac:spMkLst>
              <pc:docMk/>
              <pc:sldMasterMk cId="4278707933" sldId="2147483648"/>
              <pc:sldLayoutMk cId="3334777503" sldId="2147483691"/>
              <ac:spMk id="8" creationId="{C0C88CEE-2C59-4B47-BB3B-35EFEFB1C3B9}"/>
            </ac:spMkLst>
          </pc:spChg>
          <pc:spChg chg="add mod">
            <ac:chgData name="Lynne Casiple" userId="282ab3a2-0997-4f8e-9e46-16b8835985e9" providerId="ADAL" clId="{C321BC5B-3221-C845-909D-2CDBF68CEFC0}" dt="2023-03-23T19:02:04.857" v="1846"/>
            <ac:spMkLst>
              <pc:docMk/>
              <pc:sldMasterMk cId="4278707933" sldId="2147483648"/>
              <pc:sldLayoutMk cId="3334777503" sldId="2147483691"/>
              <ac:spMk id="9" creationId="{AB3D731A-C7C9-4640-1D71-A9536E884FC7}"/>
            </ac:spMkLst>
          </pc:spChg>
          <pc:spChg chg="mod">
            <ac:chgData name="Lynne Casiple" userId="282ab3a2-0997-4f8e-9e46-16b8835985e9" providerId="ADAL" clId="{C321BC5B-3221-C845-909D-2CDBF68CEFC0}" dt="2023-03-23T16:41:35.737" v="1239" actId="14100"/>
            <ac:spMkLst>
              <pc:docMk/>
              <pc:sldMasterMk cId="4278707933" sldId="2147483648"/>
              <pc:sldLayoutMk cId="3334777503" sldId="2147483691"/>
              <ac:spMk id="11" creationId="{BF8DF7C2-5A27-5242-9796-8E4EAC950617}"/>
            </ac:spMkLst>
          </pc:spChg>
          <pc:spChg chg="mod">
            <ac:chgData name="Lynne Casiple" userId="282ab3a2-0997-4f8e-9e46-16b8835985e9" providerId="ADAL" clId="{C321BC5B-3221-C845-909D-2CDBF68CEFC0}" dt="2023-03-23T16:23:26.212" v="824"/>
            <ac:spMkLst>
              <pc:docMk/>
              <pc:sldMasterMk cId="4278707933" sldId="2147483648"/>
              <pc:sldLayoutMk cId="3334777503" sldId="2147483691"/>
              <ac:spMk id="15" creationId="{1AB35A26-D0B6-A051-DFAD-5663CFEF5984}"/>
            </ac:spMkLst>
          </pc:spChg>
          <pc:spChg chg="del">
            <ac:chgData name="Lynne Casiple" userId="282ab3a2-0997-4f8e-9e46-16b8835985e9" providerId="ADAL" clId="{C321BC5B-3221-C845-909D-2CDBF68CEFC0}" dt="2023-03-23T16:51:50.806" v="1471" actId="478"/>
            <ac:spMkLst>
              <pc:docMk/>
              <pc:sldMasterMk cId="4278707933" sldId="2147483648"/>
              <pc:sldLayoutMk cId="3334777503" sldId="2147483691"/>
              <ac:spMk id="16" creationId="{0A944E21-C7B9-A749-97D6-75E52990A948}"/>
            </ac:spMkLst>
          </pc:spChg>
          <pc:spChg chg="add del mod">
            <ac:chgData name="Lynne Casiple" userId="282ab3a2-0997-4f8e-9e46-16b8835985e9" providerId="ADAL" clId="{C321BC5B-3221-C845-909D-2CDBF68CEFC0}" dt="2023-03-23T19:02:02.763" v="1844" actId="478"/>
            <ac:spMkLst>
              <pc:docMk/>
              <pc:sldMasterMk cId="4278707933" sldId="2147483648"/>
              <pc:sldLayoutMk cId="3334777503" sldId="2147483691"/>
              <ac:spMk id="17" creationId="{5AF86CA0-69F1-54A9-5E3B-82973AFE11A2}"/>
            </ac:spMkLst>
          </pc:spChg>
          <pc:spChg chg="add mod">
            <ac:chgData name="Lynne Casiple" userId="282ab3a2-0997-4f8e-9e46-16b8835985e9" providerId="ADAL" clId="{C321BC5B-3221-C845-909D-2CDBF68CEFC0}" dt="2023-03-23T19:02:09.652" v="1847" actId="14100"/>
            <ac:spMkLst>
              <pc:docMk/>
              <pc:sldMasterMk cId="4278707933" sldId="2147483648"/>
              <pc:sldLayoutMk cId="3334777503" sldId="2147483691"/>
              <ac:spMk id="18" creationId="{E6154782-3783-A928-5F9F-E6209B06282F}"/>
            </ac:spMkLst>
          </pc:spChg>
          <pc:spChg chg="mod">
            <ac:chgData name="Lynne Casiple" userId="282ab3a2-0997-4f8e-9e46-16b8835985e9" providerId="ADAL" clId="{C321BC5B-3221-C845-909D-2CDBF68CEFC0}" dt="2023-03-23T16:34:31.966" v="1192" actId="1035"/>
            <ac:spMkLst>
              <pc:docMk/>
              <pc:sldMasterMk cId="4278707933" sldId="2147483648"/>
              <pc:sldLayoutMk cId="3334777503" sldId="2147483691"/>
              <ac:spMk id="19" creationId="{3C888D5D-4460-A640-AD7F-61EC64CB9025}"/>
            </ac:spMkLst>
          </pc:spChg>
          <pc:spChg chg="add mod">
            <ac:chgData name="Lynne Casiple" userId="282ab3a2-0997-4f8e-9e46-16b8835985e9" providerId="ADAL" clId="{C321BC5B-3221-C845-909D-2CDBF68CEFC0}" dt="2023-03-23T16:51:51.413" v="1472"/>
            <ac:spMkLst>
              <pc:docMk/>
              <pc:sldMasterMk cId="4278707933" sldId="2147483648"/>
              <pc:sldLayoutMk cId="3334777503" sldId="2147483691"/>
              <ac:spMk id="20" creationId="{EAEA68AF-82B8-620D-4062-C0DA94D04E17}"/>
            </ac:spMkLst>
          </pc:spChg>
          <pc:spChg chg="mod">
            <ac:chgData name="Lynne Casiple" userId="282ab3a2-0997-4f8e-9e46-16b8835985e9" providerId="ADAL" clId="{C321BC5B-3221-C845-909D-2CDBF68CEFC0}" dt="2023-03-23T19:02:04.857" v="1846"/>
            <ac:spMkLst>
              <pc:docMk/>
              <pc:sldMasterMk cId="4278707933" sldId="2147483648"/>
              <pc:sldLayoutMk cId="3334777503" sldId="2147483691"/>
              <ac:spMk id="24" creationId="{CD280311-0C2C-219E-8EBC-ECC1F00BE511}"/>
            </ac:spMkLst>
          </pc:spChg>
          <pc:spChg chg="add mod">
            <ac:chgData name="Lynne Casiple" userId="282ab3a2-0997-4f8e-9e46-16b8835985e9" providerId="ADAL" clId="{C321BC5B-3221-C845-909D-2CDBF68CEFC0}" dt="2023-03-23T19:02:04.857" v="1846"/>
            <ac:spMkLst>
              <pc:docMk/>
              <pc:sldMasterMk cId="4278707933" sldId="2147483648"/>
              <pc:sldLayoutMk cId="3334777503" sldId="2147483691"/>
              <ac:spMk id="25" creationId="{2A250E8E-57F8-C96E-AEDB-97390DC0DF93}"/>
            </ac:spMkLst>
          </pc:spChg>
          <pc:grpChg chg="add del mod">
            <ac:chgData name="Lynne Casiple" userId="282ab3a2-0997-4f8e-9e46-16b8835985e9" providerId="ADAL" clId="{C321BC5B-3221-C845-909D-2CDBF68CEFC0}" dt="2023-03-23T19:02:02.763" v="1844" actId="478"/>
            <ac:grpSpMkLst>
              <pc:docMk/>
              <pc:sldMasterMk cId="4278707933" sldId="2147483648"/>
              <pc:sldLayoutMk cId="3334777503" sldId="2147483691"/>
              <ac:grpSpMk id="4" creationId="{5DFA206C-1D6E-16A4-0A8B-23553C88B9AD}"/>
            </ac:grpSpMkLst>
          </pc:grpChg>
          <pc:grpChg chg="mod">
            <ac:chgData name="Lynne Casiple" userId="282ab3a2-0997-4f8e-9e46-16b8835985e9" providerId="ADAL" clId="{C321BC5B-3221-C845-909D-2CDBF68CEFC0}" dt="2023-03-23T16:23:26.212" v="824"/>
            <ac:grpSpMkLst>
              <pc:docMk/>
              <pc:sldMasterMk cId="4278707933" sldId="2147483648"/>
              <pc:sldLayoutMk cId="3334777503" sldId="2147483691"/>
              <ac:grpSpMk id="6" creationId="{ACD51FBE-EC39-067B-1166-DE60BDEC20BC}"/>
            </ac:grpSpMkLst>
          </pc:grpChg>
          <pc:grpChg chg="add mod">
            <ac:chgData name="Lynne Casiple" userId="282ab3a2-0997-4f8e-9e46-16b8835985e9" providerId="ADAL" clId="{C321BC5B-3221-C845-909D-2CDBF68CEFC0}" dt="2023-03-23T19:02:04.857" v="1846"/>
            <ac:grpSpMkLst>
              <pc:docMk/>
              <pc:sldMasterMk cId="4278707933" sldId="2147483648"/>
              <pc:sldLayoutMk cId="3334777503" sldId="2147483691"/>
              <ac:grpSpMk id="16" creationId="{2617546B-D398-CEB0-3106-FA9C5EFBBBE7}"/>
            </ac:grpSpMkLst>
          </pc:grpChg>
          <pc:grpChg chg="mod">
            <ac:chgData name="Lynne Casiple" userId="282ab3a2-0997-4f8e-9e46-16b8835985e9" providerId="ADAL" clId="{C321BC5B-3221-C845-909D-2CDBF68CEFC0}" dt="2023-03-23T19:02:04.857" v="1846"/>
            <ac:grpSpMkLst>
              <pc:docMk/>
              <pc:sldMasterMk cId="4278707933" sldId="2147483648"/>
              <pc:sldLayoutMk cId="3334777503" sldId="2147483691"/>
              <ac:grpSpMk id="21" creationId="{E5237C4F-62DF-31A1-F2B0-2E9D4F1A94C4}"/>
            </ac:grpSpMkLst>
          </pc:grpChg>
          <pc:picChg chg="del">
            <ac:chgData name="Lynne Casiple" userId="282ab3a2-0997-4f8e-9e46-16b8835985e9" providerId="ADAL" clId="{C321BC5B-3221-C845-909D-2CDBF68CEFC0}" dt="2023-03-23T16:23:25.667" v="823" actId="478"/>
            <ac:picMkLst>
              <pc:docMk/>
              <pc:sldMasterMk cId="4278707933" sldId="2147483648"/>
              <pc:sldLayoutMk cId="3334777503" sldId="2147483691"/>
              <ac:picMk id="9" creationId="{28437C23-57BB-2748-9640-F299DDD35F2F}"/>
            </ac:picMkLst>
          </pc:picChg>
          <pc:picChg chg="del">
            <ac:chgData name="Lynne Casiple" userId="282ab3a2-0997-4f8e-9e46-16b8835985e9" providerId="ADAL" clId="{C321BC5B-3221-C845-909D-2CDBF68CEFC0}" dt="2023-03-23T19:02:02.763" v="1844" actId="478"/>
            <ac:picMkLst>
              <pc:docMk/>
              <pc:sldMasterMk cId="4278707933" sldId="2147483648"/>
              <pc:sldLayoutMk cId="3334777503" sldId="2147483691"/>
              <ac:picMk id="10" creationId="{45513919-7EC2-6049-84B4-9195973003EB}"/>
            </ac:picMkLst>
          </pc:picChg>
          <pc:picChg chg="mod">
            <ac:chgData name="Lynne Casiple" userId="282ab3a2-0997-4f8e-9e46-16b8835985e9" providerId="ADAL" clId="{C321BC5B-3221-C845-909D-2CDBF68CEFC0}" dt="2023-03-23T16:23:26.212" v="824"/>
            <ac:picMkLst>
              <pc:docMk/>
              <pc:sldMasterMk cId="4278707933" sldId="2147483648"/>
              <pc:sldLayoutMk cId="3334777503" sldId="2147483691"/>
              <ac:picMk id="12" creationId="{6E254C19-7075-7E94-FB79-EEB69901E331}"/>
            </ac:picMkLst>
          </pc:picChg>
          <pc:picChg chg="mod">
            <ac:chgData name="Lynne Casiple" userId="282ab3a2-0997-4f8e-9e46-16b8835985e9" providerId="ADAL" clId="{C321BC5B-3221-C845-909D-2CDBF68CEFC0}" dt="2023-03-23T16:23:26.212" v="824"/>
            <ac:picMkLst>
              <pc:docMk/>
              <pc:sldMasterMk cId="4278707933" sldId="2147483648"/>
              <pc:sldLayoutMk cId="3334777503" sldId="2147483691"/>
              <ac:picMk id="13" creationId="{8C2AC442-0FC5-A557-27D9-13CC4AB3FD81}"/>
            </ac:picMkLst>
          </pc:picChg>
          <pc:picChg chg="mod">
            <ac:chgData name="Lynne Casiple" userId="282ab3a2-0997-4f8e-9e46-16b8835985e9" providerId="ADAL" clId="{C321BC5B-3221-C845-909D-2CDBF68CEFC0}" dt="2023-03-23T17:03:58.302" v="1527" actId="207"/>
            <ac:picMkLst>
              <pc:docMk/>
              <pc:sldMasterMk cId="4278707933" sldId="2147483648"/>
              <pc:sldLayoutMk cId="3334777503" sldId="2147483691"/>
              <ac:picMk id="14" creationId="{35113C6F-5C5A-AA4E-9FA4-A0190849CFDC}"/>
            </ac:picMkLst>
          </pc:picChg>
          <pc:picChg chg="mod">
            <ac:chgData name="Lynne Casiple" userId="282ab3a2-0997-4f8e-9e46-16b8835985e9" providerId="ADAL" clId="{C321BC5B-3221-C845-909D-2CDBF68CEFC0}" dt="2023-03-23T19:02:04.857" v="1846"/>
            <ac:picMkLst>
              <pc:docMk/>
              <pc:sldMasterMk cId="4278707933" sldId="2147483648"/>
              <pc:sldLayoutMk cId="3334777503" sldId="2147483691"/>
              <ac:picMk id="22" creationId="{B89686CF-959C-8C32-AAEA-5A20D9089AFE}"/>
            </ac:picMkLst>
          </pc:picChg>
          <pc:picChg chg="mod">
            <ac:chgData name="Lynne Casiple" userId="282ab3a2-0997-4f8e-9e46-16b8835985e9" providerId="ADAL" clId="{C321BC5B-3221-C845-909D-2CDBF68CEFC0}" dt="2023-03-23T19:02:04.857" v="1846"/>
            <ac:picMkLst>
              <pc:docMk/>
              <pc:sldMasterMk cId="4278707933" sldId="2147483648"/>
              <pc:sldLayoutMk cId="3334777503" sldId="2147483691"/>
              <ac:picMk id="23" creationId="{471C0AE6-19D2-26CA-C11C-DFF797B8B2A9}"/>
            </ac:picMkLst>
          </pc:picChg>
        </pc:sldLayoutChg>
        <pc:sldLayoutChg chg="addSp delSp modSp mod setBg">
          <pc:chgData name="Lynne Casiple" userId="282ab3a2-0997-4f8e-9e46-16b8835985e9" providerId="ADAL" clId="{C321BC5B-3221-C845-909D-2CDBF68CEFC0}" dt="2023-03-23T19:02:20.131" v="1852" actId="14100"/>
          <pc:sldLayoutMkLst>
            <pc:docMk/>
            <pc:sldMasterMk cId="4278707933" sldId="2147483648"/>
            <pc:sldLayoutMk cId="848729651" sldId="2147483692"/>
          </pc:sldLayoutMkLst>
          <pc:spChg chg="add del mod">
            <ac:chgData name="Lynne Casiple" userId="282ab3a2-0997-4f8e-9e46-16b8835985e9" providerId="ADAL" clId="{C321BC5B-3221-C845-909D-2CDBF68CEFC0}" dt="2023-03-23T19:02:16.154" v="1850" actId="478"/>
            <ac:spMkLst>
              <pc:docMk/>
              <pc:sldMasterMk cId="4278707933" sldId="2147483648"/>
              <pc:sldLayoutMk cId="848729651" sldId="2147483692"/>
              <ac:spMk id="2" creationId="{26517D08-90BA-F397-61F6-4B8D341E3980}"/>
            </ac:spMkLst>
          </pc:spChg>
          <pc:spChg chg="add del mod">
            <ac:chgData name="Lynne Casiple" userId="282ab3a2-0997-4f8e-9e46-16b8835985e9" providerId="ADAL" clId="{C321BC5B-3221-C845-909D-2CDBF68CEFC0}" dt="2023-03-23T19:02:14.363" v="1848" actId="478"/>
            <ac:spMkLst>
              <pc:docMk/>
              <pc:sldMasterMk cId="4278707933" sldId="2147483648"/>
              <pc:sldLayoutMk cId="848729651" sldId="2147483692"/>
              <ac:spMk id="3" creationId="{EEBFF451-022E-0770-83B9-AD3D7382C4DA}"/>
            </ac:spMkLst>
          </pc:spChg>
          <pc:spChg chg="del">
            <ac:chgData name="Lynne Casiple" userId="282ab3a2-0997-4f8e-9e46-16b8835985e9" providerId="ADAL" clId="{C321BC5B-3221-C845-909D-2CDBF68CEFC0}" dt="2023-03-23T16:51:55.885" v="1473" actId="478"/>
            <ac:spMkLst>
              <pc:docMk/>
              <pc:sldMasterMk cId="4278707933" sldId="2147483648"/>
              <pc:sldLayoutMk cId="848729651" sldId="2147483692"/>
              <ac:spMk id="5" creationId="{1CFBA338-01D4-4949-9BBF-44D88E693560}"/>
            </ac:spMkLst>
          </pc:spChg>
          <pc:spChg chg="add mod">
            <ac:chgData name="Lynne Casiple" userId="282ab3a2-0997-4f8e-9e46-16b8835985e9" providerId="ADAL" clId="{C321BC5B-3221-C845-909D-2CDBF68CEFC0}" dt="2023-03-23T19:02:17.049" v="1851"/>
            <ac:spMkLst>
              <pc:docMk/>
              <pc:sldMasterMk cId="4278707933" sldId="2147483648"/>
              <pc:sldLayoutMk cId="848729651" sldId="2147483692"/>
              <ac:spMk id="5" creationId="{37C23BA4-D0B1-A0A7-6AD8-55F6D63942A4}"/>
            </ac:spMkLst>
          </pc:spChg>
          <pc:spChg chg="del">
            <ac:chgData name="Lynne Casiple" userId="282ab3a2-0997-4f8e-9e46-16b8835985e9" providerId="ADAL" clId="{C321BC5B-3221-C845-909D-2CDBF68CEFC0}" dt="2023-03-23T19:02:14.363" v="1848" actId="478"/>
            <ac:spMkLst>
              <pc:docMk/>
              <pc:sldMasterMk cId="4278707933" sldId="2147483648"/>
              <pc:sldLayoutMk cId="848729651" sldId="2147483692"/>
              <ac:spMk id="8" creationId="{C0C88CEE-2C59-4B47-BB3B-35EFEFB1C3B9}"/>
            </ac:spMkLst>
          </pc:spChg>
          <pc:spChg chg="add mod">
            <ac:chgData name="Lynne Casiple" userId="282ab3a2-0997-4f8e-9e46-16b8835985e9" providerId="ADAL" clId="{C321BC5B-3221-C845-909D-2CDBF68CEFC0}" dt="2023-03-23T19:02:17.049" v="1851"/>
            <ac:spMkLst>
              <pc:docMk/>
              <pc:sldMasterMk cId="4278707933" sldId="2147483648"/>
              <pc:sldLayoutMk cId="848729651" sldId="2147483692"/>
              <ac:spMk id="9" creationId="{D6AB2FE7-7226-3DBE-D62E-3105BD5A13BB}"/>
            </ac:spMkLst>
          </pc:spChg>
          <pc:spChg chg="mod">
            <ac:chgData name="Lynne Casiple" userId="282ab3a2-0997-4f8e-9e46-16b8835985e9" providerId="ADAL" clId="{C321BC5B-3221-C845-909D-2CDBF68CEFC0}" dt="2023-03-23T16:41:40.842" v="1240" actId="14100"/>
            <ac:spMkLst>
              <pc:docMk/>
              <pc:sldMasterMk cId="4278707933" sldId="2147483648"/>
              <pc:sldLayoutMk cId="848729651" sldId="2147483692"/>
              <ac:spMk id="11" creationId="{BF8DF7C2-5A27-5242-9796-8E4EAC950617}"/>
            </ac:spMkLst>
          </pc:spChg>
          <pc:spChg chg="mod">
            <ac:chgData name="Lynne Casiple" userId="282ab3a2-0997-4f8e-9e46-16b8835985e9" providerId="ADAL" clId="{C321BC5B-3221-C845-909D-2CDBF68CEFC0}" dt="2023-03-23T16:35:03.234" v="1209" actId="1036"/>
            <ac:spMkLst>
              <pc:docMk/>
              <pc:sldMasterMk cId="4278707933" sldId="2147483648"/>
              <pc:sldLayoutMk cId="848729651" sldId="2147483692"/>
              <ac:spMk id="13" creationId="{814BA0A0-2C63-2E44-A651-42F3428C03C0}"/>
            </ac:spMkLst>
          </pc:spChg>
          <pc:spChg chg="mod">
            <ac:chgData name="Lynne Casiple" userId="282ab3a2-0997-4f8e-9e46-16b8835985e9" providerId="ADAL" clId="{C321BC5B-3221-C845-909D-2CDBF68CEFC0}" dt="2023-03-23T16:23:29.378" v="826"/>
            <ac:spMkLst>
              <pc:docMk/>
              <pc:sldMasterMk cId="4278707933" sldId="2147483648"/>
              <pc:sldLayoutMk cId="848729651" sldId="2147483692"/>
              <ac:spMk id="15" creationId="{1203F792-01D9-9BF1-A031-29953595CA03}"/>
            </ac:spMkLst>
          </pc:spChg>
          <pc:spChg chg="del">
            <ac:chgData name="Lynne Casiple" userId="282ab3a2-0997-4f8e-9e46-16b8835985e9" providerId="ADAL" clId="{C321BC5B-3221-C845-909D-2CDBF68CEFC0}" dt="2023-03-23T16:51:57.301" v="1474" actId="478"/>
            <ac:spMkLst>
              <pc:docMk/>
              <pc:sldMasterMk cId="4278707933" sldId="2147483648"/>
              <pc:sldLayoutMk cId="848729651" sldId="2147483692"/>
              <ac:spMk id="16" creationId="{0A944E21-C7B9-A749-97D6-75E52990A948}"/>
            </ac:spMkLst>
          </pc:spChg>
          <pc:spChg chg="add del mod">
            <ac:chgData name="Lynne Casiple" userId="282ab3a2-0997-4f8e-9e46-16b8835985e9" providerId="ADAL" clId="{C321BC5B-3221-C845-909D-2CDBF68CEFC0}" dt="2023-03-23T19:02:14.363" v="1848" actId="478"/>
            <ac:spMkLst>
              <pc:docMk/>
              <pc:sldMasterMk cId="4278707933" sldId="2147483648"/>
              <pc:sldLayoutMk cId="848729651" sldId="2147483692"/>
              <ac:spMk id="17" creationId="{066BCA2C-BD57-FB38-A35B-E702DA937055}"/>
            </ac:spMkLst>
          </pc:spChg>
          <pc:spChg chg="add mod">
            <ac:chgData name="Lynne Casiple" userId="282ab3a2-0997-4f8e-9e46-16b8835985e9" providerId="ADAL" clId="{C321BC5B-3221-C845-909D-2CDBF68CEFC0}" dt="2023-03-23T19:02:20.131" v="1852" actId="14100"/>
            <ac:spMkLst>
              <pc:docMk/>
              <pc:sldMasterMk cId="4278707933" sldId="2147483648"/>
              <pc:sldLayoutMk cId="848729651" sldId="2147483692"/>
              <ac:spMk id="18" creationId="{7DC892F6-F878-EF95-B225-28611066030E}"/>
            </ac:spMkLst>
          </pc:spChg>
          <pc:spChg chg="add mod">
            <ac:chgData name="Lynne Casiple" userId="282ab3a2-0997-4f8e-9e46-16b8835985e9" providerId="ADAL" clId="{C321BC5B-3221-C845-909D-2CDBF68CEFC0}" dt="2023-03-23T16:51:57.718" v="1475"/>
            <ac:spMkLst>
              <pc:docMk/>
              <pc:sldMasterMk cId="4278707933" sldId="2147483648"/>
              <pc:sldLayoutMk cId="848729651" sldId="2147483692"/>
              <ac:spMk id="19" creationId="{71D4E487-CA1A-53E9-715D-F45D320F283F}"/>
            </ac:spMkLst>
          </pc:spChg>
          <pc:spChg chg="mod">
            <ac:chgData name="Lynne Casiple" userId="282ab3a2-0997-4f8e-9e46-16b8835985e9" providerId="ADAL" clId="{C321BC5B-3221-C845-909D-2CDBF68CEFC0}" dt="2023-03-23T19:02:17.049" v="1851"/>
            <ac:spMkLst>
              <pc:docMk/>
              <pc:sldMasterMk cId="4278707933" sldId="2147483648"/>
              <pc:sldLayoutMk cId="848729651" sldId="2147483692"/>
              <ac:spMk id="23" creationId="{5DCD7CAC-C314-AF11-7274-D95F87EF60BE}"/>
            </ac:spMkLst>
          </pc:spChg>
          <pc:spChg chg="add mod">
            <ac:chgData name="Lynne Casiple" userId="282ab3a2-0997-4f8e-9e46-16b8835985e9" providerId="ADAL" clId="{C321BC5B-3221-C845-909D-2CDBF68CEFC0}" dt="2023-03-23T19:02:17.049" v="1851"/>
            <ac:spMkLst>
              <pc:docMk/>
              <pc:sldMasterMk cId="4278707933" sldId="2147483648"/>
              <pc:sldLayoutMk cId="848729651" sldId="2147483692"/>
              <ac:spMk id="24" creationId="{635CA072-9D2E-3865-16D6-2023E184A96C}"/>
            </ac:spMkLst>
          </pc:spChg>
          <pc:grpChg chg="add del mod">
            <ac:chgData name="Lynne Casiple" userId="282ab3a2-0997-4f8e-9e46-16b8835985e9" providerId="ADAL" clId="{C321BC5B-3221-C845-909D-2CDBF68CEFC0}" dt="2023-03-23T19:02:15.352" v="1849" actId="478"/>
            <ac:grpSpMkLst>
              <pc:docMk/>
              <pc:sldMasterMk cId="4278707933" sldId="2147483648"/>
              <pc:sldLayoutMk cId="848729651" sldId="2147483692"/>
              <ac:grpSpMk id="4" creationId="{E94B6E42-B387-C80E-0B3B-6C72423170B5}"/>
            </ac:grpSpMkLst>
          </pc:grpChg>
          <pc:grpChg chg="mod">
            <ac:chgData name="Lynne Casiple" userId="282ab3a2-0997-4f8e-9e46-16b8835985e9" providerId="ADAL" clId="{C321BC5B-3221-C845-909D-2CDBF68CEFC0}" dt="2023-03-23T16:23:29.378" v="826"/>
            <ac:grpSpMkLst>
              <pc:docMk/>
              <pc:sldMasterMk cId="4278707933" sldId="2147483648"/>
              <pc:sldLayoutMk cId="848729651" sldId="2147483692"/>
              <ac:grpSpMk id="6" creationId="{C09336EA-83B8-EDED-B004-7C562DE6EA7B}"/>
            </ac:grpSpMkLst>
          </pc:grpChg>
          <pc:grpChg chg="add mod">
            <ac:chgData name="Lynne Casiple" userId="282ab3a2-0997-4f8e-9e46-16b8835985e9" providerId="ADAL" clId="{C321BC5B-3221-C845-909D-2CDBF68CEFC0}" dt="2023-03-23T19:02:17.049" v="1851"/>
            <ac:grpSpMkLst>
              <pc:docMk/>
              <pc:sldMasterMk cId="4278707933" sldId="2147483648"/>
              <pc:sldLayoutMk cId="848729651" sldId="2147483692"/>
              <ac:grpSpMk id="16" creationId="{99BDD432-B415-D471-C005-B20D18DC4E9F}"/>
            </ac:grpSpMkLst>
          </pc:grpChg>
          <pc:grpChg chg="mod">
            <ac:chgData name="Lynne Casiple" userId="282ab3a2-0997-4f8e-9e46-16b8835985e9" providerId="ADAL" clId="{C321BC5B-3221-C845-909D-2CDBF68CEFC0}" dt="2023-03-23T19:02:17.049" v="1851"/>
            <ac:grpSpMkLst>
              <pc:docMk/>
              <pc:sldMasterMk cId="4278707933" sldId="2147483648"/>
              <pc:sldLayoutMk cId="848729651" sldId="2147483692"/>
              <ac:grpSpMk id="20" creationId="{D26A502C-7363-A948-B3DC-016A97A4235C}"/>
            </ac:grpSpMkLst>
          </pc:grpChg>
          <pc:picChg chg="mod">
            <ac:chgData name="Lynne Casiple" userId="282ab3a2-0997-4f8e-9e46-16b8835985e9" providerId="ADAL" clId="{C321BC5B-3221-C845-909D-2CDBF68CEFC0}" dt="2023-03-23T16:23:29.378" v="826"/>
            <ac:picMkLst>
              <pc:docMk/>
              <pc:sldMasterMk cId="4278707933" sldId="2147483648"/>
              <pc:sldLayoutMk cId="848729651" sldId="2147483692"/>
              <ac:picMk id="7" creationId="{20C179C5-3486-8C71-4DE5-74F4325A0BCC}"/>
            </ac:picMkLst>
          </pc:picChg>
          <pc:picChg chg="del">
            <ac:chgData name="Lynne Casiple" userId="282ab3a2-0997-4f8e-9e46-16b8835985e9" providerId="ADAL" clId="{C321BC5B-3221-C845-909D-2CDBF68CEFC0}" dt="2023-03-23T16:23:28.928" v="825" actId="478"/>
            <ac:picMkLst>
              <pc:docMk/>
              <pc:sldMasterMk cId="4278707933" sldId="2147483648"/>
              <pc:sldLayoutMk cId="848729651" sldId="2147483692"/>
              <ac:picMk id="9" creationId="{28437C23-57BB-2748-9640-F299DDD35F2F}"/>
            </ac:picMkLst>
          </pc:picChg>
          <pc:picChg chg="del">
            <ac:chgData name="Lynne Casiple" userId="282ab3a2-0997-4f8e-9e46-16b8835985e9" providerId="ADAL" clId="{C321BC5B-3221-C845-909D-2CDBF68CEFC0}" dt="2023-03-23T19:02:14.363" v="1848" actId="478"/>
            <ac:picMkLst>
              <pc:docMk/>
              <pc:sldMasterMk cId="4278707933" sldId="2147483648"/>
              <pc:sldLayoutMk cId="848729651" sldId="2147483692"/>
              <ac:picMk id="10" creationId="{45513919-7EC2-6049-84B4-9195973003EB}"/>
            </ac:picMkLst>
          </pc:picChg>
          <pc:picChg chg="mod">
            <ac:chgData name="Lynne Casiple" userId="282ab3a2-0997-4f8e-9e46-16b8835985e9" providerId="ADAL" clId="{C321BC5B-3221-C845-909D-2CDBF68CEFC0}" dt="2023-03-23T17:03:58.301" v="1525" actId="207"/>
            <ac:picMkLst>
              <pc:docMk/>
              <pc:sldMasterMk cId="4278707933" sldId="2147483648"/>
              <pc:sldLayoutMk cId="848729651" sldId="2147483692"/>
              <ac:picMk id="12" creationId="{94363A18-9E36-154D-B244-ECF10DE46955}"/>
            </ac:picMkLst>
          </pc:picChg>
          <pc:picChg chg="mod">
            <ac:chgData name="Lynne Casiple" userId="282ab3a2-0997-4f8e-9e46-16b8835985e9" providerId="ADAL" clId="{C321BC5B-3221-C845-909D-2CDBF68CEFC0}" dt="2023-03-23T16:23:29.378" v="826"/>
            <ac:picMkLst>
              <pc:docMk/>
              <pc:sldMasterMk cId="4278707933" sldId="2147483648"/>
              <pc:sldLayoutMk cId="848729651" sldId="2147483692"/>
              <ac:picMk id="14" creationId="{B30D8DCE-9D77-3C32-1A57-3F122B3BC4B1}"/>
            </ac:picMkLst>
          </pc:picChg>
          <pc:picChg chg="mod">
            <ac:chgData name="Lynne Casiple" userId="282ab3a2-0997-4f8e-9e46-16b8835985e9" providerId="ADAL" clId="{C321BC5B-3221-C845-909D-2CDBF68CEFC0}" dt="2023-03-23T19:02:17.049" v="1851"/>
            <ac:picMkLst>
              <pc:docMk/>
              <pc:sldMasterMk cId="4278707933" sldId="2147483648"/>
              <pc:sldLayoutMk cId="848729651" sldId="2147483692"/>
              <ac:picMk id="21" creationId="{357A1DED-C468-A43C-45B5-52C58097E5ED}"/>
            </ac:picMkLst>
          </pc:picChg>
          <pc:picChg chg="mod">
            <ac:chgData name="Lynne Casiple" userId="282ab3a2-0997-4f8e-9e46-16b8835985e9" providerId="ADAL" clId="{C321BC5B-3221-C845-909D-2CDBF68CEFC0}" dt="2023-03-23T19:02:17.049" v="1851"/>
            <ac:picMkLst>
              <pc:docMk/>
              <pc:sldMasterMk cId="4278707933" sldId="2147483648"/>
              <pc:sldLayoutMk cId="848729651" sldId="2147483692"/>
              <ac:picMk id="22" creationId="{58340C2A-A9D5-AE72-CFD9-B2042DA8D173}"/>
            </ac:picMkLst>
          </pc:pic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77EBF9-AFF8-924C-881B-CE7304B00F5C}"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DEE10DC-2212-D74A-9229-8C743200EE24}">
      <dgm:prSet/>
      <dgm:spPr>
        <a:solidFill>
          <a:schemeClr val="accent1"/>
        </a:solidFill>
      </dgm:spPr>
      <dgm:t>
        <a:bodyPr/>
        <a:lstStyle/>
        <a:p>
          <a:r>
            <a:rPr lang="en-US" b="1" i="1"/>
            <a:t>POSITIVE</a:t>
          </a:r>
          <a:endParaRPr lang="en-CA"/>
        </a:p>
      </dgm:t>
    </dgm:pt>
    <dgm:pt modelId="{B8A1B125-8DA2-E34C-85AD-FB1ABFEB9C61}" type="parTrans" cxnId="{CA5FB168-0FDB-E741-B151-7597A0B16EA4}">
      <dgm:prSet/>
      <dgm:spPr/>
      <dgm:t>
        <a:bodyPr/>
        <a:lstStyle/>
        <a:p>
          <a:endParaRPr lang="en-US"/>
        </a:p>
      </dgm:t>
    </dgm:pt>
    <dgm:pt modelId="{9FA7E9C5-FD8B-B14E-80D9-9EC0F8D83EAE}" type="sibTrans" cxnId="{CA5FB168-0FDB-E741-B151-7597A0B16EA4}">
      <dgm:prSet/>
      <dgm:spPr/>
      <dgm:t>
        <a:bodyPr/>
        <a:lstStyle/>
        <a:p>
          <a:endParaRPr lang="en-US"/>
        </a:p>
      </dgm:t>
    </dgm:pt>
    <dgm:pt modelId="{F9EF3B0F-5E6D-3E4F-A135-C6C2B41F2FD8}">
      <dgm:prSet/>
      <dgm:spPr>
        <a:solidFill>
          <a:schemeClr val="accent1">
            <a:lumMod val="20000"/>
            <a:lumOff val="80000"/>
            <a:alpha val="90000"/>
          </a:schemeClr>
        </a:solidFill>
      </dgm:spPr>
      <dgm:t>
        <a:bodyPr/>
        <a:lstStyle/>
        <a:p>
          <a:r>
            <a:rPr lang="en-US"/>
            <a:t>Boosting revenue, Economic development and growth</a:t>
          </a:r>
          <a:endParaRPr lang="en-CA"/>
        </a:p>
      </dgm:t>
    </dgm:pt>
    <dgm:pt modelId="{4515A4B0-FE7C-AA4F-9865-31F900E24563}" type="parTrans" cxnId="{18B65A15-53E7-7B40-8A59-831A6441516F}">
      <dgm:prSet/>
      <dgm:spPr/>
      <dgm:t>
        <a:bodyPr/>
        <a:lstStyle/>
        <a:p>
          <a:endParaRPr lang="en-US"/>
        </a:p>
      </dgm:t>
    </dgm:pt>
    <dgm:pt modelId="{350E3364-7976-ED41-A303-B9F3AF217470}" type="sibTrans" cxnId="{18B65A15-53E7-7B40-8A59-831A6441516F}">
      <dgm:prSet/>
      <dgm:spPr/>
      <dgm:t>
        <a:bodyPr/>
        <a:lstStyle/>
        <a:p>
          <a:endParaRPr lang="en-US"/>
        </a:p>
      </dgm:t>
    </dgm:pt>
    <dgm:pt modelId="{72F43517-815B-F746-8941-B4EC6258CEEF}">
      <dgm:prSet/>
      <dgm:spPr>
        <a:solidFill>
          <a:schemeClr val="accent1">
            <a:lumMod val="20000"/>
            <a:lumOff val="80000"/>
            <a:alpha val="90000"/>
          </a:schemeClr>
        </a:solidFill>
      </dgm:spPr>
      <dgm:t>
        <a:bodyPr/>
        <a:lstStyle/>
        <a:p>
          <a:r>
            <a:rPr lang="en-US"/>
            <a:t>Improved infrastructure</a:t>
          </a:r>
          <a:endParaRPr lang="en-CA"/>
        </a:p>
      </dgm:t>
    </dgm:pt>
    <dgm:pt modelId="{AD60E703-B96B-674F-B27A-459416366A39}" type="parTrans" cxnId="{F8C86EF5-7946-A94A-94B6-45DEDB22F4D8}">
      <dgm:prSet/>
      <dgm:spPr/>
      <dgm:t>
        <a:bodyPr/>
        <a:lstStyle/>
        <a:p>
          <a:endParaRPr lang="en-US"/>
        </a:p>
      </dgm:t>
    </dgm:pt>
    <dgm:pt modelId="{48E3845C-6882-1842-98A3-DBC38FD3E73A}" type="sibTrans" cxnId="{F8C86EF5-7946-A94A-94B6-45DEDB22F4D8}">
      <dgm:prSet/>
      <dgm:spPr/>
      <dgm:t>
        <a:bodyPr/>
        <a:lstStyle/>
        <a:p>
          <a:endParaRPr lang="en-US"/>
        </a:p>
      </dgm:t>
    </dgm:pt>
    <dgm:pt modelId="{4A623E94-5158-594F-831C-76795E7EF74F}">
      <dgm:prSet/>
      <dgm:spPr>
        <a:solidFill>
          <a:schemeClr val="accent1">
            <a:lumMod val="20000"/>
            <a:lumOff val="80000"/>
            <a:alpha val="90000"/>
          </a:schemeClr>
        </a:solidFill>
      </dgm:spPr>
      <dgm:t>
        <a:bodyPr/>
        <a:lstStyle/>
        <a:p>
          <a:r>
            <a:rPr lang="en-US"/>
            <a:t>Employment opportunities</a:t>
          </a:r>
          <a:endParaRPr lang="en-CA"/>
        </a:p>
      </dgm:t>
    </dgm:pt>
    <dgm:pt modelId="{E699E333-7A6C-034D-9CF5-B9C9A6B665C2}" type="parTrans" cxnId="{88237781-0139-094D-BD68-E9B32C5DD50B}">
      <dgm:prSet/>
      <dgm:spPr/>
      <dgm:t>
        <a:bodyPr/>
        <a:lstStyle/>
        <a:p>
          <a:endParaRPr lang="en-US"/>
        </a:p>
      </dgm:t>
    </dgm:pt>
    <dgm:pt modelId="{4A407FF6-8107-4A4B-A432-AAC95909316D}" type="sibTrans" cxnId="{88237781-0139-094D-BD68-E9B32C5DD50B}">
      <dgm:prSet/>
      <dgm:spPr/>
      <dgm:t>
        <a:bodyPr/>
        <a:lstStyle/>
        <a:p>
          <a:endParaRPr lang="en-US"/>
        </a:p>
      </dgm:t>
    </dgm:pt>
    <dgm:pt modelId="{5438981E-A48A-CB41-A35E-D28972A94A9B}">
      <dgm:prSet/>
      <dgm:spPr/>
      <dgm:t>
        <a:bodyPr/>
        <a:lstStyle/>
        <a:p>
          <a:r>
            <a:rPr lang="en-US" b="1" i="1"/>
            <a:t>Negative</a:t>
          </a:r>
          <a:endParaRPr lang="en-CA"/>
        </a:p>
      </dgm:t>
    </dgm:pt>
    <dgm:pt modelId="{D45836B4-9388-D14B-9F53-1481486261C5}" type="parTrans" cxnId="{90414C73-E332-904B-9DE9-B6E4682997B5}">
      <dgm:prSet/>
      <dgm:spPr/>
      <dgm:t>
        <a:bodyPr/>
        <a:lstStyle/>
        <a:p>
          <a:endParaRPr lang="en-US"/>
        </a:p>
      </dgm:t>
    </dgm:pt>
    <dgm:pt modelId="{C02BADF4-2784-B449-89CD-69D6F059B387}" type="sibTrans" cxnId="{90414C73-E332-904B-9DE9-B6E4682997B5}">
      <dgm:prSet/>
      <dgm:spPr/>
      <dgm:t>
        <a:bodyPr/>
        <a:lstStyle/>
        <a:p>
          <a:endParaRPr lang="en-US"/>
        </a:p>
      </dgm:t>
    </dgm:pt>
    <dgm:pt modelId="{01C43837-74E3-724F-81A8-2D07C4175A33}">
      <dgm:prSet/>
      <dgm:spPr/>
      <dgm:t>
        <a:bodyPr/>
        <a:lstStyle/>
        <a:p>
          <a:r>
            <a:rPr lang="en-US"/>
            <a:t>Inequalities of income and social exclusion (corruption)</a:t>
          </a:r>
          <a:endParaRPr lang="en-CA"/>
        </a:p>
      </dgm:t>
    </dgm:pt>
    <dgm:pt modelId="{5712C1A2-CE49-7342-A68B-ABA23CE0A437}" type="parTrans" cxnId="{75FD14FC-7D62-9A4C-A938-A1D661E2134A}">
      <dgm:prSet/>
      <dgm:spPr/>
      <dgm:t>
        <a:bodyPr/>
        <a:lstStyle/>
        <a:p>
          <a:endParaRPr lang="en-US"/>
        </a:p>
      </dgm:t>
    </dgm:pt>
    <dgm:pt modelId="{52D86FC9-C7DA-AE4B-B114-16F6B1F992EB}" type="sibTrans" cxnId="{75FD14FC-7D62-9A4C-A938-A1D661E2134A}">
      <dgm:prSet/>
      <dgm:spPr/>
      <dgm:t>
        <a:bodyPr/>
        <a:lstStyle/>
        <a:p>
          <a:endParaRPr lang="en-US"/>
        </a:p>
      </dgm:t>
    </dgm:pt>
    <dgm:pt modelId="{6743333D-0A16-514F-AFC6-7D81CC1DC6C9}">
      <dgm:prSet/>
      <dgm:spPr/>
      <dgm:t>
        <a:bodyPr/>
        <a:lstStyle/>
        <a:p>
          <a:r>
            <a:rPr lang="en-US"/>
            <a:t>Environmental degradation (pollution, poor decommissioning</a:t>
          </a:r>
          <a:endParaRPr lang="en-CA"/>
        </a:p>
      </dgm:t>
    </dgm:pt>
    <dgm:pt modelId="{6C40F40E-D1BA-EC40-8F50-6719ECF4F931}" type="parTrans" cxnId="{05D7D78D-7277-D441-8517-13C8BD8BC001}">
      <dgm:prSet/>
      <dgm:spPr/>
      <dgm:t>
        <a:bodyPr/>
        <a:lstStyle/>
        <a:p>
          <a:endParaRPr lang="en-US"/>
        </a:p>
      </dgm:t>
    </dgm:pt>
    <dgm:pt modelId="{3BB9FB84-9079-4349-A8E1-3DAED0FD1466}" type="sibTrans" cxnId="{05D7D78D-7277-D441-8517-13C8BD8BC001}">
      <dgm:prSet/>
      <dgm:spPr/>
      <dgm:t>
        <a:bodyPr/>
        <a:lstStyle/>
        <a:p>
          <a:endParaRPr lang="en-US"/>
        </a:p>
      </dgm:t>
    </dgm:pt>
    <dgm:pt modelId="{732735BF-3A52-3F4A-A28E-00258194E1D5}">
      <dgm:prSet/>
      <dgm:spPr/>
      <dgm:t>
        <a:bodyPr/>
        <a:lstStyle/>
        <a:p>
          <a:r>
            <a:rPr lang="en-US"/>
            <a:t>Resource curse</a:t>
          </a:r>
          <a:endParaRPr lang="en-CA"/>
        </a:p>
      </dgm:t>
    </dgm:pt>
    <dgm:pt modelId="{C4A5ACD6-8829-2C42-AB52-B9A44D3A86A4}" type="parTrans" cxnId="{6DCD01E4-2FD3-464B-844E-76D7FFF1D3CB}">
      <dgm:prSet/>
      <dgm:spPr/>
      <dgm:t>
        <a:bodyPr/>
        <a:lstStyle/>
        <a:p>
          <a:endParaRPr lang="en-US"/>
        </a:p>
      </dgm:t>
    </dgm:pt>
    <dgm:pt modelId="{F45C692C-5C6B-8B49-B799-D6E7AEED9559}" type="sibTrans" cxnId="{6DCD01E4-2FD3-464B-844E-76D7FFF1D3CB}">
      <dgm:prSet/>
      <dgm:spPr/>
      <dgm:t>
        <a:bodyPr/>
        <a:lstStyle/>
        <a:p>
          <a:endParaRPr lang="en-US"/>
        </a:p>
      </dgm:t>
    </dgm:pt>
    <dgm:pt modelId="{757081A5-DCE1-024D-BA3A-9BDC31E4AAEF}" type="pres">
      <dgm:prSet presAssocID="{2077EBF9-AFF8-924C-881B-CE7304B00F5C}" presName="Name0" presStyleCnt="0">
        <dgm:presLayoutVars>
          <dgm:dir/>
          <dgm:animLvl val="lvl"/>
          <dgm:resizeHandles val="exact"/>
        </dgm:presLayoutVars>
      </dgm:prSet>
      <dgm:spPr/>
      <dgm:t>
        <a:bodyPr/>
        <a:lstStyle/>
        <a:p>
          <a:endParaRPr lang="en-US"/>
        </a:p>
      </dgm:t>
    </dgm:pt>
    <dgm:pt modelId="{0C65D63E-13D6-BA40-8A1F-E061E6D8965E}" type="pres">
      <dgm:prSet presAssocID="{3DEE10DC-2212-D74A-9229-8C743200EE24}" presName="composite" presStyleCnt="0"/>
      <dgm:spPr/>
    </dgm:pt>
    <dgm:pt modelId="{C029A588-6E59-1C4B-848E-97AB4801406B}" type="pres">
      <dgm:prSet presAssocID="{3DEE10DC-2212-D74A-9229-8C743200EE24}" presName="parTx" presStyleLbl="alignNode1" presStyleIdx="0" presStyleCnt="2">
        <dgm:presLayoutVars>
          <dgm:chMax val="0"/>
          <dgm:chPref val="0"/>
          <dgm:bulletEnabled val="1"/>
        </dgm:presLayoutVars>
      </dgm:prSet>
      <dgm:spPr/>
      <dgm:t>
        <a:bodyPr/>
        <a:lstStyle/>
        <a:p>
          <a:endParaRPr lang="en-US"/>
        </a:p>
      </dgm:t>
    </dgm:pt>
    <dgm:pt modelId="{7CC7DACB-D9BC-934C-98C5-C4F350B00BF1}" type="pres">
      <dgm:prSet presAssocID="{3DEE10DC-2212-D74A-9229-8C743200EE24}" presName="desTx" presStyleLbl="alignAccFollowNode1" presStyleIdx="0" presStyleCnt="2">
        <dgm:presLayoutVars>
          <dgm:bulletEnabled val="1"/>
        </dgm:presLayoutVars>
      </dgm:prSet>
      <dgm:spPr/>
      <dgm:t>
        <a:bodyPr/>
        <a:lstStyle/>
        <a:p>
          <a:endParaRPr lang="en-US"/>
        </a:p>
      </dgm:t>
    </dgm:pt>
    <dgm:pt modelId="{43CD2EBC-B1FA-AC48-B5C6-05E1C04A309D}" type="pres">
      <dgm:prSet presAssocID="{9FA7E9C5-FD8B-B14E-80D9-9EC0F8D83EAE}" presName="space" presStyleCnt="0"/>
      <dgm:spPr/>
    </dgm:pt>
    <dgm:pt modelId="{E5464D10-D925-414C-803A-8A74C5EC9570}" type="pres">
      <dgm:prSet presAssocID="{5438981E-A48A-CB41-A35E-D28972A94A9B}" presName="composite" presStyleCnt="0"/>
      <dgm:spPr/>
    </dgm:pt>
    <dgm:pt modelId="{6CD6837C-7954-8646-A59F-D1B5A0B4ADF4}" type="pres">
      <dgm:prSet presAssocID="{5438981E-A48A-CB41-A35E-D28972A94A9B}" presName="parTx" presStyleLbl="alignNode1" presStyleIdx="1" presStyleCnt="2">
        <dgm:presLayoutVars>
          <dgm:chMax val="0"/>
          <dgm:chPref val="0"/>
          <dgm:bulletEnabled val="1"/>
        </dgm:presLayoutVars>
      </dgm:prSet>
      <dgm:spPr/>
      <dgm:t>
        <a:bodyPr/>
        <a:lstStyle/>
        <a:p>
          <a:endParaRPr lang="en-US"/>
        </a:p>
      </dgm:t>
    </dgm:pt>
    <dgm:pt modelId="{20CB39D7-D73B-E94B-8EC2-9D49094AA375}" type="pres">
      <dgm:prSet presAssocID="{5438981E-A48A-CB41-A35E-D28972A94A9B}" presName="desTx" presStyleLbl="alignAccFollowNode1" presStyleIdx="1" presStyleCnt="2">
        <dgm:presLayoutVars>
          <dgm:bulletEnabled val="1"/>
        </dgm:presLayoutVars>
      </dgm:prSet>
      <dgm:spPr/>
      <dgm:t>
        <a:bodyPr/>
        <a:lstStyle/>
        <a:p>
          <a:endParaRPr lang="en-US"/>
        </a:p>
      </dgm:t>
    </dgm:pt>
  </dgm:ptLst>
  <dgm:cxnLst>
    <dgm:cxn modelId="{6DCD01E4-2FD3-464B-844E-76D7FFF1D3CB}" srcId="{5438981E-A48A-CB41-A35E-D28972A94A9B}" destId="{732735BF-3A52-3F4A-A28E-00258194E1D5}" srcOrd="2" destOrd="0" parTransId="{C4A5ACD6-8829-2C42-AB52-B9A44D3A86A4}" sibTransId="{F45C692C-5C6B-8B49-B799-D6E7AEED9559}"/>
    <dgm:cxn modelId="{F8C86EF5-7946-A94A-94B6-45DEDB22F4D8}" srcId="{3DEE10DC-2212-D74A-9229-8C743200EE24}" destId="{72F43517-815B-F746-8941-B4EC6258CEEF}" srcOrd="1" destOrd="0" parTransId="{AD60E703-B96B-674F-B27A-459416366A39}" sibTransId="{48E3845C-6882-1842-98A3-DBC38FD3E73A}"/>
    <dgm:cxn modelId="{FA155B2B-D798-5B4D-ACF3-B30B978B2B7E}" type="presOf" srcId="{2077EBF9-AFF8-924C-881B-CE7304B00F5C}" destId="{757081A5-DCE1-024D-BA3A-9BDC31E4AAEF}" srcOrd="0" destOrd="0" presId="urn:microsoft.com/office/officeart/2005/8/layout/hList1"/>
    <dgm:cxn modelId="{8F6FA0FF-2A37-7D47-8EAD-C1C6C48855E5}" type="presOf" srcId="{01C43837-74E3-724F-81A8-2D07C4175A33}" destId="{20CB39D7-D73B-E94B-8EC2-9D49094AA375}" srcOrd="0" destOrd="0" presId="urn:microsoft.com/office/officeart/2005/8/layout/hList1"/>
    <dgm:cxn modelId="{29294969-E4B0-0D46-80EF-21E4398F7AD4}" type="presOf" srcId="{F9EF3B0F-5E6D-3E4F-A135-C6C2B41F2FD8}" destId="{7CC7DACB-D9BC-934C-98C5-C4F350B00BF1}" srcOrd="0" destOrd="0" presId="urn:microsoft.com/office/officeart/2005/8/layout/hList1"/>
    <dgm:cxn modelId="{65DBB5AF-B675-CF44-A383-A896C6E0FA70}" type="presOf" srcId="{732735BF-3A52-3F4A-A28E-00258194E1D5}" destId="{20CB39D7-D73B-E94B-8EC2-9D49094AA375}" srcOrd="0" destOrd="2" presId="urn:microsoft.com/office/officeart/2005/8/layout/hList1"/>
    <dgm:cxn modelId="{05D7D78D-7277-D441-8517-13C8BD8BC001}" srcId="{5438981E-A48A-CB41-A35E-D28972A94A9B}" destId="{6743333D-0A16-514F-AFC6-7D81CC1DC6C9}" srcOrd="1" destOrd="0" parTransId="{6C40F40E-D1BA-EC40-8F50-6719ECF4F931}" sibTransId="{3BB9FB84-9079-4349-A8E1-3DAED0FD1466}"/>
    <dgm:cxn modelId="{90414C73-E332-904B-9DE9-B6E4682997B5}" srcId="{2077EBF9-AFF8-924C-881B-CE7304B00F5C}" destId="{5438981E-A48A-CB41-A35E-D28972A94A9B}" srcOrd="1" destOrd="0" parTransId="{D45836B4-9388-D14B-9F53-1481486261C5}" sibTransId="{C02BADF4-2784-B449-89CD-69D6F059B387}"/>
    <dgm:cxn modelId="{88237781-0139-094D-BD68-E9B32C5DD50B}" srcId="{3DEE10DC-2212-D74A-9229-8C743200EE24}" destId="{4A623E94-5158-594F-831C-76795E7EF74F}" srcOrd="2" destOrd="0" parTransId="{E699E333-7A6C-034D-9CF5-B9C9A6B665C2}" sibTransId="{4A407FF6-8107-4A4B-A432-AAC95909316D}"/>
    <dgm:cxn modelId="{CA5FB168-0FDB-E741-B151-7597A0B16EA4}" srcId="{2077EBF9-AFF8-924C-881B-CE7304B00F5C}" destId="{3DEE10DC-2212-D74A-9229-8C743200EE24}" srcOrd="0" destOrd="0" parTransId="{B8A1B125-8DA2-E34C-85AD-FB1ABFEB9C61}" sibTransId="{9FA7E9C5-FD8B-B14E-80D9-9EC0F8D83EAE}"/>
    <dgm:cxn modelId="{C4E3B488-A2A0-2E48-B0AA-1B9783569057}" type="presOf" srcId="{6743333D-0A16-514F-AFC6-7D81CC1DC6C9}" destId="{20CB39D7-D73B-E94B-8EC2-9D49094AA375}" srcOrd="0" destOrd="1" presId="urn:microsoft.com/office/officeart/2005/8/layout/hList1"/>
    <dgm:cxn modelId="{C621CFAA-82F3-9D41-AAE6-D1521156C05D}" type="presOf" srcId="{5438981E-A48A-CB41-A35E-D28972A94A9B}" destId="{6CD6837C-7954-8646-A59F-D1B5A0B4ADF4}" srcOrd="0" destOrd="0" presId="urn:microsoft.com/office/officeart/2005/8/layout/hList1"/>
    <dgm:cxn modelId="{8526F967-95C3-6946-B672-64E2A93D0CAC}" type="presOf" srcId="{72F43517-815B-F746-8941-B4EC6258CEEF}" destId="{7CC7DACB-D9BC-934C-98C5-C4F350B00BF1}" srcOrd="0" destOrd="1" presId="urn:microsoft.com/office/officeart/2005/8/layout/hList1"/>
    <dgm:cxn modelId="{75FD14FC-7D62-9A4C-A938-A1D661E2134A}" srcId="{5438981E-A48A-CB41-A35E-D28972A94A9B}" destId="{01C43837-74E3-724F-81A8-2D07C4175A33}" srcOrd="0" destOrd="0" parTransId="{5712C1A2-CE49-7342-A68B-ABA23CE0A437}" sibTransId="{52D86FC9-C7DA-AE4B-B114-16F6B1F992EB}"/>
    <dgm:cxn modelId="{18B65A15-53E7-7B40-8A59-831A6441516F}" srcId="{3DEE10DC-2212-D74A-9229-8C743200EE24}" destId="{F9EF3B0F-5E6D-3E4F-A135-C6C2B41F2FD8}" srcOrd="0" destOrd="0" parTransId="{4515A4B0-FE7C-AA4F-9865-31F900E24563}" sibTransId="{350E3364-7976-ED41-A303-B9F3AF217470}"/>
    <dgm:cxn modelId="{09BAB318-11A3-2C44-AE50-479E9025A5FC}" type="presOf" srcId="{3DEE10DC-2212-D74A-9229-8C743200EE24}" destId="{C029A588-6E59-1C4B-848E-97AB4801406B}" srcOrd="0" destOrd="0" presId="urn:microsoft.com/office/officeart/2005/8/layout/hList1"/>
    <dgm:cxn modelId="{E8CA20A4-D4A0-A34E-829F-038F88EE3E1D}" type="presOf" srcId="{4A623E94-5158-594F-831C-76795E7EF74F}" destId="{7CC7DACB-D9BC-934C-98C5-C4F350B00BF1}" srcOrd="0" destOrd="2" presId="urn:microsoft.com/office/officeart/2005/8/layout/hList1"/>
    <dgm:cxn modelId="{6F6D187E-033A-F148-BE0B-8FD79AD3D73A}" type="presParOf" srcId="{757081A5-DCE1-024D-BA3A-9BDC31E4AAEF}" destId="{0C65D63E-13D6-BA40-8A1F-E061E6D8965E}" srcOrd="0" destOrd="0" presId="urn:microsoft.com/office/officeart/2005/8/layout/hList1"/>
    <dgm:cxn modelId="{1768EC53-53F0-E241-AB7E-9AD5DE2F5C4C}" type="presParOf" srcId="{0C65D63E-13D6-BA40-8A1F-E061E6D8965E}" destId="{C029A588-6E59-1C4B-848E-97AB4801406B}" srcOrd="0" destOrd="0" presId="urn:microsoft.com/office/officeart/2005/8/layout/hList1"/>
    <dgm:cxn modelId="{00D750D8-085E-134D-A2D8-DED8AFE219DF}" type="presParOf" srcId="{0C65D63E-13D6-BA40-8A1F-E061E6D8965E}" destId="{7CC7DACB-D9BC-934C-98C5-C4F350B00BF1}" srcOrd="1" destOrd="0" presId="urn:microsoft.com/office/officeart/2005/8/layout/hList1"/>
    <dgm:cxn modelId="{0241F3E9-E255-A44B-9B22-F39B3E8C5EBD}" type="presParOf" srcId="{757081A5-DCE1-024D-BA3A-9BDC31E4AAEF}" destId="{43CD2EBC-B1FA-AC48-B5C6-05E1C04A309D}" srcOrd="1" destOrd="0" presId="urn:microsoft.com/office/officeart/2005/8/layout/hList1"/>
    <dgm:cxn modelId="{DAA8DDC5-9C88-5A4B-BAB0-91937B02E002}" type="presParOf" srcId="{757081A5-DCE1-024D-BA3A-9BDC31E4AAEF}" destId="{E5464D10-D925-414C-803A-8A74C5EC9570}" srcOrd="2" destOrd="0" presId="urn:microsoft.com/office/officeart/2005/8/layout/hList1"/>
    <dgm:cxn modelId="{A84D0833-F411-9641-A3CF-E68887827527}" type="presParOf" srcId="{E5464D10-D925-414C-803A-8A74C5EC9570}" destId="{6CD6837C-7954-8646-A59F-D1B5A0B4ADF4}" srcOrd="0" destOrd="0" presId="urn:microsoft.com/office/officeart/2005/8/layout/hList1"/>
    <dgm:cxn modelId="{75C854FB-B412-E84D-8946-5CF71DFE4399}" type="presParOf" srcId="{E5464D10-D925-414C-803A-8A74C5EC9570}" destId="{20CB39D7-D73B-E94B-8EC2-9D49094AA37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C2C1DF-12E0-E143-8C0E-94749886C48B}" type="doc">
      <dgm:prSet loTypeId="urn:microsoft.com/office/officeart/2005/8/layout/process4" loCatId="process" qsTypeId="urn:microsoft.com/office/officeart/2005/8/quickstyle/simple1" qsCatId="simple" csTypeId="urn:microsoft.com/office/officeart/2005/8/colors/colorful3" csCatId="colorful" phldr="1"/>
      <dgm:spPr/>
      <dgm:t>
        <a:bodyPr/>
        <a:lstStyle/>
        <a:p>
          <a:endParaRPr lang="en-US"/>
        </a:p>
      </dgm:t>
    </dgm:pt>
    <dgm:pt modelId="{D198A246-CA26-FF48-B020-2B26E346C8A4}">
      <dgm:prSet/>
      <dgm:spPr/>
      <dgm:t>
        <a:bodyPr/>
        <a:lstStyle/>
        <a:p>
          <a:r>
            <a:rPr lang="en-CA" b="1" i="0"/>
            <a:t>What are the legal requirements of the government's management of the extractive sector? </a:t>
          </a:r>
          <a:endParaRPr lang="en-CA"/>
        </a:p>
      </dgm:t>
    </dgm:pt>
    <dgm:pt modelId="{B8CD7D0B-2CA2-184F-A19C-621B4491AF0F}" type="parTrans" cxnId="{2B456E85-C545-EA41-A3DF-B791350C8B5C}">
      <dgm:prSet/>
      <dgm:spPr/>
      <dgm:t>
        <a:bodyPr/>
        <a:lstStyle/>
        <a:p>
          <a:endParaRPr lang="en-US"/>
        </a:p>
      </dgm:t>
    </dgm:pt>
    <dgm:pt modelId="{3BA2608E-3698-E04D-B9B4-F5CF94542EBE}" type="sibTrans" cxnId="{2B456E85-C545-EA41-A3DF-B791350C8B5C}">
      <dgm:prSet/>
      <dgm:spPr/>
      <dgm:t>
        <a:bodyPr/>
        <a:lstStyle/>
        <a:p>
          <a:endParaRPr lang="en-US"/>
        </a:p>
      </dgm:t>
    </dgm:pt>
    <dgm:pt modelId="{E948B1C8-13EF-1240-89BD-EC7D29ED3618}">
      <dgm:prSet/>
      <dgm:spPr/>
      <dgm:t>
        <a:bodyPr/>
        <a:lstStyle/>
        <a:p>
          <a:r>
            <a:rPr lang="en-CA" b="0" i="0"/>
            <a:t>A mapping of the legal framework is a prerequisite for developing an audit programme for compliance audit.</a:t>
          </a:r>
          <a:endParaRPr lang="en-CA"/>
        </a:p>
      </dgm:t>
    </dgm:pt>
    <dgm:pt modelId="{8DE5091F-648C-F745-996D-75D518AC17FD}" type="parTrans" cxnId="{B20C52F0-974C-924A-9B8A-919E9ED5099F}">
      <dgm:prSet/>
      <dgm:spPr/>
      <dgm:t>
        <a:bodyPr/>
        <a:lstStyle/>
        <a:p>
          <a:endParaRPr lang="en-US"/>
        </a:p>
      </dgm:t>
    </dgm:pt>
    <dgm:pt modelId="{B4BC387B-7B89-6048-A1D2-72F78231980D}" type="sibTrans" cxnId="{B20C52F0-974C-924A-9B8A-919E9ED5099F}">
      <dgm:prSet/>
      <dgm:spPr/>
      <dgm:t>
        <a:bodyPr/>
        <a:lstStyle/>
        <a:p>
          <a:endParaRPr lang="en-US"/>
        </a:p>
      </dgm:t>
    </dgm:pt>
    <dgm:pt modelId="{F6A73C3B-C99F-0D4B-8CD8-56BC71481DAF}">
      <dgm:prSet/>
      <dgm:spPr/>
      <dgm:t>
        <a:bodyPr/>
        <a:lstStyle/>
        <a:p>
          <a:r>
            <a:rPr lang="en-CA" b="1" i="0"/>
            <a:t>How is the role of the SAI spelled out in the legislation?</a:t>
          </a:r>
          <a:r>
            <a:rPr lang="en-CA" b="0" i="0"/>
            <a:t> </a:t>
          </a:r>
          <a:endParaRPr lang="en-CA"/>
        </a:p>
      </dgm:t>
    </dgm:pt>
    <dgm:pt modelId="{18A92285-0EC9-7449-8418-E917F6F218FE}" type="parTrans" cxnId="{71563C06-BB9B-494C-9A79-5AB1B8D937FA}">
      <dgm:prSet/>
      <dgm:spPr/>
      <dgm:t>
        <a:bodyPr/>
        <a:lstStyle/>
        <a:p>
          <a:endParaRPr lang="en-US"/>
        </a:p>
      </dgm:t>
    </dgm:pt>
    <dgm:pt modelId="{6011EE54-F271-C849-A33E-23C485DD51CE}" type="sibTrans" cxnId="{71563C06-BB9B-494C-9A79-5AB1B8D937FA}">
      <dgm:prSet/>
      <dgm:spPr/>
      <dgm:t>
        <a:bodyPr/>
        <a:lstStyle/>
        <a:p>
          <a:endParaRPr lang="en-US"/>
        </a:p>
      </dgm:t>
    </dgm:pt>
    <dgm:pt modelId="{AF89E6B4-5B24-8F4C-90CF-C22CC6A6991E}">
      <dgm:prSet/>
      <dgm:spPr/>
      <dgm:t>
        <a:bodyPr/>
        <a:lstStyle/>
        <a:p>
          <a:r>
            <a:rPr lang="en-CA" b="0" i="0"/>
            <a:t>The SAI may be given a direct role in e.g. verifying the recoverable costs; receiving declarations of assets from officials</a:t>
          </a:r>
          <a:endParaRPr lang="en-CA"/>
        </a:p>
      </dgm:t>
    </dgm:pt>
    <dgm:pt modelId="{9EF41274-059A-B44E-8494-D5098EEB0812}" type="parTrans" cxnId="{82E49E7F-27FF-2A47-A67A-0959A876F7DF}">
      <dgm:prSet/>
      <dgm:spPr/>
      <dgm:t>
        <a:bodyPr/>
        <a:lstStyle/>
        <a:p>
          <a:endParaRPr lang="en-US"/>
        </a:p>
      </dgm:t>
    </dgm:pt>
    <dgm:pt modelId="{E1561CA4-2FF2-9141-8579-23043EC274E6}" type="sibTrans" cxnId="{82E49E7F-27FF-2A47-A67A-0959A876F7DF}">
      <dgm:prSet/>
      <dgm:spPr/>
      <dgm:t>
        <a:bodyPr/>
        <a:lstStyle/>
        <a:p>
          <a:endParaRPr lang="en-US"/>
        </a:p>
      </dgm:t>
    </dgm:pt>
    <dgm:pt modelId="{87A9B7ED-1967-704E-B27E-CE9BEF334482}">
      <dgm:prSet/>
      <dgm:spPr/>
      <dgm:t>
        <a:bodyPr/>
        <a:lstStyle/>
        <a:p>
          <a:r>
            <a:rPr lang="en-CA" b="1" i="0"/>
            <a:t>The legal framework constitutes the bulk of policy that is approved by Parliament.</a:t>
          </a:r>
          <a:endParaRPr lang="en-CA"/>
        </a:p>
      </dgm:t>
    </dgm:pt>
    <dgm:pt modelId="{D5DA9F15-EEC1-1247-8B3E-6C7F6A7403E6}" type="parTrans" cxnId="{32C81160-5DF3-414E-93B6-58B982A49E26}">
      <dgm:prSet/>
      <dgm:spPr/>
      <dgm:t>
        <a:bodyPr/>
        <a:lstStyle/>
        <a:p>
          <a:endParaRPr lang="en-US"/>
        </a:p>
      </dgm:t>
    </dgm:pt>
    <dgm:pt modelId="{3E3E8ACC-C97F-7744-A1ED-84A5376A3B63}" type="sibTrans" cxnId="{32C81160-5DF3-414E-93B6-58B982A49E26}">
      <dgm:prSet/>
      <dgm:spPr/>
      <dgm:t>
        <a:bodyPr/>
        <a:lstStyle/>
        <a:p>
          <a:endParaRPr lang="en-US"/>
        </a:p>
      </dgm:t>
    </dgm:pt>
    <dgm:pt modelId="{BBF368ED-1F79-DD49-8DDE-AE2820ACBA6A}">
      <dgm:prSet/>
      <dgm:spPr/>
      <dgm:t>
        <a:bodyPr/>
        <a:lstStyle/>
        <a:p>
          <a:r>
            <a:rPr lang="en-CA" b="0" i="0"/>
            <a:t>The implementation of those policies presents many possibilities for performance/value-for-money audits. The SAI can review the framework and attempt to identify performance audit themes, based on Parliament's intentions when improving the legal framework.</a:t>
          </a:r>
          <a:endParaRPr lang="en-CA"/>
        </a:p>
      </dgm:t>
    </dgm:pt>
    <dgm:pt modelId="{B5770F29-67E6-0848-A5E4-34EE1AFD8E6A}" type="parTrans" cxnId="{126BAA5F-6E09-4643-B97C-486C6BF33BE1}">
      <dgm:prSet/>
      <dgm:spPr/>
      <dgm:t>
        <a:bodyPr/>
        <a:lstStyle/>
        <a:p>
          <a:endParaRPr lang="en-US"/>
        </a:p>
      </dgm:t>
    </dgm:pt>
    <dgm:pt modelId="{E1511086-D922-3641-B941-81680BFF34F9}" type="sibTrans" cxnId="{126BAA5F-6E09-4643-B97C-486C6BF33BE1}">
      <dgm:prSet/>
      <dgm:spPr/>
      <dgm:t>
        <a:bodyPr/>
        <a:lstStyle/>
        <a:p>
          <a:endParaRPr lang="en-US"/>
        </a:p>
      </dgm:t>
    </dgm:pt>
    <dgm:pt modelId="{2E21CA4D-E309-9743-BBA0-AEC1DF696F72}">
      <dgm:prSet/>
      <dgm:spPr/>
      <dgm:t>
        <a:bodyPr/>
        <a:lstStyle/>
        <a:p>
          <a:r>
            <a:rPr lang="en-CA" b="0" i="0" dirty="0"/>
            <a:t>Other Contracts</a:t>
          </a:r>
          <a:endParaRPr lang="en-CA" dirty="0"/>
        </a:p>
      </dgm:t>
    </dgm:pt>
    <dgm:pt modelId="{533D1CBA-53D3-3B4F-84FC-9288C79BD8D7}" type="parTrans" cxnId="{6537D06F-9947-284C-8A1B-BB493935BCB2}">
      <dgm:prSet/>
      <dgm:spPr/>
      <dgm:t>
        <a:bodyPr/>
        <a:lstStyle/>
        <a:p>
          <a:endParaRPr lang="en-US"/>
        </a:p>
      </dgm:t>
    </dgm:pt>
    <dgm:pt modelId="{A7D1B91E-CF02-0643-9CAE-8F7E15D1695C}" type="sibTrans" cxnId="{6537D06F-9947-284C-8A1B-BB493935BCB2}">
      <dgm:prSet/>
      <dgm:spPr/>
      <dgm:t>
        <a:bodyPr/>
        <a:lstStyle/>
        <a:p>
          <a:endParaRPr lang="en-US"/>
        </a:p>
      </dgm:t>
    </dgm:pt>
    <dgm:pt modelId="{0CB53D0C-D6F3-8A4D-A30C-2C21F076DD88}">
      <dgm:prSet/>
      <dgm:spPr/>
      <dgm:t>
        <a:bodyPr/>
        <a:lstStyle/>
        <a:p>
          <a:r>
            <a:rPr lang="en-CA" b="0" i="0" dirty="0"/>
            <a:t>Consider contracts that influence government reporting, e.g. an agreement with EITI as a member country.</a:t>
          </a:r>
          <a:endParaRPr lang="en-CA" dirty="0"/>
        </a:p>
      </dgm:t>
    </dgm:pt>
    <dgm:pt modelId="{1DCDD9A2-6741-6648-85B5-B5663C39ADF1}" type="parTrans" cxnId="{957056A4-CF3C-3346-856D-7070BF9A4EB7}">
      <dgm:prSet/>
      <dgm:spPr/>
      <dgm:t>
        <a:bodyPr/>
        <a:lstStyle/>
        <a:p>
          <a:endParaRPr lang="en-US"/>
        </a:p>
      </dgm:t>
    </dgm:pt>
    <dgm:pt modelId="{BE204E8E-D6A2-E843-9A42-5665AA3A9507}" type="sibTrans" cxnId="{957056A4-CF3C-3346-856D-7070BF9A4EB7}">
      <dgm:prSet/>
      <dgm:spPr/>
      <dgm:t>
        <a:bodyPr/>
        <a:lstStyle/>
        <a:p>
          <a:endParaRPr lang="en-US"/>
        </a:p>
      </dgm:t>
    </dgm:pt>
    <dgm:pt modelId="{C57D9B2F-002D-974E-B478-88A0DB0F2365}" type="pres">
      <dgm:prSet presAssocID="{81C2C1DF-12E0-E143-8C0E-94749886C48B}" presName="Name0" presStyleCnt="0">
        <dgm:presLayoutVars>
          <dgm:dir/>
          <dgm:animLvl val="lvl"/>
          <dgm:resizeHandles val="exact"/>
        </dgm:presLayoutVars>
      </dgm:prSet>
      <dgm:spPr/>
      <dgm:t>
        <a:bodyPr/>
        <a:lstStyle/>
        <a:p>
          <a:endParaRPr lang="en-US"/>
        </a:p>
      </dgm:t>
    </dgm:pt>
    <dgm:pt modelId="{AEC3037B-8E11-394F-B5BF-4F5A84199168}" type="pres">
      <dgm:prSet presAssocID="{2E21CA4D-E309-9743-BBA0-AEC1DF696F72}" presName="boxAndChildren" presStyleCnt="0"/>
      <dgm:spPr/>
    </dgm:pt>
    <dgm:pt modelId="{5249388C-B863-0B43-80B2-F9B41F3E97A6}" type="pres">
      <dgm:prSet presAssocID="{2E21CA4D-E309-9743-BBA0-AEC1DF696F72}" presName="parentTextBox" presStyleLbl="node1" presStyleIdx="0" presStyleCnt="4"/>
      <dgm:spPr/>
      <dgm:t>
        <a:bodyPr/>
        <a:lstStyle/>
        <a:p>
          <a:endParaRPr lang="en-US"/>
        </a:p>
      </dgm:t>
    </dgm:pt>
    <dgm:pt modelId="{A9AE5DFF-30D0-3744-BCD8-199651495014}" type="pres">
      <dgm:prSet presAssocID="{2E21CA4D-E309-9743-BBA0-AEC1DF696F72}" presName="entireBox" presStyleLbl="node1" presStyleIdx="0" presStyleCnt="4"/>
      <dgm:spPr/>
      <dgm:t>
        <a:bodyPr/>
        <a:lstStyle/>
        <a:p>
          <a:endParaRPr lang="en-US"/>
        </a:p>
      </dgm:t>
    </dgm:pt>
    <dgm:pt modelId="{87A86665-71B9-0E4F-BA8F-19166C8E1A9E}" type="pres">
      <dgm:prSet presAssocID="{2E21CA4D-E309-9743-BBA0-AEC1DF696F72}" presName="descendantBox" presStyleCnt="0"/>
      <dgm:spPr/>
    </dgm:pt>
    <dgm:pt modelId="{CEB3076E-307F-BE47-8020-4725B10352AC}" type="pres">
      <dgm:prSet presAssocID="{0CB53D0C-D6F3-8A4D-A30C-2C21F076DD88}" presName="childTextBox" presStyleLbl="fgAccFollowNode1" presStyleIdx="0" presStyleCnt="4">
        <dgm:presLayoutVars>
          <dgm:bulletEnabled val="1"/>
        </dgm:presLayoutVars>
      </dgm:prSet>
      <dgm:spPr/>
      <dgm:t>
        <a:bodyPr/>
        <a:lstStyle/>
        <a:p>
          <a:endParaRPr lang="en-US"/>
        </a:p>
      </dgm:t>
    </dgm:pt>
    <dgm:pt modelId="{1D78CDD3-FE96-0D41-BE68-A0AE5D298C34}" type="pres">
      <dgm:prSet presAssocID="{3E3E8ACC-C97F-7744-A1ED-84A5376A3B63}" presName="sp" presStyleCnt="0"/>
      <dgm:spPr/>
    </dgm:pt>
    <dgm:pt modelId="{50E9EB22-8D4E-8240-81CC-C948D0AD3F60}" type="pres">
      <dgm:prSet presAssocID="{87A9B7ED-1967-704E-B27E-CE9BEF334482}" presName="arrowAndChildren" presStyleCnt="0"/>
      <dgm:spPr/>
    </dgm:pt>
    <dgm:pt modelId="{3C5C8149-472A-6242-B62E-51B192F2BA0D}" type="pres">
      <dgm:prSet presAssocID="{87A9B7ED-1967-704E-B27E-CE9BEF334482}" presName="parentTextArrow" presStyleLbl="node1" presStyleIdx="0" presStyleCnt="4"/>
      <dgm:spPr/>
      <dgm:t>
        <a:bodyPr/>
        <a:lstStyle/>
        <a:p>
          <a:endParaRPr lang="en-US"/>
        </a:p>
      </dgm:t>
    </dgm:pt>
    <dgm:pt modelId="{68EAE7C9-8A2F-3C4A-B5D2-DF94763394DD}" type="pres">
      <dgm:prSet presAssocID="{87A9B7ED-1967-704E-B27E-CE9BEF334482}" presName="arrow" presStyleLbl="node1" presStyleIdx="1" presStyleCnt="4"/>
      <dgm:spPr/>
      <dgm:t>
        <a:bodyPr/>
        <a:lstStyle/>
        <a:p>
          <a:endParaRPr lang="en-US"/>
        </a:p>
      </dgm:t>
    </dgm:pt>
    <dgm:pt modelId="{67A86423-0FA6-7C4F-A113-81E689019E48}" type="pres">
      <dgm:prSet presAssocID="{87A9B7ED-1967-704E-B27E-CE9BEF334482}" presName="descendantArrow" presStyleCnt="0"/>
      <dgm:spPr/>
    </dgm:pt>
    <dgm:pt modelId="{9D9F9024-125B-8541-A6C1-B40D9609029F}" type="pres">
      <dgm:prSet presAssocID="{BBF368ED-1F79-DD49-8DDE-AE2820ACBA6A}" presName="childTextArrow" presStyleLbl="fgAccFollowNode1" presStyleIdx="1" presStyleCnt="4">
        <dgm:presLayoutVars>
          <dgm:bulletEnabled val="1"/>
        </dgm:presLayoutVars>
      </dgm:prSet>
      <dgm:spPr/>
      <dgm:t>
        <a:bodyPr/>
        <a:lstStyle/>
        <a:p>
          <a:endParaRPr lang="en-US"/>
        </a:p>
      </dgm:t>
    </dgm:pt>
    <dgm:pt modelId="{CC326D3D-9472-3B40-A26D-A413EC96B8F1}" type="pres">
      <dgm:prSet presAssocID="{6011EE54-F271-C849-A33E-23C485DD51CE}" presName="sp" presStyleCnt="0"/>
      <dgm:spPr/>
    </dgm:pt>
    <dgm:pt modelId="{9B8E2BB3-17E4-9243-B56E-75BF5E7016D4}" type="pres">
      <dgm:prSet presAssocID="{F6A73C3B-C99F-0D4B-8CD8-56BC71481DAF}" presName="arrowAndChildren" presStyleCnt="0"/>
      <dgm:spPr/>
    </dgm:pt>
    <dgm:pt modelId="{DD3DFA31-189B-6740-A66F-15EDF630896B}" type="pres">
      <dgm:prSet presAssocID="{F6A73C3B-C99F-0D4B-8CD8-56BC71481DAF}" presName="parentTextArrow" presStyleLbl="node1" presStyleIdx="1" presStyleCnt="4"/>
      <dgm:spPr/>
      <dgm:t>
        <a:bodyPr/>
        <a:lstStyle/>
        <a:p>
          <a:endParaRPr lang="en-US"/>
        </a:p>
      </dgm:t>
    </dgm:pt>
    <dgm:pt modelId="{C295542B-BDE3-154B-AEE0-BBB70A6665B0}" type="pres">
      <dgm:prSet presAssocID="{F6A73C3B-C99F-0D4B-8CD8-56BC71481DAF}" presName="arrow" presStyleLbl="node1" presStyleIdx="2" presStyleCnt="4"/>
      <dgm:spPr/>
      <dgm:t>
        <a:bodyPr/>
        <a:lstStyle/>
        <a:p>
          <a:endParaRPr lang="en-US"/>
        </a:p>
      </dgm:t>
    </dgm:pt>
    <dgm:pt modelId="{16D84788-FD18-B245-939F-24692C4F3EBE}" type="pres">
      <dgm:prSet presAssocID="{F6A73C3B-C99F-0D4B-8CD8-56BC71481DAF}" presName="descendantArrow" presStyleCnt="0"/>
      <dgm:spPr/>
    </dgm:pt>
    <dgm:pt modelId="{B9BD97E1-8964-B94D-AF05-478D8B73449D}" type="pres">
      <dgm:prSet presAssocID="{AF89E6B4-5B24-8F4C-90CF-C22CC6A6991E}" presName="childTextArrow" presStyleLbl="fgAccFollowNode1" presStyleIdx="2" presStyleCnt="4">
        <dgm:presLayoutVars>
          <dgm:bulletEnabled val="1"/>
        </dgm:presLayoutVars>
      </dgm:prSet>
      <dgm:spPr/>
      <dgm:t>
        <a:bodyPr/>
        <a:lstStyle/>
        <a:p>
          <a:endParaRPr lang="en-US"/>
        </a:p>
      </dgm:t>
    </dgm:pt>
    <dgm:pt modelId="{10708827-D838-344E-B70B-26F671AADA3C}" type="pres">
      <dgm:prSet presAssocID="{3BA2608E-3698-E04D-B9B4-F5CF94542EBE}" presName="sp" presStyleCnt="0"/>
      <dgm:spPr/>
    </dgm:pt>
    <dgm:pt modelId="{2FD8440D-D77C-4442-92D3-6B5D97E46883}" type="pres">
      <dgm:prSet presAssocID="{D198A246-CA26-FF48-B020-2B26E346C8A4}" presName="arrowAndChildren" presStyleCnt="0"/>
      <dgm:spPr/>
    </dgm:pt>
    <dgm:pt modelId="{8B9A1CE0-5172-D648-B818-3E34475A53D7}" type="pres">
      <dgm:prSet presAssocID="{D198A246-CA26-FF48-B020-2B26E346C8A4}" presName="parentTextArrow" presStyleLbl="node1" presStyleIdx="2" presStyleCnt="4"/>
      <dgm:spPr/>
      <dgm:t>
        <a:bodyPr/>
        <a:lstStyle/>
        <a:p>
          <a:endParaRPr lang="en-US"/>
        </a:p>
      </dgm:t>
    </dgm:pt>
    <dgm:pt modelId="{74DC3F9B-C1B9-494D-95B5-8C44E47E3616}" type="pres">
      <dgm:prSet presAssocID="{D198A246-CA26-FF48-B020-2B26E346C8A4}" presName="arrow" presStyleLbl="node1" presStyleIdx="3" presStyleCnt="4"/>
      <dgm:spPr/>
      <dgm:t>
        <a:bodyPr/>
        <a:lstStyle/>
        <a:p>
          <a:endParaRPr lang="en-US"/>
        </a:p>
      </dgm:t>
    </dgm:pt>
    <dgm:pt modelId="{A4253A13-34B5-FA4C-B6C5-E86ED3FED2C4}" type="pres">
      <dgm:prSet presAssocID="{D198A246-CA26-FF48-B020-2B26E346C8A4}" presName="descendantArrow" presStyleCnt="0"/>
      <dgm:spPr/>
    </dgm:pt>
    <dgm:pt modelId="{860B6336-69B3-214B-8269-94B0707ECB2C}" type="pres">
      <dgm:prSet presAssocID="{E948B1C8-13EF-1240-89BD-EC7D29ED3618}" presName="childTextArrow" presStyleLbl="fgAccFollowNode1" presStyleIdx="3" presStyleCnt="4">
        <dgm:presLayoutVars>
          <dgm:bulletEnabled val="1"/>
        </dgm:presLayoutVars>
      </dgm:prSet>
      <dgm:spPr/>
      <dgm:t>
        <a:bodyPr/>
        <a:lstStyle/>
        <a:p>
          <a:endParaRPr lang="en-US"/>
        </a:p>
      </dgm:t>
    </dgm:pt>
  </dgm:ptLst>
  <dgm:cxnLst>
    <dgm:cxn modelId="{1C8B9D1F-D17C-8748-BC78-A86BF179790B}" type="presOf" srcId="{E948B1C8-13EF-1240-89BD-EC7D29ED3618}" destId="{860B6336-69B3-214B-8269-94B0707ECB2C}" srcOrd="0" destOrd="0" presId="urn:microsoft.com/office/officeart/2005/8/layout/process4"/>
    <dgm:cxn modelId="{A6EC4FCC-B8EA-1F49-9108-FCDF158E560D}" type="presOf" srcId="{2E21CA4D-E309-9743-BBA0-AEC1DF696F72}" destId="{A9AE5DFF-30D0-3744-BCD8-199651495014}" srcOrd="1" destOrd="0" presId="urn:microsoft.com/office/officeart/2005/8/layout/process4"/>
    <dgm:cxn modelId="{91C39C60-7453-894C-B15A-EE956674BAFB}" type="presOf" srcId="{D198A246-CA26-FF48-B020-2B26E346C8A4}" destId="{8B9A1CE0-5172-D648-B818-3E34475A53D7}" srcOrd="0" destOrd="0" presId="urn:microsoft.com/office/officeart/2005/8/layout/process4"/>
    <dgm:cxn modelId="{6537D06F-9947-284C-8A1B-BB493935BCB2}" srcId="{81C2C1DF-12E0-E143-8C0E-94749886C48B}" destId="{2E21CA4D-E309-9743-BBA0-AEC1DF696F72}" srcOrd="3" destOrd="0" parTransId="{533D1CBA-53D3-3B4F-84FC-9288C79BD8D7}" sibTransId="{A7D1B91E-CF02-0643-9CAE-8F7E15D1695C}"/>
    <dgm:cxn modelId="{71563C06-BB9B-494C-9A79-5AB1B8D937FA}" srcId="{81C2C1DF-12E0-E143-8C0E-94749886C48B}" destId="{F6A73C3B-C99F-0D4B-8CD8-56BC71481DAF}" srcOrd="1" destOrd="0" parTransId="{18A92285-0EC9-7449-8418-E917F6F218FE}" sibTransId="{6011EE54-F271-C849-A33E-23C485DD51CE}"/>
    <dgm:cxn modelId="{BEAD03A2-8527-7E4D-A15D-63D3CAFC2B92}" type="presOf" srcId="{87A9B7ED-1967-704E-B27E-CE9BEF334482}" destId="{3C5C8149-472A-6242-B62E-51B192F2BA0D}" srcOrd="0" destOrd="0" presId="urn:microsoft.com/office/officeart/2005/8/layout/process4"/>
    <dgm:cxn modelId="{2B456E85-C545-EA41-A3DF-B791350C8B5C}" srcId="{81C2C1DF-12E0-E143-8C0E-94749886C48B}" destId="{D198A246-CA26-FF48-B020-2B26E346C8A4}" srcOrd="0" destOrd="0" parTransId="{B8CD7D0B-2CA2-184F-A19C-621B4491AF0F}" sibTransId="{3BA2608E-3698-E04D-B9B4-F5CF94542EBE}"/>
    <dgm:cxn modelId="{86AD1764-6104-CB4A-8985-66235E1CA908}" type="presOf" srcId="{BBF368ED-1F79-DD49-8DDE-AE2820ACBA6A}" destId="{9D9F9024-125B-8541-A6C1-B40D9609029F}" srcOrd="0" destOrd="0" presId="urn:microsoft.com/office/officeart/2005/8/layout/process4"/>
    <dgm:cxn modelId="{957056A4-CF3C-3346-856D-7070BF9A4EB7}" srcId="{2E21CA4D-E309-9743-BBA0-AEC1DF696F72}" destId="{0CB53D0C-D6F3-8A4D-A30C-2C21F076DD88}" srcOrd="0" destOrd="0" parTransId="{1DCDD9A2-6741-6648-85B5-B5663C39ADF1}" sibTransId="{BE204E8E-D6A2-E843-9A42-5665AA3A9507}"/>
    <dgm:cxn modelId="{B81A80BA-EEFD-AD47-B86A-BE7AEDFD6B00}" type="presOf" srcId="{D198A246-CA26-FF48-B020-2B26E346C8A4}" destId="{74DC3F9B-C1B9-494D-95B5-8C44E47E3616}" srcOrd="1" destOrd="0" presId="urn:microsoft.com/office/officeart/2005/8/layout/process4"/>
    <dgm:cxn modelId="{82E49E7F-27FF-2A47-A67A-0959A876F7DF}" srcId="{F6A73C3B-C99F-0D4B-8CD8-56BC71481DAF}" destId="{AF89E6B4-5B24-8F4C-90CF-C22CC6A6991E}" srcOrd="0" destOrd="0" parTransId="{9EF41274-059A-B44E-8494-D5098EEB0812}" sibTransId="{E1561CA4-2FF2-9141-8579-23043EC274E6}"/>
    <dgm:cxn modelId="{15396E3A-9DB0-7449-B842-F7947ABE43A7}" type="presOf" srcId="{F6A73C3B-C99F-0D4B-8CD8-56BC71481DAF}" destId="{C295542B-BDE3-154B-AEE0-BBB70A6665B0}" srcOrd="1" destOrd="0" presId="urn:microsoft.com/office/officeart/2005/8/layout/process4"/>
    <dgm:cxn modelId="{36904DD2-3AE0-AA48-A0C1-CFE3597AC86E}" type="presOf" srcId="{87A9B7ED-1967-704E-B27E-CE9BEF334482}" destId="{68EAE7C9-8A2F-3C4A-B5D2-DF94763394DD}" srcOrd="1" destOrd="0" presId="urn:microsoft.com/office/officeart/2005/8/layout/process4"/>
    <dgm:cxn modelId="{432D0D9A-8E81-F741-947E-9BB4DE75DA65}" type="presOf" srcId="{81C2C1DF-12E0-E143-8C0E-94749886C48B}" destId="{C57D9B2F-002D-974E-B478-88A0DB0F2365}" srcOrd="0" destOrd="0" presId="urn:microsoft.com/office/officeart/2005/8/layout/process4"/>
    <dgm:cxn modelId="{5B955AAB-2759-4043-8352-78D29BAF0640}" type="presOf" srcId="{2E21CA4D-E309-9743-BBA0-AEC1DF696F72}" destId="{5249388C-B863-0B43-80B2-F9B41F3E97A6}" srcOrd="0" destOrd="0" presId="urn:microsoft.com/office/officeart/2005/8/layout/process4"/>
    <dgm:cxn modelId="{32C81160-5DF3-414E-93B6-58B982A49E26}" srcId="{81C2C1DF-12E0-E143-8C0E-94749886C48B}" destId="{87A9B7ED-1967-704E-B27E-CE9BEF334482}" srcOrd="2" destOrd="0" parTransId="{D5DA9F15-EEC1-1247-8B3E-6C7F6A7403E6}" sibTransId="{3E3E8ACC-C97F-7744-A1ED-84A5376A3B63}"/>
    <dgm:cxn modelId="{B20C52F0-974C-924A-9B8A-919E9ED5099F}" srcId="{D198A246-CA26-FF48-B020-2B26E346C8A4}" destId="{E948B1C8-13EF-1240-89BD-EC7D29ED3618}" srcOrd="0" destOrd="0" parTransId="{8DE5091F-648C-F745-996D-75D518AC17FD}" sibTransId="{B4BC387B-7B89-6048-A1D2-72F78231980D}"/>
    <dgm:cxn modelId="{26995EAD-1A60-8646-8B1D-E7AC799EABF5}" type="presOf" srcId="{AF89E6B4-5B24-8F4C-90CF-C22CC6A6991E}" destId="{B9BD97E1-8964-B94D-AF05-478D8B73449D}" srcOrd="0" destOrd="0" presId="urn:microsoft.com/office/officeart/2005/8/layout/process4"/>
    <dgm:cxn modelId="{A920DE9C-16D9-1140-8EA4-DE556A610DEE}" type="presOf" srcId="{0CB53D0C-D6F3-8A4D-A30C-2C21F076DD88}" destId="{CEB3076E-307F-BE47-8020-4725B10352AC}" srcOrd="0" destOrd="0" presId="urn:microsoft.com/office/officeart/2005/8/layout/process4"/>
    <dgm:cxn modelId="{3C41E2C2-DDE9-3C45-8A18-FD5E2962058B}" type="presOf" srcId="{F6A73C3B-C99F-0D4B-8CD8-56BC71481DAF}" destId="{DD3DFA31-189B-6740-A66F-15EDF630896B}" srcOrd="0" destOrd="0" presId="urn:microsoft.com/office/officeart/2005/8/layout/process4"/>
    <dgm:cxn modelId="{126BAA5F-6E09-4643-B97C-486C6BF33BE1}" srcId="{87A9B7ED-1967-704E-B27E-CE9BEF334482}" destId="{BBF368ED-1F79-DD49-8DDE-AE2820ACBA6A}" srcOrd="0" destOrd="0" parTransId="{B5770F29-67E6-0848-A5E4-34EE1AFD8E6A}" sibTransId="{E1511086-D922-3641-B941-81680BFF34F9}"/>
    <dgm:cxn modelId="{2AD8850B-432E-414B-8668-1AA65CE8ADFE}" type="presParOf" srcId="{C57D9B2F-002D-974E-B478-88A0DB0F2365}" destId="{AEC3037B-8E11-394F-B5BF-4F5A84199168}" srcOrd="0" destOrd="0" presId="urn:microsoft.com/office/officeart/2005/8/layout/process4"/>
    <dgm:cxn modelId="{8AB484B2-800F-254F-ABB5-FD4E4E7AD411}" type="presParOf" srcId="{AEC3037B-8E11-394F-B5BF-4F5A84199168}" destId="{5249388C-B863-0B43-80B2-F9B41F3E97A6}" srcOrd="0" destOrd="0" presId="urn:microsoft.com/office/officeart/2005/8/layout/process4"/>
    <dgm:cxn modelId="{ABAAE04A-5822-6947-9E09-114FC28A4BE5}" type="presParOf" srcId="{AEC3037B-8E11-394F-B5BF-4F5A84199168}" destId="{A9AE5DFF-30D0-3744-BCD8-199651495014}" srcOrd="1" destOrd="0" presId="urn:microsoft.com/office/officeart/2005/8/layout/process4"/>
    <dgm:cxn modelId="{E77DDA1D-D819-4B46-AD53-31A26BC4AEBF}" type="presParOf" srcId="{AEC3037B-8E11-394F-B5BF-4F5A84199168}" destId="{87A86665-71B9-0E4F-BA8F-19166C8E1A9E}" srcOrd="2" destOrd="0" presId="urn:microsoft.com/office/officeart/2005/8/layout/process4"/>
    <dgm:cxn modelId="{49B518F5-0582-8346-9BE8-840EE4AA7D0C}" type="presParOf" srcId="{87A86665-71B9-0E4F-BA8F-19166C8E1A9E}" destId="{CEB3076E-307F-BE47-8020-4725B10352AC}" srcOrd="0" destOrd="0" presId="urn:microsoft.com/office/officeart/2005/8/layout/process4"/>
    <dgm:cxn modelId="{6FCBF5CD-F0A2-BA44-B48B-FB774B2AE443}" type="presParOf" srcId="{C57D9B2F-002D-974E-B478-88A0DB0F2365}" destId="{1D78CDD3-FE96-0D41-BE68-A0AE5D298C34}" srcOrd="1" destOrd="0" presId="urn:microsoft.com/office/officeart/2005/8/layout/process4"/>
    <dgm:cxn modelId="{C463DA24-EB79-0B41-A825-9A87C71B602C}" type="presParOf" srcId="{C57D9B2F-002D-974E-B478-88A0DB0F2365}" destId="{50E9EB22-8D4E-8240-81CC-C948D0AD3F60}" srcOrd="2" destOrd="0" presId="urn:microsoft.com/office/officeart/2005/8/layout/process4"/>
    <dgm:cxn modelId="{CCEAA232-6230-D440-B37F-D1E402F31969}" type="presParOf" srcId="{50E9EB22-8D4E-8240-81CC-C948D0AD3F60}" destId="{3C5C8149-472A-6242-B62E-51B192F2BA0D}" srcOrd="0" destOrd="0" presId="urn:microsoft.com/office/officeart/2005/8/layout/process4"/>
    <dgm:cxn modelId="{3B88B7D1-313B-4F43-A332-6FAF5213DE1E}" type="presParOf" srcId="{50E9EB22-8D4E-8240-81CC-C948D0AD3F60}" destId="{68EAE7C9-8A2F-3C4A-B5D2-DF94763394DD}" srcOrd="1" destOrd="0" presId="urn:microsoft.com/office/officeart/2005/8/layout/process4"/>
    <dgm:cxn modelId="{A2C17375-D009-EB44-A383-D88265708769}" type="presParOf" srcId="{50E9EB22-8D4E-8240-81CC-C948D0AD3F60}" destId="{67A86423-0FA6-7C4F-A113-81E689019E48}" srcOrd="2" destOrd="0" presId="urn:microsoft.com/office/officeart/2005/8/layout/process4"/>
    <dgm:cxn modelId="{5191436D-3293-3843-BD89-70A0C6E7CCA4}" type="presParOf" srcId="{67A86423-0FA6-7C4F-A113-81E689019E48}" destId="{9D9F9024-125B-8541-A6C1-B40D9609029F}" srcOrd="0" destOrd="0" presId="urn:microsoft.com/office/officeart/2005/8/layout/process4"/>
    <dgm:cxn modelId="{F1AA64D7-9EE8-6E4B-B9BA-0E6A06EB1D3F}" type="presParOf" srcId="{C57D9B2F-002D-974E-B478-88A0DB0F2365}" destId="{CC326D3D-9472-3B40-A26D-A413EC96B8F1}" srcOrd="3" destOrd="0" presId="urn:microsoft.com/office/officeart/2005/8/layout/process4"/>
    <dgm:cxn modelId="{DD065B0C-FA32-8444-9CC4-643F8066472C}" type="presParOf" srcId="{C57D9B2F-002D-974E-B478-88A0DB0F2365}" destId="{9B8E2BB3-17E4-9243-B56E-75BF5E7016D4}" srcOrd="4" destOrd="0" presId="urn:microsoft.com/office/officeart/2005/8/layout/process4"/>
    <dgm:cxn modelId="{84161E5E-730A-B841-B60D-98FAF699694F}" type="presParOf" srcId="{9B8E2BB3-17E4-9243-B56E-75BF5E7016D4}" destId="{DD3DFA31-189B-6740-A66F-15EDF630896B}" srcOrd="0" destOrd="0" presId="urn:microsoft.com/office/officeart/2005/8/layout/process4"/>
    <dgm:cxn modelId="{6A850CB5-B7F4-2B42-B004-67DCBADF6281}" type="presParOf" srcId="{9B8E2BB3-17E4-9243-B56E-75BF5E7016D4}" destId="{C295542B-BDE3-154B-AEE0-BBB70A6665B0}" srcOrd="1" destOrd="0" presId="urn:microsoft.com/office/officeart/2005/8/layout/process4"/>
    <dgm:cxn modelId="{FF0EB4CC-17FB-D942-B9AB-866DD75E9953}" type="presParOf" srcId="{9B8E2BB3-17E4-9243-B56E-75BF5E7016D4}" destId="{16D84788-FD18-B245-939F-24692C4F3EBE}" srcOrd="2" destOrd="0" presId="urn:microsoft.com/office/officeart/2005/8/layout/process4"/>
    <dgm:cxn modelId="{2A93FA57-2084-4649-8CF4-B6A68D2D9CA6}" type="presParOf" srcId="{16D84788-FD18-B245-939F-24692C4F3EBE}" destId="{B9BD97E1-8964-B94D-AF05-478D8B73449D}" srcOrd="0" destOrd="0" presId="urn:microsoft.com/office/officeart/2005/8/layout/process4"/>
    <dgm:cxn modelId="{E82B57CA-F602-5643-960F-BDABF0A793FA}" type="presParOf" srcId="{C57D9B2F-002D-974E-B478-88A0DB0F2365}" destId="{10708827-D838-344E-B70B-26F671AADA3C}" srcOrd="5" destOrd="0" presId="urn:microsoft.com/office/officeart/2005/8/layout/process4"/>
    <dgm:cxn modelId="{713CA0E8-5704-E547-8981-9FEF7D32A80D}" type="presParOf" srcId="{C57D9B2F-002D-974E-B478-88A0DB0F2365}" destId="{2FD8440D-D77C-4442-92D3-6B5D97E46883}" srcOrd="6" destOrd="0" presId="urn:microsoft.com/office/officeart/2005/8/layout/process4"/>
    <dgm:cxn modelId="{079A83EC-9839-A343-A7D0-045D267C6C91}" type="presParOf" srcId="{2FD8440D-D77C-4442-92D3-6B5D97E46883}" destId="{8B9A1CE0-5172-D648-B818-3E34475A53D7}" srcOrd="0" destOrd="0" presId="urn:microsoft.com/office/officeart/2005/8/layout/process4"/>
    <dgm:cxn modelId="{645BAA1C-005F-0D44-8289-3A552C0162CE}" type="presParOf" srcId="{2FD8440D-D77C-4442-92D3-6B5D97E46883}" destId="{74DC3F9B-C1B9-494D-95B5-8C44E47E3616}" srcOrd="1" destOrd="0" presId="urn:microsoft.com/office/officeart/2005/8/layout/process4"/>
    <dgm:cxn modelId="{41F4D2B1-4FF2-8C4E-83E2-0DA34934433D}" type="presParOf" srcId="{2FD8440D-D77C-4442-92D3-6B5D97E46883}" destId="{A4253A13-34B5-FA4C-B6C5-E86ED3FED2C4}" srcOrd="2" destOrd="0" presId="urn:microsoft.com/office/officeart/2005/8/layout/process4"/>
    <dgm:cxn modelId="{FAFAAC30-EB21-CD40-9111-0198D09AC79E}" type="presParOf" srcId="{A4253A13-34B5-FA4C-B6C5-E86ED3FED2C4}" destId="{860B6336-69B3-214B-8269-94B0707ECB2C}"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EB06F7-329E-F140-8E2E-19F1EF142991}" type="doc">
      <dgm:prSet loTypeId="urn:microsoft.com/office/officeart/2005/8/layout/lProcess3" loCatId="process" qsTypeId="urn:microsoft.com/office/officeart/2005/8/quickstyle/simple1" qsCatId="simple" csTypeId="urn:microsoft.com/office/officeart/2005/8/colors/accent2_3" csCatId="accent2" phldr="1"/>
      <dgm:spPr/>
      <dgm:t>
        <a:bodyPr/>
        <a:lstStyle/>
        <a:p>
          <a:endParaRPr lang="en-US"/>
        </a:p>
      </dgm:t>
    </dgm:pt>
    <dgm:pt modelId="{7C990AD2-72B2-0B40-ADA9-FE54F6926F12}">
      <dgm:prSet custT="1"/>
      <dgm:spPr/>
      <dgm:t>
        <a:bodyPr/>
        <a:lstStyle/>
        <a:p>
          <a:r>
            <a:rPr lang="en-US" sz="2800" dirty="0"/>
            <a:t>Parliament</a:t>
          </a:r>
          <a:endParaRPr lang="en-CA" sz="2800" dirty="0"/>
        </a:p>
      </dgm:t>
    </dgm:pt>
    <dgm:pt modelId="{3467DAC0-017B-6E43-901D-022C95C8C6D4}" type="parTrans" cxnId="{50DD96BD-918E-0649-A932-7F4ED5CCED2D}">
      <dgm:prSet/>
      <dgm:spPr/>
      <dgm:t>
        <a:bodyPr/>
        <a:lstStyle/>
        <a:p>
          <a:endParaRPr lang="en-US" sz="2400"/>
        </a:p>
      </dgm:t>
    </dgm:pt>
    <dgm:pt modelId="{A698057F-57D3-8348-B53F-8BE34466D37A}" type="sibTrans" cxnId="{50DD96BD-918E-0649-A932-7F4ED5CCED2D}">
      <dgm:prSet/>
      <dgm:spPr/>
      <dgm:t>
        <a:bodyPr/>
        <a:lstStyle/>
        <a:p>
          <a:endParaRPr lang="en-US" sz="2400"/>
        </a:p>
      </dgm:t>
    </dgm:pt>
    <dgm:pt modelId="{FB6EE914-A8B9-F442-8A68-D4647A413F2F}">
      <dgm:prSet custT="1"/>
      <dgm:spPr/>
      <dgm:t>
        <a:bodyPr/>
        <a:lstStyle/>
        <a:p>
          <a:r>
            <a:rPr lang="en-US" sz="1800"/>
            <a:t>Pass laws regulating the sector</a:t>
          </a:r>
          <a:endParaRPr lang="en-CA" sz="1800"/>
        </a:p>
      </dgm:t>
    </dgm:pt>
    <dgm:pt modelId="{A77CDD73-1B76-4147-A283-1AF22E30556C}" type="parTrans" cxnId="{3A0B21C7-FE8F-F348-95FA-700AEE9C7F61}">
      <dgm:prSet/>
      <dgm:spPr/>
      <dgm:t>
        <a:bodyPr/>
        <a:lstStyle/>
        <a:p>
          <a:endParaRPr lang="en-US" sz="2400"/>
        </a:p>
      </dgm:t>
    </dgm:pt>
    <dgm:pt modelId="{D9BB2AA1-78C0-524C-A8A3-2589E01E9D42}" type="sibTrans" cxnId="{3A0B21C7-FE8F-F348-95FA-700AEE9C7F61}">
      <dgm:prSet/>
      <dgm:spPr/>
      <dgm:t>
        <a:bodyPr/>
        <a:lstStyle/>
        <a:p>
          <a:endParaRPr lang="en-US" sz="2400"/>
        </a:p>
      </dgm:t>
    </dgm:pt>
    <dgm:pt modelId="{E17B1293-B3A9-C14B-ABB8-9D3801BEDFA2}">
      <dgm:prSet custT="1"/>
      <dgm:spPr/>
      <dgm:t>
        <a:bodyPr/>
        <a:lstStyle/>
        <a:p>
          <a:r>
            <a:rPr lang="en-US" sz="1800" dirty="0"/>
            <a:t>Scrutinize and act on the audit reports</a:t>
          </a:r>
          <a:endParaRPr lang="en-CA" sz="1800" dirty="0"/>
        </a:p>
      </dgm:t>
    </dgm:pt>
    <dgm:pt modelId="{2DD1A469-F706-A74D-8A95-2E67E00CA17B}" type="parTrans" cxnId="{0F3CC97C-45F5-644E-A970-F3D4ACB3EC93}">
      <dgm:prSet/>
      <dgm:spPr/>
      <dgm:t>
        <a:bodyPr/>
        <a:lstStyle/>
        <a:p>
          <a:endParaRPr lang="en-US" sz="2400"/>
        </a:p>
      </dgm:t>
    </dgm:pt>
    <dgm:pt modelId="{E0A85E76-6022-7F40-B526-47CD6BCE0A4B}" type="sibTrans" cxnId="{0F3CC97C-45F5-644E-A970-F3D4ACB3EC93}">
      <dgm:prSet/>
      <dgm:spPr/>
      <dgm:t>
        <a:bodyPr/>
        <a:lstStyle/>
        <a:p>
          <a:endParaRPr lang="en-US" sz="2400"/>
        </a:p>
      </dgm:t>
    </dgm:pt>
    <dgm:pt modelId="{D1730305-6930-E843-92B9-728598F7FB81}">
      <dgm:prSet custT="1"/>
      <dgm:spPr/>
      <dgm:t>
        <a:bodyPr/>
        <a:lstStyle/>
        <a:p>
          <a:r>
            <a:rPr lang="en-US" sz="2800" dirty="0"/>
            <a:t>Government and regulatory authorities</a:t>
          </a:r>
          <a:endParaRPr lang="en-CA" sz="2800" dirty="0"/>
        </a:p>
      </dgm:t>
    </dgm:pt>
    <dgm:pt modelId="{14D9A54D-0003-3948-BD3B-7B631FDA1E69}" type="parTrans" cxnId="{7AB06363-8DF6-8B44-BE38-B786CC84BAC7}">
      <dgm:prSet/>
      <dgm:spPr/>
      <dgm:t>
        <a:bodyPr/>
        <a:lstStyle/>
        <a:p>
          <a:endParaRPr lang="en-US" sz="2400"/>
        </a:p>
      </dgm:t>
    </dgm:pt>
    <dgm:pt modelId="{4057B5F2-B662-A041-A995-045CC5755F53}" type="sibTrans" cxnId="{7AB06363-8DF6-8B44-BE38-B786CC84BAC7}">
      <dgm:prSet/>
      <dgm:spPr/>
      <dgm:t>
        <a:bodyPr/>
        <a:lstStyle/>
        <a:p>
          <a:endParaRPr lang="en-US" sz="2400"/>
        </a:p>
      </dgm:t>
    </dgm:pt>
    <dgm:pt modelId="{9AFAA398-48C5-4F4D-AFD2-51E817BF865B}">
      <dgm:prSet custT="1"/>
      <dgm:spPr/>
      <dgm:t>
        <a:bodyPr/>
        <a:lstStyle/>
        <a:p>
          <a:r>
            <a:rPr lang="en-US" sz="1800" dirty="0"/>
            <a:t>Operationalizes and implements the legal framework</a:t>
          </a:r>
          <a:endParaRPr lang="en-CA" sz="1800" dirty="0"/>
        </a:p>
      </dgm:t>
    </dgm:pt>
    <dgm:pt modelId="{0D5C4482-AF39-5144-9304-10B27FCFB734}" type="parTrans" cxnId="{9C9C593B-D769-9A4A-9A1A-32472913DC8A}">
      <dgm:prSet/>
      <dgm:spPr/>
      <dgm:t>
        <a:bodyPr/>
        <a:lstStyle/>
        <a:p>
          <a:endParaRPr lang="en-US" sz="2400"/>
        </a:p>
      </dgm:t>
    </dgm:pt>
    <dgm:pt modelId="{EE02C82B-B726-D545-96FE-2890A700F809}" type="sibTrans" cxnId="{9C9C593B-D769-9A4A-9A1A-32472913DC8A}">
      <dgm:prSet/>
      <dgm:spPr/>
      <dgm:t>
        <a:bodyPr/>
        <a:lstStyle/>
        <a:p>
          <a:endParaRPr lang="en-US" sz="2400"/>
        </a:p>
      </dgm:t>
    </dgm:pt>
    <dgm:pt modelId="{FD0DADEC-2157-AA43-8ADF-41D22D423AF3}">
      <dgm:prSet custT="1"/>
      <dgm:spPr/>
      <dgm:t>
        <a:bodyPr/>
        <a:lstStyle/>
        <a:p>
          <a:r>
            <a:rPr lang="en-US" sz="2800" dirty="0"/>
            <a:t>International agencies</a:t>
          </a:r>
          <a:endParaRPr lang="en-CA" sz="2800" dirty="0"/>
        </a:p>
      </dgm:t>
    </dgm:pt>
    <dgm:pt modelId="{5B8B6C8A-11EC-CC49-9308-B519376A9036}" type="parTrans" cxnId="{52845663-FEEC-1044-9721-38CB6CAF686C}">
      <dgm:prSet/>
      <dgm:spPr/>
      <dgm:t>
        <a:bodyPr/>
        <a:lstStyle/>
        <a:p>
          <a:endParaRPr lang="en-US" sz="2400"/>
        </a:p>
      </dgm:t>
    </dgm:pt>
    <dgm:pt modelId="{7753928C-685F-FD4B-934C-061AA32BFAAF}" type="sibTrans" cxnId="{52845663-FEEC-1044-9721-38CB6CAF686C}">
      <dgm:prSet/>
      <dgm:spPr/>
      <dgm:t>
        <a:bodyPr/>
        <a:lstStyle/>
        <a:p>
          <a:endParaRPr lang="en-US" sz="2400"/>
        </a:p>
      </dgm:t>
    </dgm:pt>
    <dgm:pt modelId="{CA46640D-2E22-844A-A667-FDC627AC6D0E}">
      <dgm:prSet custT="1"/>
      <dgm:spPr/>
      <dgm:t>
        <a:bodyPr/>
        <a:lstStyle/>
        <a:p>
          <a:r>
            <a:rPr lang="en-US" sz="1800" dirty="0"/>
            <a:t>Provide Expertise</a:t>
          </a:r>
          <a:endParaRPr lang="en-CA" sz="1800" dirty="0"/>
        </a:p>
      </dgm:t>
    </dgm:pt>
    <dgm:pt modelId="{83E94341-C62A-CD4D-8106-617129EBE0D2}" type="parTrans" cxnId="{A35E789E-5BFF-E14F-A30F-EA313E9FE13A}">
      <dgm:prSet/>
      <dgm:spPr/>
      <dgm:t>
        <a:bodyPr/>
        <a:lstStyle/>
        <a:p>
          <a:endParaRPr lang="en-US" sz="2400"/>
        </a:p>
      </dgm:t>
    </dgm:pt>
    <dgm:pt modelId="{256FF667-920A-314B-8371-B5D32A6FEA6B}" type="sibTrans" cxnId="{A35E789E-5BFF-E14F-A30F-EA313E9FE13A}">
      <dgm:prSet/>
      <dgm:spPr/>
      <dgm:t>
        <a:bodyPr/>
        <a:lstStyle/>
        <a:p>
          <a:endParaRPr lang="en-US" sz="2400"/>
        </a:p>
      </dgm:t>
    </dgm:pt>
    <dgm:pt modelId="{51A87E0B-8BB4-0C4D-B64E-8B9A3195F2CA}">
      <dgm:prSet custT="1"/>
      <dgm:spPr/>
      <dgm:t>
        <a:bodyPr/>
        <a:lstStyle/>
        <a:p>
          <a:r>
            <a:rPr lang="en-US" sz="2800" dirty="0"/>
            <a:t>Civil society</a:t>
          </a:r>
          <a:endParaRPr lang="en-CA" sz="2800" dirty="0"/>
        </a:p>
      </dgm:t>
    </dgm:pt>
    <dgm:pt modelId="{BAF453C0-3143-2740-ADDE-409FB89E5FD5}" type="parTrans" cxnId="{60EBE588-B4CC-A647-92BC-D67C252023F1}">
      <dgm:prSet/>
      <dgm:spPr/>
      <dgm:t>
        <a:bodyPr/>
        <a:lstStyle/>
        <a:p>
          <a:endParaRPr lang="en-US" sz="2400"/>
        </a:p>
      </dgm:t>
    </dgm:pt>
    <dgm:pt modelId="{ADE2CB89-6677-2D43-AD3E-47FCF24CCBAA}" type="sibTrans" cxnId="{60EBE588-B4CC-A647-92BC-D67C252023F1}">
      <dgm:prSet/>
      <dgm:spPr/>
      <dgm:t>
        <a:bodyPr/>
        <a:lstStyle/>
        <a:p>
          <a:endParaRPr lang="en-US" sz="2400"/>
        </a:p>
      </dgm:t>
    </dgm:pt>
    <dgm:pt modelId="{8CF05D94-1D37-5D4C-8035-3EEBAEBE3207}">
      <dgm:prSet custT="1"/>
      <dgm:spPr/>
      <dgm:t>
        <a:bodyPr/>
        <a:lstStyle/>
        <a:p>
          <a:r>
            <a:rPr lang="en-US" sz="1800" dirty="0"/>
            <a:t>Acts as a watchdog</a:t>
          </a:r>
          <a:endParaRPr lang="en-CA" sz="1800" dirty="0"/>
        </a:p>
      </dgm:t>
    </dgm:pt>
    <dgm:pt modelId="{9EA4E4C4-0F1E-324B-B5CE-B0BBCF759587}" type="parTrans" cxnId="{4F46B692-92F1-4647-94FB-194557399332}">
      <dgm:prSet/>
      <dgm:spPr/>
      <dgm:t>
        <a:bodyPr/>
        <a:lstStyle/>
        <a:p>
          <a:endParaRPr lang="en-US" sz="2400"/>
        </a:p>
      </dgm:t>
    </dgm:pt>
    <dgm:pt modelId="{59331FFE-37B0-C54F-9315-B66F6390ED32}" type="sibTrans" cxnId="{4F46B692-92F1-4647-94FB-194557399332}">
      <dgm:prSet/>
      <dgm:spPr/>
      <dgm:t>
        <a:bodyPr/>
        <a:lstStyle/>
        <a:p>
          <a:endParaRPr lang="en-US" sz="2400"/>
        </a:p>
      </dgm:t>
    </dgm:pt>
    <dgm:pt modelId="{CC219824-02D5-344B-B77A-611FA93BCF6A}">
      <dgm:prSet custT="1"/>
      <dgm:spPr/>
      <dgm:t>
        <a:bodyPr/>
        <a:lstStyle/>
        <a:p>
          <a:r>
            <a:rPr lang="en-CA" sz="1800" dirty="0"/>
            <a:t>Develop Principles and Standards</a:t>
          </a:r>
        </a:p>
      </dgm:t>
    </dgm:pt>
    <dgm:pt modelId="{84BB283A-D097-0F45-A383-4E2C2B5D560D}" type="parTrans" cxnId="{150169FA-AC5B-6049-8D65-1F2F73E63337}">
      <dgm:prSet/>
      <dgm:spPr/>
      <dgm:t>
        <a:bodyPr/>
        <a:lstStyle/>
        <a:p>
          <a:endParaRPr lang="en-US"/>
        </a:p>
      </dgm:t>
    </dgm:pt>
    <dgm:pt modelId="{0EB8F3B5-0F2C-704A-AE84-180E3336F140}" type="sibTrans" cxnId="{150169FA-AC5B-6049-8D65-1F2F73E63337}">
      <dgm:prSet/>
      <dgm:spPr/>
      <dgm:t>
        <a:bodyPr/>
        <a:lstStyle/>
        <a:p>
          <a:endParaRPr lang="en-US"/>
        </a:p>
      </dgm:t>
    </dgm:pt>
    <dgm:pt modelId="{738AEDFA-562F-4042-B6CE-C680D5FD63D6}">
      <dgm:prSet custT="1"/>
      <dgm:spPr/>
      <dgm:t>
        <a:bodyPr/>
        <a:lstStyle/>
        <a:p>
          <a:r>
            <a:rPr lang="en-CA" sz="2800" dirty="0"/>
            <a:t>Oil Companies</a:t>
          </a:r>
        </a:p>
      </dgm:t>
    </dgm:pt>
    <dgm:pt modelId="{AFBBD328-7C91-C549-A7FD-02EFADABAA06}" type="parTrans" cxnId="{F23DD4C7-08D1-6B40-B6BD-A7EB82240003}">
      <dgm:prSet/>
      <dgm:spPr/>
      <dgm:t>
        <a:bodyPr/>
        <a:lstStyle/>
        <a:p>
          <a:endParaRPr lang="en-US"/>
        </a:p>
      </dgm:t>
    </dgm:pt>
    <dgm:pt modelId="{19A7F395-23E6-B24E-A29C-D256856BDEFD}" type="sibTrans" cxnId="{F23DD4C7-08D1-6B40-B6BD-A7EB82240003}">
      <dgm:prSet/>
      <dgm:spPr/>
      <dgm:t>
        <a:bodyPr/>
        <a:lstStyle/>
        <a:p>
          <a:endParaRPr lang="en-US"/>
        </a:p>
      </dgm:t>
    </dgm:pt>
    <dgm:pt modelId="{B7B937C3-7AA2-3A4D-9500-30C7CBF01BD3}">
      <dgm:prSet custT="1"/>
      <dgm:spPr/>
      <dgm:t>
        <a:bodyPr/>
        <a:lstStyle/>
        <a:p>
          <a:r>
            <a:rPr lang="en-CA" sz="1800" dirty="0"/>
            <a:t>Exploration</a:t>
          </a:r>
        </a:p>
      </dgm:t>
    </dgm:pt>
    <dgm:pt modelId="{EDB924EA-1F82-A04F-8555-2B0AADB6ADA0}" type="parTrans" cxnId="{B55E5E9D-03CC-6848-8531-88277B728A3D}">
      <dgm:prSet/>
      <dgm:spPr/>
      <dgm:t>
        <a:bodyPr/>
        <a:lstStyle/>
        <a:p>
          <a:endParaRPr lang="en-US"/>
        </a:p>
      </dgm:t>
    </dgm:pt>
    <dgm:pt modelId="{015F9FAC-5E9A-4249-90C1-56693D41D0A2}" type="sibTrans" cxnId="{B55E5E9D-03CC-6848-8531-88277B728A3D}">
      <dgm:prSet/>
      <dgm:spPr/>
      <dgm:t>
        <a:bodyPr/>
        <a:lstStyle/>
        <a:p>
          <a:endParaRPr lang="en-US"/>
        </a:p>
      </dgm:t>
    </dgm:pt>
    <dgm:pt modelId="{1FD78E35-F1E5-4F40-84D1-2E08548CD6B5}">
      <dgm:prSet custT="1"/>
      <dgm:spPr/>
      <dgm:t>
        <a:bodyPr/>
        <a:lstStyle/>
        <a:p>
          <a:r>
            <a:rPr lang="en-CA" sz="1800" dirty="0"/>
            <a:t>Extraction</a:t>
          </a:r>
        </a:p>
      </dgm:t>
    </dgm:pt>
    <dgm:pt modelId="{00DA8EFF-B872-0743-90B6-B3C15C819B83}" type="parTrans" cxnId="{262E2DD3-E276-7441-8A68-FDB98DC74B53}">
      <dgm:prSet/>
      <dgm:spPr/>
      <dgm:t>
        <a:bodyPr/>
        <a:lstStyle/>
        <a:p>
          <a:endParaRPr lang="en-US"/>
        </a:p>
      </dgm:t>
    </dgm:pt>
    <dgm:pt modelId="{5FBFC3B7-76F9-7840-A532-194E545A41A7}" type="sibTrans" cxnId="{262E2DD3-E276-7441-8A68-FDB98DC74B53}">
      <dgm:prSet/>
      <dgm:spPr/>
      <dgm:t>
        <a:bodyPr/>
        <a:lstStyle/>
        <a:p>
          <a:endParaRPr lang="en-US"/>
        </a:p>
      </dgm:t>
    </dgm:pt>
    <dgm:pt modelId="{F31E014E-AE8B-DE4D-B954-5213B2F4F423}" type="pres">
      <dgm:prSet presAssocID="{CEEB06F7-329E-F140-8E2E-19F1EF142991}" presName="Name0" presStyleCnt="0">
        <dgm:presLayoutVars>
          <dgm:chPref val="3"/>
          <dgm:dir/>
          <dgm:animLvl val="lvl"/>
          <dgm:resizeHandles/>
        </dgm:presLayoutVars>
      </dgm:prSet>
      <dgm:spPr/>
      <dgm:t>
        <a:bodyPr/>
        <a:lstStyle/>
        <a:p>
          <a:endParaRPr lang="en-US"/>
        </a:p>
      </dgm:t>
    </dgm:pt>
    <dgm:pt modelId="{E52B450E-F0A4-BC4E-9130-2609816F98FA}" type="pres">
      <dgm:prSet presAssocID="{7C990AD2-72B2-0B40-ADA9-FE54F6926F12}" presName="horFlow" presStyleCnt="0"/>
      <dgm:spPr/>
    </dgm:pt>
    <dgm:pt modelId="{744313BA-68AD-D04F-962A-E85CA5B05BF6}" type="pres">
      <dgm:prSet presAssocID="{7C990AD2-72B2-0B40-ADA9-FE54F6926F12}" presName="bigChev" presStyleLbl="node1" presStyleIdx="0" presStyleCnt="5" custScaleX="231943"/>
      <dgm:spPr/>
      <dgm:t>
        <a:bodyPr/>
        <a:lstStyle/>
        <a:p>
          <a:endParaRPr lang="en-US"/>
        </a:p>
      </dgm:t>
    </dgm:pt>
    <dgm:pt modelId="{5B727DB0-FD39-6045-9BA3-7D3CEDEEAAC1}" type="pres">
      <dgm:prSet presAssocID="{A77CDD73-1B76-4147-A283-1AF22E30556C}" presName="parTrans" presStyleCnt="0"/>
      <dgm:spPr/>
    </dgm:pt>
    <dgm:pt modelId="{76D47920-0B33-3040-B243-76DC27A7B903}" type="pres">
      <dgm:prSet presAssocID="{FB6EE914-A8B9-F442-8A68-D4647A413F2F}" presName="node" presStyleLbl="alignAccFollowNode1" presStyleIdx="0" presStyleCnt="8" custScaleX="170876">
        <dgm:presLayoutVars>
          <dgm:bulletEnabled val="1"/>
        </dgm:presLayoutVars>
      </dgm:prSet>
      <dgm:spPr/>
      <dgm:t>
        <a:bodyPr/>
        <a:lstStyle/>
        <a:p>
          <a:endParaRPr lang="en-US"/>
        </a:p>
      </dgm:t>
    </dgm:pt>
    <dgm:pt modelId="{3A8E9990-8591-324C-A73D-DB28FD9ADD9D}" type="pres">
      <dgm:prSet presAssocID="{D9BB2AA1-78C0-524C-A8A3-2589E01E9D42}" presName="sibTrans" presStyleCnt="0"/>
      <dgm:spPr/>
    </dgm:pt>
    <dgm:pt modelId="{38F3B80D-E274-A242-977B-CC09423660D1}" type="pres">
      <dgm:prSet presAssocID="{E17B1293-B3A9-C14B-ABB8-9D3801BEDFA2}" presName="node" presStyleLbl="alignAccFollowNode1" presStyleIdx="1" presStyleCnt="8" custScaleX="167954">
        <dgm:presLayoutVars>
          <dgm:bulletEnabled val="1"/>
        </dgm:presLayoutVars>
      </dgm:prSet>
      <dgm:spPr/>
      <dgm:t>
        <a:bodyPr/>
        <a:lstStyle/>
        <a:p>
          <a:endParaRPr lang="en-US"/>
        </a:p>
      </dgm:t>
    </dgm:pt>
    <dgm:pt modelId="{1B8F78B9-B579-6B4E-B188-24EB7E81F8B7}" type="pres">
      <dgm:prSet presAssocID="{7C990AD2-72B2-0B40-ADA9-FE54F6926F12}" presName="vSp" presStyleCnt="0"/>
      <dgm:spPr/>
    </dgm:pt>
    <dgm:pt modelId="{899A855F-F96B-0E44-A6E5-B222EAFC4B48}" type="pres">
      <dgm:prSet presAssocID="{D1730305-6930-E843-92B9-728598F7FB81}" presName="horFlow" presStyleCnt="0"/>
      <dgm:spPr/>
    </dgm:pt>
    <dgm:pt modelId="{A0B24C8D-1653-5D45-A93F-CDA1163C5BAC}" type="pres">
      <dgm:prSet presAssocID="{D1730305-6930-E843-92B9-728598F7FB81}" presName="bigChev" presStyleLbl="node1" presStyleIdx="1" presStyleCnt="5" custScaleX="231943"/>
      <dgm:spPr/>
      <dgm:t>
        <a:bodyPr/>
        <a:lstStyle/>
        <a:p>
          <a:endParaRPr lang="en-US"/>
        </a:p>
      </dgm:t>
    </dgm:pt>
    <dgm:pt modelId="{770626C6-2485-2D49-A0F6-9FCA8B2C2FBD}" type="pres">
      <dgm:prSet presAssocID="{0D5C4482-AF39-5144-9304-10B27FCFB734}" presName="parTrans" presStyleCnt="0"/>
      <dgm:spPr/>
    </dgm:pt>
    <dgm:pt modelId="{A64F12B1-E1B8-0B43-BD3C-867C5C4485AA}" type="pres">
      <dgm:prSet presAssocID="{9AFAA398-48C5-4F4D-AFD2-51E817BF865B}" presName="node" presStyleLbl="alignAccFollowNode1" presStyleIdx="2" presStyleCnt="8" custScaleX="297867">
        <dgm:presLayoutVars>
          <dgm:bulletEnabled val="1"/>
        </dgm:presLayoutVars>
      </dgm:prSet>
      <dgm:spPr/>
      <dgm:t>
        <a:bodyPr/>
        <a:lstStyle/>
        <a:p>
          <a:endParaRPr lang="en-US"/>
        </a:p>
      </dgm:t>
    </dgm:pt>
    <dgm:pt modelId="{EB595701-D717-F540-BD4C-CD93AF852C9C}" type="pres">
      <dgm:prSet presAssocID="{D1730305-6930-E843-92B9-728598F7FB81}" presName="vSp" presStyleCnt="0"/>
      <dgm:spPr/>
    </dgm:pt>
    <dgm:pt modelId="{0C296FD2-1C04-5C40-8C36-69549F6EBC8A}" type="pres">
      <dgm:prSet presAssocID="{738AEDFA-562F-4042-B6CE-C680D5FD63D6}" presName="horFlow" presStyleCnt="0"/>
      <dgm:spPr/>
    </dgm:pt>
    <dgm:pt modelId="{8D29AA8A-9439-F44B-8E96-05BD7503FFE6}" type="pres">
      <dgm:prSet presAssocID="{738AEDFA-562F-4042-B6CE-C680D5FD63D6}" presName="bigChev" presStyleLbl="node1" presStyleIdx="2" presStyleCnt="5" custScaleX="219014"/>
      <dgm:spPr/>
      <dgm:t>
        <a:bodyPr/>
        <a:lstStyle/>
        <a:p>
          <a:endParaRPr lang="en-US"/>
        </a:p>
      </dgm:t>
    </dgm:pt>
    <dgm:pt modelId="{D0CA0119-8426-BA48-B35A-9A55E7AF4279}" type="pres">
      <dgm:prSet presAssocID="{EDB924EA-1F82-A04F-8555-2B0AADB6ADA0}" presName="parTrans" presStyleCnt="0"/>
      <dgm:spPr/>
    </dgm:pt>
    <dgm:pt modelId="{413C9839-4E1E-D443-955E-CD382F822BE3}" type="pres">
      <dgm:prSet presAssocID="{B7B937C3-7AA2-3A4D-9500-30C7CBF01BD3}" presName="node" presStyleLbl="alignAccFollowNode1" presStyleIdx="3" presStyleCnt="8" custScaleX="123288">
        <dgm:presLayoutVars>
          <dgm:bulletEnabled val="1"/>
        </dgm:presLayoutVars>
      </dgm:prSet>
      <dgm:spPr/>
      <dgm:t>
        <a:bodyPr/>
        <a:lstStyle/>
        <a:p>
          <a:endParaRPr lang="en-US"/>
        </a:p>
      </dgm:t>
    </dgm:pt>
    <dgm:pt modelId="{76FDAA1D-EC06-3942-8EDB-360D9553EB73}" type="pres">
      <dgm:prSet presAssocID="{015F9FAC-5E9A-4249-90C1-56693D41D0A2}" presName="sibTrans" presStyleCnt="0"/>
      <dgm:spPr/>
    </dgm:pt>
    <dgm:pt modelId="{4FA1BE4B-7510-B844-AD5A-A0B018525244}" type="pres">
      <dgm:prSet presAssocID="{1FD78E35-F1E5-4F40-84D1-2E08548CD6B5}" presName="node" presStyleLbl="alignAccFollowNode1" presStyleIdx="4" presStyleCnt="8" custScaleX="127687">
        <dgm:presLayoutVars>
          <dgm:bulletEnabled val="1"/>
        </dgm:presLayoutVars>
      </dgm:prSet>
      <dgm:spPr/>
      <dgm:t>
        <a:bodyPr/>
        <a:lstStyle/>
        <a:p>
          <a:endParaRPr lang="en-US"/>
        </a:p>
      </dgm:t>
    </dgm:pt>
    <dgm:pt modelId="{EB91D94D-2D71-4B4E-89EB-796D68C32DA2}" type="pres">
      <dgm:prSet presAssocID="{738AEDFA-562F-4042-B6CE-C680D5FD63D6}" presName="vSp" presStyleCnt="0"/>
      <dgm:spPr/>
    </dgm:pt>
    <dgm:pt modelId="{B67F2A14-B4EA-AF48-A97B-EE553101611D}" type="pres">
      <dgm:prSet presAssocID="{FD0DADEC-2157-AA43-8ADF-41D22D423AF3}" presName="horFlow" presStyleCnt="0"/>
      <dgm:spPr/>
    </dgm:pt>
    <dgm:pt modelId="{E7C3A1D6-63BA-C74E-9BD1-2DA54E3347AD}" type="pres">
      <dgm:prSet presAssocID="{FD0DADEC-2157-AA43-8ADF-41D22D423AF3}" presName="bigChev" presStyleLbl="node1" presStyleIdx="3" presStyleCnt="5" custScaleX="231943"/>
      <dgm:spPr/>
      <dgm:t>
        <a:bodyPr/>
        <a:lstStyle/>
        <a:p>
          <a:endParaRPr lang="en-US"/>
        </a:p>
      </dgm:t>
    </dgm:pt>
    <dgm:pt modelId="{782C476A-31F2-B547-8D05-F55054D0509B}" type="pres">
      <dgm:prSet presAssocID="{83E94341-C62A-CD4D-8106-617129EBE0D2}" presName="parTrans" presStyleCnt="0"/>
      <dgm:spPr/>
    </dgm:pt>
    <dgm:pt modelId="{18760F89-807B-644C-8DD3-A920BFECCBE7}" type="pres">
      <dgm:prSet presAssocID="{CA46640D-2E22-844A-A667-FDC627AC6D0E}" presName="node" presStyleLbl="alignAccFollowNode1" presStyleIdx="5" presStyleCnt="8" custScaleX="149256">
        <dgm:presLayoutVars>
          <dgm:bulletEnabled val="1"/>
        </dgm:presLayoutVars>
      </dgm:prSet>
      <dgm:spPr/>
      <dgm:t>
        <a:bodyPr/>
        <a:lstStyle/>
        <a:p>
          <a:endParaRPr lang="en-US"/>
        </a:p>
      </dgm:t>
    </dgm:pt>
    <dgm:pt modelId="{B27F282C-7E9E-DC47-A5F4-6CEC1B477210}" type="pres">
      <dgm:prSet presAssocID="{256FF667-920A-314B-8371-B5D32A6FEA6B}" presName="sibTrans" presStyleCnt="0"/>
      <dgm:spPr/>
    </dgm:pt>
    <dgm:pt modelId="{B17ABA00-9FE6-9E41-A772-91CCA5FB61F6}" type="pres">
      <dgm:prSet presAssocID="{CC219824-02D5-344B-B77A-611FA93BCF6A}" presName="node" presStyleLbl="alignAccFollowNode1" presStyleIdx="6" presStyleCnt="8" custScaleX="160960">
        <dgm:presLayoutVars>
          <dgm:bulletEnabled val="1"/>
        </dgm:presLayoutVars>
      </dgm:prSet>
      <dgm:spPr/>
      <dgm:t>
        <a:bodyPr/>
        <a:lstStyle/>
        <a:p>
          <a:endParaRPr lang="en-US"/>
        </a:p>
      </dgm:t>
    </dgm:pt>
    <dgm:pt modelId="{A1C2AD38-4E85-DA4E-B0CA-FB770BA5DBD2}" type="pres">
      <dgm:prSet presAssocID="{FD0DADEC-2157-AA43-8ADF-41D22D423AF3}" presName="vSp" presStyleCnt="0"/>
      <dgm:spPr/>
    </dgm:pt>
    <dgm:pt modelId="{AF0716B2-2611-4140-AA99-28733BBEBF54}" type="pres">
      <dgm:prSet presAssocID="{51A87E0B-8BB4-0C4D-B64E-8B9A3195F2CA}" presName="horFlow" presStyleCnt="0"/>
      <dgm:spPr/>
    </dgm:pt>
    <dgm:pt modelId="{9D22A629-0ECA-2145-A794-BBEFE361C807}" type="pres">
      <dgm:prSet presAssocID="{51A87E0B-8BB4-0C4D-B64E-8B9A3195F2CA}" presName="bigChev" presStyleLbl="node1" presStyleIdx="4" presStyleCnt="5" custScaleX="231943"/>
      <dgm:spPr/>
      <dgm:t>
        <a:bodyPr/>
        <a:lstStyle/>
        <a:p>
          <a:endParaRPr lang="en-US"/>
        </a:p>
      </dgm:t>
    </dgm:pt>
    <dgm:pt modelId="{4D5105EF-ED3A-A549-B92A-8F745397A397}" type="pres">
      <dgm:prSet presAssocID="{9EA4E4C4-0F1E-324B-B5CE-B0BBCF759587}" presName="parTrans" presStyleCnt="0"/>
      <dgm:spPr/>
    </dgm:pt>
    <dgm:pt modelId="{E3CF76D3-00C6-E34F-AF84-5F490DADABBF}" type="pres">
      <dgm:prSet presAssocID="{8CF05D94-1D37-5D4C-8035-3EEBAEBE3207}" presName="node" presStyleLbl="alignAccFollowNode1" presStyleIdx="7" presStyleCnt="8" custScaleX="149256">
        <dgm:presLayoutVars>
          <dgm:bulletEnabled val="1"/>
        </dgm:presLayoutVars>
      </dgm:prSet>
      <dgm:spPr/>
      <dgm:t>
        <a:bodyPr/>
        <a:lstStyle/>
        <a:p>
          <a:endParaRPr lang="en-US"/>
        </a:p>
      </dgm:t>
    </dgm:pt>
  </dgm:ptLst>
  <dgm:cxnLst>
    <dgm:cxn modelId="{EFF9444B-F024-514D-B3B7-6A34EAE93023}" type="presOf" srcId="{CA46640D-2E22-844A-A667-FDC627AC6D0E}" destId="{18760F89-807B-644C-8DD3-A920BFECCBE7}" srcOrd="0" destOrd="0" presId="urn:microsoft.com/office/officeart/2005/8/layout/lProcess3"/>
    <dgm:cxn modelId="{A35E789E-5BFF-E14F-A30F-EA313E9FE13A}" srcId="{FD0DADEC-2157-AA43-8ADF-41D22D423AF3}" destId="{CA46640D-2E22-844A-A667-FDC627AC6D0E}" srcOrd="0" destOrd="0" parTransId="{83E94341-C62A-CD4D-8106-617129EBE0D2}" sibTransId="{256FF667-920A-314B-8371-B5D32A6FEA6B}"/>
    <dgm:cxn modelId="{52845663-FEEC-1044-9721-38CB6CAF686C}" srcId="{CEEB06F7-329E-F140-8E2E-19F1EF142991}" destId="{FD0DADEC-2157-AA43-8ADF-41D22D423AF3}" srcOrd="3" destOrd="0" parTransId="{5B8B6C8A-11EC-CC49-9308-B519376A9036}" sibTransId="{7753928C-685F-FD4B-934C-061AA32BFAAF}"/>
    <dgm:cxn modelId="{E5B4E227-DF4A-2243-B17B-CBCE58C86CF7}" type="presOf" srcId="{FB6EE914-A8B9-F442-8A68-D4647A413F2F}" destId="{76D47920-0B33-3040-B243-76DC27A7B903}" srcOrd="0" destOrd="0" presId="urn:microsoft.com/office/officeart/2005/8/layout/lProcess3"/>
    <dgm:cxn modelId="{3C0AD577-A77F-284E-A2C4-874BD2D189AE}" type="presOf" srcId="{D1730305-6930-E843-92B9-728598F7FB81}" destId="{A0B24C8D-1653-5D45-A93F-CDA1163C5BAC}" srcOrd="0" destOrd="0" presId="urn:microsoft.com/office/officeart/2005/8/layout/lProcess3"/>
    <dgm:cxn modelId="{A479634C-2615-6341-BC45-19608914090D}" type="presOf" srcId="{738AEDFA-562F-4042-B6CE-C680D5FD63D6}" destId="{8D29AA8A-9439-F44B-8E96-05BD7503FFE6}" srcOrd="0" destOrd="0" presId="urn:microsoft.com/office/officeart/2005/8/layout/lProcess3"/>
    <dgm:cxn modelId="{53507ADA-9004-484E-8670-28E4091F9CF3}" type="presOf" srcId="{CC219824-02D5-344B-B77A-611FA93BCF6A}" destId="{B17ABA00-9FE6-9E41-A772-91CCA5FB61F6}" srcOrd="0" destOrd="0" presId="urn:microsoft.com/office/officeart/2005/8/layout/lProcess3"/>
    <dgm:cxn modelId="{50DD96BD-918E-0649-A932-7F4ED5CCED2D}" srcId="{CEEB06F7-329E-F140-8E2E-19F1EF142991}" destId="{7C990AD2-72B2-0B40-ADA9-FE54F6926F12}" srcOrd="0" destOrd="0" parTransId="{3467DAC0-017B-6E43-901D-022C95C8C6D4}" sibTransId="{A698057F-57D3-8348-B53F-8BE34466D37A}"/>
    <dgm:cxn modelId="{1519AE2B-642B-714B-A8C8-D978F3E4080A}" type="presOf" srcId="{1FD78E35-F1E5-4F40-84D1-2E08548CD6B5}" destId="{4FA1BE4B-7510-B844-AD5A-A0B018525244}" srcOrd="0" destOrd="0" presId="urn:microsoft.com/office/officeart/2005/8/layout/lProcess3"/>
    <dgm:cxn modelId="{262E2DD3-E276-7441-8A68-FDB98DC74B53}" srcId="{738AEDFA-562F-4042-B6CE-C680D5FD63D6}" destId="{1FD78E35-F1E5-4F40-84D1-2E08548CD6B5}" srcOrd="1" destOrd="0" parTransId="{00DA8EFF-B872-0743-90B6-B3C15C819B83}" sibTransId="{5FBFC3B7-76F9-7840-A532-194E545A41A7}"/>
    <dgm:cxn modelId="{0F3CC97C-45F5-644E-A970-F3D4ACB3EC93}" srcId="{7C990AD2-72B2-0B40-ADA9-FE54F6926F12}" destId="{E17B1293-B3A9-C14B-ABB8-9D3801BEDFA2}" srcOrd="1" destOrd="0" parTransId="{2DD1A469-F706-A74D-8A95-2E67E00CA17B}" sibTransId="{E0A85E76-6022-7F40-B526-47CD6BCE0A4B}"/>
    <dgm:cxn modelId="{02DCE767-1C42-7F44-9996-F2E737608106}" type="presOf" srcId="{7C990AD2-72B2-0B40-ADA9-FE54F6926F12}" destId="{744313BA-68AD-D04F-962A-E85CA5B05BF6}" srcOrd="0" destOrd="0" presId="urn:microsoft.com/office/officeart/2005/8/layout/lProcess3"/>
    <dgm:cxn modelId="{150169FA-AC5B-6049-8D65-1F2F73E63337}" srcId="{FD0DADEC-2157-AA43-8ADF-41D22D423AF3}" destId="{CC219824-02D5-344B-B77A-611FA93BCF6A}" srcOrd="1" destOrd="0" parTransId="{84BB283A-D097-0F45-A383-4E2C2B5D560D}" sibTransId="{0EB8F3B5-0F2C-704A-AE84-180E3336F140}"/>
    <dgm:cxn modelId="{C24CF0E9-94B2-DB4B-9D4A-ADE3CB3A62C5}" type="presOf" srcId="{8CF05D94-1D37-5D4C-8035-3EEBAEBE3207}" destId="{E3CF76D3-00C6-E34F-AF84-5F490DADABBF}" srcOrd="0" destOrd="0" presId="urn:microsoft.com/office/officeart/2005/8/layout/lProcess3"/>
    <dgm:cxn modelId="{91EA2573-B364-074F-A34F-D1F3050ED69E}" type="presOf" srcId="{51A87E0B-8BB4-0C4D-B64E-8B9A3195F2CA}" destId="{9D22A629-0ECA-2145-A794-BBEFE361C807}" srcOrd="0" destOrd="0" presId="urn:microsoft.com/office/officeart/2005/8/layout/lProcess3"/>
    <dgm:cxn modelId="{7AB06363-8DF6-8B44-BE38-B786CC84BAC7}" srcId="{CEEB06F7-329E-F140-8E2E-19F1EF142991}" destId="{D1730305-6930-E843-92B9-728598F7FB81}" srcOrd="1" destOrd="0" parTransId="{14D9A54D-0003-3948-BD3B-7B631FDA1E69}" sibTransId="{4057B5F2-B662-A041-A995-045CC5755F53}"/>
    <dgm:cxn modelId="{1F06E00F-89DD-064D-AE3A-7D63FE55401B}" type="presOf" srcId="{CEEB06F7-329E-F140-8E2E-19F1EF142991}" destId="{F31E014E-AE8B-DE4D-B954-5213B2F4F423}" srcOrd="0" destOrd="0" presId="urn:microsoft.com/office/officeart/2005/8/layout/lProcess3"/>
    <dgm:cxn modelId="{F23DD4C7-08D1-6B40-B6BD-A7EB82240003}" srcId="{CEEB06F7-329E-F140-8E2E-19F1EF142991}" destId="{738AEDFA-562F-4042-B6CE-C680D5FD63D6}" srcOrd="2" destOrd="0" parTransId="{AFBBD328-7C91-C549-A7FD-02EFADABAA06}" sibTransId="{19A7F395-23E6-B24E-A29C-D256856BDEFD}"/>
    <dgm:cxn modelId="{3A0B21C7-FE8F-F348-95FA-700AEE9C7F61}" srcId="{7C990AD2-72B2-0B40-ADA9-FE54F6926F12}" destId="{FB6EE914-A8B9-F442-8A68-D4647A413F2F}" srcOrd="0" destOrd="0" parTransId="{A77CDD73-1B76-4147-A283-1AF22E30556C}" sibTransId="{D9BB2AA1-78C0-524C-A8A3-2589E01E9D42}"/>
    <dgm:cxn modelId="{B2F01370-2D96-124B-A8C3-7B66838411B1}" type="presOf" srcId="{9AFAA398-48C5-4F4D-AFD2-51E817BF865B}" destId="{A64F12B1-E1B8-0B43-BD3C-867C5C4485AA}" srcOrd="0" destOrd="0" presId="urn:microsoft.com/office/officeart/2005/8/layout/lProcess3"/>
    <dgm:cxn modelId="{23E9C61B-439E-4E46-8534-13243DE320B3}" type="presOf" srcId="{B7B937C3-7AA2-3A4D-9500-30C7CBF01BD3}" destId="{413C9839-4E1E-D443-955E-CD382F822BE3}" srcOrd="0" destOrd="0" presId="urn:microsoft.com/office/officeart/2005/8/layout/lProcess3"/>
    <dgm:cxn modelId="{9C9C593B-D769-9A4A-9A1A-32472913DC8A}" srcId="{D1730305-6930-E843-92B9-728598F7FB81}" destId="{9AFAA398-48C5-4F4D-AFD2-51E817BF865B}" srcOrd="0" destOrd="0" parTransId="{0D5C4482-AF39-5144-9304-10B27FCFB734}" sibTransId="{EE02C82B-B726-D545-96FE-2890A700F809}"/>
    <dgm:cxn modelId="{4F46B692-92F1-4647-94FB-194557399332}" srcId="{51A87E0B-8BB4-0C4D-B64E-8B9A3195F2CA}" destId="{8CF05D94-1D37-5D4C-8035-3EEBAEBE3207}" srcOrd="0" destOrd="0" parTransId="{9EA4E4C4-0F1E-324B-B5CE-B0BBCF759587}" sibTransId="{59331FFE-37B0-C54F-9315-B66F6390ED32}"/>
    <dgm:cxn modelId="{A5CF5E1E-45E8-1549-8DE1-CE0E02E7C743}" type="presOf" srcId="{FD0DADEC-2157-AA43-8ADF-41D22D423AF3}" destId="{E7C3A1D6-63BA-C74E-9BD1-2DA54E3347AD}" srcOrd="0" destOrd="0" presId="urn:microsoft.com/office/officeart/2005/8/layout/lProcess3"/>
    <dgm:cxn modelId="{7FC1D08F-6689-824D-A05A-ECEC9D1FBB24}" type="presOf" srcId="{E17B1293-B3A9-C14B-ABB8-9D3801BEDFA2}" destId="{38F3B80D-E274-A242-977B-CC09423660D1}" srcOrd="0" destOrd="0" presId="urn:microsoft.com/office/officeart/2005/8/layout/lProcess3"/>
    <dgm:cxn modelId="{60EBE588-B4CC-A647-92BC-D67C252023F1}" srcId="{CEEB06F7-329E-F140-8E2E-19F1EF142991}" destId="{51A87E0B-8BB4-0C4D-B64E-8B9A3195F2CA}" srcOrd="4" destOrd="0" parTransId="{BAF453C0-3143-2740-ADDE-409FB89E5FD5}" sibTransId="{ADE2CB89-6677-2D43-AD3E-47FCF24CCBAA}"/>
    <dgm:cxn modelId="{B55E5E9D-03CC-6848-8531-88277B728A3D}" srcId="{738AEDFA-562F-4042-B6CE-C680D5FD63D6}" destId="{B7B937C3-7AA2-3A4D-9500-30C7CBF01BD3}" srcOrd="0" destOrd="0" parTransId="{EDB924EA-1F82-A04F-8555-2B0AADB6ADA0}" sibTransId="{015F9FAC-5E9A-4249-90C1-56693D41D0A2}"/>
    <dgm:cxn modelId="{ED3DE2C5-DF3F-AB45-8B10-2098DCB254D8}" type="presParOf" srcId="{F31E014E-AE8B-DE4D-B954-5213B2F4F423}" destId="{E52B450E-F0A4-BC4E-9130-2609816F98FA}" srcOrd="0" destOrd="0" presId="urn:microsoft.com/office/officeart/2005/8/layout/lProcess3"/>
    <dgm:cxn modelId="{C727B54F-2F80-6E4D-96F0-867DEDF120AB}" type="presParOf" srcId="{E52B450E-F0A4-BC4E-9130-2609816F98FA}" destId="{744313BA-68AD-D04F-962A-E85CA5B05BF6}" srcOrd="0" destOrd="0" presId="urn:microsoft.com/office/officeart/2005/8/layout/lProcess3"/>
    <dgm:cxn modelId="{A368A8C3-7E10-0142-9790-DFF03FB529B0}" type="presParOf" srcId="{E52B450E-F0A4-BC4E-9130-2609816F98FA}" destId="{5B727DB0-FD39-6045-9BA3-7D3CEDEEAAC1}" srcOrd="1" destOrd="0" presId="urn:microsoft.com/office/officeart/2005/8/layout/lProcess3"/>
    <dgm:cxn modelId="{4ED3BEF9-82FB-4345-A788-4A649CE36DF8}" type="presParOf" srcId="{E52B450E-F0A4-BC4E-9130-2609816F98FA}" destId="{76D47920-0B33-3040-B243-76DC27A7B903}" srcOrd="2" destOrd="0" presId="urn:microsoft.com/office/officeart/2005/8/layout/lProcess3"/>
    <dgm:cxn modelId="{1D08E250-1A72-6C40-971C-73D56C4ACFEC}" type="presParOf" srcId="{E52B450E-F0A4-BC4E-9130-2609816F98FA}" destId="{3A8E9990-8591-324C-A73D-DB28FD9ADD9D}" srcOrd="3" destOrd="0" presId="urn:microsoft.com/office/officeart/2005/8/layout/lProcess3"/>
    <dgm:cxn modelId="{43715F45-F057-9640-8B37-531D5A2AD575}" type="presParOf" srcId="{E52B450E-F0A4-BC4E-9130-2609816F98FA}" destId="{38F3B80D-E274-A242-977B-CC09423660D1}" srcOrd="4" destOrd="0" presId="urn:microsoft.com/office/officeart/2005/8/layout/lProcess3"/>
    <dgm:cxn modelId="{A968A5C0-4BE0-FB4C-B20D-49EC512CF045}" type="presParOf" srcId="{F31E014E-AE8B-DE4D-B954-5213B2F4F423}" destId="{1B8F78B9-B579-6B4E-B188-24EB7E81F8B7}" srcOrd="1" destOrd="0" presId="urn:microsoft.com/office/officeart/2005/8/layout/lProcess3"/>
    <dgm:cxn modelId="{978C7A26-5770-5847-AE6D-53BD3FBB98EF}" type="presParOf" srcId="{F31E014E-AE8B-DE4D-B954-5213B2F4F423}" destId="{899A855F-F96B-0E44-A6E5-B222EAFC4B48}" srcOrd="2" destOrd="0" presId="urn:microsoft.com/office/officeart/2005/8/layout/lProcess3"/>
    <dgm:cxn modelId="{69318A02-AC6D-E045-8F58-2873098A7AD9}" type="presParOf" srcId="{899A855F-F96B-0E44-A6E5-B222EAFC4B48}" destId="{A0B24C8D-1653-5D45-A93F-CDA1163C5BAC}" srcOrd="0" destOrd="0" presId="urn:microsoft.com/office/officeart/2005/8/layout/lProcess3"/>
    <dgm:cxn modelId="{5A195AC1-A813-744E-B736-D79E16030E1C}" type="presParOf" srcId="{899A855F-F96B-0E44-A6E5-B222EAFC4B48}" destId="{770626C6-2485-2D49-A0F6-9FCA8B2C2FBD}" srcOrd="1" destOrd="0" presId="urn:microsoft.com/office/officeart/2005/8/layout/lProcess3"/>
    <dgm:cxn modelId="{AAB0D13D-6EE8-ED4A-B95C-A01D5E5E241F}" type="presParOf" srcId="{899A855F-F96B-0E44-A6E5-B222EAFC4B48}" destId="{A64F12B1-E1B8-0B43-BD3C-867C5C4485AA}" srcOrd="2" destOrd="0" presId="urn:microsoft.com/office/officeart/2005/8/layout/lProcess3"/>
    <dgm:cxn modelId="{CF90F8D4-8EC1-5248-BA2D-01AFAA420A6E}" type="presParOf" srcId="{F31E014E-AE8B-DE4D-B954-5213B2F4F423}" destId="{EB595701-D717-F540-BD4C-CD93AF852C9C}" srcOrd="3" destOrd="0" presId="urn:microsoft.com/office/officeart/2005/8/layout/lProcess3"/>
    <dgm:cxn modelId="{C81F3791-C4D1-794F-BE8D-3430CF3460CE}" type="presParOf" srcId="{F31E014E-AE8B-DE4D-B954-5213B2F4F423}" destId="{0C296FD2-1C04-5C40-8C36-69549F6EBC8A}" srcOrd="4" destOrd="0" presId="urn:microsoft.com/office/officeart/2005/8/layout/lProcess3"/>
    <dgm:cxn modelId="{E9616ECA-16C1-834B-9E8A-602D20614538}" type="presParOf" srcId="{0C296FD2-1C04-5C40-8C36-69549F6EBC8A}" destId="{8D29AA8A-9439-F44B-8E96-05BD7503FFE6}" srcOrd="0" destOrd="0" presId="urn:microsoft.com/office/officeart/2005/8/layout/lProcess3"/>
    <dgm:cxn modelId="{BCEDB70E-A045-A145-83E0-F32469D5DDA7}" type="presParOf" srcId="{0C296FD2-1C04-5C40-8C36-69549F6EBC8A}" destId="{D0CA0119-8426-BA48-B35A-9A55E7AF4279}" srcOrd="1" destOrd="0" presId="urn:microsoft.com/office/officeart/2005/8/layout/lProcess3"/>
    <dgm:cxn modelId="{E7B61242-3154-CB4D-B5C3-DE0C25D65B6E}" type="presParOf" srcId="{0C296FD2-1C04-5C40-8C36-69549F6EBC8A}" destId="{413C9839-4E1E-D443-955E-CD382F822BE3}" srcOrd="2" destOrd="0" presId="urn:microsoft.com/office/officeart/2005/8/layout/lProcess3"/>
    <dgm:cxn modelId="{9851696A-85D9-F444-8EBE-AE74644FBF41}" type="presParOf" srcId="{0C296FD2-1C04-5C40-8C36-69549F6EBC8A}" destId="{76FDAA1D-EC06-3942-8EDB-360D9553EB73}" srcOrd="3" destOrd="0" presId="urn:microsoft.com/office/officeart/2005/8/layout/lProcess3"/>
    <dgm:cxn modelId="{1C2A7E06-186D-484E-B570-4C1D821B2E7A}" type="presParOf" srcId="{0C296FD2-1C04-5C40-8C36-69549F6EBC8A}" destId="{4FA1BE4B-7510-B844-AD5A-A0B018525244}" srcOrd="4" destOrd="0" presId="urn:microsoft.com/office/officeart/2005/8/layout/lProcess3"/>
    <dgm:cxn modelId="{F94D6927-A45A-7540-85BE-2F28CAD21857}" type="presParOf" srcId="{F31E014E-AE8B-DE4D-B954-5213B2F4F423}" destId="{EB91D94D-2D71-4B4E-89EB-796D68C32DA2}" srcOrd="5" destOrd="0" presId="urn:microsoft.com/office/officeart/2005/8/layout/lProcess3"/>
    <dgm:cxn modelId="{1A99BA39-6EDF-B344-94A7-E3B2F6C6A173}" type="presParOf" srcId="{F31E014E-AE8B-DE4D-B954-5213B2F4F423}" destId="{B67F2A14-B4EA-AF48-A97B-EE553101611D}" srcOrd="6" destOrd="0" presId="urn:microsoft.com/office/officeart/2005/8/layout/lProcess3"/>
    <dgm:cxn modelId="{F4EDD603-0B67-E24F-BBD2-A672B42375A5}" type="presParOf" srcId="{B67F2A14-B4EA-AF48-A97B-EE553101611D}" destId="{E7C3A1D6-63BA-C74E-9BD1-2DA54E3347AD}" srcOrd="0" destOrd="0" presId="urn:microsoft.com/office/officeart/2005/8/layout/lProcess3"/>
    <dgm:cxn modelId="{E816130E-7ECF-AC47-91B9-6AD7C4559859}" type="presParOf" srcId="{B67F2A14-B4EA-AF48-A97B-EE553101611D}" destId="{782C476A-31F2-B547-8D05-F55054D0509B}" srcOrd="1" destOrd="0" presId="urn:microsoft.com/office/officeart/2005/8/layout/lProcess3"/>
    <dgm:cxn modelId="{346B909A-1725-594E-BA42-8F5EE485FEEA}" type="presParOf" srcId="{B67F2A14-B4EA-AF48-A97B-EE553101611D}" destId="{18760F89-807B-644C-8DD3-A920BFECCBE7}" srcOrd="2" destOrd="0" presId="urn:microsoft.com/office/officeart/2005/8/layout/lProcess3"/>
    <dgm:cxn modelId="{AB839255-A7D7-B745-9979-B71C403541E2}" type="presParOf" srcId="{B67F2A14-B4EA-AF48-A97B-EE553101611D}" destId="{B27F282C-7E9E-DC47-A5F4-6CEC1B477210}" srcOrd="3" destOrd="0" presId="urn:microsoft.com/office/officeart/2005/8/layout/lProcess3"/>
    <dgm:cxn modelId="{60A6671A-5797-6A46-B059-B9BDA082E689}" type="presParOf" srcId="{B67F2A14-B4EA-AF48-A97B-EE553101611D}" destId="{B17ABA00-9FE6-9E41-A772-91CCA5FB61F6}" srcOrd="4" destOrd="0" presId="urn:microsoft.com/office/officeart/2005/8/layout/lProcess3"/>
    <dgm:cxn modelId="{3F6799C2-88B2-5940-AFC6-495B70CFC2FA}" type="presParOf" srcId="{F31E014E-AE8B-DE4D-B954-5213B2F4F423}" destId="{A1C2AD38-4E85-DA4E-B0CA-FB770BA5DBD2}" srcOrd="7" destOrd="0" presId="urn:microsoft.com/office/officeart/2005/8/layout/lProcess3"/>
    <dgm:cxn modelId="{D143F479-A166-FE4F-8B59-F0D2F2ED5D40}" type="presParOf" srcId="{F31E014E-AE8B-DE4D-B954-5213B2F4F423}" destId="{AF0716B2-2611-4140-AA99-28733BBEBF54}" srcOrd="8" destOrd="0" presId="urn:microsoft.com/office/officeart/2005/8/layout/lProcess3"/>
    <dgm:cxn modelId="{EC03AA7A-9D63-0945-90CF-8EAA98FD844E}" type="presParOf" srcId="{AF0716B2-2611-4140-AA99-28733BBEBF54}" destId="{9D22A629-0ECA-2145-A794-BBEFE361C807}" srcOrd="0" destOrd="0" presId="urn:microsoft.com/office/officeart/2005/8/layout/lProcess3"/>
    <dgm:cxn modelId="{3C61A955-D1C6-B448-93AE-3B02DA836DD0}" type="presParOf" srcId="{AF0716B2-2611-4140-AA99-28733BBEBF54}" destId="{4D5105EF-ED3A-A549-B92A-8F745397A397}" srcOrd="1" destOrd="0" presId="urn:microsoft.com/office/officeart/2005/8/layout/lProcess3"/>
    <dgm:cxn modelId="{BF68CF47-DAE6-2F44-8716-CED1BB546027}" type="presParOf" srcId="{AF0716B2-2611-4140-AA99-28733BBEBF54}" destId="{E3CF76D3-00C6-E34F-AF84-5F490DADABBF}"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29A588-6E59-1C4B-848E-97AB4801406B}">
      <dsp:nvSpPr>
        <dsp:cNvPr id="0" name=""/>
        <dsp:cNvSpPr/>
      </dsp:nvSpPr>
      <dsp:spPr>
        <a:xfrm>
          <a:off x="51" y="24273"/>
          <a:ext cx="4896341" cy="806400"/>
        </a:xfrm>
        <a:prstGeom prst="rect">
          <a:avLst/>
        </a:prstGeom>
        <a:solidFill>
          <a:schemeClr val="accent1"/>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i="1" kern="1200"/>
            <a:t>POSITIVE</a:t>
          </a:r>
          <a:endParaRPr lang="en-CA" sz="2800" kern="1200"/>
        </a:p>
      </dsp:txBody>
      <dsp:txXfrm>
        <a:off x="51" y="24273"/>
        <a:ext cx="4896341" cy="806400"/>
      </dsp:txXfrm>
    </dsp:sp>
    <dsp:sp modelId="{7CC7DACB-D9BC-934C-98C5-C4F350B00BF1}">
      <dsp:nvSpPr>
        <dsp:cNvPr id="0" name=""/>
        <dsp:cNvSpPr/>
      </dsp:nvSpPr>
      <dsp:spPr>
        <a:xfrm>
          <a:off x="51" y="830673"/>
          <a:ext cx="4896341" cy="2853427"/>
        </a:xfrm>
        <a:prstGeom prst="rect">
          <a:avLst/>
        </a:prstGeom>
        <a:solidFill>
          <a:schemeClr val="accent1">
            <a:lumMod val="20000"/>
            <a:lumOff val="80000"/>
            <a:alpha val="9000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US" sz="2800" kern="1200"/>
            <a:t>Boosting revenue, Economic development and growth</a:t>
          </a:r>
          <a:endParaRPr lang="en-CA" sz="2800" kern="1200"/>
        </a:p>
        <a:p>
          <a:pPr marL="285750" lvl="1" indent="-285750" algn="l" defTabSz="1244600">
            <a:lnSpc>
              <a:spcPct val="90000"/>
            </a:lnSpc>
            <a:spcBef>
              <a:spcPct val="0"/>
            </a:spcBef>
            <a:spcAft>
              <a:spcPct val="15000"/>
            </a:spcAft>
            <a:buChar char="••"/>
          </a:pPr>
          <a:r>
            <a:rPr lang="en-US" sz="2800" kern="1200"/>
            <a:t>Improved infrastructure</a:t>
          </a:r>
          <a:endParaRPr lang="en-CA" sz="2800" kern="1200"/>
        </a:p>
        <a:p>
          <a:pPr marL="285750" lvl="1" indent="-285750" algn="l" defTabSz="1244600">
            <a:lnSpc>
              <a:spcPct val="90000"/>
            </a:lnSpc>
            <a:spcBef>
              <a:spcPct val="0"/>
            </a:spcBef>
            <a:spcAft>
              <a:spcPct val="15000"/>
            </a:spcAft>
            <a:buChar char="••"/>
          </a:pPr>
          <a:r>
            <a:rPr lang="en-US" sz="2800" kern="1200"/>
            <a:t>Employment opportunities</a:t>
          </a:r>
          <a:endParaRPr lang="en-CA" sz="2800" kern="1200"/>
        </a:p>
      </dsp:txBody>
      <dsp:txXfrm>
        <a:off x="51" y="830673"/>
        <a:ext cx="4896341" cy="2853427"/>
      </dsp:txXfrm>
    </dsp:sp>
    <dsp:sp modelId="{6CD6837C-7954-8646-A59F-D1B5A0B4ADF4}">
      <dsp:nvSpPr>
        <dsp:cNvPr id="0" name=""/>
        <dsp:cNvSpPr/>
      </dsp:nvSpPr>
      <dsp:spPr>
        <a:xfrm>
          <a:off x="5581880" y="24273"/>
          <a:ext cx="4896341" cy="806400"/>
        </a:xfrm>
        <a:prstGeom prst="rect">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i="1" kern="1200"/>
            <a:t>Negative</a:t>
          </a:r>
          <a:endParaRPr lang="en-CA" sz="2800" kern="1200"/>
        </a:p>
      </dsp:txBody>
      <dsp:txXfrm>
        <a:off x="5581880" y="24273"/>
        <a:ext cx="4896341" cy="806400"/>
      </dsp:txXfrm>
    </dsp:sp>
    <dsp:sp modelId="{20CB39D7-D73B-E94B-8EC2-9D49094AA375}">
      <dsp:nvSpPr>
        <dsp:cNvPr id="0" name=""/>
        <dsp:cNvSpPr/>
      </dsp:nvSpPr>
      <dsp:spPr>
        <a:xfrm>
          <a:off x="5581880" y="830673"/>
          <a:ext cx="4896341" cy="2853427"/>
        </a:xfrm>
        <a:prstGeom prst="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90000"/>
            </a:lnSpc>
            <a:spcBef>
              <a:spcPct val="0"/>
            </a:spcBef>
            <a:spcAft>
              <a:spcPct val="15000"/>
            </a:spcAft>
            <a:buChar char="••"/>
          </a:pPr>
          <a:r>
            <a:rPr lang="en-US" sz="2800" kern="1200"/>
            <a:t>Inequalities of income and social exclusion (corruption)</a:t>
          </a:r>
          <a:endParaRPr lang="en-CA" sz="2800" kern="1200"/>
        </a:p>
        <a:p>
          <a:pPr marL="285750" lvl="1" indent="-285750" algn="l" defTabSz="1244600">
            <a:lnSpc>
              <a:spcPct val="90000"/>
            </a:lnSpc>
            <a:spcBef>
              <a:spcPct val="0"/>
            </a:spcBef>
            <a:spcAft>
              <a:spcPct val="15000"/>
            </a:spcAft>
            <a:buChar char="••"/>
          </a:pPr>
          <a:r>
            <a:rPr lang="en-US" sz="2800" kern="1200"/>
            <a:t>Environmental degradation (pollution, poor decommissioning</a:t>
          </a:r>
          <a:endParaRPr lang="en-CA" sz="2800" kern="1200"/>
        </a:p>
        <a:p>
          <a:pPr marL="285750" lvl="1" indent="-285750" algn="l" defTabSz="1244600">
            <a:lnSpc>
              <a:spcPct val="90000"/>
            </a:lnSpc>
            <a:spcBef>
              <a:spcPct val="0"/>
            </a:spcBef>
            <a:spcAft>
              <a:spcPct val="15000"/>
            </a:spcAft>
            <a:buChar char="••"/>
          </a:pPr>
          <a:r>
            <a:rPr lang="en-US" sz="2800" kern="1200"/>
            <a:t>Resource curse</a:t>
          </a:r>
          <a:endParaRPr lang="en-CA" sz="2800" kern="1200"/>
        </a:p>
      </dsp:txBody>
      <dsp:txXfrm>
        <a:off x="5581880" y="830673"/>
        <a:ext cx="4896341" cy="28534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E5DFF-30D0-3744-BCD8-199651495014}">
      <dsp:nvSpPr>
        <dsp:cNvPr id="0" name=""/>
        <dsp:cNvSpPr/>
      </dsp:nvSpPr>
      <dsp:spPr>
        <a:xfrm>
          <a:off x="0" y="3813696"/>
          <a:ext cx="10478274" cy="83434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CA" sz="1500" b="0" i="0" kern="1200" dirty="0"/>
            <a:t>Other Contracts</a:t>
          </a:r>
          <a:endParaRPr lang="en-CA" sz="1500" kern="1200" dirty="0"/>
        </a:p>
      </dsp:txBody>
      <dsp:txXfrm>
        <a:off x="0" y="3813696"/>
        <a:ext cx="10478274" cy="450545"/>
      </dsp:txXfrm>
    </dsp:sp>
    <dsp:sp modelId="{CEB3076E-307F-BE47-8020-4725B10352AC}">
      <dsp:nvSpPr>
        <dsp:cNvPr id="0" name=""/>
        <dsp:cNvSpPr/>
      </dsp:nvSpPr>
      <dsp:spPr>
        <a:xfrm>
          <a:off x="0" y="4247555"/>
          <a:ext cx="10478274" cy="383798"/>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en-CA" sz="1200" b="0" i="0" kern="1200" dirty="0"/>
            <a:t>Consider contracts that influence government reporting, e.g. an agreement with EITI as a member country.</a:t>
          </a:r>
          <a:endParaRPr lang="en-CA" sz="1200" kern="1200" dirty="0"/>
        </a:p>
      </dsp:txBody>
      <dsp:txXfrm>
        <a:off x="0" y="4247555"/>
        <a:ext cx="10478274" cy="383798"/>
      </dsp:txXfrm>
    </dsp:sp>
    <dsp:sp modelId="{68EAE7C9-8A2F-3C4A-B5D2-DF94763394DD}">
      <dsp:nvSpPr>
        <dsp:cNvPr id="0" name=""/>
        <dsp:cNvSpPr/>
      </dsp:nvSpPr>
      <dsp:spPr>
        <a:xfrm rot="10800000">
          <a:off x="0" y="2542991"/>
          <a:ext cx="10478274" cy="1283220"/>
        </a:xfrm>
        <a:prstGeom prst="upArrowCallou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CA" sz="1500" b="1" i="0" kern="1200"/>
            <a:t>The legal framework constitutes the bulk of policy that is approved by Parliament.</a:t>
          </a:r>
          <a:endParaRPr lang="en-CA" sz="1500" kern="1200"/>
        </a:p>
      </dsp:txBody>
      <dsp:txXfrm rot="-10800000">
        <a:off x="0" y="2542991"/>
        <a:ext cx="10478274" cy="450410"/>
      </dsp:txXfrm>
    </dsp:sp>
    <dsp:sp modelId="{9D9F9024-125B-8541-A6C1-B40D9609029F}">
      <dsp:nvSpPr>
        <dsp:cNvPr id="0" name=""/>
        <dsp:cNvSpPr/>
      </dsp:nvSpPr>
      <dsp:spPr>
        <a:xfrm>
          <a:off x="0" y="2993401"/>
          <a:ext cx="10478274" cy="383682"/>
        </a:xfrm>
        <a:prstGeom prst="rect">
          <a:avLst/>
        </a:prstGeom>
        <a:solidFill>
          <a:schemeClr val="accent3">
            <a:tint val="40000"/>
            <a:alpha val="90000"/>
            <a:hueOff val="676380"/>
            <a:satOff val="33333"/>
            <a:lumOff val="593"/>
            <a:alphaOff val="0"/>
          </a:schemeClr>
        </a:solidFill>
        <a:ln w="12700" cap="flat" cmpd="sng" algn="ctr">
          <a:solidFill>
            <a:schemeClr val="accent3">
              <a:tint val="40000"/>
              <a:alpha val="90000"/>
              <a:hueOff val="676380"/>
              <a:satOff val="33333"/>
              <a:lumOff val="59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en-CA" sz="1200" b="0" i="0" kern="1200"/>
            <a:t>The implementation of those policies presents many possibilities for performance/value-for-money audits. The SAI can review the framework and attempt to identify performance audit themes, based on Parliament's intentions when improving the legal framework.</a:t>
          </a:r>
          <a:endParaRPr lang="en-CA" sz="1200" kern="1200"/>
        </a:p>
      </dsp:txBody>
      <dsp:txXfrm>
        <a:off x="0" y="2993401"/>
        <a:ext cx="10478274" cy="383682"/>
      </dsp:txXfrm>
    </dsp:sp>
    <dsp:sp modelId="{C295542B-BDE3-154B-AEE0-BBB70A6665B0}">
      <dsp:nvSpPr>
        <dsp:cNvPr id="0" name=""/>
        <dsp:cNvSpPr/>
      </dsp:nvSpPr>
      <dsp:spPr>
        <a:xfrm rot="10800000">
          <a:off x="0" y="1272286"/>
          <a:ext cx="10478274" cy="1283220"/>
        </a:xfrm>
        <a:prstGeom prst="upArrowCallou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CA" sz="1500" b="1" i="0" kern="1200"/>
            <a:t>How is the role of the SAI spelled out in the legislation?</a:t>
          </a:r>
          <a:r>
            <a:rPr lang="en-CA" sz="1500" b="0" i="0" kern="1200"/>
            <a:t> </a:t>
          </a:r>
          <a:endParaRPr lang="en-CA" sz="1500" kern="1200"/>
        </a:p>
      </dsp:txBody>
      <dsp:txXfrm rot="-10800000">
        <a:off x="0" y="1272286"/>
        <a:ext cx="10478274" cy="450410"/>
      </dsp:txXfrm>
    </dsp:sp>
    <dsp:sp modelId="{B9BD97E1-8964-B94D-AF05-478D8B73449D}">
      <dsp:nvSpPr>
        <dsp:cNvPr id="0" name=""/>
        <dsp:cNvSpPr/>
      </dsp:nvSpPr>
      <dsp:spPr>
        <a:xfrm>
          <a:off x="0" y="1722696"/>
          <a:ext cx="10478274" cy="383682"/>
        </a:xfrm>
        <a:prstGeom prst="rect">
          <a:avLst/>
        </a:prstGeom>
        <a:solidFill>
          <a:schemeClr val="accent3">
            <a:tint val="40000"/>
            <a:alpha val="90000"/>
            <a:hueOff val="1352761"/>
            <a:satOff val="66667"/>
            <a:lumOff val="1186"/>
            <a:alphaOff val="0"/>
          </a:schemeClr>
        </a:solidFill>
        <a:ln w="12700" cap="flat" cmpd="sng" algn="ctr">
          <a:solidFill>
            <a:schemeClr val="accent3">
              <a:tint val="40000"/>
              <a:alpha val="90000"/>
              <a:hueOff val="1352761"/>
              <a:satOff val="66667"/>
              <a:lumOff val="118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en-CA" sz="1200" b="0" i="0" kern="1200"/>
            <a:t>The SAI may be given a direct role in e.g. verifying the recoverable costs; receiving declarations of assets from officials</a:t>
          </a:r>
          <a:endParaRPr lang="en-CA" sz="1200" kern="1200"/>
        </a:p>
      </dsp:txBody>
      <dsp:txXfrm>
        <a:off x="0" y="1722696"/>
        <a:ext cx="10478274" cy="383682"/>
      </dsp:txXfrm>
    </dsp:sp>
    <dsp:sp modelId="{74DC3F9B-C1B9-494D-95B5-8C44E47E3616}">
      <dsp:nvSpPr>
        <dsp:cNvPr id="0" name=""/>
        <dsp:cNvSpPr/>
      </dsp:nvSpPr>
      <dsp:spPr>
        <a:xfrm rot="10800000">
          <a:off x="0" y="1580"/>
          <a:ext cx="10478274" cy="1283220"/>
        </a:xfrm>
        <a:prstGeom prst="upArrowCallou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CA" sz="1500" b="1" i="0" kern="1200"/>
            <a:t>What are the legal requirements of the government's management of the extractive sector? </a:t>
          </a:r>
          <a:endParaRPr lang="en-CA" sz="1500" kern="1200"/>
        </a:p>
      </dsp:txBody>
      <dsp:txXfrm rot="-10800000">
        <a:off x="0" y="1580"/>
        <a:ext cx="10478274" cy="450410"/>
      </dsp:txXfrm>
    </dsp:sp>
    <dsp:sp modelId="{860B6336-69B3-214B-8269-94B0707ECB2C}">
      <dsp:nvSpPr>
        <dsp:cNvPr id="0" name=""/>
        <dsp:cNvSpPr/>
      </dsp:nvSpPr>
      <dsp:spPr>
        <a:xfrm>
          <a:off x="0" y="451991"/>
          <a:ext cx="10478274" cy="383682"/>
        </a:xfrm>
        <a:prstGeom prst="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en-CA" sz="1200" b="0" i="0" kern="1200"/>
            <a:t>A mapping of the legal framework is a prerequisite for developing an audit programme for compliance audit.</a:t>
          </a:r>
          <a:endParaRPr lang="en-CA" sz="1200" kern="1200"/>
        </a:p>
      </dsp:txBody>
      <dsp:txXfrm>
        <a:off x="0" y="451991"/>
        <a:ext cx="10478274" cy="3836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313BA-68AD-D04F-962A-E85CA5B05BF6}">
      <dsp:nvSpPr>
        <dsp:cNvPr id="0" name=""/>
        <dsp:cNvSpPr/>
      </dsp:nvSpPr>
      <dsp:spPr>
        <a:xfrm>
          <a:off x="429493" y="1412"/>
          <a:ext cx="4381044" cy="755538"/>
        </a:xfrm>
        <a:prstGeom prst="chevron">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a:lnSpc>
              <a:spcPct val="90000"/>
            </a:lnSpc>
            <a:spcBef>
              <a:spcPct val="0"/>
            </a:spcBef>
            <a:spcAft>
              <a:spcPct val="35000"/>
            </a:spcAft>
          </a:pPr>
          <a:r>
            <a:rPr lang="en-US" sz="2800" kern="1200" dirty="0"/>
            <a:t>Parliament</a:t>
          </a:r>
          <a:endParaRPr lang="en-CA" sz="2800" kern="1200" dirty="0"/>
        </a:p>
      </dsp:txBody>
      <dsp:txXfrm>
        <a:off x="807262" y="1412"/>
        <a:ext cx="3625506" cy="755538"/>
      </dsp:txXfrm>
    </dsp:sp>
    <dsp:sp modelId="{76D47920-0B33-3040-B243-76DC27A7B903}">
      <dsp:nvSpPr>
        <dsp:cNvPr id="0" name=""/>
        <dsp:cNvSpPr/>
      </dsp:nvSpPr>
      <dsp:spPr>
        <a:xfrm>
          <a:off x="4564987" y="65633"/>
          <a:ext cx="2678893"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US" sz="1800" kern="1200"/>
            <a:t>Pass laws regulating the sector</a:t>
          </a:r>
          <a:endParaRPr lang="en-CA" sz="1800" kern="1200"/>
        </a:p>
      </dsp:txBody>
      <dsp:txXfrm>
        <a:off x="4878535" y="65633"/>
        <a:ext cx="2051797" cy="627096"/>
      </dsp:txXfrm>
    </dsp:sp>
    <dsp:sp modelId="{38F3B80D-E274-A242-977B-CC09423660D1}">
      <dsp:nvSpPr>
        <dsp:cNvPr id="0" name=""/>
        <dsp:cNvSpPr/>
      </dsp:nvSpPr>
      <dsp:spPr>
        <a:xfrm>
          <a:off x="7024397" y="65633"/>
          <a:ext cx="2633084"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US" sz="1800" kern="1200" dirty="0"/>
            <a:t>Scrutinize and act on the audit reports</a:t>
          </a:r>
          <a:endParaRPr lang="en-CA" sz="1800" kern="1200" dirty="0"/>
        </a:p>
      </dsp:txBody>
      <dsp:txXfrm>
        <a:off x="7337945" y="65633"/>
        <a:ext cx="2005988" cy="627096"/>
      </dsp:txXfrm>
    </dsp:sp>
    <dsp:sp modelId="{A0B24C8D-1653-5D45-A93F-CDA1163C5BAC}">
      <dsp:nvSpPr>
        <dsp:cNvPr id="0" name=""/>
        <dsp:cNvSpPr/>
      </dsp:nvSpPr>
      <dsp:spPr>
        <a:xfrm>
          <a:off x="429493" y="862726"/>
          <a:ext cx="4381044" cy="755538"/>
        </a:xfrm>
        <a:prstGeom prst="chevron">
          <a:avLst/>
        </a:prstGeom>
        <a:solidFill>
          <a:schemeClr val="accent2">
            <a:shade val="80000"/>
            <a:hueOff val="-120354"/>
            <a:satOff val="2542"/>
            <a:lumOff val="67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a:lnSpc>
              <a:spcPct val="90000"/>
            </a:lnSpc>
            <a:spcBef>
              <a:spcPct val="0"/>
            </a:spcBef>
            <a:spcAft>
              <a:spcPct val="35000"/>
            </a:spcAft>
          </a:pPr>
          <a:r>
            <a:rPr lang="en-US" sz="2800" kern="1200" dirty="0"/>
            <a:t>Government and regulatory authorities</a:t>
          </a:r>
          <a:endParaRPr lang="en-CA" sz="2800" kern="1200" dirty="0"/>
        </a:p>
      </dsp:txBody>
      <dsp:txXfrm>
        <a:off x="807262" y="862726"/>
        <a:ext cx="3625506" cy="755538"/>
      </dsp:txXfrm>
    </dsp:sp>
    <dsp:sp modelId="{A64F12B1-E1B8-0B43-BD3C-867C5C4485AA}">
      <dsp:nvSpPr>
        <dsp:cNvPr id="0" name=""/>
        <dsp:cNvSpPr/>
      </dsp:nvSpPr>
      <dsp:spPr>
        <a:xfrm>
          <a:off x="4564987" y="926946"/>
          <a:ext cx="4669784"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US" sz="1800" kern="1200" dirty="0"/>
            <a:t>Operationalizes and implements the legal framework</a:t>
          </a:r>
          <a:endParaRPr lang="en-CA" sz="1800" kern="1200" dirty="0"/>
        </a:p>
      </dsp:txBody>
      <dsp:txXfrm>
        <a:off x="4878535" y="926946"/>
        <a:ext cx="4042688" cy="627096"/>
      </dsp:txXfrm>
    </dsp:sp>
    <dsp:sp modelId="{8D29AA8A-9439-F44B-8E96-05BD7503FFE6}">
      <dsp:nvSpPr>
        <dsp:cNvPr id="0" name=""/>
        <dsp:cNvSpPr/>
      </dsp:nvSpPr>
      <dsp:spPr>
        <a:xfrm>
          <a:off x="429493" y="1724039"/>
          <a:ext cx="4136835" cy="755538"/>
        </a:xfrm>
        <a:prstGeom prst="chevron">
          <a:avLst/>
        </a:prstGeom>
        <a:solidFill>
          <a:schemeClr val="accent2">
            <a:shade val="80000"/>
            <a:hueOff val="-240708"/>
            <a:satOff val="5083"/>
            <a:lumOff val="135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a:lnSpc>
              <a:spcPct val="90000"/>
            </a:lnSpc>
            <a:spcBef>
              <a:spcPct val="0"/>
            </a:spcBef>
            <a:spcAft>
              <a:spcPct val="35000"/>
            </a:spcAft>
          </a:pPr>
          <a:r>
            <a:rPr lang="en-CA" sz="2800" kern="1200" dirty="0"/>
            <a:t>Oil Companies</a:t>
          </a:r>
        </a:p>
      </dsp:txBody>
      <dsp:txXfrm>
        <a:off x="807262" y="1724039"/>
        <a:ext cx="3381297" cy="755538"/>
      </dsp:txXfrm>
    </dsp:sp>
    <dsp:sp modelId="{413C9839-4E1E-D443-955E-CD382F822BE3}">
      <dsp:nvSpPr>
        <dsp:cNvPr id="0" name=""/>
        <dsp:cNvSpPr/>
      </dsp:nvSpPr>
      <dsp:spPr>
        <a:xfrm>
          <a:off x="4320778" y="1788260"/>
          <a:ext cx="1932837"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CA" sz="1800" kern="1200" dirty="0"/>
            <a:t>Exploration</a:t>
          </a:r>
        </a:p>
      </dsp:txBody>
      <dsp:txXfrm>
        <a:off x="4634326" y="1788260"/>
        <a:ext cx="1305741" cy="627096"/>
      </dsp:txXfrm>
    </dsp:sp>
    <dsp:sp modelId="{4FA1BE4B-7510-B844-AD5A-A0B018525244}">
      <dsp:nvSpPr>
        <dsp:cNvPr id="0" name=""/>
        <dsp:cNvSpPr/>
      </dsp:nvSpPr>
      <dsp:spPr>
        <a:xfrm>
          <a:off x="6034131" y="1788260"/>
          <a:ext cx="2001802"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CA" sz="1800" kern="1200" dirty="0"/>
            <a:t>Extraction</a:t>
          </a:r>
        </a:p>
      </dsp:txBody>
      <dsp:txXfrm>
        <a:off x="6347679" y="1788260"/>
        <a:ext cx="1374706" cy="627096"/>
      </dsp:txXfrm>
    </dsp:sp>
    <dsp:sp modelId="{E7C3A1D6-63BA-C74E-9BD1-2DA54E3347AD}">
      <dsp:nvSpPr>
        <dsp:cNvPr id="0" name=""/>
        <dsp:cNvSpPr/>
      </dsp:nvSpPr>
      <dsp:spPr>
        <a:xfrm>
          <a:off x="429493" y="2585352"/>
          <a:ext cx="4381044" cy="755538"/>
        </a:xfrm>
        <a:prstGeom prst="chevron">
          <a:avLst/>
        </a:prstGeom>
        <a:solidFill>
          <a:schemeClr val="accent2">
            <a:shade val="80000"/>
            <a:hueOff val="-361061"/>
            <a:satOff val="7625"/>
            <a:lumOff val="203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a:lnSpc>
              <a:spcPct val="90000"/>
            </a:lnSpc>
            <a:spcBef>
              <a:spcPct val="0"/>
            </a:spcBef>
            <a:spcAft>
              <a:spcPct val="35000"/>
            </a:spcAft>
          </a:pPr>
          <a:r>
            <a:rPr lang="en-US" sz="2800" kern="1200" dirty="0"/>
            <a:t>International agencies</a:t>
          </a:r>
          <a:endParaRPr lang="en-CA" sz="2800" kern="1200" dirty="0"/>
        </a:p>
      </dsp:txBody>
      <dsp:txXfrm>
        <a:off x="807262" y="2585352"/>
        <a:ext cx="3625506" cy="755538"/>
      </dsp:txXfrm>
    </dsp:sp>
    <dsp:sp modelId="{18760F89-807B-644C-8DD3-A920BFECCBE7}">
      <dsp:nvSpPr>
        <dsp:cNvPr id="0" name=""/>
        <dsp:cNvSpPr/>
      </dsp:nvSpPr>
      <dsp:spPr>
        <a:xfrm>
          <a:off x="4564987" y="2649573"/>
          <a:ext cx="2339948"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US" sz="1800" kern="1200" dirty="0"/>
            <a:t>Provide Expertise</a:t>
          </a:r>
          <a:endParaRPr lang="en-CA" sz="1800" kern="1200" dirty="0"/>
        </a:p>
      </dsp:txBody>
      <dsp:txXfrm>
        <a:off x="4878535" y="2649573"/>
        <a:ext cx="1712852" cy="627096"/>
      </dsp:txXfrm>
    </dsp:sp>
    <dsp:sp modelId="{B17ABA00-9FE6-9E41-A772-91CCA5FB61F6}">
      <dsp:nvSpPr>
        <dsp:cNvPr id="0" name=""/>
        <dsp:cNvSpPr/>
      </dsp:nvSpPr>
      <dsp:spPr>
        <a:xfrm>
          <a:off x="6685451" y="2649573"/>
          <a:ext cx="2523436"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CA" sz="1800" kern="1200" dirty="0"/>
            <a:t>Develop Principles and Standards</a:t>
          </a:r>
        </a:p>
      </dsp:txBody>
      <dsp:txXfrm>
        <a:off x="6998999" y="2649573"/>
        <a:ext cx="1896340" cy="627096"/>
      </dsp:txXfrm>
    </dsp:sp>
    <dsp:sp modelId="{9D22A629-0ECA-2145-A794-BBEFE361C807}">
      <dsp:nvSpPr>
        <dsp:cNvPr id="0" name=""/>
        <dsp:cNvSpPr/>
      </dsp:nvSpPr>
      <dsp:spPr>
        <a:xfrm>
          <a:off x="429493" y="3446666"/>
          <a:ext cx="4381044" cy="755538"/>
        </a:xfrm>
        <a:prstGeom prst="chevron">
          <a:avLst/>
        </a:prstGeom>
        <a:solidFill>
          <a:schemeClr val="accent2">
            <a:shade val="80000"/>
            <a:hueOff val="-481415"/>
            <a:satOff val="10166"/>
            <a:lumOff val="270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lvl="0" algn="ctr" defTabSz="1244600">
            <a:lnSpc>
              <a:spcPct val="90000"/>
            </a:lnSpc>
            <a:spcBef>
              <a:spcPct val="0"/>
            </a:spcBef>
            <a:spcAft>
              <a:spcPct val="35000"/>
            </a:spcAft>
          </a:pPr>
          <a:r>
            <a:rPr lang="en-US" sz="2800" kern="1200" dirty="0"/>
            <a:t>Civil society</a:t>
          </a:r>
          <a:endParaRPr lang="en-CA" sz="2800" kern="1200" dirty="0"/>
        </a:p>
      </dsp:txBody>
      <dsp:txXfrm>
        <a:off x="807262" y="3446666"/>
        <a:ext cx="3625506" cy="755538"/>
      </dsp:txXfrm>
    </dsp:sp>
    <dsp:sp modelId="{E3CF76D3-00C6-E34F-AF84-5F490DADABBF}">
      <dsp:nvSpPr>
        <dsp:cNvPr id="0" name=""/>
        <dsp:cNvSpPr/>
      </dsp:nvSpPr>
      <dsp:spPr>
        <a:xfrm>
          <a:off x="4564987" y="3510886"/>
          <a:ext cx="2339948" cy="627096"/>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n-US" sz="1800" kern="1200" dirty="0"/>
            <a:t>Acts as a watchdog</a:t>
          </a:r>
          <a:endParaRPr lang="en-CA" sz="1800" kern="1200" dirty="0"/>
        </a:p>
      </dsp:txBody>
      <dsp:txXfrm>
        <a:off x="4878535" y="3510886"/>
        <a:ext cx="1712852" cy="62709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7A8E36-008F-4624-899B-FF921834E397}" type="datetimeFigureOut">
              <a:rPr lang="en-US" smtClean="0"/>
              <a:t>5/15/2023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AEBFEE-0B86-4394-9294-20DA97AE014B}" type="slidenum">
              <a:rPr lang="en-US" smtClean="0"/>
              <a:t>‹#›</a:t>
            </a:fld>
            <a:endParaRPr lang="en-US"/>
          </a:p>
        </p:txBody>
      </p:sp>
    </p:spTree>
    <p:extLst>
      <p:ext uri="{BB962C8B-B14F-4D97-AF65-F5344CB8AC3E}">
        <p14:creationId xmlns:p14="http://schemas.microsoft.com/office/powerpoint/2010/main" val="2838984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D33324-F24A-4224-9595-A72EC771DBE5}" type="datetimeFigureOut">
              <a:rPr lang="en-GB" smtClean="0"/>
              <a:t>15/05/2023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67EDE-007B-48C8-9D97-2499A3BC382F}" type="slidenum">
              <a:rPr lang="en-GB" smtClean="0"/>
              <a:t>‹#›</a:t>
            </a:fld>
            <a:endParaRPr lang="en-GB"/>
          </a:p>
        </p:txBody>
      </p:sp>
    </p:spTree>
    <p:extLst>
      <p:ext uri="{BB962C8B-B14F-4D97-AF65-F5344CB8AC3E}">
        <p14:creationId xmlns:p14="http://schemas.microsoft.com/office/powerpoint/2010/main" val="179547917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8" Type="http://schemas.openxmlformats.org/officeDocument/2006/relationships/hyperlink" Target="https://www.ifac.org/system/files/publications/files/IAASB-Handbook-Audit-Revenue-Extractive-Industries-December-2019.pdf" TargetMode="External"/><Relationship Id="rId3" Type="http://schemas.openxmlformats.org/officeDocument/2006/relationships/hyperlink" Target="https://www.intosai.org/knowledge-sharing/guidance/audit-of-extractive-industries" TargetMode="External"/><Relationship Id="rId7" Type="http://schemas.openxmlformats.org/officeDocument/2006/relationships/hyperlink" Target="https://www.aicpa.org/content/dam/aicpa/research/guidance/auditattest/downloadabledocuments/2016-au-c-section-611.pdf" TargetMode="External"/><Relationship Id="rId2" Type="http://schemas.openxmlformats.org/officeDocument/2006/relationships/slide" Target="../slides/slide194.xml"/><Relationship Id="rId1" Type="http://schemas.openxmlformats.org/officeDocument/2006/relationships/notesMaster" Target="../notesMasters/notesMaster1.xml"/><Relationship Id="rId6" Type="http://schemas.openxmlformats.org/officeDocument/2006/relationships/hyperlink" Target="https://www.worldbank.org/en/topic/extractiveindustries/brief/governance-of-extractive-industries" TargetMode="External"/><Relationship Id="rId5" Type="http://schemas.openxmlformats.org/officeDocument/2006/relationships/hyperlink" Target="https://unctad.org/system/files/official-document/ditc2012d6_en.pdf" TargetMode="External"/><Relationship Id="rId10" Type="http://schemas.openxmlformats.org/officeDocument/2006/relationships/hyperlink" Target="https://www.ifrs.org/issued-standards/list-of-standards/ias-18-revenue/" TargetMode="External"/><Relationship Id="rId4" Type="http://schemas.openxmlformats.org/officeDocument/2006/relationships/hyperlink" Target="https://www.ifac.org/system/files/publications/files/Audit-Assurance-Extractive-Industries-Handbook.pdf" TargetMode="External"/><Relationship Id="rId9" Type="http://schemas.openxmlformats.org/officeDocument/2006/relationships/hyperlink" Target="https://www.spe.org/en/industry/financial-reporting-and-accounting" TargetMode="Externa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orldbank.org/en/topic/extractiveindustries/brief/oil-gas-and-mining-unit" TargetMode="External"/><Relationship Id="rId2" Type="http://schemas.openxmlformats.org/officeDocument/2006/relationships/slide" Target="../slides/slide33.xml"/><Relationship Id="rId1" Type="http://schemas.openxmlformats.org/officeDocument/2006/relationships/notesMaster" Target="../notesMasters/notesMaster1.xml"/><Relationship Id="rId5" Type="http://schemas.openxmlformats.org/officeDocument/2006/relationships/hyperlink" Target="https://www.iaia.org/" TargetMode="External"/><Relationship Id="rId4" Type="http://schemas.openxmlformats.org/officeDocument/2006/relationships/hyperlink" Target="https://resourcegovernance.or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cmi.no/publications/publication/?4045=taxation-mozambique-tanzania-zambia" TargetMode="External"/><Relationship Id="rId2" Type="http://schemas.openxmlformats.org/officeDocument/2006/relationships/slide" Target="../slides/slide72.xml"/><Relationship Id="rId1" Type="http://schemas.openxmlformats.org/officeDocument/2006/relationships/notesMaster" Target="../notesMasters/notesMaster1.xml"/><Relationship Id="rId4" Type="http://schemas.openxmlformats.org/officeDocument/2006/relationships/hyperlink" Target="http://www.cmi.no/publications/file/4499-building-taxpayer-culture-in-mozambique.pdf"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875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solidFill>
                  <a:srgbClr val="657C9C"/>
                </a:solidFill>
                <a:effectLst/>
                <a:latin typeface="Calibri" panose="020F0502020204030204" pitchFamily="34" charset="0"/>
                <a:ea typeface="Calibri" panose="020F0502020204030204" pitchFamily="34" charset="0"/>
                <a:cs typeface="Times New Roman" pitchFamily="18" charset="0"/>
              </a:rPr>
              <a:t>Time Budget – 12 minutes</a:t>
            </a:r>
          </a:p>
          <a:p>
            <a:endParaRPr lang="en-US" sz="1800">
              <a:solidFill>
                <a:srgbClr val="657C9C"/>
              </a:solidFill>
              <a:effectLst/>
              <a:latin typeface="Calibri" panose="020F0502020204030204" pitchFamily="34" charset="0"/>
              <a:ea typeface="Calibri" panose="020F0502020204030204" pitchFamily="34" charset="0"/>
              <a:cs typeface="Times New Roman" pitchFamily="18" charset="0"/>
            </a:endParaRPr>
          </a:p>
          <a:p>
            <a:r>
              <a:rPr lang="en-US" sz="1800">
                <a:solidFill>
                  <a:srgbClr val="657C9C"/>
                </a:solidFill>
                <a:effectLst/>
                <a:latin typeface="Calibri" panose="020F0502020204030204" pitchFamily="34" charset="0"/>
                <a:ea typeface="Calibri" panose="020F0502020204030204" pitchFamily="34" charset="0"/>
                <a:cs typeface="Times New Roman" pitchFamily="18" charset="0"/>
              </a:rPr>
              <a:t>Set up 3 Carousels and put up a note pad with groupings of all participants into 5 groups</a:t>
            </a:r>
            <a:endParaRPr lang="en-US"/>
          </a:p>
        </p:txBody>
      </p:sp>
      <p:sp>
        <p:nvSpPr>
          <p:cNvPr id="4" name="Slide Number Placeholder 3"/>
          <p:cNvSpPr>
            <a:spLocks noGrp="1"/>
          </p:cNvSpPr>
          <p:nvPr>
            <p:ph type="sldNum" sz="quarter" idx="10"/>
          </p:nvPr>
        </p:nvSpPr>
        <p:spPr/>
        <p:txBody>
          <a:bodyPr/>
          <a:lstStyle/>
          <a:p>
            <a:fld id="{82B7062B-D2D0-284F-B9E1-1440245E1EF4}" type="slidenum">
              <a:rPr lang="en-US"/>
              <a:t>21</a:t>
            </a:fld>
            <a:endParaRPr lang="en-US"/>
          </a:p>
        </p:txBody>
      </p:sp>
    </p:spTree>
    <p:extLst>
      <p:ext uri="{BB962C8B-B14F-4D97-AF65-F5344CB8AC3E}">
        <p14:creationId xmlns:p14="http://schemas.microsoft.com/office/powerpoint/2010/main" val="222669792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Strategy: TEAM SHOULD BE ATTENTIVE FOR SCENARIOS OF POSSIBLE ABUSE. For example: an audit found that inspectors chose their own sites to inspect. And senior </a:t>
            </a:r>
            <a:r>
              <a:rPr lang="en-US" dirty="0" err="1"/>
              <a:t>magt</a:t>
            </a:r>
            <a:r>
              <a:rPr lang="en-US" dirty="0"/>
              <a:t> thought they did not need an inspection plan. </a:t>
            </a:r>
            <a:r>
              <a:rPr lang="en-US" dirty="0" err="1"/>
              <a:t>Whe</a:t>
            </a:r>
            <a:r>
              <a:rPr lang="en-US" dirty="0"/>
              <a:t>. Auditors observed multiple trips to the same sites, the travel clerk told them the inspectors visited places they had family or events . </a:t>
            </a:r>
          </a:p>
          <a:p>
            <a:endParaRPr lang="en-US" dirty="0"/>
          </a:p>
          <a:p>
            <a:r>
              <a:rPr lang="en-US" dirty="0"/>
              <a:t>If necessary,  Involve fraud or forensic experts. Be upfront with the auditee about this. </a:t>
            </a: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146</a:t>
            </a:fld>
            <a:endParaRPr lang="en-US" dirty="0"/>
          </a:p>
        </p:txBody>
      </p:sp>
    </p:spTree>
    <p:extLst>
      <p:ext uri="{BB962C8B-B14F-4D97-AF65-F5344CB8AC3E}">
        <p14:creationId xmlns:p14="http://schemas.microsoft.com/office/powerpoint/2010/main" val="266516333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resourcegovernance.org</a:t>
            </a:r>
            <a:r>
              <a:rPr lang="en-US" dirty="0"/>
              <a:t>/analysis-tools/publications/twelve-red-flags-corruption-risks-award-extractive-sector-licenses-and</a:t>
            </a:r>
          </a:p>
          <a:p>
            <a:endParaRPr lang="en-US" dirty="0"/>
          </a:p>
          <a:p>
            <a:r>
              <a:rPr lang="en-US" dirty="0"/>
              <a:t>https://</a:t>
            </a:r>
            <a:r>
              <a:rPr lang="en-US" dirty="0" err="1"/>
              <a:t>resourcegovernance.org</a:t>
            </a:r>
            <a:r>
              <a:rPr lang="en-US" dirty="0"/>
              <a:t>/sites/default/files/documents/corruption-risks-in-the-award-of-extractive-sector-licenses-and-contracts.pdf</a:t>
            </a:r>
          </a:p>
          <a:p>
            <a:endParaRPr lang="en-US" dirty="0"/>
          </a:p>
          <a:p>
            <a:endParaRPr lang="en-US" dirty="0"/>
          </a:p>
        </p:txBody>
      </p:sp>
    </p:spTree>
    <p:extLst>
      <p:ext uri="{BB962C8B-B14F-4D97-AF65-F5344CB8AC3E}">
        <p14:creationId xmlns:p14="http://schemas.microsoft.com/office/powerpoint/2010/main" val="19593408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Pauline to walk through this</a:t>
            </a:r>
          </a:p>
        </p:txBody>
      </p:sp>
    </p:spTree>
    <p:extLst>
      <p:ext uri="{BB962C8B-B14F-4D97-AF65-F5344CB8AC3E}">
        <p14:creationId xmlns:p14="http://schemas.microsoft.com/office/powerpoint/2010/main" val="29060058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6324075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8454826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Flipchart responses and then ask participants to raise hands if they think these are the top five</a:t>
            </a:r>
          </a:p>
        </p:txBody>
      </p:sp>
    </p:spTree>
    <p:extLst>
      <p:ext uri="{BB962C8B-B14F-4D97-AF65-F5344CB8AC3E}">
        <p14:creationId xmlns:p14="http://schemas.microsoft.com/office/powerpoint/2010/main" val="34278085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a:p>
            <a:pPr marL="0" indent="0">
              <a:buNone/>
            </a:pPr>
            <a:r>
              <a:rPr lang="nb-NO" sz="1200" b="1" i="1" dirty="0" err="1"/>
              <a:t>Refer</a:t>
            </a:r>
            <a:r>
              <a:rPr lang="nb-NO" sz="1200" b="1" i="1" dirty="0"/>
              <a:t> to </a:t>
            </a:r>
            <a:r>
              <a:rPr lang="nb-NO" sz="1200" b="1" i="1" dirty="0" err="1"/>
              <a:t>the</a:t>
            </a:r>
            <a:r>
              <a:rPr lang="nb-NO" sz="1200" b="1" i="1" dirty="0"/>
              <a:t> </a:t>
            </a:r>
            <a:r>
              <a:rPr lang="nb-NO" sz="1200" b="1" i="1" dirty="0" err="1"/>
              <a:t>document</a:t>
            </a:r>
            <a:r>
              <a:rPr lang="nb-NO" sz="1200" b="1" i="1" dirty="0"/>
              <a:t> </a:t>
            </a:r>
            <a:r>
              <a:rPr lang="nb-NO" sz="1200" b="1" i="1" dirty="0" err="1"/>
              <a:t>on</a:t>
            </a:r>
            <a:r>
              <a:rPr lang="nb-NO" sz="1200" b="1" i="1" dirty="0"/>
              <a:t> </a:t>
            </a:r>
            <a:r>
              <a:rPr lang="nb-NO" sz="1200" b="1" i="1" dirty="0" err="1"/>
              <a:t>audits</a:t>
            </a:r>
            <a:r>
              <a:rPr lang="nb-NO" sz="1200" b="1" i="1" dirty="0"/>
              <a:t> </a:t>
            </a:r>
            <a:r>
              <a:rPr lang="nb-NO" sz="1200" b="1" i="1" dirty="0" err="1"/>
              <a:t>conducted</a:t>
            </a:r>
            <a:r>
              <a:rPr lang="nb-NO" sz="1200" b="1" i="1" dirty="0"/>
              <a:t>.</a:t>
            </a:r>
          </a:p>
          <a:p>
            <a:pPr marL="0" indent="0">
              <a:buNone/>
            </a:pPr>
            <a:endParaRPr lang="nb-NO" sz="1200" b="1" i="1" dirty="0">
              <a:effectLst/>
              <a:latin typeface="Calibri" panose="020F0502020204030204" pitchFamily="34" charset="0"/>
            </a:endParaRPr>
          </a:p>
          <a:p>
            <a:pPr marL="0" indent="0">
              <a:buNone/>
            </a:pPr>
            <a:r>
              <a:rPr lang="nb-NO" sz="1200" b="1" i="1" dirty="0" err="1">
                <a:effectLst/>
                <a:latin typeface="Calibri" panose="020F0502020204030204" pitchFamily="34" charset="0"/>
              </a:rPr>
              <a:t>Examples</a:t>
            </a:r>
            <a:r>
              <a:rPr lang="nb-NO" sz="1200" b="1" i="1" dirty="0">
                <a:effectLst/>
                <a:latin typeface="Calibri" panose="020F0502020204030204" pitchFamily="34" charset="0"/>
              </a:rPr>
              <a:t> </a:t>
            </a:r>
            <a:r>
              <a:rPr lang="nb-NO" sz="1200" b="1" i="1" dirty="0" err="1">
                <a:effectLst/>
                <a:latin typeface="Calibri" panose="020F0502020204030204" pitchFamily="34" charset="0"/>
              </a:rPr>
              <a:t>of</a:t>
            </a:r>
            <a:r>
              <a:rPr lang="nb-NO" sz="1200" b="1" i="1" dirty="0">
                <a:effectLst/>
                <a:latin typeface="Calibri" panose="020F0502020204030204" pitchFamily="34" charset="0"/>
              </a:rPr>
              <a:t> NGOs </a:t>
            </a:r>
            <a:r>
              <a:rPr lang="en-CA" sz="1800" dirty="0">
                <a:effectLst/>
                <a:latin typeface="Calibri" panose="020F0502020204030204" pitchFamily="34" charset="0"/>
              </a:rPr>
              <a:t>NRGI, Publish what you pay, World Petroleum Council, Women in Mining </a:t>
            </a:r>
          </a:p>
          <a:p>
            <a:r>
              <a:rPr lang="en-CA" sz="2800" dirty="0">
                <a:solidFill>
                  <a:srgbClr val="3F3F3F"/>
                </a:solidFill>
                <a:effectLst/>
                <a:latin typeface="Helvetica" pitchFamily="2" charset="0"/>
              </a:rPr>
              <a:t>Natural Resource Governance Institute</a:t>
            </a:r>
          </a:p>
          <a:p>
            <a:r>
              <a:rPr lang="en-CA" sz="2800" dirty="0">
                <a:solidFill>
                  <a:srgbClr val="3F3F3F"/>
                </a:solidFill>
                <a:effectLst/>
                <a:latin typeface="Helvetica" pitchFamily="2" charset="0"/>
              </a:rPr>
              <a:t>A non-profit organization established to help countries realize the benefits of their endowments of oil, gas and minerals.</a:t>
            </a:r>
          </a:p>
          <a:p>
            <a:r>
              <a:rPr lang="en-CA" sz="2800" dirty="0">
                <a:solidFill>
                  <a:srgbClr val="3F3F3F"/>
                </a:solidFill>
                <a:effectLst/>
                <a:latin typeface="Helvetica" pitchFamily="2" charset="0"/>
              </a:rPr>
              <a:t>Provides technical advice, advocacy, applied research, policy analysis and capacity development</a:t>
            </a:r>
          </a:p>
          <a:p>
            <a:r>
              <a:rPr lang="en-CA" sz="2800" dirty="0">
                <a:solidFill>
                  <a:srgbClr val="3F3F3F"/>
                </a:solidFill>
                <a:effectLst/>
                <a:latin typeface="Helvetica" pitchFamily="2" charset="0"/>
              </a:rPr>
              <a:t>Natural Resource Charter</a:t>
            </a:r>
          </a:p>
          <a:p>
            <a:r>
              <a:rPr lang="en-CA" sz="2800" dirty="0">
                <a:solidFill>
                  <a:srgbClr val="3F3F3F"/>
                </a:solidFill>
                <a:effectLst/>
                <a:latin typeface="Helvetica" pitchFamily="2" charset="0"/>
              </a:rPr>
              <a:t>Resource Governance Index (RGI): Measures the quality of governance in oil, gas and mining sectors of 81 resource-producing countries</a:t>
            </a:r>
          </a:p>
          <a:p>
            <a:pPr marL="0" indent="0">
              <a:buNone/>
            </a:pPr>
            <a:endParaRPr lang="en-CA" sz="1800" dirty="0">
              <a:effectLst/>
              <a:latin typeface="ArialMT"/>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7543915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308193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Include  other emerging risk areas as per AFROSAI-E October 2022 exposure guidelines </a:t>
            </a:r>
            <a:r>
              <a:rPr lang="en-US" dirty="0" err="1"/>
              <a:t>e.g</a:t>
            </a:r>
            <a:r>
              <a:rPr lang="en-US" dirty="0"/>
              <a:t> big</a:t>
            </a:r>
            <a:r>
              <a:rPr lang="en-US" baseline="0" dirty="0"/>
              <a:t> data</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This is a two-part exercise, first part plenary; second assign key players to each group; show the template in advance; and show a partially completed example later. About 2 hours for the second activity; whole afternoon. Give time limit for presentation, this is where we get risks from, so need to get it right, and start next morning with presentation</a:t>
            </a:r>
          </a:p>
          <a:p>
            <a:endParaRPr lang="en-US" dirty="0"/>
          </a:p>
        </p:txBody>
      </p:sp>
    </p:spTree>
    <p:extLst>
      <p:ext uri="{BB962C8B-B14F-4D97-AF65-F5344CB8AC3E}">
        <p14:creationId xmlns:p14="http://schemas.microsoft.com/office/powerpoint/2010/main" val="21075948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51104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red/orange/green cards to vote</a:t>
            </a:r>
          </a:p>
        </p:txBody>
      </p:sp>
    </p:spTree>
    <p:extLst>
      <p:ext uri="{BB962C8B-B14F-4D97-AF65-F5344CB8AC3E}">
        <p14:creationId xmlns:p14="http://schemas.microsoft.com/office/powerpoint/2010/main" val="5499655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8182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Include  other emerging risk areas as per AFROSAI-E October 2022 exposure guidelines </a:t>
            </a:r>
            <a:r>
              <a:rPr lang="en-US" dirty="0" err="1"/>
              <a:t>e.g</a:t>
            </a:r>
            <a:r>
              <a:rPr lang="en-US" dirty="0"/>
              <a:t> big</a:t>
            </a:r>
            <a:r>
              <a:rPr lang="en-US" baseline="0" dirty="0"/>
              <a:t> data</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This is a two-part exercise, first part plenary; second assign key players to each group; show the template in advance; and show a partially completed example later. About 2 hours for the second activity; whole afternoon. Give time limit for presentation, this is where we get risks from, so need to get it right, and start next morning with presentation</a:t>
            </a:r>
          </a:p>
          <a:p>
            <a:endParaRPr lang="en-US" dirty="0"/>
          </a:p>
        </p:txBody>
      </p:sp>
    </p:spTree>
    <p:extLst>
      <p:ext uri="{BB962C8B-B14F-4D97-AF65-F5344CB8AC3E}">
        <p14:creationId xmlns:p14="http://schemas.microsoft.com/office/powerpoint/2010/main" val="137888038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Tree>
    <p:extLst>
      <p:ext uri="{BB962C8B-B14F-4D97-AF65-F5344CB8AC3E}">
        <p14:creationId xmlns:p14="http://schemas.microsoft.com/office/powerpoint/2010/main" val="182670218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0186282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dirty="0">
                <a:solidFill>
                  <a:srgbClr val="313537"/>
                </a:solidFill>
                <a:effectLst/>
                <a:latin typeface="Roboto" panose="02000000000000000000" pitchFamily="2" charset="0"/>
              </a:rPr>
              <a:t>In this risk assessment approach, it is not necessary to address the risks that are insignificant or low. There is a need to assess the risks in the moderate category carefully and decide whether there is really a need to conduct an audit. </a:t>
            </a:r>
            <a:r>
              <a:rPr lang="en-CA" b="1" i="0" dirty="0">
                <a:solidFill>
                  <a:srgbClr val="313537"/>
                </a:solidFill>
                <a:effectLst/>
                <a:latin typeface="Roboto" panose="02000000000000000000" pitchFamily="2" charset="0"/>
              </a:rPr>
              <a:t>This model will hopefully assist SAIs to avoid low-impact audits and prioritise audits that are significant to the intended users (Parliament, citizens, donors, etc.) or where the risk along the EI value chain is high.</a:t>
            </a:r>
            <a:endParaRPr lang="en-US" dirty="0"/>
          </a:p>
        </p:txBody>
      </p:sp>
    </p:spTree>
    <p:extLst>
      <p:ext uri="{BB962C8B-B14F-4D97-AF65-F5344CB8AC3E}">
        <p14:creationId xmlns:p14="http://schemas.microsoft.com/office/powerpoint/2010/main" val="10333089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hours excluding presentation. </a:t>
            </a:r>
            <a:r>
              <a:rPr lang="en-US" dirty="0">
                <a:highlight>
                  <a:srgbClr val="FFFF00"/>
                </a:highlight>
              </a:rPr>
              <a:t>Presentations after lunch</a:t>
            </a:r>
          </a:p>
          <a:p>
            <a:endParaRPr lang="en-US" dirty="0"/>
          </a:p>
          <a:p>
            <a:endParaRPr lang="en-US" dirty="0"/>
          </a:p>
          <a:p>
            <a:r>
              <a:rPr lang="en-US" dirty="0"/>
              <a:t>Ask is what approach (PA/FA/CA) ; and the justification of why you chose it; explain</a:t>
            </a:r>
          </a:p>
          <a:p>
            <a:endParaRPr lang="en-US" dirty="0"/>
          </a:p>
        </p:txBody>
      </p:sp>
    </p:spTree>
    <p:extLst>
      <p:ext uri="{BB962C8B-B14F-4D97-AF65-F5344CB8AC3E}">
        <p14:creationId xmlns:p14="http://schemas.microsoft.com/office/powerpoint/2010/main" val="379360928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hours excluding presentation. </a:t>
            </a:r>
            <a:r>
              <a:rPr lang="en-US" dirty="0">
                <a:highlight>
                  <a:srgbClr val="FFFF00"/>
                </a:highlight>
              </a:rPr>
              <a:t>Presentations after lunch</a:t>
            </a:r>
          </a:p>
          <a:p>
            <a:endParaRPr lang="en-US" dirty="0"/>
          </a:p>
          <a:p>
            <a:endParaRPr lang="en-US" dirty="0"/>
          </a:p>
          <a:p>
            <a:r>
              <a:rPr lang="en-US" dirty="0"/>
              <a:t>Ask is what approach (PA/FA/CA) ; and the justification of why you chose it; explain</a:t>
            </a:r>
          </a:p>
          <a:p>
            <a:endParaRPr lang="en-US" dirty="0"/>
          </a:p>
        </p:txBody>
      </p:sp>
    </p:spTree>
    <p:extLst>
      <p:ext uri="{BB962C8B-B14F-4D97-AF65-F5344CB8AC3E}">
        <p14:creationId xmlns:p14="http://schemas.microsoft.com/office/powerpoint/2010/main" val="73887283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928413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802371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conclude on the objective, we used audit criteria that focused on the department’s processes and activities to ensure that: </a:t>
            </a:r>
          </a:p>
          <a:p>
            <a:endParaRPr lang="en-US" dirty="0"/>
          </a:p>
        </p:txBody>
      </p:sp>
    </p:spTree>
    <p:extLst>
      <p:ext uri="{BB962C8B-B14F-4D97-AF65-F5344CB8AC3E}">
        <p14:creationId xmlns:p14="http://schemas.microsoft.com/office/powerpoint/2010/main" val="3675619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dirty="0">
                <a:solidFill>
                  <a:srgbClr val="313537"/>
                </a:solidFill>
                <a:effectLst/>
                <a:latin typeface="Roboto" panose="02000000000000000000" pitchFamily="2" charset="0"/>
              </a:rPr>
              <a:t>Oil and natural gas are hydrocarbons, strings of carbon and hydrogen formed from organic material compressed over millions of years</a:t>
            </a:r>
            <a:r>
              <a:rPr lang="en-US" i="1" dirty="0">
                <a:solidFill>
                  <a:srgbClr val="FF0000"/>
                </a:solidFill>
              </a:rPr>
              <a:t>Characteristics of EI on next slide</a:t>
            </a:r>
          </a:p>
          <a:p>
            <a:endParaRPr lang="en-US" i="1" dirty="0">
              <a:solidFill>
                <a:srgbClr val="FF0000"/>
              </a:solidFill>
            </a:endParaRPr>
          </a:p>
          <a:p>
            <a:r>
              <a:rPr lang="en-CA" b="0" i="0" dirty="0">
                <a:solidFill>
                  <a:srgbClr val="374151"/>
                </a:solidFill>
                <a:effectLst/>
                <a:latin typeface="Söhne"/>
              </a:rPr>
              <a:t>EITI - industries involved in the exploration, extraction, and sale of natural resources including oil, gas, and minerals. This includes activities related to upstream operations such as exploration, drilling, and production, as well as downstream activities such as refining, processing, transportation, and marketing of these natural resources. The definition also covers other related activities such as infrastructure development and construction projects that are directly linked to the extractive industry.</a:t>
            </a:r>
          </a:p>
          <a:p>
            <a:endParaRPr lang="en-CA" b="0" i="0" dirty="0">
              <a:solidFill>
                <a:srgbClr val="374151"/>
              </a:solidFill>
              <a:effectLst/>
              <a:latin typeface="Söhne"/>
            </a:endParaRPr>
          </a:p>
          <a:p>
            <a:r>
              <a:rPr lang="en-US" i="1" dirty="0">
                <a:solidFill>
                  <a:srgbClr val="FF0000"/>
                </a:solidFill>
              </a:rPr>
              <a:t>https://</a:t>
            </a:r>
            <a:r>
              <a:rPr lang="en-US" i="1" dirty="0" err="1">
                <a:solidFill>
                  <a:srgbClr val="FF0000"/>
                </a:solidFill>
              </a:rPr>
              <a:t>www.worldbank.org</a:t>
            </a:r>
            <a:r>
              <a:rPr lang="en-US" i="1" dirty="0">
                <a:solidFill>
                  <a:srgbClr val="FF0000"/>
                </a:solidFill>
              </a:rPr>
              <a:t>/</a:t>
            </a:r>
            <a:r>
              <a:rPr lang="en-US" i="1" dirty="0" err="1">
                <a:solidFill>
                  <a:srgbClr val="FF0000"/>
                </a:solidFill>
              </a:rPr>
              <a:t>en</a:t>
            </a:r>
            <a:r>
              <a:rPr lang="en-US" i="1" dirty="0">
                <a:solidFill>
                  <a:srgbClr val="FF0000"/>
                </a:solidFill>
              </a:rPr>
              <a:t>/news/video/2020/07/29/maximizing-the-benefits-of-oil-gas-and-mining-for-developing-countries</a:t>
            </a:r>
          </a:p>
        </p:txBody>
      </p:sp>
    </p:spTree>
    <p:extLst>
      <p:ext uri="{BB962C8B-B14F-4D97-AF65-F5344CB8AC3E}">
        <p14:creationId xmlns:p14="http://schemas.microsoft.com/office/powerpoint/2010/main" val="241617668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conclude on the objective, we used audit criteria that focused on the department’s processes and activities to ensure that: </a:t>
            </a:r>
          </a:p>
          <a:p>
            <a:endParaRPr lang="en-US" dirty="0"/>
          </a:p>
        </p:txBody>
      </p:sp>
    </p:spTree>
    <p:extLst>
      <p:ext uri="{BB962C8B-B14F-4D97-AF65-F5344CB8AC3E}">
        <p14:creationId xmlns:p14="http://schemas.microsoft.com/office/powerpoint/2010/main" val="287892325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conclude on the objective, we used audit criteria that focused on the department’s processes and activities to ensure that: </a:t>
            </a:r>
          </a:p>
          <a:p>
            <a:endParaRPr lang="en-US" dirty="0"/>
          </a:p>
        </p:txBody>
      </p:sp>
    </p:spTree>
    <p:extLst>
      <p:ext uri="{BB962C8B-B14F-4D97-AF65-F5344CB8AC3E}">
        <p14:creationId xmlns:p14="http://schemas.microsoft.com/office/powerpoint/2010/main" val="27063318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risk management activities do include day-to-day discussions and decisions, a more structured system of risk management is very important</a:t>
            </a:r>
          </a:p>
        </p:txBody>
      </p:sp>
    </p:spTree>
    <p:extLst>
      <p:ext uri="{BB962C8B-B14F-4D97-AF65-F5344CB8AC3E}">
        <p14:creationId xmlns:p14="http://schemas.microsoft.com/office/powerpoint/2010/main" val="18506844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30000" dirty="0"/>
              <a:t>nd</a:t>
            </a:r>
            <a:r>
              <a:rPr lang="en-US" dirty="0"/>
              <a:t> bullet who directly influence the condition and operation of a pipeline throughout its lifecycle.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a:t>
            </a:r>
            <a:r>
              <a:rPr lang="en-US" baseline="30000" dirty="0"/>
              <a:t>rd</a:t>
            </a:r>
            <a:r>
              <a:rPr lang="en-US" dirty="0"/>
              <a:t> bullet Even an effective regulator cannot eliminate the risk of pipeline incidents, but what a regulator can do is have well-designed and effective systems to appropriately oversee industry operations and reduce the risk of incidents occurring.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48096414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government contracted a third party to assess the sufficiency of the pipeline safety regulation and prepare a report with recommendations.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425992257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government contracted a third party to assess the sufficiency of the pipeline safety regulation and prepare a report with recommendations.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245822353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government contracted a third party to assess the sufficiency of the pipeline safety regulation and prepare a report with recommendations.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385168001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ea typeface="Cambria" panose="02040503050406030204" pitchFamily="18" charset="0"/>
                <a:cs typeface="+mn-cs"/>
              </a:rPr>
              <a:t>Albertans can be assured that the regulator is adequately performing its function of overseeing pipeline safety and reliability.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ea typeface="Cambria" panose="02040503050406030204" pitchFamily="18" charset="0"/>
                <a:cs typeface="+mn-cs"/>
              </a:rPr>
              <a:t>Nonetheless, with the AER’s goal to be a leading regulator, coupled with greater expectations and scrutiny on the AER’s and industry performance, continuous improvement is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348963254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ea typeface="Cambria" panose="02040503050406030204" pitchFamily="18" charset="0"/>
                <a:cs typeface="+mn-cs"/>
              </a:rPr>
              <a:t>Albertans can be assured that the regulator is adequately performing its function of overseeing pipeline safety and reliability.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ea typeface="Cambria" panose="02040503050406030204" pitchFamily="18" charset="0"/>
                <a:cs typeface="+mn-cs"/>
              </a:rPr>
              <a:t>Nonetheless, with the AER’s goal to be a leading regulator, coupled with greater expectations and scrutiny on the AER’s and industry performance, continuous improvement is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235316599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Facilitator to be aware of any physical restrictions of participants</a:t>
            </a:r>
          </a:p>
          <a:p>
            <a:r>
              <a:rPr lang="en-CA" dirty="0"/>
              <a:t>The chair yoga </a:t>
            </a:r>
            <a:r>
              <a:rPr lang="en-CA" dirty="0" err="1"/>
              <a:t>youtube</a:t>
            </a:r>
            <a:r>
              <a:rPr lang="en-CA" dirty="0"/>
              <a:t> video has the option for closed captions in Vietnamese. Play the first 120 seconds, </a:t>
            </a:r>
            <a:r>
              <a:rPr lang="en-CA" dirty="0" err="1"/>
              <a:t>upto</a:t>
            </a:r>
            <a:r>
              <a:rPr lang="en-CA" dirty="0"/>
              <a:t> the shoulder rolls</a:t>
            </a:r>
          </a:p>
          <a:p>
            <a:endParaRPr lang="en-CA" dirty="0"/>
          </a:p>
          <a:p>
            <a:endParaRPr lang="en-CA"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188</a:t>
            </a:fld>
            <a:endParaRPr lang="en-US"/>
          </a:p>
        </p:txBody>
      </p:sp>
    </p:spTree>
    <p:extLst>
      <p:ext uri="{BB962C8B-B14F-4D97-AF65-F5344CB8AC3E}">
        <p14:creationId xmlns:p14="http://schemas.microsoft.com/office/powerpoint/2010/main" val="1923625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200"/>
              </a:spcAft>
            </a:pPr>
            <a:r>
              <a:rPr lang="en-US" sz="1200" dirty="0">
                <a:solidFill>
                  <a:schemeClr val="tx2"/>
                </a:solidFill>
              </a:rPr>
              <a:t>Some characteristics are common across all EI’s</a:t>
            </a:r>
            <a:endParaRPr lang="en-US" sz="1200" dirty="0">
              <a:solidFill>
                <a:schemeClr val="tx2"/>
              </a:solidFill>
              <a:highlight>
                <a:srgbClr val="FFFF00"/>
              </a:highlight>
            </a:endParaRPr>
          </a:p>
          <a:p>
            <a:pPr>
              <a:spcAft>
                <a:spcPts val="200"/>
              </a:spcAft>
            </a:pPr>
            <a:r>
              <a:rPr lang="en-US" sz="1200" dirty="0">
                <a:solidFill>
                  <a:schemeClr val="tx2"/>
                </a:solidFill>
              </a:rPr>
              <a:t>Other characteristics are very specific to Oil </a:t>
            </a:r>
          </a:p>
          <a:p>
            <a:r>
              <a:rPr lang="en-US" dirty="0">
                <a:solidFill>
                  <a:srgbClr val="92D050"/>
                </a:solidFill>
              </a:rPr>
              <a:t>E.G</a:t>
            </a:r>
            <a:r>
              <a:rPr lang="en-US" baseline="0" dirty="0">
                <a:solidFill>
                  <a:srgbClr val="92D050"/>
                </a:solidFill>
              </a:rPr>
              <a:t> Rig costs,</a:t>
            </a:r>
          </a:p>
          <a:p>
            <a:r>
              <a:rPr lang="en-US" baseline="0" dirty="0">
                <a:solidFill>
                  <a:srgbClr val="92D050"/>
                </a:solidFill>
              </a:rPr>
              <a:t>Dry wells</a:t>
            </a:r>
          </a:p>
          <a:p>
            <a:r>
              <a:rPr lang="en-US" baseline="0" dirty="0">
                <a:solidFill>
                  <a:srgbClr val="92D050"/>
                </a:solidFill>
              </a:rPr>
              <a:t>There is usually an estimate of the reservoir life of say 30-50 </a:t>
            </a:r>
            <a:r>
              <a:rPr lang="en-US" baseline="0" dirty="0" err="1">
                <a:solidFill>
                  <a:srgbClr val="92D050"/>
                </a:solidFill>
              </a:rPr>
              <a:t>yrs</a:t>
            </a:r>
            <a:endParaRPr lang="en-US" baseline="0" dirty="0">
              <a:solidFill>
                <a:srgbClr val="92D050"/>
              </a:solidFill>
            </a:endParaRPr>
          </a:p>
          <a:p>
            <a:r>
              <a:rPr lang="en-US" baseline="0" dirty="0"/>
              <a:t>In some countries, the resource wealth has fueled conflict </a:t>
            </a:r>
            <a:r>
              <a:rPr lang="en-US" baseline="0" dirty="0" err="1"/>
              <a:t>e.g</a:t>
            </a:r>
            <a:r>
              <a:rPr lang="en-US" baseline="0" dirty="0"/>
              <a:t> Libya</a:t>
            </a:r>
          </a:p>
          <a:p>
            <a:r>
              <a:rPr lang="en-US" baseline="0" dirty="0"/>
              <a:t>Social impacts </a:t>
            </a:r>
            <a:r>
              <a:rPr lang="en-US" baseline="0" dirty="0" err="1"/>
              <a:t>e.g</a:t>
            </a:r>
            <a:r>
              <a:rPr lang="en-US" baseline="0" dirty="0"/>
              <a:t> conflict</a:t>
            </a:r>
          </a:p>
          <a:p>
            <a:endParaRPr lang="en-US" baseline="0" dirty="0"/>
          </a:p>
          <a:p>
            <a:r>
              <a:rPr lang="en-CA" b="0" i="0" dirty="0">
                <a:solidFill>
                  <a:srgbClr val="202124"/>
                </a:solidFill>
                <a:effectLst/>
                <a:latin typeface="arial" panose="020B0604020202020204" pitchFamily="34" charset="0"/>
              </a:rPr>
              <a:t>long development lead times and extraction life cycles</a:t>
            </a:r>
          </a:p>
          <a:p>
            <a:r>
              <a:rPr lang="en-CA" b="0" i="0" dirty="0">
                <a:solidFill>
                  <a:srgbClr val="3E4142"/>
                </a:solidFill>
                <a:effectLst/>
                <a:latin typeface="Open Sans" panose="020B0606030504020204" pitchFamily="34" charset="0"/>
              </a:rPr>
              <a:t>the principle of permanent sovereignty over natural resources </a:t>
            </a:r>
          </a:p>
          <a:p>
            <a:pPr algn="l" fontAlgn="base"/>
            <a:r>
              <a:rPr lang="en-CA" b="0" i="0" dirty="0">
                <a:solidFill>
                  <a:srgbClr val="3E4142"/>
                </a:solidFill>
                <a:effectLst/>
                <a:latin typeface="Open Sans" panose="020B0606030504020204" pitchFamily="34" charset="0"/>
              </a:rPr>
              <a:t>These characteristics are often at the root of the various tensions arising between investors, the host country, local communities, and the home state of the investing company or other importing countries.</a:t>
            </a:r>
          </a:p>
          <a:p>
            <a:pPr algn="l" fontAlgn="base"/>
            <a:r>
              <a:rPr lang="en-CA" b="0" i="0" dirty="0">
                <a:effectLst/>
                <a:latin typeface="Open Sans" panose="020B0606030504020204" pitchFamily="34" charset="0"/>
              </a:rPr>
              <a:t>About 3.5 billion people live in countries rich in oil, gas, or minerals. But, all too often, these resources have become a source of conflict rather than opportunity. Many of these countries also suffer from poverty, corruption, and conflict stemming from weak governance.</a:t>
            </a:r>
            <a:r>
              <a:rPr lang="en-CA" dirty="0"/>
              <a:t/>
            </a:r>
            <a:br>
              <a:rPr lang="en-CA" dirty="0"/>
            </a:br>
            <a:endParaRPr lang="en-CA" dirty="0"/>
          </a:p>
          <a:p>
            <a:pPr algn="l" fontAlgn="base"/>
            <a:r>
              <a:rPr lang="en-CA" dirty="0"/>
              <a:t>Although they talk about the WB fund, this video highlights risks very briefly. Discuss with team</a:t>
            </a:r>
          </a:p>
          <a:p>
            <a:pPr algn="l" fontAlgn="base"/>
            <a:r>
              <a:rPr lang="en-US" dirty="0"/>
              <a:t>https://</a:t>
            </a:r>
            <a:r>
              <a:rPr lang="en-US" dirty="0" err="1"/>
              <a:t>www.youtube.com</a:t>
            </a:r>
            <a:r>
              <a:rPr lang="en-US" dirty="0"/>
              <a:t>/</a:t>
            </a:r>
            <a:r>
              <a:rPr lang="en-US" dirty="0" err="1"/>
              <a:t>watch?v</a:t>
            </a:r>
            <a:r>
              <a:rPr lang="en-US" dirty="0"/>
              <a:t>=encCn6GbT38</a:t>
            </a:r>
          </a:p>
        </p:txBody>
      </p:sp>
    </p:spTree>
    <p:extLst>
      <p:ext uri="{BB962C8B-B14F-4D97-AF65-F5344CB8AC3E}">
        <p14:creationId xmlns:p14="http://schemas.microsoft.com/office/powerpoint/2010/main" val="5910230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1391904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122743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SAI and Govt work together as a team with the IOC on the other side</a:t>
            </a:r>
          </a:p>
        </p:txBody>
      </p:sp>
    </p:spTree>
    <p:extLst>
      <p:ext uri="{BB962C8B-B14F-4D97-AF65-F5344CB8AC3E}">
        <p14:creationId xmlns:p14="http://schemas.microsoft.com/office/powerpoint/2010/main" val="87554216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CA" b="0" i="0" dirty="0">
                <a:solidFill>
                  <a:srgbClr val="374151"/>
                </a:solidFill>
                <a:effectLst/>
                <a:latin typeface="Söhne"/>
              </a:rPr>
              <a:t>The International Organization of Supreme Audit Institutions (INTOSAI) provides guidance on the audit of extractive industries, including petroleum revenues: </a:t>
            </a:r>
            <a:r>
              <a:rPr lang="en-CA" b="0" i="0" u="sng" dirty="0">
                <a:solidFill>
                  <a:srgbClr val="374151"/>
                </a:solidFill>
                <a:effectLst/>
                <a:latin typeface="Söhne"/>
                <a:hlinkClick r:id="rId3"/>
              </a:rPr>
              <a:t>https://www.intosai.org/knowledge-sharing/guidance/audit-of-extractive-industries</a:t>
            </a:r>
            <a:endParaRPr lang="en-CA" b="0" i="0" dirty="0">
              <a:solidFill>
                <a:srgbClr val="374151"/>
              </a:solidFill>
              <a:effectLst/>
              <a:latin typeface="Söhne"/>
            </a:endParaRPr>
          </a:p>
          <a:p>
            <a:pPr algn="l">
              <a:buFont typeface="Arial" panose="020B0604020202020204" pitchFamily="34" charset="0"/>
              <a:buChar char="•"/>
            </a:pPr>
            <a:r>
              <a:rPr lang="en-CA" b="0" i="0" dirty="0">
                <a:solidFill>
                  <a:srgbClr val="374151"/>
                </a:solidFill>
                <a:effectLst/>
                <a:latin typeface="Söhne"/>
              </a:rPr>
              <a:t>The International Federation of Accountants (IFAC) provides guidance on audit and assurance issues related to the extractive industries, including petroleum: </a:t>
            </a:r>
            <a:r>
              <a:rPr lang="en-CA" b="0" i="0" u="sng" dirty="0">
                <a:solidFill>
                  <a:srgbClr val="374151"/>
                </a:solidFill>
                <a:effectLst/>
                <a:latin typeface="Söhne"/>
                <a:hlinkClick r:id="rId4"/>
              </a:rPr>
              <a:t>https://www.ifac.org/system/files/publications/files/Audit-Assurance-Extractive-Industries-Handbook.pdf</a:t>
            </a:r>
            <a:endParaRPr lang="en-CA" b="0" i="0" dirty="0">
              <a:solidFill>
                <a:srgbClr val="374151"/>
              </a:solidFill>
              <a:effectLst/>
              <a:latin typeface="Söhne"/>
            </a:endParaRPr>
          </a:p>
          <a:p>
            <a:pPr algn="l">
              <a:buFont typeface="Arial" panose="020B0604020202020204" pitchFamily="34" charset="0"/>
              <a:buChar char="•"/>
            </a:pPr>
            <a:r>
              <a:rPr lang="en-CA" b="0" i="0" dirty="0">
                <a:solidFill>
                  <a:srgbClr val="374151"/>
                </a:solidFill>
                <a:effectLst/>
                <a:latin typeface="Söhne"/>
              </a:rPr>
              <a:t>The United Nations Conference on Trade and Development (UNCTAD) provides guidance on the legal and fiscal framework for managing natural resources, including petroleum: </a:t>
            </a:r>
            <a:r>
              <a:rPr lang="en-CA" b="0" i="0" u="sng" dirty="0">
                <a:solidFill>
                  <a:srgbClr val="374151"/>
                </a:solidFill>
                <a:effectLst/>
                <a:latin typeface="Söhne"/>
                <a:hlinkClick r:id="rId5"/>
              </a:rPr>
              <a:t>https://unctad.org/system/files/official-document/ditc2012d6_en.pdf</a:t>
            </a:r>
            <a:endParaRPr lang="en-CA" b="0" i="0" dirty="0">
              <a:solidFill>
                <a:srgbClr val="374151"/>
              </a:solidFill>
              <a:effectLst/>
              <a:latin typeface="Söhne"/>
            </a:endParaRPr>
          </a:p>
          <a:p>
            <a:pPr algn="l">
              <a:buFont typeface="Arial" panose="020B0604020202020204" pitchFamily="34" charset="0"/>
              <a:buChar char="•"/>
            </a:pPr>
            <a:r>
              <a:rPr lang="en-CA" b="0" i="0" dirty="0">
                <a:solidFill>
                  <a:srgbClr val="374151"/>
                </a:solidFill>
                <a:effectLst/>
                <a:latin typeface="Söhne"/>
              </a:rPr>
              <a:t>The World Bank provides guidance on the governance of extractive industries, including petroleum: </a:t>
            </a:r>
            <a:r>
              <a:rPr lang="en-CA" b="0" i="0" u="sng" dirty="0">
                <a:solidFill>
                  <a:srgbClr val="374151"/>
                </a:solidFill>
                <a:effectLst/>
                <a:latin typeface="Söhne"/>
                <a:hlinkClick r:id="rId6"/>
              </a:rPr>
              <a:t>https://www.worldbank.org/en/topic/extractiveindustries/brief/governance-of-extractive-industries</a:t>
            </a:r>
            <a:endParaRPr lang="en-CA" b="0" i="0" dirty="0">
              <a:solidFill>
                <a:srgbClr val="374151"/>
              </a:solidFill>
              <a:effectLst/>
              <a:latin typeface="Söhne"/>
            </a:endParaRPr>
          </a:p>
          <a:p>
            <a:pPr algn="l">
              <a:buFont typeface="Arial" panose="020B0604020202020204" pitchFamily="34" charset="0"/>
              <a:buChar char="•"/>
            </a:pPr>
            <a:endParaRPr lang="en-CA" b="0" i="0" dirty="0">
              <a:solidFill>
                <a:srgbClr val="000000"/>
              </a:solidFill>
              <a:effectLst/>
              <a:latin typeface="Söhne"/>
            </a:endParaRPr>
          </a:p>
          <a:p>
            <a:pPr algn="l">
              <a:buFont typeface="Arial" panose="020B0604020202020204" pitchFamily="34" charset="0"/>
              <a:buChar char="•"/>
            </a:pPr>
            <a:r>
              <a:rPr lang="en-CA" b="0" i="0" dirty="0">
                <a:solidFill>
                  <a:srgbClr val="000000"/>
                </a:solidFill>
                <a:effectLst/>
                <a:latin typeface="Söhne"/>
              </a:rPr>
              <a:t>The American Institute of Certified Public Accountants (AICPA) provides guidance on auditing revenue in the oil and gas industry: </a:t>
            </a:r>
            <a:r>
              <a:rPr lang="en-CA" b="0" i="0" u="sng" dirty="0">
                <a:solidFill>
                  <a:srgbClr val="000000"/>
                </a:solidFill>
                <a:effectLst/>
                <a:latin typeface="Söhne"/>
                <a:hlinkClick r:id="rId7"/>
              </a:rPr>
              <a:t>https://www.aicpa.org/content/dam/aicpa/research/guidance/auditattest/downloadabledocuments/2016-au-c-section-611.pdf</a:t>
            </a:r>
            <a:endParaRPr lang="en-CA" b="0" i="0" dirty="0">
              <a:solidFill>
                <a:srgbClr val="000000"/>
              </a:solidFill>
              <a:effectLst/>
              <a:latin typeface="Söhne"/>
            </a:endParaRPr>
          </a:p>
          <a:p>
            <a:pPr algn="l">
              <a:buFont typeface="Arial" panose="020B0604020202020204" pitchFamily="34" charset="0"/>
              <a:buChar char="•"/>
            </a:pPr>
            <a:r>
              <a:rPr lang="en-CA" b="0" i="0" dirty="0">
                <a:solidFill>
                  <a:srgbClr val="000000"/>
                </a:solidFill>
                <a:effectLst/>
                <a:latin typeface="Söhne"/>
              </a:rPr>
              <a:t>The International Auditing and Assurance Standards Board (IAASB) provides guidance on the audit of revenue in the extractive industries: </a:t>
            </a:r>
            <a:r>
              <a:rPr lang="en-CA" b="0" i="0" u="sng" dirty="0">
                <a:solidFill>
                  <a:srgbClr val="000000"/>
                </a:solidFill>
                <a:effectLst/>
                <a:latin typeface="Söhne"/>
                <a:hlinkClick r:id="rId8"/>
              </a:rPr>
              <a:t>https://www.ifac.org/system/files/publications/files/IAASB-Handbook-Audit-Revenue-Extractive-Industries-December-2019.pdf</a:t>
            </a:r>
            <a:endParaRPr lang="en-CA" b="0" i="0" dirty="0">
              <a:solidFill>
                <a:srgbClr val="000000"/>
              </a:solidFill>
              <a:effectLst/>
              <a:latin typeface="Söhne"/>
            </a:endParaRPr>
          </a:p>
          <a:p>
            <a:pPr algn="l">
              <a:buFont typeface="Arial" panose="020B0604020202020204" pitchFamily="34" charset="0"/>
              <a:buChar char="•"/>
            </a:pPr>
            <a:r>
              <a:rPr lang="en-CA" b="0" i="0" dirty="0">
                <a:solidFill>
                  <a:srgbClr val="000000"/>
                </a:solidFill>
                <a:effectLst/>
                <a:latin typeface="Söhne"/>
              </a:rPr>
              <a:t>The Society of Petroleum Engineers (SPE) provides resources and guidance on the financial reporting and accounting practices for the oil and gas industry: </a:t>
            </a:r>
            <a:r>
              <a:rPr lang="en-CA" b="0" i="0" u="sng" dirty="0">
                <a:solidFill>
                  <a:srgbClr val="000000"/>
                </a:solidFill>
                <a:effectLst/>
                <a:latin typeface="Söhne"/>
                <a:hlinkClick r:id="rId9"/>
              </a:rPr>
              <a:t>https://www.spe.org/en/industry/financial-reporting-and-accounting</a:t>
            </a:r>
            <a:endParaRPr lang="en-CA" b="0" i="0" dirty="0">
              <a:solidFill>
                <a:srgbClr val="000000"/>
              </a:solidFill>
              <a:effectLst/>
              <a:latin typeface="Söhne"/>
            </a:endParaRPr>
          </a:p>
          <a:p>
            <a:pPr algn="l">
              <a:buFont typeface="Arial" panose="020B0604020202020204" pitchFamily="34" charset="0"/>
              <a:buChar char="•"/>
            </a:pPr>
            <a:r>
              <a:rPr lang="en-CA" b="0" i="0" dirty="0">
                <a:solidFill>
                  <a:srgbClr val="000000"/>
                </a:solidFill>
                <a:effectLst/>
                <a:latin typeface="Söhne"/>
              </a:rPr>
              <a:t>The International Accounting Standards Board (IASB) provides guidance on the recognition and measurement of revenue in accordance with International Financial Reporting Standards (IFRS): </a:t>
            </a:r>
            <a:r>
              <a:rPr lang="en-CA" b="0" i="0" u="sng" dirty="0">
                <a:solidFill>
                  <a:srgbClr val="000000"/>
                </a:solidFill>
                <a:effectLst/>
                <a:latin typeface="Söhne"/>
                <a:hlinkClick r:id="rId10"/>
              </a:rPr>
              <a:t>https://www.ifrs.org/issued-standards/list-of-standards/ias-18-revenue/</a:t>
            </a:r>
            <a:endParaRPr lang="en-CA" b="0" i="0" dirty="0">
              <a:solidFill>
                <a:srgbClr val="000000"/>
              </a:solidFill>
              <a:effectLst/>
              <a:latin typeface="Söhne"/>
            </a:endParaRPr>
          </a:p>
          <a:p>
            <a:pPr algn="l"/>
            <a:r>
              <a:rPr lang="en-CA" b="0" i="0" dirty="0">
                <a:solidFill>
                  <a:srgbClr val="000000"/>
                </a:solidFill>
                <a:effectLst/>
                <a:latin typeface="Söhne"/>
              </a:rPr>
              <a:t>Note: These sources may provide general guidance on the audit of revenues of an oil extraction company, and may not specifically address the audit program for a financial or compliance audit of an oil extraction company's revenues. Therefore, it is important to consider the specific circumstances and requirements of the audit engagement and tailor the audit program accordingly.</a:t>
            </a:r>
          </a:p>
          <a:p>
            <a:pPr algn="l"/>
            <a:r>
              <a:rPr lang="en-CA" b="0" i="0" dirty="0">
                <a:solidFill>
                  <a:srgbClr val="000000"/>
                </a:solidFill>
                <a:effectLst/>
                <a:latin typeface="Söhne"/>
              </a:rPr>
              <a:t>Regenerate response</a:t>
            </a:r>
          </a:p>
          <a:p>
            <a:endParaRPr lang="en-US" dirty="0"/>
          </a:p>
        </p:txBody>
      </p:sp>
    </p:spTree>
    <p:extLst>
      <p:ext uri="{BB962C8B-B14F-4D97-AF65-F5344CB8AC3E}">
        <p14:creationId xmlns:p14="http://schemas.microsoft.com/office/powerpoint/2010/main" val="158051660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7"/>
          <p:cNvSpPr>
            <a:spLocks noGrp="1" noChangeArrowheads="1"/>
          </p:cNvSpPr>
          <p:nvPr>
            <p:ph type="sldNum" sz="quarter" idx="5"/>
          </p:nvPr>
        </p:nvSpPr>
        <p:spPr>
          <a:noFill/>
        </p:spPr>
        <p:txBody>
          <a:bodyPr/>
          <a:lstStyle/>
          <a:p>
            <a:fld id="{90DFE00A-CDE0-40CB-9445-41970E04589F}" type="slidenum">
              <a:rPr lang="en-US" smtClean="0">
                <a:latin typeface="Arial" pitchFamily="84" charset="0"/>
                <a:ea typeface="ＭＳ Ｐゴシック" pitchFamily="84" charset="-128"/>
                <a:cs typeface="ＭＳ Ｐゴシック" pitchFamily="84" charset="-128"/>
              </a:rPr>
              <a:pPr/>
              <a:t>195</a:t>
            </a:fld>
            <a:endParaRPr lang="en-US">
              <a:latin typeface="Arial" pitchFamily="84" charset="0"/>
              <a:ea typeface="ＭＳ Ｐゴシック" pitchFamily="84" charset="-128"/>
              <a:cs typeface="ＭＳ Ｐゴシック" pitchFamily="84" charset="-128"/>
            </a:endParaRPr>
          </a:p>
        </p:txBody>
      </p:sp>
      <p:sp>
        <p:nvSpPr>
          <p:cNvPr id="260098" name="Rectangle 2"/>
          <p:cNvSpPr>
            <a:spLocks noGrp="1" noRot="1" noChangeAspect="1" noChangeArrowheads="1" noTextEdit="1"/>
          </p:cNvSpPr>
          <p:nvPr>
            <p:ph type="sldImg"/>
          </p:nvPr>
        </p:nvSpPr>
        <p:spPr>
          <a:solidFill>
            <a:srgbClr val="FFFFFF"/>
          </a:solidFill>
          <a:ln/>
        </p:spPr>
      </p:sp>
      <p:sp>
        <p:nvSpPr>
          <p:cNvPr id="260099" name="Rectangle 3"/>
          <p:cNvSpPr>
            <a:spLocks noGrp="1" noChangeArrowheads="1"/>
          </p:cNvSpPr>
          <p:nvPr>
            <p:ph type="body" idx="1"/>
          </p:nvPr>
        </p:nvSpPr>
        <p:spPr>
          <a:solidFill>
            <a:srgbClr val="FFFFFF"/>
          </a:solidFill>
          <a:ln>
            <a:solidFill>
              <a:srgbClr val="000000"/>
            </a:solidFill>
          </a:ln>
        </p:spPr>
        <p:txBody>
          <a:bodyPr/>
          <a:lstStyle/>
          <a:p>
            <a:pPr marL="171450" indent="-171450" eaLnBrk="1" hangingPunct="1">
              <a:buFont typeface="Arial" panose="020B0604020202020204" pitchFamily="34" charset="0"/>
              <a:buChar char="•"/>
            </a:pPr>
            <a:r>
              <a:rPr lang="en-CA">
                <a:latin typeface="Arial" pitchFamily="84" charset="0"/>
                <a:ea typeface="ＭＳ Ｐゴシック" pitchFamily="84" charset="-128"/>
              </a:rPr>
              <a:t>Time budget – 20 minutes</a:t>
            </a:r>
          </a:p>
          <a:p>
            <a:pPr marL="171450" indent="-171450" eaLnBrk="1" hangingPunct="1">
              <a:buFont typeface="Arial" panose="020B0604020202020204" pitchFamily="34" charset="0"/>
              <a:buChar char="•"/>
            </a:pPr>
            <a:r>
              <a:rPr lang="en-CA">
                <a:latin typeface="Arial" pitchFamily="84" charset="0"/>
                <a:ea typeface="ＭＳ Ｐゴシック" pitchFamily="84" charset="-128"/>
              </a:rPr>
              <a:t>Ask if anyone has heard of Kahoot</a:t>
            </a:r>
          </a:p>
          <a:p>
            <a:pPr marL="171450" indent="-171450" eaLnBrk="1" hangingPunct="1">
              <a:buFont typeface="Arial" panose="020B0604020202020204" pitchFamily="34" charset="0"/>
              <a:buChar char="•"/>
            </a:pPr>
            <a:r>
              <a:rPr lang="en-CA">
                <a:latin typeface="Arial" pitchFamily="84" charset="0"/>
                <a:ea typeface="ＭＳ Ｐゴシック" pitchFamily="84" charset="-128"/>
              </a:rPr>
              <a:t>Let producer explain it</a:t>
            </a:r>
          </a:p>
          <a:p>
            <a:pPr marL="171450" indent="-171450" eaLnBrk="1" hangingPunct="1">
              <a:buFont typeface="Arial" panose="020B0604020202020204" pitchFamily="34" charset="0"/>
              <a:buChar char="•"/>
            </a:pPr>
            <a:r>
              <a:rPr lang="en-CA">
                <a:latin typeface="Arial" pitchFamily="84" charset="0"/>
                <a:ea typeface="ＭＳ Ｐゴシック" pitchFamily="84" charset="-128"/>
              </a:rPr>
              <a:t>Share screen for the questions</a:t>
            </a:r>
          </a:p>
          <a:p>
            <a:pPr marL="171450" indent="-171450" eaLnBrk="1" hangingPunct="1">
              <a:buFont typeface="Arial" panose="020B0604020202020204" pitchFamily="34" charset="0"/>
              <a:buChar char="•"/>
            </a:pPr>
            <a:r>
              <a:rPr lang="en-CA">
                <a:latin typeface="Arial" pitchFamily="84" charset="0"/>
                <a:ea typeface="ＭＳ Ｐゴシック" pitchFamily="84" charset="-128"/>
              </a:rPr>
              <a:t>On second screen, enter </a:t>
            </a:r>
            <a:r>
              <a:rPr lang="en-CA" err="1">
                <a:latin typeface="Arial" pitchFamily="84" charset="0"/>
                <a:ea typeface="ＭＳ Ｐゴシック" pitchFamily="84" charset="-128"/>
              </a:rPr>
              <a:t>kahoot.it</a:t>
            </a:r>
            <a:r>
              <a:rPr lang="en-CA">
                <a:latin typeface="Arial" pitchFamily="84" charset="0"/>
                <a:ea typeface="ＭＳ Ｐゴシック" pitchFamily="84" charset="-128"/>
              </a:rPr>
              <a:t> and enter game pin</a:t>
            </a:r>
          </a:p>
          <a:p>
            <a:pPr marL="171450" indent="-171450" eaLnBrk="1" hangingPunct="1">
              <a:buFont typeface="Arial" panose="020B0604020202020204" pitchFamily="34" charset="0"/>
              <a:buChar char="•"/>
            </a:pPr>
            <a:r>
              <a:rPr lang="en-CA">
                <a:latin typeface="Arial" pitchFamily="84" charset="0"/>
                <a:ea typeface="ＭＳ Ｐゴシック" pitchFamily="84" charset="-128"/>
              </a:rPr>
              <a:t>We may need to do a 1 question demo and then run the </a:t>
            </a:r>
            <a:r>
              <a:rPr lang="en-CA" err="1">
                <a:latin typeface="Arial" pitchFamily="84" charset="0"/>
                <a:ea typeface="ＭＳ Ｐゴシック" pitchFamily="84" charset="-128"/>
              </a:rPr>
              <a:t>kahoot</a:t>
            </a:r>
            <a:endParaRPr lang="en-CA">
              <a:latin typeface="Arial" pitchFamily="84" charset="0"/>
              <a:ea typeface="ＭＳ Ｐゴシック" pitchFamily="84" charset="-128"/>
            </a:endParaRPr>
          </a:p>
        </p:txBody>
      </p:sp>
    </p:spTree>
    <p:extLst>
      <p:ext uri="{BB962C8B-B14F-4D97-AF65-F5344CB8AC3E}">
        <p14:creationId xmlns:p14="http://schemas.microsoft.com/office/powerpoint/2010/main" val="119771203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is the WGEI</a:t>
            </a:r>
            <a:r>
              <a:rPr lang="en-GB" b="1" baseline="0" dirty="0"/>
              <a:t> Contact Information slide, it should appear at the end of every presentation</a:t>
            </a:r>
          </a:p>
          <a:p>
            <a:pPr marL="228600" indent="-228600">
              <a:buFont typeface="+mj-lt"/>
              <a:buAutoNum type="arabicPeriod"/>
            </a:pPr>
            <a:r>
              <a:rPr lang="en-GB" b="0" baseline="0" dirty="0"/>
              <a:t>No </a:t>
            </a:r>
            <a:r>
              <a:rPr lang="en-GB" b="0" baseline="0"/>
              <a:t>adjustments are required for </a:t>
            </a:r>
            <a:r>
              <a:rPr lang="en-GB" b="0" baseline="0" dirty="0"/>
              <a:t>this slide.</a:t>
            </a:r>
          </a:p>
        </p:txBody>
      </p:sp>
    </p:spTree>
    <p:extLst>
      <p:ext uri="{BB962C8B-B14F-4D97-AF65-F5344CB8AC3E}">
        <p14:creationId xmlns:p14="http://schemas.microsoft.com/office/powerpoint/2010/main" val="118340471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430591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CA" b="0" i="0" dirty="0">
                <a:solidFill>
                  <a:srgbClr val="374151"/>
                </a:solidFill>
                <a:effectLst/>
                <a:latin typeface="Söhne"/>
              </a:rPr>
              <a:t>Revenue recognition and accounting: The audit would assess the adequacy and accuracy of the oil company's revenue recognition and accounting practices, including the methods used to determine the selling price of oil, the recognition of revenue, and the allocation of revenue between different products and services.</a:t>
            </a:r>
          </a:p>
          <a:p>
            <a:pPr algn="l">
              <a:buFont typeface="+mj-lt"/>
              <a:buAutoNum type="arabicPeriod"/>
            </a:pPr>
            <a:r>
              <a:rPr lang="en-CA" b="0" i="0" dirty="0">
                <a:solidFill>
                  <a:srgbClr val="374151"/>
                </a:solidFill>
                <a:effectLst/>
                <a:latin typeface="Söhne"/>
              </a:rPr>
              <a:t>Royalties and taxes: The audit would verify that the oil company has correctly calculated and paid any royalties and taxes owed in accordance with the petroleum sales agreement and applicable laws and regulations.</a:t>
            </a:r>
          </a:p>
          <a:p>
            <a:pPr algn="l">
              <a:buFont typeface="+mj-lt"/>
              <a:buAutoNum type="arabicPeriod"/>
            </a:pPr>
            <a:r>
              <a:rPr lang="en-CA" b="0" i="0" dirty="0">
                <a:solidFill>
                  <a:srgbClr val="374151"/>
                </a:solidFill>
                <a:effectLst/>
                <a:latin typeface="Söhne"/>
              </a:rPr>
              <a:t>Production volumes: The audit would assess the accuracy and completeness of the oil company's reported production volumes and test the controls and procedures used to measure and record production.</a:t>
            </a:r>
          </a:p>
          <a:p>
            <a:pPr algn="l">
              <a:buFont typeface="+mj-lt"/>
              <a:buAutoNum type="arabicPeriod"/>
            </a:pPr>
            <a:r>
              <a:rPr lang="en-CA" b="0" i="0" dirty="0">
                <a:solidFill>
                  <a:srgbClr val="374151"/>
                </a:solidFill>
                <a:effectLst/>
                <a:latin typeface="Söhne"/>
              </a:rPr>
              <a:t>Sales volumes and pricing: The audit would verify the accuracy and completeness of the oil company's reported sales volumes and pricing information, and test the controls and procedures used to measure and record sales.</a:t>
            </a:r>
          </a:p>
          <a:p>
            <a:pPr algn="l">
              <a:buFont typeface="+mj-lt"/>
              <a:buAutoNum type="arabicPeriod"/>
            </a:pPr>
            <a:r>
              <a:rPr lang="en-CA" b="0" i="0" dirty="0">
                <a:solidFill>
                  <a:srgbClr val="374151"/>
                </a:solidFill>
                <a:effectLst/>
                <a:latin typeface="Söhne"/>
              </a:rPr>
              <a:t>Compliance with the petroleum sales agreement: The audit would assess the oil company's compliance with the terms of the petroleum sales agreement, including any reporting requirements, delivery obligations, and quality specifications.</a:t>
            </a:r>
          </a:p>
          <a:p>
            <a:pPr algn="l">
              <a:buFont typeface="+mj-lt"/>
              <a:buAutoNum type="arabicPeriod"/>
            </a:pPr>
            <a:r>
              <a:rPr lang="en-CA" b="0" i="0" dirty="0">
                <a:solidFill>
                  <a:srgbClr val="374151"/>
                </a:solidFill>
                <a:effectLst/>
                <a:latin typeface="Söhne"/>
              </a:rPr>
              <a:t>Environmental and social responsibilities: The audit would assess the oil company's compliance with relevant environmental and social responsibilities, including any obligations related to community engagement, environmental impact assessments, and remediation of environmental damage.</a:t>
            </a:r>
          </a:p>
          <a:p>
            <a:pPr algn="l">
              <a:buFont typeface="+mj-lt"/>
              <a:buAutoNum type="arabicPeriod"/>
            </a:pPr>
            <a:r>
              <a:rPr lang="en-CA" b="0" i="0" dirty="0">
                <a:solidFill>
                  <a:srgbClr val="374151"/>
                </a:solidFill>
                <a:effectLst/>
                <a:latin typeface="Söhne"/>
              </a:rPr>
              <a:t>Internal controls: The audit would assess the adequacy of the oil company's internal controls over revenue recognition and compliance with the petroleum sales agreement, and identify any weaknesses or deficiencies.</a:t>
            </a:r>
          </a:p>
          <a:p>
            <a:pPr algn="l">
              <a:buFont typeface="+mj-lt"/>
              <a:buAutoNum type="arabicPeriod"/>
            </a:pPr>
            <a:r>
              <a:rPr lang="en-CA" b="0" i="0" dirty="0">
                <a:solidFill>
                  <a:srgbClr val="374151"/>
                </a:solidFill>
                <a:effectLst/>
                <a:latin typeface="Söhne"/>
              </a:rPr>
              <a:t>Fraud and corruption: The audit would assess the risk of fraud and corruption in the oil company's revenue reporting and accounting practices, and test the controls and procedures in place to prevent and detect fraud and corruption.</a:t>
            </a:r>
          </a:p>
          <a:p>
            <a:pPr algn="l">
              <a:buFont typeface="+mj-lt"/>
              <a:buAutoNum type="arabicPeriod"/>
            </a:pPr>
            <a:r>
              <a:rPr lang="en-CA" b="0" i="0" dirty="0">
                <a:solidFill>
                  <a:srgbClr val="374151"/>
                </a:solidFill>
                <a:effectLst/>
                <a:latin typeface="Söhne"/>
              </a:rPr>
              <a:t>Other areas: The audit may also cover other areas as required by the legislative auditors or the terms of the petroleum sales agreement, such as inventory management, shipping and transportation, and marketing and distribution.</a:t>
            </a:r>
          </a:p>
          <a:p>
            <a:pPr algn="l"/>
            <a:r>
              <a:rPr lang="en-CA" b="0" i="0" dirty="0">
                <a:solidFill>
                  <a:srgbClr val="374151"/>
                </a:solidFill>
                <a:effectLst/>
                <a:latin typeface="Söhne"/>
              </a:rPr>
              <a:t>It is important to note that the scope of the audit would need to be tailored to the specific circumstances of the petroleum sales agreement and the oil company being audited, and may be influenced by the nature and complexity of the operations, the level of risk, and the audit objectives.</a:t>
            </a:r>
          </a:p>
          <a:p>
            <a:pPr algn="l"/>
            <a:endParaRPr lang="en-CA" b="0" i="0" dirty="0">
              <a:solidFill>
                <a:srgbClr val="374151"/>
              </a:solidFill>
              <a:effectLst/>
              <a:latin typeface="Söhne"/>
            </a:endParaRPr>
          </a:p>
          <a:p>
            <a:endParaRPr lang="en-US" dirty="0"/>
          </a:p>
        </p:txBody>
      </p:sp>
    </p:spTree>
    <p:extLst>
      <p:ext uri="{BB962C8B-B14F-4D97-AF65-F5344CB8AC3E}">
        <p14:creationId xmlns:p14="http://schemas.microsoft.com/office/powerpoint/2010/main" val="308356903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CA" b="0" i="0" dirty="0">
              <a:solidFill>
                <a:srgbClr val="374151"/>
              </a:solidFill>
              <a:effectLst/>
              <a:latin typeface="Söhne"/>
            </a:endParaRPr>
          </a:p>
          <a:p>
            <a:pPr algn="l"/>
            <a:r>
              <a:rPr lang="en-CA" b="0" i="0" dirty="0">
                <a:solidFill>
                  <a:srgbClr val="374151"/>
                </a:solidFill>
                <a:effectLst/>
                <a:latin typeface="Söhne"/>
              </a:rPr>
              <a:t>Here is a draft audit program for the financial or compliance audit of </a:t>
            </a:r>
            <a:r>
              <a:rPr lang="en-CA" b="1" i="0" dirty="0">
                <a:solidFill>
                  <a:srgbClr val="374151"/>
                </a:solidFill>
                <a:effectLst/>
                <a:latin typeface="Söhne"/>
              </a:rPr>
              <a:t>revenues</a:t>
            </a:r>
            <a:r>
              <a:rPr lang="en-CA" b="0" i="0" dirty="0">
                <a:solidFill>
                  <a:srgbClr val="374151"/>
                </a:solidFill>
                <a:effectLst/>
                <a:latin typeface="Söhne"/>
              </a:rPr>
              <a:t> of an oil extraction company:</a:t>
            </a:r>
          </a:p>
          <a:p>
            <a:pPr algn="l">
              <a:buFont typeface="+mj-lt"/>
              <a:buAutoNum type="arabicPeriod"/>
            </a:pPr>
            <a:r>
              <a:rPr lang="en-CA" b="0" i="0" dirty="0">
                <a:solidFill>
                  <a:srgbClr val="374151"/>
                </a:solidFill>
                <a:effectLst/>
                <a:latin typeface="Söhne"/>
              </a:rPr>
              <a:t>Obtain an understanding of the company's revenue recognition policies and procedures, and assess whether they comply with relevant accounting standards and industry regulations.</a:t>
            </a:r>
          </a:p>
          <a:p>
            <a:pPr algn="l">
              <a:buFont typeface="+mj-lt"/>
              <a:buAutoNum type="arabicPeriod"/>
            </a:pPr>
            <a:r>
              <a:rPr lang="en-CA" b="0" i="0" dirty="0">
                <a:solidFill>
                  <a:srgbClr val="374151"/>
                </a:solidFill>
                <a:effectLst/>
                <a:latin typeface="Söhne"/>
              </a:rPr>
              <a:t>Analyze revenue transactions and test the completeness and accuracy of revenue records, including sales invoices, shipping documents, and other supporting documentation.</a:t>
            </a:r>
          </a:p>
          <a:p>
            <a:pPr algn="l">
              <a:buFont typeface="+mj-lt"/>
              <a:buAutoNum type="arabicPeriod"/>
            </a:pPr>
            <a:r>
              <a:rPr lang="en-CA" b="0" i="0" dirty="0">
                <a:solidFill>
                  <a:srgbClr val="374151"/>
                </a:solidFill>
                <a:effectLst/>
                <a:latin typeface="Söhne"/>
              </a:rPr>
              <a:t>Verify that revenues are recognized in the correct period and that any revenue deferrals or accruals are properly accounted for.</a:t>
            </a:r>
          </a:p>
          <a:p>
            <a:pPr algn="l">
              <a:buFont typeface="+mj-lt"/>
              <a:buAutoNum type="arabicPeriod"/>
            </a:pPr>
            <a:r>
              <a:rPr lang="en-CA" b="0" i="0" dirty="0">
                <a:solidFill>
                  <a:srgbClr val="374151"/>
                </a:solidFill>
                <a:effectLst/>
                <a:latin typeface="Söhne"/>
              </a:rPr>
              <a:t>Assess the adequacy of the company's internal controls over revenue recognition, including the segregation of duties and the control environment.</a:t>
            </a:r>
          </a:p>
          <a:p>
            <a:pPr algn="l">
              <a:buFont typeface="+mj-lt"/>
              <a:buAutoNum type="arabicPeriod"/>
            </a:pPr>
            <a:r>
              <a:rPr lang="en-CA" b="0" i="0" dirty="0">
                <a:solidFill>
                  <a:srgbClr val="374151"/>
                </a:solidFill>
                <a:effectLst/>
                <a:latin typeface="Söhne"/>
              </a:rPr>
              <a:t>Verify the accuracy of the company's royalty and tax calculations and ensure that all required payments have been made in a timely manner.</a:t>
            </a:r>
          </a:p>
          <a:p>
            <a:pPr algn="l">
              <a:buFont typeface="+mj-lt"/>
              <a:buAutoNum type="arabicPeriod"/>
            </a:pPr>
            <a:r>
              <a:rPr lang="en-CA" b="0" i="0" dirty="0">
                <a:solidFill>
                  <a:srgbClr val="374151"/>
                </a:solidFill>
                <a:effectLst/>
                <a:latin typeface="Söhne"/>
              </a:rPr>
              <a:t>Review the company's contracts and agreements with customers and suppliers to ensure that they comply with relevant industry regulations and legal requirements.</a:t>
            </a:r>
          </a:p>
          <a:p>
            <a:pPr algn="l">
              <a:buFont typeface="+mj-lt"/>
              <a:buAutoNum type="arabicPeriod"/>
            </a:pPr>
            <a:r>
              <a:rPr lang="en-CA" b="0" i="0" dirty="0">
                <a:solidFill>
                  <a:srgbClr val="374151"/>
                </a:solidFill>
                <a:effectLst/>
                <a:latin typeface="Söhne"/>
              </a:rPr>
              <a:t>Analyze any unusual revenue transactions or trends and investigate any significant variances or anomalies.</a:t>
            </a:r>
          </a:p>
          <a:p>
            <a:pPr algn="l">
              <a:buFont typeface="+mj-lt"/>
              <a:buAutoNum type="arabicPeriod"/>
            </a:pPr>
            <a:r>
              <a:rPr lang="en-CA" b="0" i="0" dirty="0">
                <a:solidFill>
                  <a:srgbClr val="374151"/>
                </a:solidFill>
                <a:effectLst/>
                <a:latin typeface="Söhne"/>
              </a:rPr>
              <a:t>Review the company's compliance with any applicable laws and regulations related to the extraction and sale of oil, including environmental regulations, labor laws, and tax laws.</a:t>
            </a:r>
          </a:p>
          <a:p>
            <a:pPr algn="l">
              <a:buFont typeface="+mj-lt"/>
              <a:buAutoNum type="arabicPeriod"/>
            </a:pPr>
            <a:r>
              <a:rPr lang="en-CA" b="0" i="0" dirty="0">
                <a:solidFill>
                  <a:srgbClr val="374151"/>
                </a:solidFill>
                <a:effectLst/>
                <a:latin typeface="Söhne"/>
              </a:rPr>
              <a:t>Assess the adequacy of the company's risk management processes related to revenue recognition and make recommendations for improvement if necessary.</a:t>
            </a:r>
          </a:p>
          <a:p>
            <a:pPr algn="l">
              <a:buFont typeface="+mj-lt"/>
              <a:buAutoNum type="arabicPeriod"/>
            </a:pPr>
            <a:r>
              <a:rPr lang="en-CA" b="0" i="0" dirty="0">
                <a:solidFill>
                  <a:srgbClr val="374151"/>
                </a:solidFill>
                <a:effectLst/>
                <a:latin typeface="Söhne"/>
              </a:rPr>
              <a:t>Prepare a report summarizing the audit findings, including any significant deficiencies or material weaknesses in the company's revenue recognition policies and procedures.</a:t>
            </a:r>
          </a:p>
          <a:p>
            <a:pPr algn="l"/>
            <a:r>
              <a:rPr lang="en-CA" b="0" i="0" dirty="0">
                <a:solidFill>
                  <a:srgbClr val="374151"/>
                </a:solidFill>
                <a:effectLst/>
                <a:latin typeface="Söhne"/>
              </a:rPr>
              <a:t>Note: This is just a draft audit program and may need to be customized to fit the specific circumstances of the oil extraction company being audited.</a:t>
            </a:r>
          </a:p>
          <a:p>
            <a:endParaRPr lang="en-US" dirty="0"/>
          </a:p>
        </p:txBody>
      </p:sp>
    </p:spTree>
    <p:extLst>
      <p:ext uri="{BB962C8B-B14F-4D97-AF65-F5344CB8AC3E}">
        <p14:creationId xmlns:p14="http://schemas.microsoft.com/office/powerpoint/2010/main" val="306312912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CA" b="0" i="0" dirty="0">
                <a:solidFill>
                  <a:srgbClr val="374151"/>
                </a:solidFill>
                <a:effectLst/>
                <a:latin typeface="Söhne"/>
              </a:rPr>
              <a:t>Planning phase:</a:t>
            </a:r>
          </a:p>
          <a:p>
            <a:pPr algn="l">
              <a:buFont typeface="Arial" panose="020B0604020202020204" pitchFamily="34" charset="0"/>
              <a:buChar char="•"/>
            </a:pPr>
            <a:r>
              <a:rPr lang="en-CA" b="0" i="0" dirty="0">
                <a:solidFill>
                  <a:srgbClr val="374151"/>
                </a:solidFill>
                <a:effectLst/>
                <a:latin typeface="Söhne"/>
              </a:rPr>
              <a:t>Understand the oil company's operations, including production processes and inventory management practices.</a:t>
            </a:r>
          </a:p>
          <a:p>
            <a:pPr algn="l">
              <a:buFont typeface="Arial" panose="020B0604020202020204" pitchFamily="34" charset="0"/>
              <a:buChar char="•"/>
            </a:pPr>
            <a:r>
              <a:rPr lang="en-CA" b="0" i="0" dirty="0">
                <a:solidFill>
                  <a:srgbClr val="374151"/>
                </a:solidFill>
                <a:effectLst/>
                <a:latin typeface="Söhne"/>
              </a:rPr>
              <a:t>Identify key risks associated with production and inventory, such as accuracy of measurement, controls over oil losses, and adequacy of inventory reserves.</a:t>
            </a:r>
          </a:p>
          <a:p>
            <a:pPr algn="l">
              <a:buFont typeface="Arial" panose="020B0604020202020204" pitchFamily="34" charset="0"/>
              <a:buChar char="•"/>
            </a:pPr>
            <a:r>
              <a:rPr lang="en-CA" b="0" i="0" dirty="0">
                <a:solidFill>
                  <a:srgbClr val="374151"/>
                </a:solidFill>
                <a:effectLst/>
                <a:latin typeface="Söhne"/>
              </a:rPr>
              <a:t>Determine the scope and objectives of the audit.</a:t>
            </a:r>
          </a:p>
          <a:p>
            <a:pPr algn="l">
              <a:buFont typeface="Arial" panose="020B0604020202020204" pitchFamily="34" charset="0"/>
              <a:buChar char="•"/>
            </a:pPr>
            <a:r>
              <a:rPr lang="en-CA" b="0" i="0" dirty="0">
                <a:solidFill>
                  <a:srgbClr val="374151"/>
                </a:solidFill>
                <a:effectLst/>
                <a:latin typeface="Söhne"/>
              </a:rPr>
              <a:t>Develop an audit plan, including audit procedures to be performed.</a:t>
            </a:r>
          </a:p>
          <a:p>
            <a:pPr algn="l">
              <a:buFont typeface="+mj-lt"/>
              <a:buAutoNum type="arabicPeriod" startAt="2"/>
            </a:pPr>
            <a:r>
              <a:rPr lang="en-CA" b="0" i="0" dirty="0">
                <a:solidFill>
                  <a:srgbClr val="374151"/>
                </a:solidFill>
                <a:effectLst/>
                <a:latin typeface="Söhne"/>
              </a:rPr>
              <a:t>Preliminary assessment phase:</a:t>
            </a:r>
          </a:p>
          <a:p>
            <a:pPr algn="l">
              <a:buFont typeface="Arial" panose="020B0604020202020204" pitchFamily="34" charset="0"/>
              <a:buChar char="•"/>
            </a:pPr>
            <a:r>
              <a:rPr lang="en-CA" b="0" i="0" dirty="0">
                <a:solidFill>
                  <a:srgbClr val="374151"/>
                </a:solidFill>
                <a:effectLst/>
                <a:latin typeface="Söhne"/>
              </a:rPr>
              <a:t>Conduct a preliminary assessment of the oil company's internal controls over production and inventory.</a:t>
            </a:r>
          </a:p>
          <a:p>
            <a:pPr algn="l">
              <a:buFont typeface="Arial" panose="020B0604020202020204" pitchFamily="34" charset="0"/>
              <a:buChar char="•"/>
            </a:pPr>
            <a:r>
              <a:rPr lang="en-CA" b="0" i="0" dirty="0">
                <a:solidFill>
                  <a:srgbClr val="374151"/>
                </a:solidFill>
                <a:effectLst/>
                <a:latin typeface="Söhne"/>
              </a:rPr>
              <a:t>Evaluate the reliability of data and information used in the production and inventory process.</a:t>
            </a:r>
          </a:p>
          <a:p>
            <a:pPr algn="l">
              <a:buFont typeface="Arial" panose="020B0604020202020204" pitchFamily="34" charset="0"/>
              <a:buChar char="•"/>
            </a:pPr>
            <a:r>
              <a:rPr lang="en-CA" b="0" i="0" dirty="0">
                <a:solidFill>
                  <a:srgbClr val="374151"/>
                </a:solidFill>
                <a:effectLst/>
                <a:latin typeface="Söhne"/>
              </a:rPr>
              <a:t>Identify potential areas for audit testing based on the preliminary assessment.</a:t>
            </a:r>
          </a:p>
          <a:p>
            <a:pPr algn="l">
              <a:buFont typeface="+mj-lt"/>
              <a:buAutoNum type="arabicPeriod" startAt="3"/>
            </a:pPr>
            <a:r>
              <a:rPr lang="en-CA" b="0" i="0" dirty="0">
                <a:solidFill>
                  <a:srgbClr val="374151"/>
                </a:solidFill>
                <a:effectLst/>
                <a:latin typeface="Söhne"/>
              </a:rPr>
              <a:t>Substantive testing phase:</a:t>
            </a:r>
          </a:p>
          <a:p>
            <a:pPr algn="l">
              <a:buFont typeface="Arial" panose="020B0604020202020204" pitchFamily="34" charset="0"/>
              <a:buChar char="•"/>
            </a:pPr>
            <a:r>
              <a:rPr lang="en-CA" b="0" i="0" dirty="0">
                <a:solidFill>
                  <a:srgbClr val="374151"/>
                </a:solidFill>
                <a:effectLst/>
                <a:latin typeface="Söhne"/>
              </a:rPr>
              <a:t>Test the accuracy and completeness of production data, including testing controls over measurement and recording of production.</a:t>
            </a:r>
          </a:p>
          <a:p>
            <a:pPr algn="l">
              <a:buFont typeface="Arial" panose="020B0604020202020204" pitchFamily="34" charset="0"/>
              <a:buChar char="•"/>
            </a:pPr>
            <a:r>
              <a:rPr lang="en-CA" b="0" i="0" dirty="0">
                <a:solidFill>
                  <a:srgbClr val="374151"/>
                </a:solidFill>
                <a:effectLst/>
                <a:latin typeface="Söhne"/>
              </a:rPr>
              <a:t>Verify the accuracy and completeness of inventory data, including testing controls over counting, valuation, and reconciliation of inventory.</a:t>
            </a:r>
          </a:p>
          <a:p>
            <a:pPr algn="l">
              <a:buFont typeface="Arial" panose="020B0604020202020204" pitchFamily="34" charset="0"/>
              <a:buChar char="•"/>
            </a:pPr>
            <a:r>
              <a:rPr lang="en-CA" b="0" i="0" dirty="0">
                <a:solidFill>
                  <a:srgbClr val="374151"/>
                </a:solidFill>
                <a:effectLst/>
                <a:latin typeface="Söhne"/>
              </a:rPr>
              <a:t>Evaluate the adequacy of inventory reserves and assess the appropriateness of any write-downs or write-offs.</a:t>
            </a:r>
          </a:p>
          <a:p>
            <a:pPr algn="l">
              <a:buFont typeface="Arial" panose="020B0604020202020204" pitchFamily="34" charset="0"/>
              <a:buChar char="•"/>
            </a:pPr>
            <a:r>
              <a:rPr lang="en-CA" b="0" i="0" dirty="0">
                <a:solidFill>
                  <a:srgbClr val="374151"/>
                </a:solidFill>
                <a:effectLst/>
                <a:latin typeface="Söhne"/>
              </a:rPr>
              <a:t>Assess the controls over oil losses and identify any areas of concern or non-compliance.</a:t>
            </a:r>
          </a:p>
          <a:p>
            <a:pPr algn="l">
              <a:buFont typeface="Arial" panose="020B0604020202020204" pitchFamily="34" charset="0"/>
              <a:buChar char="•"/>
            </a:pPr>
            <a:r>
              <a:rPr lang="en-CA" b="0" i="0" dirty="0">
                <a:solidFill>
                  <a:srgbClr val="374151"/>
                </a:solidFill>
                <a:effectLst/>
                <a:latin typeface="Söhne"/>
              </a:rPr>
              <a:t>Review any contracts or agreements related to production and inventory, such as contracts with suppliers or customers, to assess compliance with the terms of these agreements.</a:t>
            </a:r>
          </a:p>
          <a:p>
            <a:endParaRPr lang="en-US" dirty="0"/>
          </a:p>
        </p:txBody>
      </p:sp>
    </p:spTree>
    <p:extLst>
      <p:ext uri="{BB962C8B-B14F-4D97-AF65-F5344CB8AC3E}">
        <p14:creationId xmlns:p14="http://schemas.microsoft.com/office/powerpoint/2010/main" val="4227402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Oil can</a:t>
            </a:r>
            <a:r>
              <a:rPr lang="en-US" baseline="0" dirty="0"/>
              <a:t> have both positive and negative, direct and indirect impact on the economy, environment and social development</a:t>
            </a:r>
          </a:p>
          <a:p>
            <a:endParaRPr lang="en-US" baseline="0" dirty="0"/>
          </a:p>
          <a:p>
            <a:r>
              <a:rPr lang="en-US" baseline="0" dirty="0"/>
              <a:t>Increased interest in the country – global recognition</a:t>
            </a:r>
          </a:p>
          <a:p>
            <a:r>
              <a:rPr lang="en-US" baseline="0" dirty="0"/>
              <a:t>Tech transfer from other countries</a:t>
            </a:r>
          </a:p>
          <a:p>
            <a:r>
              <a:rPr lang="en-US" baseline="0" dirty="0"/>
              <a:t>Cultural implication influx from other countries (can be positive or negative)</a:t>
            </a:r>
          </a:p>
          <a:p>
            <a:r>
              <a:rPr lang="en-US" baseline="0" dirty="0"/>
              <a:t>Money laundering/loss of revenue</a:t>
            </a:r>
          </a:p>
          <a:p>
            <a:r>
              <a:rPr lang="en-US" baseline="0" dirty="0"/>
              <a:t>Ppl with disabilities/ hinterlands unintentionally ignored</a:t>
            </a:r>
            <a:endParaRPr lang="en-US" dirty="0"/>
          </a:p>
        </p:txBody>
      </p:sp>
    </p:spTree>
    <p:extLst>
      <p:ext uri="{BB962C8B-B14F-4D97-AF65-F5344CB8AC3E}">
        <p14:creationId xmlns:p14="http://schemas.microsoft.com/office/powerpoint/2010/main" val="190900167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116735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merriweather" pitchFamily="2" charset="77"/>
              </a:rPr>
              <a:t>Royalties are normally assessed based on an estimated output of minerals/petroleum, price and quality. There are normally different rates for onshore fields and offshore fields, with offshore fields that run deep, being the lowest. The amount of royalty to be paid on petroleum production, for example, is usually based on the following parameters: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Production figures of the operating company;</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Prevailing prices for the petroleum produced; and</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A royalty rate (calculated as a percentage of value).</a:t>
            </a:r>
          </a:p>
          <a:p>
            <a:pPr algn="l" fontAlgn="base"/>
            <a:r>
              <a:rPr lang="en-CA" b="1" i="0" dirty="0">
                <a:solidFill>
                  <a:srgbClr val="313537"/>
                </a:solidFill>
                <a:effectLst/>
                <a:latin typeface="Roboto" panose="02000000000000000000" pitchFamily="2" charset="0"/>
              </a:rPr>
              <a:t>To ensure that all taxes and royalties have been collected, it is essential to solicit and verify data on the volumes produced, consumed and exported, and on the prices realised by the seller of minerals/petroleum. </a:t>
            </a:r>
            <a:r>
              <a:rPr lang="en-CA" b="0" i="0" dirty="0">
                <a:solidFill>
                  <a:srgbClr val="313537"/>
                </a:solidFill>
                <a:effectLst/>
                <a:latin typeface="merriweather" pitchFamily="2" charset="77"/>
              </a:rPr>
              <a:t>Reliance may be placed on the metering systems of the companies, but the accuracy of these readings should be checked on a regular basis by the relevant government agency.</a:t>
            </a:r>
          </a:p>
          <a:p>
            <a:endParaRPr lang="en-US" dirty="0"/>
          </a:p>
        </p:txBody>
      </p:sp>
    </p:spTree>
    <p:extLst>
      <p:ext uri="{BB962C8B-B14F-4D97-AF65-F5344CB8AC3E}">
        <p14:creationId xmlns:p14="http://schemas.microsoft.com/office/powerpoint/2010/main" val="289971665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=BBTQvMXFb7s</a:t>
            </a:r>
          </a:p>
          <a:p>
            <a:r>
              <a:rPr lang="en-US" dirty="0"/>
              <a:t>Play the </a:t>
            </a:r>
            <a:r>
              <a:rPr lang="en-US" dirty="0" err="1"/>
              <a:t>Youtube</a:t>
            </a:r>
            <a:r>
              <a:rPr lang="en-US" dirty="0"/>
              <a:t> Video from 1.10 – 3:13 – keep the video small. Ask everyone to turn on webcams and do eye yoga together.</a:t>
            </a:r>
          </a:p>
          <a:p>
            <a:r>
              <a:rPr lang="en-US" dirty="0"/>
              <a:t>Intro – we screen all day, lets </a:t>
            </a:r>
            <a:r>
              <a:rPr lang="en-US" dirty="0" err="1"/>
              <a:t>energise</a:t>
            </a:r>
            <a:r>
              <a:rPr lang="en-US" dirty="0"/>
              <a:t> our eyes a bit before starting. </a:t>
            </a:r>
          </a:p>
          <a:p>
            <a:r>
              <a:rPr lang="en-US" dirty="0"/>
              <a:t>Need to have the video uploaded in Adobe. </a:t>
            </a:r>
          </a:p>
          <a:p>
            <a:r>
              <a:rPr lang="en-US" dirty="0"/>
              <a:t>3 minutes</a:t>
            </a:r>
          </a:p>
        </p:txBody>
      </p:sp>
      <p:sp>
        <p:nvSpPr>
          <p:cNvPr id="4" name="Slide Number Placeholder 3"/>
          <p:cNvSpPr>
            <a:spLocks noGrp="1"/>
          </p:cNvSpPr>
          <p:nvPr>
            <p:ph type="sldNum" sz="quarter" idx="5"/>
          </p:nvPr>
        </p:nvSpPr>
        <p:spPr/>
        <p:txBody>
          <a:bodyPr/>
          <a:lstStyle/>
          <a:p>
            <a:fld id="{4E3B74C9-35E9-432C-8595-3DBB88183636}" type="slidenum">
              <a:rPr lang="en-CA" smtClean="0"/>
              <a:t>209</a:t>
            </a:fld>
            <a:endParaRPr lang="en-CA"/>
          </a:p>
        </p:txBody>
      </p:sp>
    </p:spTree>
    <p:extLst>
      <p:ext uri="{BB962C8B-B14F-4D97-AF65-F5344CB8AC3E}">
        <p14:creationId xmlns:p14="http://schemas.microsoft.com/office/powerpoint/2010/main" val="1124081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Source: WGEI presentation </a:t>
            </a:r>
            <a:r>
              <a:rPr lang="en-US" dirty="0" err="1"/>
              <a:t>ont</a:t>
            </a:r>
            <a:r>
              <a:rPr lang="en-US" dirty="0"/>
              <a:t> eh website E and S issues in EI Final 17.3.21</a:t>
            </a:r>
          </a:p>
        </p:txBody>
      </p:sp>
    </p:spTree>
    <p:extLst>
      <p:ext uri="{BB962C8B-B14F-4D97-AF65-F5344CB8AC3E}">
        <p14:creationId xmlns:p14="http://schemas.microsoft.com/office/powerpoint/2010/main" val="2396095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CA" b="0" i="0" dirty="0">
                <a:solidFill>
                  <a:srgbClr val="374151"/>
                </a:solidFill>
                <a:effectLst/>
                <a:latin typeface="Söhne"/>
              </a:rPr>
              <a:t>Developing countries face a complex challenge in balancing the positive and negative impacts of oil extraction. On one hand, oil extraction can generate significant revenues and boost economic growth, while on the other hand, it can have negative social, economic, and environmental impacts, such as corruption, environmental degradation, and displacement of local communities.</a:t>
            </a:r>
          </a:p>
          <a:p>
            <a:pPr algn="l"/>
            <a:r>
              <a:rPr lang="en-CA" b="0" i="0" dirty="0">
                <a:solidFill>
                  <a:srgbClr val="374151"/>
                </a:solidFill>
                <a:effectLst/>
                <a:latin typeface="Söhne"/>
              </a:rPr>
              <a:t>Here are some possible ways that a developing country can balance the positive and negative impacts of oil extraction:</a:t>
            </a:r>
          </a:p>
          <a:p>
            <a:pPr algn="l">
              <a:buFont typeface="+mj-lt"/>
              <a:buAutoNum type="arabicPeriod"/>
            </a:pPr>
            <a:r>
              <a:rPr lang="en-CA" b="0" i="0" dirty="0">
                <a:solidFill>
                  <a:srgbClr val="374151"/>
                </a:solidFill>
                <a:effectLst/>
                <a:latin typeface="Söhne"/>
              </a:rPr>
              <a:t>Strengthen governance and transparency: Developing countries should strengthen governance and transparency in the oil industry by implementing measures such as the Extractive Industries Transparency Initiative (EITI) and ensuring that oil revenues are managed transparently and accountably.</a:t>
            </a:r>
          </a:p>
          <a:p>
            <a:pPr algn="l">
              <a:buFont typeface="+mj-lt"/>
              <a:buAutoNum type="arabicPeriod"/>
            </a:pPr>
            <a:r>
              <a:rPr lang="en-CA" b="0" i="0" dirty="0">
                <a:solidFill>
                  <a:srgbClr val="374151"/>
                </a:solidFill>
                <a:effectLst/>
                <a:latin typeface="Söhne"/>
              </a:rPr>
              <a:t>Promote local content and employment: Developing countries should promote local content and employment in the oil industry, ensuring that local communities benefit from the jobs and economic opportunities created by oil extraction.</a:t>
            </a:r>
          </a:p>
          <a:p>
            <a:pPr algn="l">
              <a:buFont typeface="+mj-lt"/>
              <a:buAutoNum type="arabicPeriod"/>
            </a:pPr>
            <a:r>
              <a:rPr lang="en-CA" b="0" i="0" dirty="0">
                <a:solidFill>
                  <a:srgbClr val="374151"/>
                </a:solidFill>
                <a:effectLst/>
                <a:latin typeface="Söhne"/>
              </a:rPr>
              <a:t>Invest in social and economic infrastructure: Developing countries should invest in social and economic infrastructure, such as education, health, and infrastructure development, to ensure that the benefits of oil extraction are shared by all sectors of society.</a:t>
            </a:r>
          </a:p>
          <a:p>
            <a:pPr algn="l">
              <a:buFont typeface="+mj-lt"/>
              <a:buAutoNum type="arabicPeriod"/>
            </a:pPr>
            <a:r>
              <a:rPr lang="en-CA" b="0" i="0" dirty="0">
                <a:solidFill>
                  <a:srgbClr val="374151"/>
                </a:solidFill>
                <a:effectLst/>
                <a:latin typeface="Söhne"/>
              </a:rPr>
              <a:t>Implement environmental safeguards: Developing countries should implement environmental safeguards to minimize the negative environmental impacts of oil extraction, such as through the implementation of environmental impact assessments and the enforcement of environmental regulations.</a:t>
            </a:r>
          </a:p>
          <a:p>
            <a:pPr algn="l">
              <a:buFont typeface="+mj-lt"/>
              <a:buAutoNum type="arabicPeriod"/>
            </a:pPr>
            <a:r>
              <a:rPr lang="en-CA" b="0" i="0" dirty="0">
                <a:solidFill>
                  <a:srgbClr val="374151"/>
                </a:solidFill>
                <a:effectLst/>
                <a:latin typeface="Söhne"/>
              </a:rPr>
              <a:t>Engage in stakeholder consultation: Developing countries should engage in stakeholder consultation with local communities, civil society organizations, and other relevant stakeholders to ensure that the negative impacts of oil extraction are minimized and the benefits are shared fairly.</a:t>
            </a:r>
          </a:p>
          <a:p>
            <a:pPr algn="l"/>
            <a:r>
              <a:rPr lang="en-CA" b="0" i="0" dirty="0">
                <a:solidFill>
                  <a:srgbClr val="374151"/>
                </a:solidFill>
                <a:effectLst/>
                <a:latin typeface="Söhne"/>
              </a:rPr>
              <a:t>Here are some sources that can provide further information and examples of how developing countries can balance the positive and negative impacts of oil extraction:</a:t>
            </a:r>
          </a:p>
          <a:p>
            <a:pPr algn="l">
              <a:buFont typeface="Arial" panose="020B0604020202020204" pitchFamily="34" charset="0"/>
              <a:buChar char="•"/>
            </a:pPr>
            <a:r>
              <a:rPr lang="en-CA" b="0" i="0" dirty="0">
                <a:solidFill>
                  <a:srgbClr val="374151"/>
                </a:solidFill>
                <a:effectLst/>
                <a:latin typeface="Söhne"/>
              </a:rPr>
              <a:t>The World Bank's Oil, Gas, and Mining Unit provides resources and guidance on the management of oil and gas resources: </a:t>
            </a:r>
            <a:r>
              <a:rPr lang="en-CA" b="0" i="0" u="sng" dirty="0">
                <a:solidFill>
                  <a:srgbClr val="374151"/>
                </a:solidFill>
                <a:effectLst/>
                <a:latin typeface="Söhne"/>
                <a:hlinkClick r:id="rId3"/>
              </a:rPr>
              <a:t>https://www.worldbank.org/en/topic/extractiveindustries/brief/oil-gas-and-mining-unit</a:t>
            </a:r>
            <a:endParaRPr lang="en-CA" b="0" i="0" dirty="0">
              <a:solidFill>
                <a:srgbClr val="374151"/>
              </a:solidFill>
              <a:effectLst/>
              <a:latin typeface="Söhne"/>
            </a:endParaRPr>
          </a:p>
          <a:p>
            <a:pPr algn="l">
              <a:buFont typeface="Arial" panose="020B0604020202020204" pitchFamily="34" charset="0"/>
              <a:buChar char="•"/>
            </a:pPr>
            <a:r>
              <a:rPr lang="en-CA" b="0" i="0" dirty="0">
                <a:solidFill>
                  <a:srgbClr val="374151"/>
                </a:solidFill>
                <a:effectLst/>
                <a:latin typeface="Söhne"/>
              </a:rPr>
              <a:t>The Natural Resource Governance Institute provides guidance on how to promote good governance and transparency in the extractive industries: </a:t>
            </a:r>
            <a:r>
              <a:rPr lang="en-CA" b="0" i="0" u="sng" dirty="0">
                <a:solidFill>
                  <a:srgbClr val="374151"/>
                </a:solidFill>
                <a:effectLst/>
                <a:latin typeface="Söhne"/>
                <a:hlinkClick r:id="rId4"/>
              </a:rPr>
              <a:t>https://resourcegovernance.org/</a:t>
            </a:r>
            <a:endParaRPr lang="en-CA" b="0" i="0" dirty="0">
              <a:solidFill>
                <a:srgbClr val="374151"/>
              </a:solidFill>
              <a:effectLst/>
              <a:latin typeface="Söhne"/>
            </a:endParaRPr>
          </a:p>
          <a:p>
            <a:pPr algn="l">
              <a:buFont typeface="Arial" panose="020B0604020202020204" pitchFamily="34" charset="0"/>
              <a:buChar char="•"/>
            </a:pPr>
            <a:r>
              <a:rPr lang="en-CA" b="0" i="0" dirty="0">
                <a:solidFill>
                  <a:srgbClr val="374151"/>
                </a:solidFill>
                <a:effectLst/>
                <a:latin typeface="Söhne"/>
              </a:rPr>
              <a:t>The International Association for Impact Assessment provides resources and guidance on how to implement environmental impact assessments: </a:t>
            </a:r>
            <a:r>
              <a:rPr lang="en-CA" b="0" i="0" u="sng" dirty="0">
                <a:solidFill>
                  <a:srgbClr val="374151"/>
                </a:solidFill>
                <a:effectLst/>
                <a:latin typeface="Söhne"/>
                <a:hlinkClick r:id="rId5"/>
              </a:rPr>
              <a:t>https://www.iaia.org/</a:t>
            </a:r>
            <a:endParaRPr lang="en-CA" b="0" i="0" dirty="0">
              <a:solidFill>
                <a:srgbClr val="374151"/>
              </a:solidFill>
              <a:effectLst/>
              <a:latin typeface="Söhne"/>
            </a:endParaRPr>
          </a:p>
          <a:p>
            <a:endParaRPr lang="en-US" dirty="0"/>
          </a:p>
          <a:p>
            <a:r>
              <a:rPr lang="en-CA" b="0" i="0" dirty="0">
                <a:solidFill>
                  <a:srgbClr val="374151"/>
                </a:solidFill>
                <a:effectLst/>
                <a:latin typeface="Söhne"/>
              </a:rPr>
              <a:t>It is important to note that limiting oil production can have significant economic impacts, as it can reduce revenues for both the government and the oil company. Therefore, any decision to limit production should be carefully evaluated and balanced with the need to ensure sustainable resource management and protect environmental and social interests.</a:t>
            </a:r>
            <a:endParaRPr lang="en-US" dirty="0"/>
          </a:p>
        </p:txBody>
      </p:sp>
    </p:spTree>
    <p:extLst>
      <p:ext uri="{BB962C8B-B14F-4D97-AF65-F5344CB8AC3E}">
        <p14:creationId xmlns:p14="http://schemas.microsoft.com/office/powerpoint/2010/main" val="2271901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0100" lvl="1" indent="-342900"/>
            <a:r>
              <a:rPr lang="en-US" dirty="0"/>
              <a:t>Upstream (exploration, field development, extraction, production, operation) </a:t>
            </a:r>
          </a:p>
          <a:p>
            <a:pPr marL="800100" lvl="1" indent="-342900"/>
            <a:r>
              <a:rPr lang="en-US" dirty="0"/>
              <a:t>Mid stream (Processing, transportation and distribution) </a:t>
            </a:r>
          </a:p>
          <a:p>
            <a:pPr marL="800100" lvl="1" indent="-342900"/>
            <a:r>
              <a:rPr lang="en-US" dirty="0"/>
              <a:t>Downstream (Manufacturing, refining and  petrochemical, marketing)</a:t>
            </a:r>
          </a:p>
          <a:p>
            <a:endParaRPr lang="en-US" dirty="0"/>
          </a:p>
        </p:txBody>
      </p:sp>
    </p:spTree>
    <p:extLst>
      <p:ext uri="{BB962C8B-B14F-4D97-AF65-F5344CB8AC3E}">
        <p14:creationId xmlns:p14="http://schemas.microsoft.com/office/powerpoint/2010/main" val="1176080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red green yellow cards</a:t>
            </a:r>
          </a:p>
        </p:txBody>
      </p:sp>
    </p:spTree>
    <p:extLst>
      <p:ext uri="{BB962C8B-B14F-4D97-AF65-F5344CB8AC3E}">
        <p14:creationId xmlns:p14="http://schemas.microsoft.com/office/powerpoint/2010/main" val="3814839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4096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working group of INTOSAI</a:t>
            </a:r>
          </a:p>
          <a:p>
            <a:endParaRPr lang="en-US" dirty="0"/>
          </a:p>
        </p:txBody>
      </p:sp>
    </p:spTree>
    <p:extLst>
      <p:ext uri="{BB962C8B-B14F-4D97-AF65-F5344CB8AC3E}">
        <p14:creationId xmlns:p14="http://schemas.microsoft.com/office/powerpoint/2010/main" val="478430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dirty="0">
                <a:solidFill>
                  <a:srgbClr val="333333"/>
                </a:solidFill>
                <a:effectLst/>
                <a:latin typeface="EMprint-Regular"/>
              </a:rPr>
              <a:t>floating production, storage and offloading (FPSO) vessel</a:t>
            </a:r>
          </a:p>
          <a:p>
            <a:r>
              <a:rPr lang="en-CA" b="0" i="0" dirty="0">
                <a:solidFill>
                  <a:srgbClr val="333333"/>
                </a:solidFill>
                <a:effectLst/>
                <a:latin typeface="EMprint-Regular"/>
              </a:rPr>
              <a:t>https://</a:t>
            </a:r>
            <a:r>
              <a:rPr lang="en-CA" b="0" i="0" dirty="0" err="1">
                <a:solidFill>
                  <a:srgbClr val="333333"/>
                </a:solidFill>
                <a:effectLst/>
                <a:latin typeface="EMprint-Regular"/>
              </a:rPr>
              <a:t>www.youtube.com</a:t>
            </a:r>
            <a:r>
              <a:rPr lang="en-CA" b="0" i="0" dirty="0">
                <a:solidFill>
                  <a:srgbClr val="333333"/>
                </a:solidFill>
                <a:effectLst/>
                <a:latin typeface="EMprint-Regular"/>
              </a:rPr>
              <a:t>/</a:t>
            </a:r>
            <a:r>
              <a:rPr lang="en-CA" b="0" i="0" dirty="0" err="1">
                <a:solidFill>
                  <a:srgbClr val="333333"/>
                </a:solidFill>
                <a:effectLst/>
                <a:latin typeface="EMprint-Regular"/>
              </a:rPr>
              <a:t>watch?v</a:t>
            </a:r>
            <a:r>
              <a:rPr lang="en-CA" b="0" i="0" dirty="0">
                <a:solidFill>
                  <a:srgbClr val="333333"/>
                </a:solidFill>
                <a:effectLst/>
                <a:latin typeface="EMprint-Regular"/>
              </a:rPr>
              <a:t>=b1VlsaMdX-Q&amp;t=51s</a:t>
            </a:r>
          </a:p>
          <a:p>
            <a:endParaRPr lang="en-US" dirty="0"/>
          </a:p>
        </p:txBody>
      </p:sp>
    </p:spTree>
    <p:extLst>
      <p:ext uri="{BB962C8B-B14F-4D97-AF65-F5344CB8AC3E}">
        <p14:creationId xmlns:p14="http://schemas.microsoft.com/office/powerpoint/2010/main" val="3958362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13619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FF0000"/>
                </a:solidFill>
              </a:rPr>
              <a:t>Prepare document on examples of audits for each of the methodologies-WGEI website</a:t>
            </a:r>
            <a:endParaRPr lang="en-US" sz="1000" b="1" i="1" dirty="0">
              <a:solidFill>
                <a:srgbClr val="FF0000"/>
              </a:solidFill>
            </a:endParaRPr>
          </a:p>
          <a:p>
            <a:endParaRPr lang="en-US" baseline="0" dirty="0">
              <a:solidFill>
                <a:srgbClr val="FF0000"/>
              </a:solidFill>
            </a:endParaRPr>
          </a:p>
          <a:p>
            <a:pPr marL="0" indent="0">
              <a:buNone/>
            </a:pPr>
            <a:r>
              <a:rPr lang="en-US" sz="1200" dirty="0"/>
              <a:t>The assurance can be given on;</a:t>
            </a:r>
          </a:p>
          <a:p>
            <a:r>
              <a:rPr lang="en-US" sz="1200" dirty="0"/>
              <a:t>Information reported in the EI sector (</a:t>
            </a:r>
            <a:r>
              <a:rPr lang="en-US" sz="1200" dirty="0" err="1"/>
              <a:t>e.g</a:t>
            </a:r>
            <a:r>
              <a:rPr lang="en-US" sz="1200" dirty="0"/>
              <a:t> EITI report audits)</a:t>
            </a:r>
          </a:p>
          <a:p>
            <a:r>
              <a:rPr lang="en-US" sz="1200" dirty="0"/>
              <a:t>Processes and systems being used of followed in the EI</a:t>
            </a:r>
          </a:p>
          <a:p>
            <a:r>
              <a:rPr lang="en-US" sz="1200" dirty="0"/>
              <a:t>Revenue collected in the EI</a:t>
            </a:r>
          </a:p>
          <a:p>
            <a:r>
              <a:rPr lang="en-US" sz="1200" dirty="0"/>
              <a:t>Compliance with  laws and regulations.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Compliance</a:t>
            </a:r>
            <a:r>
              <a:rPr lang="en-US" sz="1200" baseline="0" dirty="0"/>
              <a:t> </a:t>
            </a:r>
            <a:r>
              <a:rPr lang="en-US" sz="1200" dirty="0" err="1"/>
              <a:t>e.g</a:t>
            </a:r>
            <a:r>
              <a:rPr lang="en-US" sz="1200" dirty="0"/>
              <a:t> Cost recovery statement audits in Uganda, India ,Environmental audits, IT audits)</a:t>
            </a:r>
          </a:p>
          <a:p>
            <a:endParaRPr lang="en-US" dirty="0"/>
          </a:p>
        </p:txBody>
      </p:sp>
    </p:spTree>
    <p:extLst>
      <p:ext uri="{BB962C8B-B14F-4D97-AF65-F5344CB8AC3E}">
        <p14:creationId xmlns:p14="http://schemas.microsoft.com/office/powerpoint/2010/main" val="255667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Article 163</a:t>
            </a:r>
          </a:p>
          <a:p>
            <a:r>
              <a:rPr lang="en-US" baseline="0" dirty="0"/>
              <a:t>PFMA 2015: Audit of the petroleum Fund</a:t>
            </a:r>
          </a:p>
          <a:p>
            <a:endParaRPr lang="en-US" baseline="0" dirty="0"/>
          </a:p>
          <a:p>
            <a:endParaRPr lang="en-US" baseline="0" dirty="0"/>
          </a:p>
          <a:p>
            <a:endParaRPr lang="en-US" dirty="0"/>
          </a:p>
        </p:txBody>
      </p:sp>
    </p:spTree>
    <p:extLst>
      <p:ext uri="{BB962C8B-B14F-4D97-AF65-F5344CB8AC3E}">
        <p14:creationId xmlns:p14="http://schemas.microsoft.com/office/powerpoint/2010/main" val="1309387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Article 163</a:t>
            </a:r>
          </a:p>
          <a:p>
            <a:r>
              <a:rPr lang="en-US" baseline="0" dirty="0"/>
              <a:t>PFMA 2015: Audit of the petroleum Fund</a:t>
            </a:r>
          </a:p>
          <a:p>
            <a:r>
              <a:rPr lang="en-US" baseline="0" dirty="0"/>
              <a:t>New Name FMA and own Audit Act </a:t>
            </a:r>
          </a:p>
          <a:p>
            <a:endParaRPr lang="en-US" baseline="0" dirty="0"/>
          </a:p>
          <a:p>
            <a:endParaRPr lang="en-US" baseline="0" dirty="0"/>
          </a:p>
          <a:p>
            <a:endParaRPr lang="en-US" dirty="0"/>
          </a:p>
        </p:txBody>
      </p:sp>
    </p:spTree>
    <p:extLst>
      <p:ext uri="{BB962C8B-B14F-4D97-AF65-F5344CB8AC3E}">
        <p14:creationId xmlns:p14="http://schemas.microsoft.com/office/powerpoint/2010/main" val="383558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767332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SAI </a:t>
            </a:r>
            <a:r>
              <a:rPr lang="en-US" dirty="0" err="1"/>
              <a:t>uganda</a:t>
            </a:r>
            <a:r>
              <a:rPr lang="en-US" dirty="0"/>
              <a:t> agreed with IOCs not to poach their staff</a:t>
            </a:r>
          </a:p>
          <a:p>
            <a:r>
              <a:rPr lang="en-US" dirty="0"/>
              <a:t>They also take bonds from staff for any long term training</a:t>
            </a:r>
          </a:p>
          <a:p>
            <a:r>
              <a:rPr lang="en-US" dirty="0"/>
              <a:t>Collaborative audits in local content, state department preparedness with Mozambique, </a:t>
            </a:r>
          </a:p>
          <a:p>
            <a:r>
              <a:rPr lang="en-US" dirty="0"/>
              <a:t>Collaboration with gov’t – sit on the table with the govt against the IOCs</a:t>
            </a:r>
          </a:p>
        </p:txBody>
      </p:sp>
    </p:spTree>
    <p:extLst>
      <p:ext uri="{BB962C8B-B14F-4D97-AF65-F5344CB8AC3E}">
        <p14:creationId xmlns:p14="http://schemas.microsoft.com/office/powerpoint/2010/main" val="4932948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Tree>
    <p:extLst>
      <p:ext uri="{BB962C8B-B14F-4D97-AF65-F5344CB8AC3E}">
        <p14:creationId xmlns:p14="http://schemas.microsoft.com/office/powerpoint/2010/main" val="6503536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 content slide</a:t>
            </a:r>
            <a:r>
              <a:rPr lang="en-US" b="1" baseline="0" dirty="0"/>
              <a:t>.</a:t>
            </a:r>
            <a:endParaRPr lang="en-US" b="1" dirty="0"/>
          </a:p>
          <a:p>
            <a:pPr marL="228600" indent="-228600">
              <a:buFont typeface="+mj-lt"/>
              <a:buAutoNum type="arabicPeriod"/>
            </a:pPr>
            <a:r>
              <a:rPr lang="en-US" dirty="0"/>
              <a:t>Insert</a:t>
            </a:r>
            <a:r>
              <a:rPr lang="en-US" baseline="0" dirty="0"/>
              <a:t> Logos.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placeholder text with your desired content.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title placeholder text with your desired title.</a:t>
            </a:r>
          </a:p>
          <a:p>
            <a:endParaRPr lang="en-GB" dirty="0"/>
          </a:p>
        </p:txBody>
      </p:sp>
    </p:spTree>
    <p:extLst>
      <p:ext uri="{BB962C8B-B14F-4D97-AF65-F5344CB8AC3E}">
        <p14:creationId xmlns:p14="http://schemas.microsoft.com/office/powerpoint/2010/main" val="1754764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81719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 means Privy Council member</a:t>
            </a:r>
          </a:p>
        </p:txBody>
      </p:sp>
    </p:spTree>
    <p:extLst>
      <p:ext uri="{BB962C8B-B14F-4D97-AF65-F5344CB8AC3E}">
        <p14:creationId xmlns:p14="http://schemas.microsoft.com/office/powerpoint/2010/main" val="1259397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Source: https://</a:t>
            </a:r>
            <a:r>
              <a:rPr lang="en-US" dirty="0" err="1"/>
              <a:t>afrosai-e.org.za</a:t>
            </a:r>
            <a:r>
              <a:rPr lang="en-US" dirty="0"/>
              <a:t>/wp-content/uploads/2019/04/Audit-Considerations-for-Extractive-Industries1_00.pdf</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Source: https://</a:t>
            </a:r>
            <a:r>
              <a:rPr lang="en-US" dirty="0" err="1"/>
              <a:t>afrosai-e.org.za</a:t>
            </a:r>
            <a:r>
              <a:rPr lang="en-US" dirty="0"/>
              <a:t>/wp-content/uploads/2019/10/Extractive-Industries-Guideline-2019_Final.pdf</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4376957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340498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dirty="0">
                <a:solidFill>
                  <a:srgbClr val="313537"/>
                </a:solidFill>
                <a:effectLst/>
                <a:latin typeface="Roboto" panose="02000000000000000000" pitchFamily="2" charset="0"/>
              </a:rPr>
              <a:t>When looking at a single item such as the extraction of petroleum, the legislative framework applicable to the process will most likely be on all four levels described above. The legislative provisions on different levels of the framework should work together and not prescribe contradictory processes.</a:t>
            </a:r>
          </a:p>
          <a:p>
            <a:r>
              <a:rPr lang="en-CA" b="0" i="0" dirty="0">
                <a:solidFill>
                  <a:srgbClr val="313537"/>
                </a:solidFill>
                <a:effectLst/>
                <a:latin typeface="Roboto" panose="02000000000000000000" pitchFamily="2" charset="0"/>
              </a:rPr>
              <a:t>In line with the SAI’s mandate, the SAI is able to identify whether there are any gaps between the levels of the legal framework and identify possible risk areas in the existing legal framework.</a:t>
            </a:r>
          </a:p>
          <a:p>
            <a:r>
              <a:rPr lang="en-CA" b="0" i="0" dirty="0">
                <a:solidFill>
                  <a:srgbClr val="313537"/>
                </a:solidFill>
                <a:effectLst/>
                <a:latin typeface="Roboto" panose="02000000000000000000" pitchFamily="2" charset="0"/>
              </a:rPr>
              <a:t>Example of Legislation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petroleum act provides high-level information on the roles and responsibilities of government and how the petroleum sector should be managed.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act identifies the main institutions and their roles and responsibilities.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act should contain requirements on how to perform the licensing process, procedures for the exploration and production of petroleum, duties of licensee, fees and royalties etc.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Normally it is the Ministry of Petroleum (or similar) which is responsible for implementing the act and managing the petroleum sector. </a:t>
            </a:r>
          </a:p>
          <a:p>
            <a:pPr algn="l" fontAlgn="base">
              <a:buFont typeface="Arial" panose="020B0604020202020204" pitchFamily="34" charset="0"/>
              <a:buChar char="•"/>
            </a:pPr>
            <a:endParaRPr lang="en-CA" b="0" i="0" dirty="0">
              <a:solidFill>
                <a:srgbClr val="313537"/>
              </a:solidFill>
              <a:effectLst/>
              <a:latin typeface="Roboto" panose="02000000000000000000" pitchFamily="2" charset="0"/>
            </a:endParaRP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petroleum revenue management act provides rules and procedures for the handling of petroleum revenue by the government.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provisions should cover transfer of petroleum revenue to the consolidated fund (for funding of next year's national budget), establishment and management of reserve funds, transfers to affected local communities, investment policies etc.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Normally the central bank will be granted a key role in the management of petroleum revenue.  </a:t>
            </a:r>
          </a:p>
          <a:p>
            <a:pPr algn="l" fontAlgn="base">
              <a:buFont typeface="Arial" panose="020B0604020202020204" pitchFamily="34" charset="0"/>
              <a:buChar char="•"/>
            </a:pPr>
            <a:endParaRPr lang="en-CA" b="0" i="0" dirty="0">
              <a:solidFill>
                <a:srgbClr val="313537"/>
              </a:solidFill>
              <a:effectLst/>
              <a:latin typeface="Roboto" panose="02000000000000000000" pitchFamily="2" charset="0"/>
            </a:endParaRP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Production sharing contracts (PSCs) are a vital part of the legal framework in many countries that use them.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They can sometimes override other legislation covering taxation.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PSCs will often define criteria for recoverable costs.</a:t>
            </a:r>
          </a:p>
          <a:p>
            <a:pPr algn="l" fontAlgn="base">
              <a:buFont typeface="Arial" panose="020B0604020202020204" pitchFamily="34" charset="0"/>
              <a:buChar char="•"/>
            </a:pPr>
            <a:endParaRPr lang="en-CA" b="0" i="0" dirty="0">
              <a:solidFill>
                <a:srgbClr val="313537"/>
              </a:solidFill>
              <a:effectLst/>
              <a:latin typeface="Roboto" panose="02000000000000000000" pitchFamily="2" charset="0"/>
            </a:endParaRPr>
          </a:p>
          <a:p>
            <a:r>
              <a:rPr lang="en-US" dirty="0"/>
              <a:t>Juliet to share example of Minister trying to waive CGT , but this was challenged in court</a:t>
            </a:r>
          </a:p>
        </p:txBody>
      </p:sp>
    </p:spTree>
    <p:extLst>
      <p:ext uri="{BB962C8B-B14F-4D97-AF65-F5344CB8AC3E}">
        <p14:creationId xmlns:p14="http://schemas.microsoft.com/office/powerpoint/2010/main" val="1359665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solidFill>
                  <a:srgbClr val="313537"/>
                </a:solidFill>
                <a:effectLst/>
                <a:latin typeface="Roboto" panose="02000000000000000000" pitchFamily="2" charset="0"/>
              </a:rPr>
              <a:t>The auditor needs to obtain an understanding of all existing legislation to identify any gaps, inconsistencies and areas where different interpretations can be applied. </a:t>
            </a:r>
            <a:r>
              <a:rPr lang="en-CA" b="0" i="0" dirty="0">
                <a:solidFill>
                  <a:srgbClr val="313537"/>
                </a:solidFill>
                <a:effectLst/>
                <a:latin typeface="Roboto" panose="02000000000000000000" pitchFamily="2" charset="0"/>
              </a:rPr>
              <a:t>As explained above, auditors should not expect to find all these elements covered in a single piece of legislation. Moreover, as some SAIs are mandated to evaluate certain legislations, other SAIs are not.</a:t>
            </a:r>
            <a:endParaRPr lang="en-US" dirty="0"/>
          </a:p>
        </p:txBody>
      </p:sp>
    </p:spTree>
    <p:extLst>
      <p:ext uri="{BB962C8B-B14F-4D97-AF65-F5344CB8AC3E}">
        <p14:creationId xmlns:p14="http://schemas.microsoft.com/office/powerpoint/2010/main" val="72292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13537"/>
                </a:solidFill>
                <a:effectLst/>
                <a:latin typeface="Roboto" panose="02000000000000000000" pitchFamily="2" charset="0"/>
              </a:rPr>
              <a:t>Health, safety and environment act, procurement act (regulating the bidding process), finance and accountability act, central bank act, audit act, government’s strategic plan, annual state budget plan, sales, transportation and marketing strategy etc.</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who has the right to conduct seismic surveys/exploration and who has the right to own the data gathered from these exploration activities.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Legislation must specify what data should be handed over to government for inclusion in a national databank.</a:t>
            </a: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13537"/>
                </a:solidFill>
                <a:effectLst/>
                <a:latin typeface="Roboto" panose="02000000000000000000" pitchFamily="2" charset="0"/>
              </a:rPr>
              <a:t>The more comprehensive the legislation, the fewer decisions will have to be made through negotiations with the petroleum and mining companies. The procurement process and the aspects that are left to be negotiated are ultimately policy decisions, documented in the legislation, i.e. the Procurement Act. Discretionary authority to derogate/deviate from legislation given to individual and even multiple civil servants in quorum should be identified (tax incentives/tax exemptions/tax holidays). </a:t>
            </a:r>
            <a:r>
              <a:rPr lang="en-CA" b="1" i="0" dirty="0">
                <a:solidFill>
                  <a:srgbClr val="313537"/>
                </a:solidFill>
                <a:effectLst/>
                <a:latin typeface="Roboto" panose="02000000000000000000" pitchFamily="2" charset="0"/>
              </a:rPr>
              <a:t>Experience shows that a high occurrence of such tax incentives reduces the tax base, creates room for bribery and corruption, and increases the appearance of loopholes for tax evasion. </a:t>
            </a:r>
          </a:p>
          <a:p>
            <a:pPr algn="l" fontAlgn="base"/>
            <a:r>
              <a:rPr lang="en-CA" b="0" i="0" dirty="0">
                <a:solidFill>
                  <a:srgbClr val="313537"/>
                </a:solidFill>
                <a:effectLst/>
                <a:latin typeface="Roboto" panose="02000000000000000000" pitchFamily="2" charset="0"/>
              </a:rPr>
              <a:t>The legislative framework should provide for the regulatory bodies tasked to perform their monitoring of operations. The mandates of these entities should also provide useful information on what their tasks are. Regulations would normally deal with: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controls and metering of quality,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quantity sales and exports of produced volumes and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aspects of human resources, safety and the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dirty="0">
              <a:solidFill>
                <a:srgbClr val="313537"/>
              </a:solidFill>
              <a:effectLst/>
              <a:latin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13537"/>
                </a:solidFill>
                <a:effectLst/>
                <a:latin typeface="Roboto" panose="02000000000000000000" pitchFamily="2" charset="0"/>
              </a:rPr>
              <a:t>The legislation should clearly define how revenue from EI should be managed and allocated to ensure that revenues from extractive industries are used for diversification of the economy and that there is a form of distribution formula in place. There should be clear procedures to invest the collected revenue and to ensure maximum dividends.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dirty="0">
              <a:solidFill>
                <a:srgbClr val="313537"/>
              </a:solidFill>
              <a:effectLst/>
              <a:latin typeface="Roboto" panose="02000000000000000000" pitchFamily="2" charset="0"/>
            </a:endParaRPr>
          </a:p>
          <a:p>
            <a:pPr algn="l" fontAlgn="base"/>
            <a:r>
              <a:rPr lang="en-CA" b="1" i="0" dirty="0">
                <a:solidFill>
                  <a:srgbClr val="313537"/>
                </a:solidFill>
                <a:effectLst/>
                <a:latin typeface="Roboto" panose="02000000000000000000" pitchFamily="2" charset="0"/>
              </a:rPr>
              <a:t>The auditor could assess to what extent the tax legislation is clear on how and which exploration costs can be deducted from the taxable revenue. </a:t>
            </a:r>
            <a:r>
              <a:rPr lang="en-CA" b="0" i="0" dirty="0">
                <a:solidFill>
                  <a:srgbClr val="313537"/>
                </a:solidFill>
                <a:effectLst/>
                <a:latin typeface="Roboto" panose="02000000000000000000" pitchFamily="2" charset="0"/>
              </a:rPr>
              <a:t>There should also be specific legislation that deals with the risk of transfer pricing and constitutes the arm’s length principle. A general anti-avoidance rule should also be considered (GAAR). Former UK colonies may have inherited one of the strongest worded GAARs ever written.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There should be specific reporting requirements in the legislation, enabling tax officers to compare audited financial statements, tax returns and production figures.</a:t>
            </a:r>
          </a:p>
          <a:p>
            <a:pPr algn="l" fontAlgn="base">
              <a:buFont typeface="Arial" panose="020B0604020202020204" pitchFamily="34" charset="0"/>
              <a:buChar char="•"/>
            </a:pPr>
            <a:endParaRPr lang="en-CA" b="0" i="0" dirty="0">
              <a:solidFill>
                <a:srgbClr val="313537"/>
              </a:solidFill>
              <a:effectLst/>
              <a:latin typeface="Roboto" panose="02000000000000000000" pitchFamily="2" charset="0"/>
            </a:endParaRP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Data that feeds into the government reports should also be audited. A self-declaration of accuracy from government also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dirty="0">
              <a:solidFill>
                <a:srgbClr val="313537"/>
              </a:solidFill>
              <a:effectLst/>
              <a:latin typeface="Roboto" panose="02000000000000000000" pitchFamily="2" charset="0"/>
            </a:endParaRPr>
          </a:p>
          <a:p>
            <a:endParaRPr lang="en-US" dirty="0"/>
          </a:p>
        </p:txBody>
      </p:sp>
    </p:spTree>
    <p:extLst>
      <p:ext uri="{BB962C8B-B14F-4D97-AF65-F5344CB8AC3E}">
        <p14:creationId xmlns:p14="http://schemas.microsoft.com/office/powerpoint/2010/main" val="2579815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afrosai-e.org.za</a:t>
            </a:r>
            <a:r>
              <a:rPr lang="en-US" dirty="0"/>
              <a:t>/wp-content/uploads/2019/10/Extractive-Industries-Guideline-2019_Final.pdf</a:t>
            </a:r>
          </a:p>
        </p:txBody>
      </p:sp>
    </p:spTree>
    <p:extLst>
      <p:ext uri="{BB962C8B-B14F-4D97-AF65-F5344CB8AC3E}">
        <p14:creationId xmlns:p14="http://schemas.microsoft.com/office/powerpoint/2010/main" val="35960198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buFont typeface="Arial" panose="020B0604020202020204" pitchFamily="34" charset="0"/>
              <a:buChar char="•"/>
            </a:pPr>
            <a:r>
              <a:rPr lang="en-CA" b="0" i="0" dirty="0">
                <a:solidFill>
                  <a:srgbClr val="313537"/>
                </a:solidFill>
                <a:effectLst/>
                <a:latin typeface="Roboto" panose="02000000000000000000" pitchFamily="2" charset="0"/>
              </a:rPr>
              <a:t>Activities related to the exploration of natural resources encompass the process of mapping the area that has potential.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 general exploration is not carried out by the government itself, but there are several actions and decisions that the government takes.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Usually Parliament has the responsibility to make the final decision on opening the exploration areas and other activities.</a:t>
            </a:r>
          </a:p>
          <a:p>
            <a:endParaRPr lang="en-US" dirty="0"/>
          </a:p>
        </p:txBody>
      </p:sp>
    </p:spTree>
    <p:extLst>
      <p:ext uri="{BB962C8B-B14F-4D97-AF65-F5344CB8AC3E}">
        <p14:creationId xmlns:p14="http://schemas.microsoft.com/office/powerpoint/2010/main" val="18662207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Oil is  found in sedimentary basins and geological surveys reveal the sedimentary basins where one might find oil. The mapping is usually done by governments to promote the countries and pitch for investors.</a:t>
            </a:r>
          </a:p>
          <a:p>
            <a:pPr marL="171450" indent="-171450">
              <a:buFont typeface="Arial" panose="020B0604020202020204" pitchFamily="34" charset="0"/>
              <a:buChar char="•"/>
            </a:pPr>
            <a:r>
              <a:rPr lang="en-US" dirty="0"/>
              <a:t>Reconnaissance surveys: </a:t>
            </a:r>
            <a:r>
              <a:rPr lang="en-US" sz="1200" b="1" i="0" kern="1200" dirty="0">
                <a:solidFill>
                  <a:schemeClr val="tx1"/>
                </a:solidFill>
                <a:effectLst/>
                <a:latin typeface="+mn-lt"/>
                <a:ea typeface="+mn-ea"/>
                <a:cs typeface="+mn-cs"/>
              </a:rPr>
              <a:t>to find seeps and </a:t>
            </a:r>
            <a:r>
              <a:rPr lang="en-US" sz="1200" b="1" i="0" kern="1200" dirty="0" err="1">
                <a:solidFill>
                  <a:schemeClr val="tx1"/>
                </a:solidFill>
                <a:effectLst/>
                <a:latin typeface="+mn-lt"/>
                <a:ea typeface="+mn-ea"/>
                <a:cs typeface="+mn-cs"/>
              </a:rPr>
              <a:t>microseeps</a:t>
            </a:r>
            <a:r>
              <a:rPr lang="en-US" sz="1200" b="1" i="0" kern="1200" dirty="0">
                <a:solidFill>
                  <a:schemeClr val="tx1"/>
                </a:solidFill>
                <a:effectLst/>
                <a:latin typeface="+mn-lt"/>
                <a:ea typeface="+mn-ea"/>
                <a:cs typeface="+mn-cs"/>
              </a:rPr>
              <a:t> that provide direct evidence that </a:t>
            </a:r>
            <a:r>
              <a:rPr lang="en-US" sz="1200" b="1" i="0" kern="1200" dirty="0" err="1">
                <a:solidFill>
                  <a:schemeClr val="tx1"/>
                </a:solidFill>
                <a:effectLst/>
                <a:latin typeface="+mn-lt"/>
                <a:ea typeface="+mn-ea"/>
                <a:cs typeface="+mn-cs"/>
              </a:rPr>
              <a:t>thermogenic</a:t>
            </a:r>
            <a:r>
              <a:rPr lang="en-US" sz="1200" b="1" i="0" kern="1200" dirty="0">
                <a:solidFill>
                  <a:schemeClr val="tx1"/>
                </a:solidFill>
                <a:effectLst/>
                <a:latin typeface="+mn-lt"/>
                <a:ea typeface="+mn-ea"/>
                <a:cs typeface="+mn-cs"/>
              </a:rPr>
              <a:t> hydrocarbons have been generated.</a:t>
            </a:r>
          </a:p>
          <a:p>
            <a:r>
              <a:rPr lang="en-US" sz="1200" b="1" i="0" kern="1200" dirty="0">
                <a:solidFill>
                  <a:schemeClr val="tx1"/>
                </a:solidFill>
                <a:effectLst/>
                <a:latin typeface="+mn-lt"/>
                <a:ea typeface="+mn-ea"/>
                <a:cs typeface="+mn-cs"/>
              </a:rPr>
              <a:t>Results of such surveys inform</a:t>
            </a:r>
            <a:r>
              <a:rPr lang="en-US" sz="1200" b="1" i="0" kern="1200" baseline="0" dirty="0">
                <a:solidFill>
                  <a:schemeClr val="tx1"/>
                </a:solidFill>
                <a:effectLst/>
                <a:latin typeface="+mn-lt"/>
                <a:ea typeface="+mn-ea"/>
                <a:cs typeface="+mn-cs"/>
              </a:rPr>
              <a:t> the policy makers in their decision to open up the country/ area for exploration and also this data is used to promote exploration.</a:t>
            </a:r>
          </a:p>
          <a:p>
            <a:r>
              <a:rPr lang="en-US" sz="1200" b="1" i="0" kern="1200" baseline="0" dirty="0">
                <a:solidFill>
                  <a:schemeClr val="tx1"/>
                </a:solidFill>
                <a:effectLst/>
                <a:latin typeface="+mn-lt"/>
                <a:ea typeface="+mn-ea"/>
                <a:cs typeface="+mn-cs"/>
              </a:rPr>
              <a:t>This data is owned by the government and sold.</a:t>
            </a:r>
            <a:endParaRPr lang="en-US" sz="1200" b="0" i="0" kern="1200" baseline="0" dirty="0">
              <a:solidFill>
                <a:schemeClr val="tx1"/>
              </a:solidFill>
              <a:effectLst/>
              <a:latin typeface="+mn-lt"/>
              <a:ea typeface="+mn-ea"/>
              <a:cs typeface="+mn-cs"/>
            </a:endParaRPr>
          </a:p>
          <a:p>
            <a:r>
              <a:rPr lang="en-US" sz="1200" b="0" i="0" kern="1200" baseline="0" dirty="0" err="1">
                <a:solidFill>
                  <a:schemeClr val="tx1"/>
                </a:solidFill>
                <a:effectLst/>
                <a:latin typeface="+mn-lt"/>
                <a:ea typeface="+mn-ea"/>
                <a:cs typeface="+mn-cs"/>
              </a:rPr>
              <a:t>Reconnaisance</a:t>
            </a:r>
            <a:r>
              <a:rPr lang="en-US" sz="1200" b="0" i="0" kern="1200" baseline="0" dirty="0">
                <a:solidFill>
                  <a:schemeClr val="tx1"/>
                </a:solidFill>
                <a:effectLst/>
                <a:latin typeface="+mn-lt"/>
                <a:ea typeface="+mn-ea"/>
                <a:cs typeface="+mn-cs"/>
              </a:rPr>
              <a:t> surveys can be ground or airborne</a:t>
            </a:r>
            <a:endParaRPr lang="en-US" sz="1200" b="1" i="0" kern="1200" baseline="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824006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CA" sz="1800" b="1" dirty="0">
                <a:effectLst/>
                <a:latin typeface="Arial" panose="020B0604020202020204" pitchFamily="34" charset="0"/>
              </a:rPr>
              <a:t>Seismic reflection is the principal method by which petroleum industry images hydrocarbon bearing structures </a:t>
            </a:r>
            <a:endParaRPr lang="en-CA" sz="1800" dirty="0">
              <a:effectLst/>
              <a:latin typeface="ArialMT"/>
            </a:endParaRPr>
          </a:p>
          <a:p>
            <a:pPr>
              <a:buFont typeface="Arial" panose="020B0604020202020204" pitchFamily="34" charset="0"/>
              <a:buChar char="•"/>
            </a:pPr>
            <a:r>
              <a:rPr lang="en-CA" sz="1800" b="1" dirty="0">
                <a:effectLst/>
                <a:latin typeface="Arial" panose="020B0604020202020204" pitchFamily="34" charset="0"/>
              </a:rPr>
              <a:t>Compressed air guns towed behind a seismic vessel discharge high pressure pulse of air just beneath the sea surface. </a:t>
            </a:r>
            <a:endParaRPr lang="en-CA" sz="1800" dirty="0">
              <a:effectLst/>
              <a:latin typeface="ArialMT"/>
            </a:endParaRPr>
          </a:p>
          <a:p>
            <a:pPr>
              <a:buFont typeface="Arial" panose="020B0604020202020204" pitchFamily="34" charset="0"/>
              <a:buChar char="•"/>
            </a:pPr>
            <a:r>
              <a:rPr lang="en-CA" sz="1800" b="1" dirty="0">
                <a:effectLst/>
                <a:latin typeface="Arial" panose="020B0604020202020204" pitchFamily="34" charset="0"/>
              </a:rPr>
              <a:t>High pressure pulse penetrate the subsurface and are reflected back towards the hydrophones / Geophones from the rock interface </a:t>
            </a:r>
            <a:endParaRPr lang="en-CA" sz="1800" dirty="0">
              <a:effectLst/>
              <a:latin typeface="ArialMT"/>
            </a:endParaRPr>
          </a:p>
          <a:p>
            <a:pPr marL="0" indent="0">
              <a:buFont typeface="Arial" panose="020B0604020202020204" pitchFamily="34" charset="0"/>
              <a:buNone/>
            </a:pPr>
            <a:r>
              <a:rPr lang="en-US" sz="4000" dirty="0">
                <a:solidFill>
                  <a:schemeClr val="tx2"/>
                </a:solidFill>
              </a:rPr>
              <a:t>when </a:t>
            </a:r>
            <a:r>
              <a:rPr lang="en-US" sz="1200" b="1" dirty="0">
                <a:solidFill>
                  <a:schemeClr val="tx2"/>
                </a:solidFill>
              </a:rPr>
              <a:t>drilling. </a:t>
            </a:r>
          </a:p>
          <a:p>
            <a:pPr marL="0" indent="0">
              <a:buFont typeface="Arial" panose="020B0604020202020204" pitchFamily="34" charset="0"/>
              <a:buNone/>
            </a:pPr>
            <a:r>
              <a:rPr lang="en-US" sz="1200" b="1" dirty="0">
                <a:solidFill>
                  <a:schemeClr val="tx2"/>
                </a:solidFill>
              </a:rPr>
              <a:t>Should the well hit oil, more wells are drilled to collect data on the extend of the  reservoir. The entire exploration period is usually a data gathering exercise.</a:t>
            </a:r>
          </a:p>
          <a:p>
            <a:pPr marL="0" indent="0">
              <a:buFont typeface="Arial" panose="020B0604020202020204" pitchFamily="34" charset="0"/>
              <a:buNone/>
            </a:pPr>
            <a:r>
              <a:rPr lang="en-US" sz="1200" b="1" dirty="0">
                <a:solidFill>
                  <a:schemeClr val="tx2"/>
                </a:solidFill>
              </a:rPr>
              <a:t> the process of data management is continuous and occasionally a lot of software is necessary for example petrel software for reservoirs </a:t>
            </a:r>
          </a:p>
          <a:p>
            <a:pPr marL="0" indent="0">
              <a:buFont typeface="Arial" panose="020B0604020202020204" pitchFamily="34" charset="0"/>
              <a:buNone/>
            </a:pPr>
            <a:r>
              <a:rPr lang="en-US" sz="1200" b="1" dirty="0">
                <a:solidFill>
                  <a:schemeClr val="tx2"/>
                </a:solidFill>
              </a:rPr>
              <a:t> the data got at this stage is usually geological data as revenue data cannot be acquired at this stage</a:t>
            </a:r>
          </a:p>
          <a:p>
            <a:pPr marL="0" indent="0">
              <a:buFont typeface="Arial" panose="020B0604020202020204" pitchFamily="34" charset="0"/>
              <a:buNone/>
            </a:pPr>
            <a:endParaRPr lang="en-US" sz="1200" b="1" dirty="0">
              <a:solidFill>
                <a:schemeClr val="tx2"/>
              </a:solidFill>
            </a:endParaRPr>
          </a:p>
          <a:p>
            <a:pPr marL="0" indent="0">
              <a:buFont typeface="Arial" panose="020B0604020202020204" pitchFamily="34" charset="0"/>
              <a:buNone/>
            </a:pPr>
            <a:r>
              <a:rPr lang="en-US" sz="1200" b="1" dirty="0">
                <a:solidFill>
                  <a:schemeClr val="tx2"/>
                </a:solidFill>
              </a:rPr>
              <a:t>It is at this stage here agreements are made on how the fields should be developed and how production shall be done</a:t>
            </a:r>
          </a:p>
          <a:p>
            <a:r>
              <a:rPr lang="en-US" sz="1600" dirty="0">
                <a:solidFill>
                  <a:schemeClr val="tx2"/>
                </a:solidFill>
              </a:rPr>
              <a:t>Environmental data is also collected </a:t>
            </a:r>
            <a:r>
              <a:rPr lang="en-US" sz="1600" dirty="0" err="1">
                <a:solidFill>
                  <a:schemeClr val="tx2"/>
                </a:solidFill>
              </a:rPr>
              <a:t>dueinr</a:t>
            </a:r>
            <a:endParaRPr lang="en-US" sz="1600" dirty="0">
              <a:solidFill>
                <a:schemeClr val="tx2"/>
              </a:solidFill>
            </a:endParaRPr>
          </a:p>
          <a:p>
            <a:endParaRPr lang="en-US" dirty="0"/>
          </a:p>
        </p:txBody>
      </p:sp>
    </p:spTree>
    <p:extLst>
      <p:ext uri="{BB962C8B-B14F-4D97-AF65-F5344CB8AC3E}">
        <p14:creationId xmlns:p14="http://schemas.microsoft.com/office/powerpoint/2010/main" val="4232472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b="0" i="0" dirty="0">
                <a:solidFill>
                  <a:srgbClr val="313537"/>
                </a:solidFill>
                <a:effectLst/>
                <a:latin typeface="Roboto" panose="02000000000000000000" pitchFamily="2" charset="0"/>
              </a:rPr>
              <a:t>Government, through ministries and agencies/directorates, should ensure that information from these surveys are stored and updated in a database. Controls should be in place to ensure that reliable and up-to-date information is available in the database. </a:t>
            </a:r>
          </a:p>
          <a:p>
            <a:pPr algn="l" fontAlgn="base"/>
            <a:r>
              <a:rPr lang="en-CA" b="0" i="0" dirty="0">
                <a:solidFill>
                  <a:srgbClr val="313537"/>
                </a:solidFill>
                <a:effectLst/>
                <a:latin typeface="Roboto" panose="02000000000000000000" pitchFamily="2" charset="0"/>
              </a:rPr>
              <a:t>Geological information infrastructure, including regional assessment of petroleum and mineral resources, is also important, as it enables government to better understand and manage: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the country’s petroleum and mineral resources,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define public policies,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manage land-related conflicts, assess potential future revenues and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facilitate bidding processes, particularly in the case of hydrocarbons.</a:t>
            </a: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147294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Chartered Professional Accountant, Chartered Accountant (CPA Canada)</a:t>
            </a:r>
          </a:p>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BCom in Accounting, BA in Economics </a:t>
            </a:r>
          </a:p>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7 years with OAG Alberta in financial statement and performance audits </a:t>
            </a:r>
          </a:p>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3 years with OAG Bermuda in financial statement audits and public interest reporting </a:t>
            </a:r>
          </a:p>
          <a:p>
            <a:pPr marL="742950" marR="0" lvl="1" indent="-285750" algn="l">
              <a:spcBef>
                <a:spcPts val="0"/>
              </a:spcBef>
              <a:spcAft>
                <a:spcPts val="0"/>
              </a:spcAft>
              <a:buFont typeface="Courier New" panose="02070309020205020404" pitchFamily="49" charset="0"/>
              <a:buChar char="o"/>
            </a:pPr>
            <a:r>
              <a:rPr lang="en-CA" sz="1100" b="0" i="0" u="none" strike="noStrike" dirty="0">
                <a:solidFill>
                  <a:srgbClr val="000000"/>
                </a:solidFill>
                <a:effectLst/>
                <a:latin typeface="Calibri" panose="020F0502020204030204" pitchFamily="34" charset="0"/>
              </a:rPr>
              <a:t>In conjunction with OAG Cayman Islands, assisted OAG Bermuda with developing CSAE 3001 performance audit methodology </a:t>
            </a:r>
          </a:p>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Experience in Alberta focused mainly on Energy and Health sectors  </a:t>
            </a:r>
          </a:p>
          <a:p>
            <a:pPr marL="0" marR="0" algn="l">
              <a:spcBef>
                <a:spcPts val="0"/>
              </a:spcBef>
              <a:spcAft>
                <a:spcPts val="0"/>
              </a:spcAft>
              <a:buFont typeface="Arial" panose="020B0604020202020204" pitchFamily="34" charset="0"/>
              <a:buChar char="•"/>
            </a:pPr>
            <a:r>
              <a:rPr lang="en-CA" sz="1100" b="0" i="0" u="none" strike="noStrike" dirty="0">
                <a:solidFill>
                  <a:srgbClr val="000000"/>
                </a:solidFill>
                <a:effectLst/>
                <a:latin typeface="Calibri" panose="020F0502020204030204" pitchFamily="34" charset="0"/>
              </a:rPr>
              <a:t>Facilitated training through OAG Alberta and OAG Bermuda</a:t>
            </a:r>
          </a:p>
          <a:p>
            <a:endParaRPr lang="en-US" dirty="0"/>
          </a:p>
        </p:txBody>
      </p:sp>
    </p:spTree>
    <p:extLst>
      <p:ext uri="{BB962C8B-B14F-4D97-AF65-F5344CB8AC3E}">
        <p14:creationId xmlns:p14="http://schemas.microsoft.com/office/powerpoint/2010/main" val="15074265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management occurs all through the life cycle of the resource .Data is acquired at all stages and has to be managed</a:t>
            </a:r>
          </a:p>
          <a:p>
            <a:endParaRPr lang="en-US" dirty="0"/>
          </a:p>
        </p:txBody>
      </p:sp>
    </p:spTree>
    <p:extLst>
      <p:ext uri="{BB962C8B-B14F-4D97-AF65-F5344CB8AC3E}">
        <p14:creationId xmlns:p14="http://schemas.microsoft.com/office/powerpoint/2010/main" val="2787577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Roboto" panose="02000000000000000000" pitchFamily="2" charset="0"/>
              </a:rPr>
              <a:t>All data gathered from seismic surveys in Norway feed into a centralised database run by the Norwegian government. What is, however, unique in the Norwegian model is the responsibilities placed on the licensees by the government. When companies are given a licence to explore an area within the block, they are obliged to do it thoroughly. While the Norwegian government carries out the initial seismic surveys, it expects the licensees to carry out much more detailed and extensive seismic surveys within their area of exploration. In addition, the companies are obliged to hand over any data gathered from the seismic surveys to the government. </a:t>
            </a:r>
          </a:p>
          <a:p>
            <a:pPr algn="l" fontAlgn="base"/>
            <a:r>
              <a:rPr lang="en-CA" b="1" i="0" u="sng" dirty="0">
                <a:solidFill>
                  <a:srgbClr val="313537"/>
                </a:solidFill>
                <a:effectLst/>
                <a:latin typeface="Roboto" panose="02000000000000000000" pitchFamily="2" charset="0"/>
              </a:rPr>
              <a:t>Why?</a:t>
            </a:r>
            <a:r>
              <a:rPr lang="en-CA" b="0" i="0" dirty="0">
                <a:solidFill>
                  <a:srgbClr val="313537"/>
                </a:solidFill>
                <a:effectLst/>
                <a:latin typeface="Roboto" panose="02000000000000000000" pitchFamily="2" charset="0"/>
              </a:rPr>
              <a:t> Government should always have the upper hand when it comes to information. It is of major strategic importance that the government has full knowledge of any petroleum and gas deposits in the seabed. This knowledge will assist in establishing future award rounds, setting of the taxation rate and prediction of future revenue from petroleum and gas production.  </a:t>
            </a:r>
          </a:p>
          <a:p>
            <a:pPr algn="l" fontAlgn="base"/>
            <a:endParaRPr lang="en-CA" b="0" i="0" dirty="0">
              <a:solidFill>
                <a:srgbClr val="313537"/>
              </a:solidFill>
              <a:effectLst/>
              <a:latin typeface="Roboto" panose="02000000000000000000" pitchFamily="2"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nb-NO" sz="1200" b="1" i="1" dirty="0" err="1"/>
              <a:t>Refer</a:t>
            </a:r>
            <a:r>
              <a:rPr lang="nb-NO" sz="1200" b="1" i="1" dirty="0"/>
              <a:t> to </a:t>
            </a:r>
            <a:r>
              <a:rPr lang="nb-NO" sz="1200" b="1" i="1" dirty="0" err="1"/>
              <a:t>document</a:t>
            </a:r>
            <a:r>
              <a:rPr lang="nb-NO" sz="1200" b="1" i="1" dirty="0"/>
              <a:t> </a:t>
            </a:r>
            <a:r>
              <a:rPr lang="nb-NO" sz="1200" b="1" i="1" dirty="0" err="1"/>
              <a:t>on</a:t>
            </a:r>
            <a:r>
              <a:rPr lang="nb-NO" sz="1200" b="1" i="1" dirty="0"/>
              <a:t> </a:t>
            </a:r>
            <a:r>
              <a:rPr lang="nb-NO" sz="1200" b="1" i="1" dirty="0" err="1"/>
              <a:t>audits</a:t>
            </a:r>
            <a:r>
              <a:rPr lang="nb-NO" sz="1200" b="1" i="1" dirty="0"/>
              <a:t> </a:t>
            </a:r>
            <a:r>
              <a:rPr lang="nb-NO" sz="1200" b="1" i="1" dirty="0" err="1"/>
              <a:t>conducted</a:t>
            </a:r>
            <a:r>
              <a:rPr lang="nb-NO" sz="1200" b="1" i="1" dirty="0"/>
              <a:t>.</a:t>
            </a:r>
          </a:p>
          <a:p>
            <a:pPr algn="l" fontAlgn="base"/>
            <a:endParaRPr lang="en-CA" b="0" i="0" dirty="0">
              <a:solidFill>
                <a:srgbClr val="313537"/>
              </a:solidFill>
              <a:effectLst/>
              <a:latin typeface="Roboto" panose="02000000000000000000" pitchFamily="2" charset="0"/>
            </a:endParaRP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7809181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1" i="0" dirty="0">
                <a:solidFill>
                  <a:srgbClr val="313537"/>
                </a:solidFill>
                <a:effectLst/>
                <a:latin typeface="Roboto" panose="02000000000000000000" pitchFamily="2" charset="0"/>
              </a:rPr>
              <a:t>The SAI should assess the following:</a:t>
            </a:r>
            <a:endParaRPr lang="en-CA" b="0" i="0" dirty="0">
              <a:solidFill>
                <a:srgbClr val="313537"/>
              </a:solidFill>
              <a:effectLst/>
              <a:latin typeface="merriweather" panose="020F0502020204030204" pitchFamily="34" charset="0"/>
            </a:endParaRPr>
          </a:p>
          <a:p>
            <a:pPr algn="l" fontAlgn="base"/>
            <a:r>
              <a:rPr lang="en-CA" b="0" i="0" dirty="0">
                <a:solidFill>
                  <a:srgbClr val="FFFFFF"/>
                </a:solidFill>
                <a:effectLst/>
                <a:latin typeface="inherit"/>
              </a:rPr>
              <a:t>1</a:t>
            </a:r>
          </a:p>
          <a:p>
            <a:pPr algn="l" fontAlgn="base"/>
            <a:r>
              <a:rPr lang="en-CA" b="0" i="0" dirty="0">
                <a:solidFill>
                  <a:srgbClr val="313537"/>
                </a:solidFill>
                <a:effectLst/>
                <a:latin typeface="merriweather" pitchFamily="2" charset="77"/>
              </a:rPr>
              <a:t>Whether an EIA was conducted prior to the political approval or if one is planned. Who did the EIA?</a:t>
            </a:r>
          </a:p>
          <a:p>
            <a:pPr algn="l" fontAlgn="base"/>
            <a:r>
              <a:rPr lang="en-CA" b="0" i="0" dirty="0">
                <a:solidFill>
                  <a:srgbClr val="FFFFFF"/>
                </a:solidFill>
                <a:effectLst/>
                <a:latin typeface="inherit"/>
              </a:rPr>
              <a:t>2</a:t>
            </a:r>
          </a:p>
          <a:p>
            <a:pPr algn="l" fontAlgn="base"/>
            <a:r>
              <a:rPr lang="en-CA" b="0" i="0" dirty="0">
                <a:solidFill>
                  <a:srgbClr val="313537"/>
                </a:solidFill>
                <a:effectLst/>
                <a:latin typeface="merriweather" pitchFamily="2" charset="77"/>
              </a:rPr>
              <a:t>Were quality assurance processes undertaken?</a:t>
            </a:r>
          </a:p>
          <a:p>
            <a:pPr algn="l" fontAlgn="base"/>
            <a:r>
              <a:rPr lang="en-CA" b="0" i="0" dirty="0">
                <a:solidFill>
                  <a:srgbClr val="FFFFFF"/>
                </a:solidFill>
                <a:effectLst/>
                <a:latin typeface="inherit"/>
              </a:rPr>
              <a:t>3</a:t>
            </a:r>
          </a:p>
          <a:p>
            <a:pPr algn="l" fontAlgn="base"/>
            <a:r>
              <a:rPr lang="en-CA" b="0" i="0" dirty="0">
                <a:solidFill>
                  <a:srgbClr val="313537"/>
                </a:solidFill>
                <a:effectLst/>
                <a:latin typeface="merriweather" pitchFamily="2" charset="77"/>
              </a:rPr>
              <a:t>Is there a reason to doubt the reliability of the seismic study?</a:t>
            </a:r>
          </a:p>
          <a:p>
            <a:pPr algn="l" fontAlgn="base"/>
            <a:r>
              <a:rPr lang="en-CA" b="0" i="0" dirty="0">
                <a:solidFill>
                  <a:srgbClr val="FFFFFF"/>
                </a:solidFill>
                <a:effectLst/>
                <a:latin typeface="inherit"/>
              </a:rPr>
              <a:t>4</a:t>
            </a:r>
          </a:p>
          <a:p>
            <a:pPr algn="l" fontAlgn="base"/>
            <a:r>
              <a:rPr lang="en-CA" b="0" i="0" dirty="0">
                <a:solidFill>
                  <a:srgbClr val="313537"/>
                </a:solidFill>
                <a:effectLst/>
                <a:latin typeface="merriweather" pitchFamily="2" charset="77"/>
              </a:rPr>
              <a:t>What is the competence of those performing the study?</a:t>
            </a:r>
          </a:p>
          <a:p>
            <a:pPr algn="l" fontAlgn="base"/>
            <a:r>
              <a:rPr lang="en-CA" b="0" i="0" dirty="0">
                <a:solidFill>
                  <a:srgbClr val="FFFFFF"/>
                </a:solidFill>
                <a:effectLst/>
                <a:latin typeface="inherit"/>
              </a:rPr>
              <a:t>5</a:t>
            </a:r>
          </a:p>
          <a:p>
            <a:pPr algn="l" fontAlgn="base"/>
            <a:r>
              <a:rPr lang="en-CA" b="0" i="0" dirty="0">
                <a:solidFill>
                  <a:srgbClr val="313537"/>
                </a:solidFill>
                <a:effectLst/>
                <a:latin typeface="merriweather" pitchFamily="2" charset="77"/>
              </a:rPr>
              <a:t>Does the government run a seismic data database? </a:t>
            </a:r>
          </a:p>
          <a:p>
            <a:pPr algn="l" fontAlgn="base"/>
            <a:r>
              <a:rPr lang="en-CA" b="0" i="0" dirty="0">
                <a:solidFill>
                  <a:srgbClr val="FFFFFF"/>
                </a:solidFill>
                <a:effectLst/>
                <a:latin typeface="inherit"/>
              </a:rPr>
              <a:t>6</a:t>
            </a:r>
          </a:p>
          <a:p>
            <a:pPr algn="l" fontAlgn="base"/>
            <a:r>
              <a:rPr lang="en-CA" b="0" i="0" dirty="0">
                <a:solidFill>
                  <a:srgbClr val="313537"/>
                </a:solidFill>
                <a:effectLst/>
                <a:latin typeface="merriweather" pitchFamily="2" charset="77"/>
              </a:rPr>
              <a:t>If yes, is it complete and is proper data security provided for?</a:t>
            </a:r>
          </a:p>
          <a:p>
            <a:pPr algn="l" fontAlgn="base"/>
            <a:r>
              <a:rPr lang="en-CA" b="0" i="0" dirty="0">
                <a:solidFill>
                  <a:srgbClr val="FFFFFF"/>
                </a:solidFill>
                <a:effectLst/>
                <a:latin typeface="inherit"/>
              </a:rPr>
              <a:t>7</a:t>
            </a:r>
          </a:p>
          <a:p>
            <a:pPr algn="l" fontAlgn="base"/>
            <a:r>
              <a:rPr lang="en-CA" b="0" i="0" dirty="0">
                <a:solidFill>
                  <a:srgbClr val="313537"/>
                </a:solidFill>
                <a:effectLst/>
                <a:latin typeface="merriweather" pitchFamily="2" charset="77"/>
              </a:rPr>
              <a:t>Are the data up to date?</a:t>
            </a:r>
          </a:p>
          <a:p>
            <a:endParaRPr lang="en-US" dirty="0"/>
          </a:p>
          <a:p>
            <a:r>
              <a:rPr lang="en-CA" b="1" i="0" dirty="0">
                <a:solidFill>
                  <a:srgbClr val="313537"/>
                </a:solidFill>
                <a:effectLst/>
                <a:latin typeface="Roboto" panose="02000000000000000000" pitchFamily="2" charset="0"/>
              </a:rPr>
              <a:t>Weak information security poses the risk that information may be disclosed to unauthorised persons with no proper access; where security is low, information may be amended unlawfully.</a:t>
            </a:r>
            <a:endParaRPr lang="en-US" dirty="0"/>
          </a:p>
        </p:txBody>
      </p:sp>
    </p:spTree>
    <p:extLst>
      <p:ext uri="{BB962C8B-B14F-4D97-AF65-F5344CB8AC3E}">
        <p14:creationId xmlns:p14="http://schemas.microsoft.com/office/powerpoint/2010/main" val="1606925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1" i="0" dirty="0">
                <a:solidFill>
                  <a:srgbClr val="313537"/>
                </a:solidFill>
                <a:effectLst/>
                <a:latin typeface="Roboto" panose="02000000000000000000" pitchFamily="2" charset="0"/>
              </a:rPr>
              <a:t>The SAI should assess the following:</a:t>
            </a:r>
            <a:endParaRPr lang="en-CA" b="0" i="0" dirty="0">
              <a:solidFill>
                <a:srgbClr val="313537"/>
              </a:solidFill>
              <a:effectLst/>
              <a:latin typeface="merriweather" panose="020F0502020204030204" pitchFamily="34" charset="0"/>
            </a:endParaRPr>
          </a:p>
          <a:p>
            <a:pPr algn="l" fontAlgn="base"/>
            <a:r>
              <a:rPr lang="en-CA" b="0" i="0" dirty="0">
                <a:solidFill>
                  <a:srgbClr val="FFFFFF"/>
                </a:solidFill>
                <a:effectLst/>
                <a:latin typeface="inherit"/>
              </a:rPr>
              <a:t>1</a:t>
            </a:r>
          </a:p>
          <a:p>
            <a:pPr algn="l" fontAlgn="base"/>
            <a:r>
              <a:rPr lang="en-CA" b="0" i="0" dirty="0">
                <a:solidFill>
                  <a:srgbClr val="313537"/>
                </a:solidFill>
                <a:effectLst/>
                <a:latin typeface="merriweather" pitchFamily="2" charset="77"/>
              </a:rPr>
              <a:t>Whether an EIA was conducted prior to the political approval or if one is planned. Who did the EIA?</a:t>
            </a:r>
          </a:p>
          <a:p>
            <a:pPr algn="l" fontAlgn="base"/>
            <a:r>
              <a:rPr lang="en-CA" b="0" i="0" dirty="0">
                <a:solidFill>
                  <a:srgbClr val="FFFFFF"/>
                </a:solidFill>
                <a:effectLst/>
                <a:latin typeface="inherit"/>
              </a:rPr>
              <a:t>2</a:t>
            </a:r>
          </a:p>
          <a:p>
            <a:pPr algn="l" fontAlgn="base"/>
            <a:r>
              <a:rPr lang="en-CA" b="0" i="0" dirty="0">
                <a:solidFill>
                  <a:srgbClr val="313537"/>
                </a:solidFill>
                <a:effectLst/>
                <a:latin typeface="merriweather" pitchFamily="2" charset="77"/>
              </a:rPr>
              <a:t>Were quality assurance processes undertaken?</a:t>
            </a:r>
          </a:p>
          <a:p>
            <a:pPr algn="l" fontAlgn="base"/>
            <a:r>
              <a:rPr lang="en-CA" b="0" i="0" dirty="0">
                <a:solidFill>
                  <a:srgbClr val="FFFFFF"/>
                </a:solidFill>
                <a:effectLst/>
                <a:latin typeface="inherit"/>
              </a:rPr>
              <a:t>3</a:t>
            </a:r>
          </a:p>
          <a:p>
            <a:pPr algn="l" fontAlgn="base"/>
            <a:r>
              <a:rPr lang="en-CA" b="0" i="0" dirty="0">
                <a:solidFill>
                  <a:srgbClr val="313537"/>
                </a:solidFill>
                <a:effectLst/>
                <a:latin typeface="merriweather" pitchFamily="2" charset="77"/>
              </a:rPr>
              <a:t>Is there a reason to doubt the reliability of the seismic study?</a:t>
            </a:r>
          </a:p>
          <a:p>
            <a:pPr algn="l" fontAlgn="base"/>
            <a:r>
              <a:rPr lang="en-CA" b="0" i="0" dirty="0">
                <a:solidFill>
                  <a:srgbClr val="FFFFFF"/>
                </a:solidFill>
                <a:effectLst/>
                <a:latin typeface="inherit"/>
              </a:rPr>
              <a:t>4</a:t>
            </a:r>
          </a:p>
          <a:p>
            <a:pPr algn="l" fontAlgn="base"/>
            <a:r>
              <a:rPr lang="en-CA" b="0" i="0" dirty="0">
                <a:solidFill>
                  <a:srgbClr val="313537"/>
                </a:solidFill>
                <a:effectLst/>
                <a:latin typeface="merriweather" pitchFamily="2" charset="77"/>
              </a:rPr>
              <a:t>What is the competence of those performing the study?</a:t>
            </a:r>
          </a:p>
          <a:p>
            <a:pPr algn="l" fontAlgn="base"/>
            <a:r>
              <a:rPr lang="en-CA" b="0" i="0" dirty="0">
                <a:solidFill>
                  <a:srgbClr val="FFFFFF"/>
                </a:solidFill>
                <a:effectLst/>
                <a:latin typeface="inherit"/>
              </a:rPr>
              <a:t>5</a:t>
            </a:r>
          </a:p>
          <a:p>
            <a:pPr algn="l" fontAlgn="base"/>
            <a:r>
              <a:rPr lang="en-CA" b="0" i="0" dirty="0">
                <a:solidFill>
                  <a:srgbClr val="313537"/>
                </a:solidFill>
                <a:effectLst/>
                <a:latin typeface="merriweather" pitchFamily="2" charset="77"/>
              </a:rPr>
              <a:t>Does the government run a seismic data database? </a:t>
            </a:r>
          </a:p>
          <a:p>
            <a:pPr algn="l" fontAlgn="base"/>
            <a:r>
              <a:rPr lang="en-CA" b="0" i="0" dirty="0">
                <a:solidFill>
                  <a:srgbClr val="FFFFFF"/>
                </a:solidFill>
                <a:effectLst/>
                <a:latin typeface="inherit"/>
              </a:rPr>
              <a:t>6</a:t>
            </a:r>
          </a:p>
          <a:p>
            <a:pPr algn="l" fontAlgn="base"/>
            <a:r>
              <a:rPr lang="en-CA" b="0" i="0" dirty="0">
                <a:solidFill>
                  <a:srgbClr val="313537"/>
                </a:solidFill>
                <a:effectLst/>
                <a:latin typeface="merriweather" pitchFamily="2" charset="77"/>
              </a:rPr>
              <a:t>If yes, is it complete and is proper data security provided for?</a:t>
            </a:r>
          </a:p>
          <a:p>
            <a:pPr algn="l" fontAlgn="base"/>
            <a:r>
              <a:rPr lang="en-CA" b="0" i="0" dirty="0">
                <a:solidFill>
                  <a:srgbClr val="FFFFFF"/>
                </a:solidFill>
                <a:effectLst/>
                <a:latin typeface="inherit"/>
              </a:rPr>
              <a:t>7</a:t>
            </a:r>
          </a:p>
          <a:p>
            <a:pPr algn="l" fontAlgn="base"/>
            <a:r>
              <a:rPr lang="en-CA" b="0" i="0" dirty="0">
                <a:solidFill>
                  <a:srgbClr val="313537"/>
                </a:solidFill>
                <a:effectLst/>
                <a:latin typeface="merriweather" pitchFamily="2" charset="77"/>
              </a:rPr>
              <a:t>Are the data up to date?</a:t>
            </a:r>
          </a:p>
          <a:p>
            <a:endParaRPr lang="en-US" dirty="0"/>
          </a:p>
        </p:txBody>
      </p:sp>
    </p:spTree>
    <p:extLst>
      <p:ext uri="{BB962C8B-B14F-4D97-AF65-F5344CB8AC3E}">
        <p14:creationId xmlns:p14="http://schemas.microsoft.com/office/powerpoint/2010/main" val="24650719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Competitive: model PSA:</a:t>
            </a:r>
          </a:p>
          <a:p>
            <a:r>
              <a:rPr lang="en-US" dirty="0"/>
              <a:t>Some variables</a:t>
            </a:r>
            <a:r>
              <a:rPr lang="en-US" baseline="0" dirty="0"/>
              <a:t> can be fixed </a:t>
            </a:r>
            <a:r>
              <a:rPr lang="en-US" baseline="0" dirty="0" err="1"/>
              <a:t>e.g</a:t>
            </a:r>
            <a:r>
              <a:rPr lang="en-US" baseline="0" dirty="0"/>
              <a:t> duration of </a:t>
            </a:r>
            <a:r>
              <a:rPr lang="en-US" baseline="0" dirty="0" err="1"/>
              <a:t>licence</a:t>
            </a:r>
            <a:r>
              <a:rPr lang="en-US" baseline="0" dirty="0"/>
              <a:t>, Some levies like training levies</a:t>
            </a:r>
          </a:p>
          <a:p>
            <a:r>
              <a:rPr lang="en-US" baseline="0" dirty="0"/>
              <a:t>Ideally competitive, transparent , not bi-lateral with selection criteria for winning bid (low cost, high experience </a:t>
            </a:r>
            <a:r>
              <a:rPr lang="en-US" baseline="0" dirty="0" err="1"/>
              <a:t>etc</a:t>
            </a:r>
            <a:r>
              <a:rPr lang="en-US" baseline="0" dirty="0"/>
              <a:t>,)</a:t>
            </a:r>
          </a:p>
          <a:p>
            <a:r>
              <a:rPr lang="en-US" baseline="0" dirty="0"/>
              <a:t>High risk area for corruption</a:t>
            </a:r>
            <a:endParaRPr lang="en-US" dirty="0"/>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Some countries use rigid systems with only a few biddable parameters that affect the sharing of benefits between the government and the investors.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Some award exploration rights based on the work programme.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 some others, many terms are negotiable. </a:t>
            </a:r>
          </a:p>
          <a:p>
            <a:pPr algn="l" fontAlgn="base"/>
            <a:r>
              <a:rPr lang="en-CA" b="1" i="0" dirty="0">
                <a:solidFill>
                  <a:srgbClr val="313537"/>
                </a:solidFill>
                <a:effectLst/>
                <a:latin typeface="Roboto" panose="02000000000000000000" pitchFamily="2" charset="0"/>
              </a:rPr>
              <a:t>There is no model bidding system or strategy that governments globally can adopt.</a:t>
            </a:r>
            <a:endParaRPr lang="en-CA" b="0" i="0" dirty="0">
              <a:solidFill>
                <a:srgbClr val="313537"/>
              </a:solidFill>
              <a:effectLst/>
              <a:latin typeface="Roboto" panose="02000000000000000000" pitchFamily="2" charset="0"/>
            </a:endParaRPr>
          </a:p>
          <a:p>
            <a:endParaRPr lang="en-US" dirty="0"/>
          </a:p>
          <a:p>
            <a:r>
              <a:rPr lang="en-US" dirty="0"/>
              <a:t>IOCs are in strong negotiating positions so countries should </a:t>
            </a:r>
            <a:r>
              <a:rPr lang="en-US" dirty="0" err="1"/>
              <a:t>leran</a:t>
            </a:r>
            <a:r>
              <a:rPr lang="en-US" dirty="0"/>
              <a:t> from </a:t>
            </a:r>
            <a:r>
              <a:rPr lang="en-US" dirty="0" err="1"/>
              <a:t>mistkaes</a:t>
            </a:r>
            <a:r>
              <a:rPr lang="en-US" dirty="0"/>
              <a:t> and apply good practices from other countries</a:t>
            </a:r>
          </a:p>
        </p:txBody>
      </p:sp>
    </p:spTree>
    <p:extLst>
      <p:ext uri="{BB962C8B-B14F-4D97-AF65-F5344CB8AC3E}">
        <p14:creationId xmlns:p14="http://schemas.microsoft.com/office/powerpoint/2010/main" val="36445886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Fiscal Instrument: </a:t>
            </a:r>
            <a:r>
              <a:rPr lang="en-US" dirty="0"/>
              <a:t>General frameworks used by Host Governments(HGs) to manage(generate revenue) natural resources</a:t>
            </a:r>
          </a:p>
          <a:p>
            <a:endParaRPr lang="en-US" dirty="0"/>
          </a:p>
        </p:txBody>
      </p:sp>
    </p:spTree>
    <p:extLst>
      <p:ext uri="{BB962C8B-B14F-4D97-AF65-F5344CB8AC3E}">
        <p14:creationId xmlns:p14="http://schemas.microsoft.com/office/powerpoint/2010/main" val="41812724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Roboto" panose="02000000000000000000" pitchFamily="2" charset="0"/>
              </a:rPr>
              <a:t>Production sharing contracts (PSCs) are among the most common types of contractual arrangements for mining or petroleum exploration and development. </a:t>
            </a:r>
          </a:p>
          <a:p>
            <a:pPr algn="l" fontAlgn="base"/>
            <a:r>
              <a:rPr lang="en-CA" b="0" i="0" dirty="0">
                <a:solidFill>
                  <a:srgbClr val="313537"/>
                </a:solidFill>
                <a:effectLst/>
                <a:latin typeface="Roboto" panose="02000000000000000000" pitchFamily="2" charset="0"/>
              </a:rPr>
              <a:t/>
            </a:r>
            <a:br>
              <a:rPr lang="en-CA" b="0" i="0" dirty="0">
                <a:solidFill>
                  <a:srgbClr val="313537"/>
                </a:solidFill>
                <a:effectLst/>
                <a:latin typeface="Roboto" panose="02000000000000000000" pitchFamily="2" charset="0"/>
              </a:rPr>
            </a:br>
            <a:endParaRPr lang="en-CA" b="0" i="0" dirty="0">
              <a:solidFill>
                <a:srgbClr val="313537"/>
              </a:solidFill>
              <a:effectLst/>
              <a:latin typeface="Roboto" panose="02000000000000000000" pitchFamily="2" charset="0"/>
            </a:endParaRPr>
          </a:p>
          <a:p>
            <a:pPr algn="l" fontAlgn="base"/>
            <a:r>
              <a:rPr lang="en-CA" b="0" i="0" dirty="0">
                <a:solidFill>
                  <a:srgbClr val="313537"/>
                </a:solidFill>
                <a:effectLst/>
                <a:latin typeface="Roboto" panose="02000000000000000000" pitchFamily="2" charset="0"/>
              </a:rPr>
              <a:t>Under a PSC the state as the owner of mineral/petroleum resources engages a mining company as a contractor to provide technical and financial services for exploration and development operations. The state is traditionally represented by the government or one of its agencies. </a:t>
            </a:r>
          </a:p>
          <a:p>
            <a:pPr algn="l" fontAlgn="base"/>
            <a:r>
              <a:rPr lang="en-CA" b="1" i="0" dirty="0">
                <a:solidFill>
                  <a:srgbClr val="313537"/>
                </a:solidFill>
                <a:effectLst/>
                <a:latin typeface="Roboto" panose="02000000000000000000" pitchFamily="2" charset="0"/>
              </a:rPr>
              <a:t>PSCs are distinguished from other types of contracts in two ways. 1) The company carries the entire exploration risk. If no minerals/petroleum is found the company receives no compensation. 2) The government owns both the resource and the installations</a:t>
            </a:r>
            <a:endParaRPr lang="en-CA" b="0" i="0" dirty="0">
              <a:solidFill>
                <a:srgbClr val="313537"/>
              </a:solidFill>
              <a:effectLst/>
              <a:latin typeface="Roboto" panose="02000000000000000000" pitchFamily="2" charset="0"/>
            </a:endParaRPr>
          </a:p>
          <a:p>
            <a:endParaRPr lang="en-US" dirty="0">
              <a:solidFill>
                <a:srgbClr val="FF0000"/>
              </a:solidFill>
            </a:endParaRPr>
          </a:p>
        </p:txBody>
      </p:sp>
    </p:spTree>
    <p:extLst>
      <p:ext uri="{BB962C8B-B14F-4D97-AF65-F5344CB8AC3E}">
        <p14:creationId xmlns:p14="http://schemas.microsoft.com/office/powerpoint/2010/main" val="4377607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Roboto" panose="02000000000000000000" pitchFamily="2" charset="0"/>
              </a:rPr>
              <a:t>The key terms and main issues involved in a fiscal system include the following:</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Who will pay for exploration and development?</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How will production costs be financed?</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Who will manage the operation?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How will the resource that is produced be shared or sold?</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 what order will the parties get paid?</a:t>
            </a:r>
          </a:p>
          <a:p>
            <a:endParaRPr lang="en-US" dirty="0">
              <a:solidFill>
                <a:srgbClr val="FF0000"/>
              </a:solidFill>
            </a:endParaRPr>
          </a:p>
        </p:txBody>
      </p:sp>
    </p:spTree>
    <p:extLst>
      <p:ext uri="{BB962C8B-B14F-4D97-AF65-F5344CB8AC3E}">
        <p14:creationId xmlns:p14="http://schemas.microsoft.com/office/powerpoint/2010/main" val="1633872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Lobbying, loopholes in the law and </a:t>
            </a:r>
            <a:r>
              <a:rPr lang="en-CA" b="0" i="0" dirty="0">
                <a:solidFill>
                  <a:srgbClr val="313537"/>
                </a:solidFill>
                <a:effectLst/>
                <a:latin typeface="Roboto" panose="02000000000000000000" pitchFamily="2" charset="0"/>
              </a:rPr>
              <a:t> of tax exemptions reduces the tax base, creates room for bribery and corruption,  which leads to lost revenue</a:t>
            </a:r>
          </a:p>
          <a:p>
            <a:pPr algn="l" fontAlgn="base"/>
            <a:r>
              <a:rPr lang="en-CA" b="0" i="0" dirty="0">
                <a:solidFill>
                  <a:srgbClr val="313537"/>
                </a:solidFill>
                <a:effectLst/>
                <a:latin typeface="Roboto" panose="02000000000000000000" pitchFamily="2" charset="0"/>
              </a:rPr>
              <a:t>For more information, refer to:</a:t>
            </a:r>
          </a:p>
          <a:p>
            <a:pPr algn="l" fontAlgn="base"/>
            <a:r>
              <a:rPr lang="en-CA" b="0" i="0" dirty="0">
                <a:solidFill>
                  <a:srgbClr val="002855"/>
                </a:solidFill>
                <a:effectLst/>
                <a:latin typeface="Roboto" panose="02000000000000000000" pitchFamily="2" charset="0"/>
                <a:hlinkClick r:id="rId3"/>
              </a:rPr>
              <a:t>http://www.cmi.no/publications/publication/?4045=taxation-mozambique-tanzania-zambia</a:t>
            </a:r>
            <a:endParaRPr lang="en-CA" b="0" i="0" dirty="0">
              <a:solidFill>
                <a:srgbClr val="313537"/>
              </a:solidFill>
              <a:effectLst/>
              <a:latin typeface="Roboto" panose="02000000000000000000" pitchFamily="2" charset="0"/>
            </a:endParaRPr>
          </a:p>
          <a:p>
            <a:pPr algn="l" fontAlgn="base"/>
            <a:r>
              <a:rPr lang="en-CA" b="0" i="0" dirty="0">
                <a:solidFill>
                  <a:srgbClr val="002855"/>
                </a:solidFill>
                <a:effectLst/>
                <a:latin typeface="Roboto" panose="02000000000000000000" pitchFamily="2" charset="0"/>
                <a:hlinkClick r:id="rId4"/>
              </a:rPr>
              <a:t>http://www.cmi.no/publications/file/4499-building-taxpayer-culture-in-mozambique.pdf</a:t>
            </a:r>
            <a:endParaRPr lang="en-CA" b="0" i="0" dirty="0">
              <a:solidFill>
                <a:srgbClr val="313537"/>
              </a:solidFill>
              <a:effectLst/>
              <a:latin typeface="Roboto" panose="02000000000000000000" pitchFamily="2" charset="0"/>
            </a:endParaRPr>
          </a:p>
          <a:p>
            <a:endParaRPr lang="en-US" dirty="0">
              <a:solidFill>
                <a:srgbClr val="FF0000"/>
              </a:solidFill>
            </a:endParaRPr>
          </a:p>
        </p:txBody>
      </p:sp>
    </p:spTree>
    <p:extLst>
      <p:ext uri="{BB962C8B-B14F-4D97-AF65-F5344CB8AC3E}">
        <p14:creationId xmlns:p14="http://schemas.microsoft.com/office/powerpoint/2010/main" val="3580995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a:t>
            </a:r>
            <a:r>
              <a:rPr lang="en-CA" dirty="0" err="1"/>
              <a:t>www.oxfordenergy.org</a:t>
            </a:r>
            <a:r>
              <a:rPr lang="en-CA" dirty="0"/>
              <a:t>/</a:t>
            </a:r>
            <a:r>
              <a:rPr lang="en-CA" dirty="0" err="1"/>
              <a:t>wpcms</a:t>
            </a:r>
            <a:r>
              <a:rPr lang="en-CA" dirty="0"/>
              <a:t>/wp-content/uploads/2010/11/WPM25-ProductionSharingAgreementsAnEconomicAnalysis-KBindemann-1999.pdf</a:t>
            </a:r>
          </a:p>
          <a:p>
            <a:r>
              <a:rPr lang="en-CA" dirty="0"/>
              <a:t>PSAs were first introduced in Indonesia in 1966. After independence nationalistic feelings were running high and foreign companies and their concessions became the target of increasing criticism and hostility. In response to this the government refused to grant new concessions. In order to overcome the subsequent stagnation in oil development, which was a disadvantage to both the country and the foreign firms, new petroleum legislation was brought in. PSAs were regarded as acceptable because the government upholds national ownership of resources. The major oil companies were initially opposed to this new contract form as they were reluctant to invest capital into an enterprise which they were not allowed to own or manage. </a:t>
            </a:r>
            <a:endParaRPr lang="en-US" dirty="0"/>
          </a:p>
        </p:txBody>
      </p:sp>
    </p:spTree>
    <p:extLst>
      <p:ext uri="{BB962C8B-B14F-4D97-AF65-F5344CB8AC3E}">
        <p14:creationId xmlns:p14="http://schemas.microsoft.com/office/powerpoint/2010/main" val="2918609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Future workshops will cover environmental and social concerns in more detail </a:t>
            </a:r>
          </a:p>
          <a:p>
            <a:endParaRPr lang="en-US" dirty="0"/>
          </a:p>
        </p:txBody>
      </p:sp>
    </p:spTree>
    <p:extLst>
      <p:ext uri="{BB962C8B-B14F-4D97-AF65-F5344CB8AC3E}">
        <p14:creationId xmlns:p14="http://schemas.microsoft.com/office/powerpoint/2010/main" val="39269367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a:t>
            </a:r>
            <a:r>
              <a:rPr lang="en-CA" dirty="0" err="1"/>
              <a:t>www.oxfordenergy.org</a:t>
            </a:r>
            <a:r>
              <a:rPr lang="en-CA" dirty="0"/>
              <a:t>/</a:t>
            </a:r>
            <a:r>
              <a:rPr lang="en-CA" dirty="0" err="1"/>
              <a:t>wpcms</a:t>
            </a:r>
            <a:r>
              <a:rPr lang="en-CA" dirty="0"/>
              <a:t>/wp-content/uploads/2010/11/WPM25-ProductionSharingAgreementsAnEconomicAnalysis-KBindemann-1999.pdf</a:t>
            </a:r>
          </a:p>
          <a:p>
            <a:r>
              <a:rPr lang="en-CA" dirty="0"/>
              <a:t>PSAs were first introduced in Indonesia in 1966. After independence nationalistic feelings were running high and foreign companies and their concessions became the target of increasing criticism and hostility. In response to this the government refused to grant new concessions. In order to overcome the subsequent stagnation in oil development, which was a disadvantage to both the country and the foreign firms, new petroleum legislation was brought in. PSAs were regarded as acceptable because the government upholds national ownership of resources. The major oil companies were initially opposed to this new contract form as they were reluctant to invest capital into an enterprise which they were not allowed to own or manage. </a:t>
            </a:r>
          </a:p>
          <a:p>
            <a:endParaRPr lang="en-CA" dirty="0"/>
          </a:p>
          <a:p>
            <a:pPr algn="l" fontAlgn="base"/>
            <a:r>
              <a:rPr lang="en-CA" b="0" i="0" dirty="0">
                <a:solidFill>
                  <a:srgbClr val="313537"/>
                </a:solidFill>
                <a:effectLst/>
                <a:latin typeface="Roboto" panose="02000000000000000000" pitchFamily="2" charset="0"/>
              </a:rPr>
              <a:t>In its most basic form a PSC has four main properties: </a:t>
            </a:r>
          </a:p>
          <a:p>
            <a:pPr algn="l" fontAlgn="base">
              <a:buFont typeface="+mj-lt"/>
              <a:buAutoNum type="arabicPeriod"/>
            </a:pPr>
            <a:r>
              <a:rPr lang="en-CA" b="0" i="0" dirty="0">
                <a:solidFill>
                  <a:srgbClr val="313537"/>
                </a:solidFill>
                <a:effectLst/>
                <a:latin typeface="Roboto" panose="02000000000000000000" pitchFamily="2" charset="0"/>
              </a:rPr>
              <a:t>The foreign partner pays a royalty on gross production to the government; </a:t>
            </a:r>
          </a:p>
          <a:p>
            <a:pPr algn="l" fontAlgn="base">
              <a:buFont typeface="+mj-lt"/>
              <a:buAutoNum type="arabicPeriod"/>
            </a:pPr>
            <a:r>
              <a:rPr lang="en-CA" b="0" i="0" dirty="0">
                <a:solidFill>
                  <a:srgbClr val="313537"/>
                </a:solidFill>
                <a:effectLst/>
                <a:latin typeface="Roboto" panose="02000000000000000000" pitchFamily="2" charset="0"/>
              </a:rPr>
              <a:t>After the royalty has been deducted, the company is entitled to a share of production for cost recovery, usually limited to some share, e.g. 50%, of the gross revenue or net revenue (after royalties have been subtracted); </a:t>
            </a:r>
          </a:p>
          <a:p>
            <a:pPr algn="l" fontAlgn="base">
              <a:buFont typeface="+mj-lt"/>
              <a:buAutoNum type="arabicPeriod"/>
            </a:pPr>
            <a:r>
              <a:rPr lang="en-CA" b="0" i="0" dirty="0">
                <a:solidFill>
                  <a:srgbClr val="313537"/>
                </a:solidFill>
                <a:effectLst/>
                <a:latin typeface="Roboto" panose="02000000000000000000" pitchFamily="2" charset="0"/>
              </a:rPr>
              <a:t>The remainder of the production (profit) is then shared between government and the company at a stipulated share (e.g. 60% for the government and 40% for the company). </a:t>
            </a:r>
          </a:p>
          <a:p>
            <a:pPr algn="l" fontAlgn="base">
              <a:buFont typeface="+mj-lt"/>
              <a:buAutoNum type="arabicPeriod"/>
            </a:pPr>
            <a:r>
              <a:rPr lang="en-CA" b="0" i="0" dirty="0">
                <a:solidFill>
                  <a:srgbClr val="313537"/>
                </a:solidFill>
                <a:effectLst/>
                <a:latin typeface="Roboto" panose="02000000000000000000" pitchFamily="2" charset="0"/>
              </a:rPr>
              <a:t>The contractor must then pay income tax (e.g. 30%) on its share of the profit. </a:t>
            </a:r>
          </a:p>
          <a:p>
            <a:endParaRPr lang="en-US" dirty="0"/>
          </a:p>
        </p:txBody>
      </p:sp>
    </p:spTree>
    <p:extLst>
      <p:ext uri="{BB962C8B-B14F-4D97-AF65-F5344CB8AC3E}">
        <p14:creationId xmlns:p14="http://schemas.microsoft.com/office/powerpoint/2010/main" val="36373804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b="1" i="1" dirty="0" err="1"/>
              <a:t>Refer</a:t>
            </a:r>
            <a:r>
              <a:rPr lang="nb-NO" b="1" i="1" dirty="0"/>
              <a:t> to </a:t>
            </a:r>
            <a:r>
              <a:rPr lang="nb-NO" b="1" i="1" dirty="0" err="1"/>
              <a:t>document</a:t>
            </a:r>
            <a:r>
              <a:rPr lang="nb-NO" b="1" i="1" dirty="0"/>
              <a:t> </a:t>
            </a:r>
            <a:r>
              <a:rPr lang="nb-NO" b="1" i="1" dirty="0" err="1"/>
              <a:t>on</a:t>
            </a:r>
            <a:r>
              <a:rPr lang="nb-NO" b="1" i="1" dirty="0"/>
              <a:t> </a:t>
            </a:r>
            <a:r>
              <a:rPr lang="nb-NO" b="1" i="1" dirty="0" err="1"/>
              <a:t>audits</a:t>
            </a:r>
            <a:r>
              <a:rPr lang="nb-NO" b="1" i="1" dirty="0"/>
              <a:t> </a:t>
            </a:r>
            <a:r>
              <a:rPr lang="nb-NO" b="1" i="1" dirty="0" err="1"/>
              <a:t>conducted</a:t>
            </a:r>
            <a:endParaRPr lang="en-US" dirty="0"/>
          </a:p>
        </p:txBody>
      </p:sp>
    </p:spTree>
    <p:extLst>
      <p:ext uri="{BB962C8B-B14F-4D97-AF65-F5344CB8AC3E}">
        <p14:creationId xmlns:p14="http://schemas.microsoft.com/office/powerpoint/2010/main" val="2065870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a:t>
            </a:r>
            <a:r>
              <a:rPr lang="en-CA" dirty="0" err="1"/>
              <a:t>www.gyeiti.org</a:t>
            </a:r>
            <a:r>
              <a:rPr lang="en-CA" dirty="0"/>
              <a:t>/reports-blog/mnr-2016-contract-with-exxon</a:t>
            </a:r>
          </a:p>
          <a:p>
            <a:r>
              <a:rPr lang="en-CA" dirty="0"/>
              <a:t>Other contracts with ON Energy and CGX Resources -  https://</a:t>
            </a:r>
            <a:r>
              <a:rPr lang="en-CA" dirty="0" err="1"/>
              <a:t>www.gyeiti.org</a:t>
            </a:r>
            <a:r>
              <a:rPr lang="en-CA" dirty="0"/>
              <a:t>/</a:t>
            </a:r>
            <a:r>
              <a:rPr lang="en-CA" dirty="0" err="1"/>
              <a:t>publications?category</a:t>
            </a:r>
            <a:r>
              <a:rPr lang="en-CA" dirty="0"/>
              <a:t>=Contracts</a:t>
            </a:r>
          </a:p>
          <a:p>
            <a:r>
              <a:rPr lang="en-CA" dirty="0"/>
              <a:t>Esso Exploration &amp; Production Guyana Limited (EEPGL) </a:t>
            </a:r>
          </a:p>
          <a:p>
            <a:r>
              <a:rPr lang="en-CA" dirty="0"/>
              <a:t>The variables in this economic evaluation included capital expenditure (CAPEX), oil and gas price, operational expenditure (OPEX), 2% royalty payment, cost recovery mechanism and 50% profit split to the Guyanese government. It is estimated that Guyana's share of the development cost will be paid back within six (6) years of commencement of production of the Liza field</a:t>
            </a:r>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77</a:t>
            </a:fld>
            <a:endParaRPr lang="en-US" dirty="0"/>
          </a:p>
        </p:txBody>
      </p:sp>
    </p:spTree>
    <p:extLst>
      <p:ext uri="{BB962C8B-B14F-4D97-AF65-F5344CB8AC3E}">
        <p14:creationId xmlns:p14="http://schemas.microsoft.com/office/powerpoint/2010/main" val="5145159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Esso Exploration &amp; Production Guyana Limited (EEPGL) </a:t>
            </a:r>
          </a:p>
          <a:p>
            <a:r>
              <a:rPr lang="en-CA" dirty="0"/>
              <a:t>The variables in this economic evaluation included capital expenditure (CAPEX), oil and gas price, operational expenditure (OPEX), 2% royalty payment, cost recovery mechanism and 50% profit split to the Guyanese government. It is estimated that Guyana's share of the development cost will be paid back within six (6) years of commencement of production of the Liza field</a:t>
            </a:r>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78</a:t>
            </a:fld>
            <a:endParaRPr lang="en-US" dirty="0"/>
          </a:p>
        </p:txBody>
      </p:sp>
    </p:spTree>
    <p:extLst>
      <p:ext uri="{BB962C8B-B14F-4D97-AF65-F5344CB8AC3E}">
        <p14:creationId xmlns:p14="http://schemas.microsoft.com/office/powerpoint/2010/main" val="2437153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the </a:t>
            </a:r>
          </a:p>
        </p:txBody>
      </p:sp>
    </p:spTree>
    <p:extLst>
      <p:ext uri="{BB962C8B-B14F-4D97-AF65-F5344CB8AC3E}">
        <p14:creationId xmlns:p14="http://schemas.microsoft.com/office/powerpoint/2010/main" val="14383813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Brain Break # 2 </a:t>
            </a: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80</a:t>
            </a:fld>
            <a:endParaRPr lang="en-US" dirty="0"/>
          </a:p>
        </p:txBody>
      </p:sp>
    </p:spTree>
    <p:extLst>
      <p:ext uri="{BB962C8B-B14F-4D97-AF65-F5344CB8AC3E}">
        <p14:creationId xmlns:p14="http://schemas.microsoft.com/office/powerpoint/2010/main" val="1153761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 content slide</a:t>
            </a:r>
            <a:r>
              <a:rPr lang="en-US" b="1" baseline="0" dirty="0"/>
              <a:t>.</a:t>
            </a:r>
            <a:endParaRPr lang="en-US" b="1" dirty="0"/>
          </a:p>
          <a:p>
            <a:pPr marL="228600" indent="-228600">
              <a:buFont typeface="+mj-lt"/>
              <a:buAutoNum type="arabicPeriod"/>
            </a:pPr>
            <a:r>
              <a:rPr lang="en-US" dirty="0"/>
              <a:t>Insert</a:t>
            </a:r>
            <a:r>
              <a:rPr lang="en-US" baseline="0" dirty="0"/>
              <a:t> Logos.</a:t>
            </a:r>
          </a:p>
          <a:p>
            <a:pPr marL="228600" indent="-228600">
              <a:buFont typeface="+mj-lt"/>
              <a:buAutoNum type="arabicPeriod"/>
            </a:pPr>
            <a:r>
              <a:rPr lang="en-US" dirty="0"/>
              <a:t>Replace</a:t>
            </a:r>
            <a:r>
              <a:rPr lang="en-US" baseline="0" dirty="0"/>
              <a:t> the placeholder text with your desired content.</a:t>
            </a:r>
          </a:p>
          <a:p>
            <a:pPr marL="228600" indent="-228600">
              <a:buFont typeface="+mj-lt"/>
              <a:buAutoNum type="arabicPeriod"/>
            </a:pPr>
            <a:r>
              <a:rPr lang="en-US" baseline="0" dirty="0"/>
              <a:t>Replace the picture by clicking the icon in the middle.</a:t>
            </a:r>
          </a:p>
          <a:p>
            <a:pPr marL="228600" indent="-228600">
              <a:buFont typeface="+mj-lt"/>
              <a:buAutoNum type="arabicPeriod"/>
            </a:pPr>
            <a:r>
              <a:rPr lang="en-US" baseline="0" dirty="0"/>
              <a:t>Delete the picture if not desired.</a:t>
            </a:r>
          </a:p>
          <a:p>
            <a:pPr marL="228600" indent="-228600">
              <a:buFont typeface="+mj-lt"/>
              <a:buAutoNum type="arabicPeriod"/>
            </a:pPr>
            <a:r>
              <a:rPr lang="en-US" dirty="0"/>
              <a:t>Replace the title placeholder text with your desired</a:t>
            </a:r>
            <a:r>
              <a:rPr lang="en-US" baseline="0" dirty="0"/>
              <a:t> title.</a:t>
            </a:r>
            <a:endParaRPr lang="en-US" dirty="0"/>
          </a:p>
          <a:p>
            <a:endParaRPr lang="en-US" dirty="0"/>
          </a:p>
        </p:txBody>
      </p:sp>
    </p:spTree>
    <p:extLst>
      <p:ext uri="{BB962C8B-B14F-4D97-AF65-F5344CB8AC3E}">
        <p14:creationId xmlns:p14="http://schemas.microsoft.com/office/powerpoint/2010/main" val="25169670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 content slide</a:t>
            </a:r>
            <a:r>
              <a:rPr lang="en-US" b="1" baseline="0" dirty="0"/>
              <a:t>.</a:t>
            </a:r>
            <a:endParaRPr lang="en-US" b="1" dirty="0"/>
          </a:p>
          <a:p>
            <a:pPr marL="228600" indent="-228600">
              <a:buFont typeface="+mj-lt"/>
              <a:buAutoNum type="arabicPeriod"/>
            </a:pPr>
            <a:r>
              <a:rPr lang="en-US" dirty="0"/>
              <a:t>Insert</a:t>
            </a:r>
            <a:r>
              <a:rPr lang="en-US" baseline="0" dirty="0"/>
              <a:t> Logos.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placeholder text with your desired content.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title placeholder text with your desired title.</a:t>
            </a:r>
          </a:p>
          <a:p>
            <a:endParaRPr lang="en-GB" dirty="0"/>
          </a:p>
        </p:txBody>
      </p:sp>
    </p:spTree>
    <p:extLst>
      <p:ext uri="{BB962C8B-B14F-4D97-AF65-F5344CB8AC3E}">
        <p14:creationId xmlns:p14="http://schemas.microsoft.com/office/powerpoint/2010/main" val="4200240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latinLnBrk="0"/>
            <a:r>
              <a:rPr lang="en-CA" b="1" i="0" dirty="0">
                <a:solidFill>
                  <a:srgbClr val="313537"/>
                </a:solidFill>
                <a:effectLst/>
                <a:latin typeface="Roboto" panose="02000000000000000000" pitchFamily="2" charset="0"/>
              </a:rPr>
              <a:t>The role of the auditor would be to ensure that government agencies and supervisory bodies see to it that the laws and agreements regulating the exploration, development and production of minerals/petroleum are adhered to.</a:t>
            </a:r>
          </a:p>
          <a:p>
            <a:pPr algn="l" fontAlgn="base" latinLnBrk="0"/>
            <a:r>
              <a:rPr lang="en-CA" b="1" i="0" dirty="0">
                <a:solidFill>
                  <a:srgbClr val="313537"/>
                </a:solidFill>
                <a:effectLst/>
                <a:latin typeface="Roboto" panose="02000000000000000000" pitchFamily="2" charset="0"/>
              </a:rPr>
              <a:t>Metering Equipment – the government could get an external assessor to perform the validation and/or spot checks on petroleum shipments</a:t>
            </a:r>
            <a:endParaRPr lang="en-CA" b="0" i="0" dirty="0">
              <a:solidFill>
                <a:srgbClr val="313537"/>
              </a:solidFill>
              <a:effectLst/>
              <a:latin typeface="Roboto" panose="02000000000000000000" pitchFamily="2" charset="0"/>
            </a:endParaRPr>
          </a:p>
          <a:p>
            <a:pPr algn="l" fontAlgn="base"/>
            <a:r>
              <a:rPr lang="en-CA" b="0" i="0" dirty="0">
                <a:solidFill>
                  <a:srgbClr val="313537"/>
                </a:solidFill>
                <a:effectLst/>
                <a:latin typeface="merriweather" pitchFamily="2" charset="77"/>
              </a:rPr>
              <a:t>Normally the auditor should not be the one doing the physical audit of equipment but should instead rely on the internal controls established by the government. However, if there is nothing to rely on the auditor may want to venture into the field. In any case,</a:t>
            </a:r>
            <a:r>
              <a:rPr lang="en-CA" b="0" i="0" dirty="0">
                <a:solidFill>
                  <a:srgbClr val="313537"/>
                </a:solidFill>
                <a:effectLst/>
                <a:latin typeface="Roboto" panose="02000000000000000000" pitchFamily="2" charset="0"/>
              </a:rPr>
              <a:t> the auditor should assess whether</a:t>
            </a:r>
          </a:p>
          <a:p>
            <a:pPr algn="l" fontAlgn="base"/>
            <a:endParaRPr lang="en-CA" b="0" i="0" dirty="0">
              <a:solidFill>
                <a:srgbClr val="313537"/>
              </a:solidFill>
              <a:effectLst/>
              <a:latin typeface="Roboto" panose="02000000000000000000" pitchFamily="2"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Reasons for Nigeria losses was that production was being measured only at the export well, and so leakages at various points were not being traced.</a:t>
            </a:r>
          </a:p>
          <a:p>
            <a:pPr algn="l" fontAlgn="base"/>
            <a:endParaRPr lang="en-CA" b="0" i="0" dirty="0">
              <a:solidFill>
                <a:srgbClr val="313537"/>
              </a:solidFill>
              <a:effectLst/>
              <a:latin typeface="merriweather" pitchFamily="2" charset="77"/>
            </a:endParaRPr>
          </a:p>
          <a:p>
            <a:endParaRPr lang="en-US" dirty="0"/>
          </a:p>
        </p:txBody>
      </p:sp>
    </p:spTree>
    <p:extLst>
      <p:ext uri="{BB962C8B-B14F-4D97-AF65-F5344CB8AC3E}">
        <p14:creationId xmlns:p14="http://schemas.microsoft.com/office/powerpoint/2010/main" val="39274796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6921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24565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Time Budget: 3 minutes</a:t>
            </a:r>
          </a:p>
          <a:p>
            <a:endParaRPr lang="en-US" dirty="0"/>
          </a:p>
          <a:p>
            <a:r>
              <a:rPr lang="en-US" dirty="0"/>
              <a:t>Run poll – created </a:t>
            </a:r>
          </a:p>
          <a:p>
            <a:r>
              <a:rPr lang="en-US" dirty="0"/>
              <a:t>Can be personal or related to course; we may ask 1-2 to explain why you feel this way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Be careful not to make anyone uncomfortable. Can invite someone on lower end to explain if they wish</a:t>
            </a:r>
          </a:p>
          <a:p>
            <a:endParaRPr lang="en-US" dirty="0"/>
          </a:p>
        </p:txBody>
      </p:sp>
      <p:sp>
        <p:nvSpPr>
          <p:cNvPr id="4" name="Slide Number Placeholder 3"/>
          <p:cNvSpPr>
            <a:spLocks noGrp="1"/>
          </p:cNvSpPr>
          <p:nvPr>
            <p:ph type="sldNum" sz="quarter" idx="5"/>
          </p:nvPr>
        </p:nvSpPr>
        <p:spPr/>
        <p:txBody>
          <a:bodyPr/>
          <a:lstStyle/>
          <a:p>
            <a:fld id="{185B6CF9-DDA0-BC4A-A850-024585B34F54}" type="slidenum">
              <a:rPr lang="en-US" smtClean="0"/>
              <a:t>88</a:t>
            </a:fld>
            <a:endParaRPr lang="en-US"/>
          </a:p>
        </p:txBody>
      </p:sp>
    </p:spTree>
    <p:extLst>
      <p:ext uri="{BB962C8B-B14F-4D97-AF65-F5344CB8AC3E}">
        <p14:creationId xmlns:p14="http://schemas.microsoft.com/office/powerpoint/2010/main" val="19643482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up flipcharts</a:t>
            </a:r>
          </a:p>
        </p:txBody>
      </p:sp>
      <p:sp>
        <p:nvSpPr>
          <p:cNvPr id="4" name="Slide Number Placeholder 3"/>
          <p:cNvSpPr>
            <a:spLocks noGrp="1"/>
          </p:cNvSpPr>
          <p:nvPr>
            <p:ph type="sldNum" sz="quarter" idx="5"/>
          </p:nvPr>
        </p:nvSpPr>
        <p:spPr/>
        <p:txBody>
          <a:bodyPr/>
          <a:lstStyle/>
          <a:p>
            <a:fld id="{185B6CF9-DDA0-BC4A-A850-024585B34F54}" type="slidenum">
              <a:rPr lang="en-US" smtClean="0"/>
              <a:t>89</a:t>
            </a:fld>
            <a:endParaRPr lang="en-US" dirty="0"/>
          </a:p>
        </p:txBody>
      </p:sp>
    </p:spTree>
    <p:extLst>
      <p:ext uri="{BB962C8B-B14F-4D97-AF65-F5344CB8AC3E}">
        <p14:creationId xmlns:p14="http://schemas.microsoft.com/office/powerpoint/2010/main" val="30822111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546933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584202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Tree>
    <p:extLst>
      <p:ext uri="{BB962C8B-B14F-4D97-AF65-F5344CB8AC3E}">
        <p14:creationId xmlns:p14="http://schemas.microsoft.com/office/powerpoint/2010/main" val="11130898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Host governments can raise substantial revenue from EI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 Revenue is susceptible to miscalculation or non-remittance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Auditors ought to know the institution(s) responsible for assessment and collection, permitted expenditure deductions, arm’s length principle, production reporting requirements, prices obtained </a:t>
            </a:r>
            <a:endParaRPr lang="en-C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ndParaRPr>
          </a:p>
          <a:p>
            <a:endParaRPr lang="en-US" dirty="0"/>
          </a:p>
        </p:txBody>
      </p:sp>
    </p:spTree>
    <p:extLst>
      <p:ext uri="{BB962C8B-B14F-4D97-AF65-F5344CB8AC3E}">
        <p14:creationId xmlns:p14="http://schemas.microsoft.com/office/powerpoint/2010/main" val="9207843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Hand out downloaded from the E-learn</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31034234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afrosai-e.org.za</a:t>
            </a:r>
            <a:r>
              <a:rPr lang="en-US" dirty="0"/>
              <a:t>/wp-content/uploads/2019/04/Audit-Considerations-for-Extractive-Industries1_00.pdf</a:t>
            </a:r>
          </a:p>
        </p:txBody>
      </p:sp>
    </p:spTree>
    <p:extLst>
      <p:ext uri="{BB962C8B-B14F-4D97-AF65-F5344CB8AC3E}">
        <p14:creationId xmlns:p14="http://schemas.microsoft.com/office/powerpoint/2010/main" val="107219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afrosai-e.org.za</a:t>
            </a:r>
            <a:r>
              <a:rPr lang="en-US" dirty="0"/>
              <a:t>/wp-content/uploads/2019/04/Audit-Considerations-for-Extractive-Industries1_00.pdf</a:t>
            </a:r>
          </a:p>
          <a:p>
            <a:endParaRPr lang="en-US" dirty="0"/>
          </a:p>
          <a:p>
            <a:r>
              <a:rPr lang="en-US" dirty="0"/>
              <a:t>Similar to the example here</a:t>
            </a:r>
          </a:p>
        </p:txBody>
      </p:sp>
    </p:spTree>
    <p:extLst>
      <p:ext uri="{BB962C8B-B14F-4D97-AF65-F5344CB8AC3E}">
        <p14:creationId xmlns:p14="http://schemas.microsoft.com/office/powerpoint/2010/main" val="23180137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solidFill>
                  <a:srgbClr val="FFFFFF"/>
                </a:solidFill>
                <a:effectLst/>
                <a:latin typeface="Roboto" panose="02000000000000000000" pitchFamily="2" charset="0"/>
              </a:rPr>
              <a:t>Transfer pricing (TP) is the estimated value of physical goods, intangible property or provided services between related/associated parties. Such parties or enterprises are commonly named controlling company, holding company, parent company, proprietary company, subsidiary company and branch company. </a:t>
            </a:r>
          </a:p>
          <a:p>
            <a:r>
              <a:rPr lang="en-CA" b="0" i="0" dirty="0">
                <a:solidFill>
                  <a:srgbClr val="313537"/>
                </a:solidFill>
                <a:effectLst/>
                <a:latin typeface="Roboto" panose="02000000000000000000" pitchFamily="2" charset="0"/>
              </a:rPr>
              <a:t>Since the parties are related/associated, there is an absence of free market conditions. The absence of free market conditions makes it possible to shift taxable profits by fixing prices in the most favourable way for the parties. There is an inherent risk in shifting of profit where cross-border transactions happen within multinational entities (MNEs); the profits are not taxed where value is created or added due to transfer mispricing.</a:t>
            </a:r>
          </a:p>
          <a:p>
            <a:r>
              <a:rPr lang="en-CA" b="0" i="0" dirty="0">
                <a:solidFill>
                  <a:srgbClr val="313537"/>
                </a:solidFill>
                <a:effectLst/>
                <a:latin typeface="Roboto" panose="02000000000000000000" pitchFamily="2" charset="0"/>
              </a:rPr>
              <a:t>Transfer pricing can be defined as a commonly accepted methodology to determine free acceptable deviation from market prices (arm's length). The methodology can be used by authorities as well as private companies. It will help tax authorities in their effort to reduce tax base erosion, and for MNEs it can identify those parts of the enterprise that are performing well and not so well. An MNE could also suffer double taxation on the same profits without proper transfer pricing.</a:t>
            </a:r>
          </a:p>
          <a:p>
            <a:r>
              <a:rPr lang="en-CA" b="0" i="0" dirty="0">
                <a:solidFill>
                  <a:srgbClr val="313537"/>
                </a:solidFill>
                <a:effectLst/>
                <a:latin typeface="Roboto" panose="02000000000000000000" pitchFamily="2" charset="0"/>
              </a:rPr>
              <a:t>The </a:t>
            </a:r>
            <a:r>
              <a:rPr lang="en-CA" b="1" i="0" dirty="0">
                <a:solidFill>
                  <a:srgbClr val="313537"/>
                </a:solidFill>
                <a:effectLst/>
                <a:latin typeface="Roboto" panose="02000000000000000000" pitchFamily="2" charset="0"/>
              </a:rPr>
              <a:t>arm’s length principle </a:t>
            </a:r>
            <a:r>
              <a:rPr lang="en-CA" b="0" i="0" dirty="0">
                <a:solidFill>
                  <a:srgbClr val="313537"/>
                </a:solidFill>
                <a:effectLst/>
                <a:latin typeface="Roboto" panose="02000000000000000000" pitchFamily="2" charset="0"/>
              </a:rPr>
              <a:t>is set forth in Article 9 of the OECD Model Tax Convention as follows: where “conditions are made or imposed between the two enterprises in their commercial or financial relations which differ from those which would be made between independent enterprises, then any profits which would, but for those conditions, have accrued to one of the enterprises, but, by reason of those conditions, have not so accrued, may be included in the profits of that enterprise and taxed accordingly”.</a:t>
            </a:r>
          </a:p>
          <a:p>
            <a:r>
              <a:rPr lang="en-CA" b="0" i="0" dirty="0">
                <a:solidFill>
                  <a:srgbClr val="313537"/>
                </a:solidFill>
                <a:effectLst/>
                <a:latin typeface="Roboto" panose="02000000000000000000" pitchFamily="2" charset="0"/>
              </a:rPr>
              <a:t>An estimated 60-70% of world trade is transactions between subsidiaries within MNEs. The absence of free market conditions enables profit shifting between countries and thus tax base erosion in any particular country through aggressive tax planning</a:t>
            </a:r>
          </a:p>
          <a:p>
            <a:r>
              <a:rPr lang="en-CA" b="0" i="0" dirty="0">
                <a:solidFill>
                  <a:srgbClr val="313537"/>
                </a:solidFill>
                <a:effectLst/>
                <a:latin typeface="Roboto" panose="02000000000000000000" pitchFamily="2" charset="0"/>
              </a:rPr>
              <a:t>As some jurisdictions in the world have low or no income tax for companies (tax havens), there are economic incentives for MNEs to shift profit between their companies in respectively high- and low-tax jurisdictions. Profit can be shifted by setting the price (invoicing) higher than market price on services and goods, captives (insurance) and intangibles to a company in a normal tax-rate country. The abnormally high price can then be deducted for tax purposes or as cost recoverable in the latter country and thus reduce the legal tax/revenue base in this particular country. </a:t>
            </a:r>
            <a:endParaRPr lang="en-US" dirty="0"/>
          </a:p>
        </p:txBody>
      </p:sp>
    </p:spTree>
    <p:extLst>
      <p:ext uri="{BB962C8B-B14F-4D97-AF65-F5344CB8AC3E}">
        <p14:creationId xmlns:p14="http://schemas.microsoft.com/office/powerpoint/2010/main" val="4276067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forget to mention that if someone doesn’t want to do this, or has any concerns, they don’t have to . </a:t>
            </a:r>
          </a:p>
        </p:txBody>
      </p:sp>
    </p:spTree>
    <p:extLst>
      <p:ext uri="{BB962C8B-B14F-4D97-AF65-F5344CB8AC3E}">
        <p14:creationId xmlns:p14="http://schemas.microsoft.com/office/powerpoint/2010/main" val="35199956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area of specific focus for auditors.</a:t>
            </a:r>
          </a:p>
          <a:p>
            <a:r>
              <a:rPr lang="en-CA" b="0" i="0" dirty="0">
                <a:solidFill>
                  <a:srgbClr val="464646"/>
                </a:solidFill>
                <a:effectLst/>
                <a:latin typeface="PwC Helvetica Neue"/>
              </a:rPr>
              <a:t>There is no transfer pricing legislation or rules in Guyana, although the issue has been discussed and is expected to be more formally considered in the future. However, the current Act contains a general anti-avoidance provision, and the tax authority monitors multinationals to ensure that their transactions are conducted at arm’s length and in conformance with the applicable tax legislation.</a:t>
            </a:r>
          </a:p>
          <a:p>
            <a:endParaRPr lang="en-CA" b="0" i="0" dirty="0">
              <a:solidFill>
                <a:srgbClr val="464646"/>
              </a:solidFill>
              <a:effectLst/>
              <a:latin typeface="PwC Helvetica Neue"/>
            </a:endParaRPr>
          </a:p>
          <a:p>
            <a:r>
              <a:rPr lang="en-CA" b="1" i="0" dirty="0">
                <a:solidFill>
                  <a:srgbClr val="313537"/>
                </a:solidFill>
                <a:effectLst/>
                <a:latin typeface="Roboto" panose="02000000000000000000" pitchFamily="2" charset="0"/>
              </a:rPr>
              <a:t>Transfer pricing is a high-risk area in countries with EI due to the nature of the business:</a:t>
            </a:r>
            <a:r>
              <a:rPr lang="en-CA" b="0" i="0" dirty="0">
                <a:solidFill>
                  <a:srgbClr val="313537"/>
                </a:solidFill>
                <a:effectLst/>
                <a:latin typeface="Roboto" panose="02000000000000000000" pitchFamily="2" charset="0"/>
              </a:rPr>
              <a:t> MNEs, advanced technical expertise and knowledge, large investments, valuable assets and intangible property. Within production sharing agreements it has consequences for the calculation of recovery costs and it is an important issue in ring-fencing. Cost recovery statements will normally contain costs incurred through services performed by an associated enterprise. Since the sister company and the company have the same owner, the companies have incentives to exaggerate the cost incurred so as to be able to deduct more costs through the cost recovery. For other than tax purposes, it is indifferent to the company where income and costs are placed.</a:t>
            </a:r>
          </a:p>
          <a:p>
            <a:endParaRPr lang="en-CA" b="0" i="0" dirty="0">
              <a:solidFill>
                <a:srgbClr val="313537"/>
              </a:solidFill>
              <a:effectLst/>
              <a:latin typeface="Roboto" panose="02000000000000000000" pitchFamily="2" charset="0"/>
            </a:endParaRPr>
          </a:p>
          <a:p>
            <a:r>
              <a:rPr lang="en-CA" b="0" i="0" dirty="0">
                <a:solidFill>
                  <a:srgbClr val="000000"/>
                </a:solidFill>
                <a:effectLst/>
                <a:latin typeface="PT Sans" panose="020B0503020203020204" pitchFamily="34" charset="77"/>
              </a:rPr>
              <a:t>The General Anti-Avoidance Rule essentially states that where a transaction, or a series of transactions results in a reduction, avoidance, or deferral of taxes owing, and the transaction or the series of transactions are only being attempted for the tax benefits, the transaction or transactions themselves may be invalidated.</a:t>
            </a:r>
          </a:p>
          <a:p>
            <a:pPr algn="l"/>
            <a:r>
              <a:rPr lang="en-CA" b="0" i="0" dirty="0">
                <a:solidFill>
                  <a:srgbClr val="D04A02"/>
                </a:solidFill>
                <a:effectLst/>
                <a:latin typeface="PwC Helvetica Neue"/>
              </a:rPr>
              <a:t>Transfer pricing</a:t>
            </a:r>
          </a:p>
          <a:p>
            <a:pPr algn="l"/>
            <a:r>
              <a:rPr lang="en-CA" b="0" i="0" dirty="0">
                <a:solidFill>
                  <a:srgbClr val="464646"/>
                </a:solidFill>
                <a:effectLst/>
                <a:latin typeface="PwC Helvetica Neue"/>
              </a:rPr>
              <a:t>There is no transfer pricing legislation or rules in Guyana, although the issue has been discussed and is expected to be more formally considered in the future. However, the current Act contains a general anti-avoidance provision, and the tax authority monitors multinationals to ensure that their transactions are conducted at arm’s length and in conformance with the applicable tax legislation.</a:t>
            </a:r>
          </a:p>
          <a:p>
            <a:pPr algn="l"/>
            <a:endParaRPr lang="en-CA" b="0" i="0" dirty="0">
              <a:solidFill>
                <a:srgbClr val="464646"/>
              </a:solidFill>
              <a:effectLst/>
              <a:latin typeface="PwC Helvetica Neue"/>
            </a:endParaRPr>
          </a:p>
          <a:p>
            <a:pPr algn="l"/>
            <a:r>
              <a:rPr lang="en-CA" b="0" i="0" dirty="0">
                <a:solidFill>
                  <a:srgbClr val="464646"/>
                </a:solidFill>
                <a:effectLst/>
                <a:latin typeface="PwC Helvetica Neue"/>
              </a:rPr>
              <a:t>https://</a:t>
            </a:r>
            <a:r>
              <a:rPr lang="en-CA" b="0" i="0" dirty="0" err="1">
                <a:solidFill>
                  <a:srgbClr val="464646"/>
                </a:solidFill>
                <a:effectLst/>
                <a:latin typeface="PwC Helvetica Neue"/>
              </a:rPr>
              <a:t>taxsummaries.pwc.com</a:t>
            </a:r>
            <a:r>
              <a:rPr lang="en-CA" b="0" i="0" dirty="0">
                <a:solidFill>
                  <a:srgbClr val="464646"/>
                </a:solidFill>
                <a:effectLst/>
                <a:latin typeface="PwC Helvetica Neue"/>
              </a:rPr>
              <a:t>/</a:t>
            </a:r>
            <a:r>
              <a:rPr lang="en-CA" b="0" i="0" dirty="0" err="1">
                <a:solidFill>
                  <a:srgbClr val="464646"/>
                </a:solidFill>
                <a:effectLst/>
                <a:latin typeface="PwC Helvetica Neue"/>
              </a:rPr>
              <a:t>guyana</a:t>
            </a:r>
            <a:r>
              <a:rPr lang="en-CA" b="0" i="0" dirty="0">
                <a:solidFill>
                  <a:srgbClr val="464646"/>
                </a:solidFill>
                <a:effectLst/>
                <a:latin typeface="PwC Helvetica Neue"/>
              </a:rPr>
              <a:t>/corporate/group-taxation</a:t>
            </a:r>
          </a:p>
          <a:p>
            <a:endParaRPr lang="en-US" dirty="0"/>
          </a:p>
        </p:txBody>
      </p:sp>
    </p:spTree>
    <p:extLst>
      <p:ext uri="{BB962C8B-B14F-4D97-AF65-F5344CB8AC3E}">
        <p14:creationId xmlns:p14="http://schemas.microsoft.com/office/powerpoint/2010/main" val="13205346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merriweather" pitchFamily="2" charset="77"/>
              </a:rPr>
              <a:t>The SAI needs to do a thorough mapping of the petroleum taxation legislation. In some countries, there is a separate petroleum taxation act, but it may be more common to have it separately mentioned in the income tax act of the country. The SAI should assess whether:</a:t>
            </a:r>
          </a:p>
          <a:p>
            <a:pPr algn="l" fontAlgn="base"/>
            <a:r>
              <a:rPr lang="en-CA" b="0" i="0" dirty="0">
                <a:solidFill>
                  <a:srgbClr val="FFFFFF"/>
                </a:solidFill>
                <a:effectLst/>
                <a:latin typeface="inherit"/>
              </a:rPr>
              <a:t>1</a:t>
            </a:r>
          </a:p>
          <a:p>
            <a:pPr algn="l" fontAlgn="base"/>
            <a:r>
              <a:rPr lang="en-CA" b="0" i="0" dirty="0">
                <a:solidFill>
                  <a:srgbClr val="313537"/>
                </a:solidFill>
                <a:effectLst/>
                <a:latin typeface="merriweather" pitchFamily="2" charset="77"/>
              </a:rPr>
              <a:t>The tax is calculated based on the rate specified in the taxation act.</a:t>
            </a:r>
          </a:p>
          <a:p>
            <a:pPr algn="l" fontAlgn="base"/>
            <a:r>
              <a:rPr lang="en-CA" b="0" i="0" dirty="0">
                <a:solidFill>
                  <a:srgbClr val="FFFFFF"/>
                </a:solidFill>
                <a:effectLst/>
                <a:latin typeface="inherit"/>
              </a:rPr>
              <a:t>2</a:t>
            </a:r>
          </a:p>
          <a:p>
            <a:pPr algn="l" fontAlgn="base"/>
            <a:r>
              <a:rPr lang="en-CA" b="0" i="0" dirty="0">
                <a:solidFill>
                  <a:srgbClr val="313537"/>
                </a:solidFill>
                <a:effectLst/>
                <a:latin typeface="merriweather" pitchFamily="2" charset="77"/>
              </a:rPr>
              <a:t>The deduction of taxes for a specific year of income only relate to a specific contract area, and the costs have been incurred in the same year as the income.</a:t>
            </a:r>
          </a:p>
          <a:p>
            <a:pPr algn="l" fontAlgn="base"/>
            <a:r>
              <a:rPr lang="en-CA" b="0" i="0" dirty="0">
                <a:solidFill>
                  <a:srgbClr val="FFFFFF"/>
                </a:solidFill>
                <a:effectLst/>
                <a:latin typeface="inherit"/>
              </a:rPr>
              <a:t>3</a:t>
            </a:r>
          </a:p>
          <a:p>
            <a:pPr algn="l" fontAlgn="base"/>
            <a:r>
              <a:rPr lang="en-CA" b="0" i="0" dirty="0">
                <a:solidFill>
                  <a:srgbClr val="313537"/>
                </a:solidFill>
                <a:effectLst/>
                <a:latin typeface="merriweather" pitchFamily="2" charset="77"/>
              </a:rPr>
              <a:t>If applicable, the contractor may be allowed to deduct the royalties paid, based on certain conditions.</a:t>
            </a:r>
          </a:p>
          <a:p>
            <a:pPr algn="l" fontAlgn="base"/>
            <a:r>
              <a:rPr lang="en-CA" b="0" i="0" dirty="0">
                <a:solidFill>
                  <a:srgbClr val="FFFFFF"/>
                </a:solidFill>
                <a:effectLst/>
                <a:latin typeface="inherit"/>
              </a:rPr>
              <a:t>4</a:t>
            </a:r>
          </a:p>
          <a:p>
            <a:pPr algn="l" fontAlgn="base"/>
            <a:r>
              <a:rPr lang="en-CA" b="0" i="0" dirty="0">
                <a:solidFill>
                  <a:srgbClr val="313537"/>
                </a:solidFill>
                <a:effectLst/>
                <a:latin typeface="merriweather" pitchFamily="2" charset="77"/>
              </a:rPr>
              <a:t>Deductions of funds going to a decommissioning fund reserve are relevant.</a:t>
            </a:r>
          </a:p>
          <a:p>
            <a:pPr algn="l" fontAlgn="base"/>
            <a:r>
              <a:rPr lang="en-CA" b="0" i="0" dirty="0">
                <a:solidFill>
                  <a:srgbClr val="FFFFFF"/>
                </a:solidFill>
                <a:effectLst/>
                <a:latin typeface="inherit"/>
              </a:rPr>
              <a:t>5</a:t>
            </a:r>
          </a:p>
          <a:p>
            <a:pPr algn="l" fontAlgn="base"/>
            <a:r>
              <a:rPr lang="en-CA" b="0" i="0" dirty="0">
                <a:solidFill>
                  <a:srgbClr val="313537"/>
                </a:solidFill>
                <a:effectLst/>
                <a:latin typeface="merriweather" pitchFamily="2" charset="77"/>
              </a:rPr>
              <a:t>The recoverable costs are in line with the eligible deductible expenditures defined in the taxation act or PSC.</a:t>
            </a:r>
          </a:p>
          <a:p>
            <a:pPr algn="l" fontAlgn="base"/>
            <a:r>
              <a:rPr lang="en-CA" b="0" i="0" dirty="0">
                <a:solidFill>
                  <a:srgbClr val="FFFFFF"/>
                </a:solidFill>
                <a:effectLst/>
                <a:latin typeface="inherit"/>
              </a:rPr>
              <a:t>6</a:t>
            </a:r>
          </a:p>
          <a:p>
            <a:pPr algn="l" fontAlgn="base"/>
            <a:r>
              <a:rPr lang="en-CA" b="0" i="0" dirty="0">
                <a:solidFill>
                  <a:srgbClr val="313537"/>
                </a:solidFill>
                <a:effectLst/>
                <a:latin typeface="merriweather" pitchFamily="2" charset="77"/>
              </a:rPr>
              <a:t>The value of petroleum/minerals etc., of which the tax value is derived, is calculated and measured in accordance with the regulations prescribed in the country.</a:t>
            </a:r>
          </a:p>
          <a:p>
            <a:pPr algn="l" fontAlgn="base"/>
            <a:r>
              <a:rPr lang="en-CA" b="0" i="0" dirty="0">
                <a:solidFill>
                  <a:srgbClr val="FFFFFF"/>
                </a:solidFill>
                <a:effectLst/>
                <a:latin typeface="inherit"/>
              </a:rPr>
              <a:t>7</a:t>
            </a:r>
          </a:p>
          <a:p>
            <a:pPr algn="l" fontAlgn="base"/>
            <a:r>
              <a:rPr lang="en-CA" b="0" i="0" dirty="0">
                <a:solidFill>
                  <a:srgbClr val="313537"/>
                </a:solidFill>
                <a:effectLst/>
                <a:latin typeface="merriweather" pitchFamily="2" charset="77"/>
              </a:rPr>
              <a:t>Tax returns are submitted to the tax authorities within the stipulated time frame and contain the necessary information for correct calculation/assessment for revenue.</a:t>
            </a:r>
          </a:p>
          <a:p>
            <a:pPr algn="l" fontAlgn="base"/>
            <a:r>
              <a:rPr lang="en-CA" b="0" i="0" dirty="0">
                <a:solidFill>
                  <a:srgbClr val="FFFFFF"/>
                </a:solidFill>
                <a:effectLst/>
                <a:latin typeface="inherit"/>
              </a:rPr>
              <a:t>8</a:t>
            </a:r>
          </a:p>
          <a:p>
            <a:pPr algn="l" fontAlgn="base"/>
            <a:r>
              <a:rPr lang="en-CA" b="0" i="0" dirty="0">
                <a:solidFill>
                  <a:srgbClr val="313537"/>
                </a:solidFill>
                <a:effectLst/>
                <a:latin typeface="merriweather" pitchFamily="2" charset="77"/>
              </a:rPr>
              <a:t>All payments are made in accordance with the legislation/contracts (as specified in the taxation act/PSA/PSC).</a:t>
            </a:r>
          </a:p>
          <a:p>
            <a:endParaRPr lang="en-US" dirty="0"/>
          </a:p>
        </p:txBody>
      </p:sp>
    </p:spTree>
    <p:extLst>
      <p:ext uri="{BB962C8B-B14F-4D97-AF65-F5344CB8AC3E}">
        <p14:creationId xmlns:p14="http://schemas.microsoft.com/office/powerpoint/2010/main" val="41249923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1" i="0" u="none" strike="noStrike" dirty="0">
                <a:solidFill>
                  <a:srgbClr val="282828"/>
                </a:solidFill>
                <a:effectLst/>
                <a:latin typeface="Roboto" panose="02000000000000000000" pitchFamily="2" charset="0"/>
              </a:rPr>
              <a:t>Role of Tax authorities and SAIs</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Tax authorities and SAIs are the most important institutions to prevent illicit profit shifting. SAIs in some countries have direct authority to audit cost statements according to production sharing agreements and therefore have tasks similar to a tax authority. Tax authorities and SAIs accomplish prevention through TP risk assessment, comparability analysis, function analysis and tax audits, and by challenging prices through an Appeals Board/Advisory Committee or through ordinary judiciary and/or reporting cases of tax evasion and fraud for indictment/prosecution. </a:t>
            </a:r>
          </a:p>
          <a:p>
            <a:pPr fontAlgn="base"/>
            <a:r>
              <a:rPr lang="en-CA" dirty="0">
                <a:effectLst/>
                <a:latin typeface="Roboto" panose="02000000000000000000" pitchFamily="2" charset="0"/>
              </a:rPr>
              <a:t/>
            </a:r>
            <a:br>
              <a:rPr lang="en-CA" dirty="0">
                <a:effectLst/>
                <a:latin typeface="Roboto" panose="02000000000000000000" pitchFamily="2" charset="0"/>
              </a:rPr>
            </a:br>
            <a:endParaRPr lang="en-CA" dirty="0">
              <a:effectLst/>
              <a:latin typeface="Roboto" panose="02000000000000000000" pitchFamily="2" charset="0"/>
            </a:endParaRPr>
          </a:p>
          <a:p>
            <a:pPr fontAlgn="base"/>
            <a:r>
              <a:rPr lang="en-CA" dirty="0">
                <a:effectLst/>
                <a:latin typeface="Roboto" panose="02000000000000000000" pitchFamily="2" charset="0"/>
              </a:rPr>
              <a:t>Where a SAI has no direct authority to audit cost statements, the SAI’s tasks should primarily be monitoring and conducting compliance and performance audit of the tax authority on its accomplishment on TP issues.</a:t>
            </a:r>
          </a:p>
          <a:p>
            <a:pPr fontAlgn="base"/>
            <a:endParaRPr lang="en-CA" dirty="0">
              <a:effectLst/>
              <a:latin typeface="Roboto" panose="02000000000000000000" pitchFamily="2" charset="0"/>
            </a:endParaRPr>
          </a:p>
          <a:p>
            <a:pPr algn="l" fontAlgn="base"/>
            <a:r>
              <a:rPr lang="en-CA" b="1" i="0" u="none" strike="noStrike" dirty="0">
                <a:solidFill>
                  <a:srgbClr val="282828"/>
                </a:solidFill>
                <a:effectLst/>
                <a:latin typeface="Roboto" panose="02000000000000000000" pitchFamily="2" charset="0"/>
              </a:rPr>
              <a:t>TP rules and regulations</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There are different TP rules and regulations across the globe. Common to them all is that they contain rules on what kind of information companies should present to government bodies to enable them to control the price set between affiliated parties. Further, they contain pre-approved methods of calculating an arm's length price. For OECD countries there are five pre-approved methods. </a:t>
            </a:r>
          </a:p>
          <a:p>
            <a:pPr fontAlgn="base"/>
            <a:r>
              <a:rPr lang="en-CA" dirty="0">
                <a:effectLst/>
                <a:latin typeface="Roboto" panose="02000000000000000000" pitchFamily="2" charset="0"/>
              </a:rPr>
              <a:t/>
            </a:r>
            <a:br>
              <a:rPr lang="en-CA" dirty="0">
                <a:effectLst/>
                <a:latin typeface="Roboto" panose="02000000000000000000" pitchFamily="2" charset="0"/>
              </a:rPr>
            </a:br>
            <a:endParaRPr lang="en-CA" dirty="0">
              <a:effectLst/>
              <a:latin typeface="Roboto" panose="02000000000000000000" pitchFamily="2" charset="0"/>
            </a:endParaRPr>
          </a:p>
          <a:p>
            <a:pPr fontAlgn="base"/>
            <a:r>
              <a:rPr lang="en-CA" dirty="0">
                <a:effectLst/>
                <a:latin typeface="Roboto" panose="02000000000000000000" pitchFamily="2" charset="0"/>
              </a:rPr>
              <a:t>Other jurisdictions may have more pre-approved methods, for example the USA that has seven pre-approved methods. Some countries limit the arm's length considerations so that the companies must use one of these methods to prove arm's length and other countries allow presentation of other methods to prove arm's length. Either way, the reasoning behind all the methods used is to substantiate that the transaction/agreement is economically sound and could have been concluded by unaffiliated parties.</a:t>
            </a:r>
          </a:p>
          <a:p>
            <a:pPr fontAlgn="base"/>
            <a:endParaRPr lang="en-CA" dirty="0">
              <a:effectLst/>
              <a:latin typeface="Roboto" panose="02000000000000000000" pitchFamily="2" charset="0"/>
            </a:endParaRPr>
          </a:p>
          <a:p>
            <a:pPr algn="l" fontAlgn="base"/>
            <a:r>
              <a:rPr lang="en-CA" b="1" i="0" u="none" strike="noStrike" dirty="0">
                <a:solidFill>
                  <a:srgbClr val="282828"/>
                </a:solidFill>
                <a:effectLst/>
                <a:latin typeface="Roboto" panose="02000000000000000000" pitchFamily="2" charset="0"/>
              </a:rPr>
              <a:t>Documentation</a:t>
            </a:r>
          </a:p>
          <a:p>
            <a:pPr algn="l" fontAlgn="base"/>
            <a:r>
              <a:rPr lang="en-CA" b="0" i="0" u="none" strike="noStrike" dirty="0">
                <a:solidFill>
                  <a:srgbClr val="707070"/>
                </a:solidFill>
                <a:effectLst/>
                <a:latin typeface="inherit"/>
              </a:rPr>
              <a:t>–</a:t>
            </a:r>
            <a:endParaRPr lang="en-CA" b="1" i="0" u="none" strike="noStrike" dirty="0">
              <a:solidFill>
                <a:srgbClr val="282828"/>
              </a:solidFill>
              <a:effectLst/>
              <a:latin typeface="lato" panose="020F0502020204030203" pitchFamily="34" charset="0"/>
            </a:endParaRPr>
          </a:p>
          <a:p>
            <a:pPr fontAlgn="base"/>
            <a:r>
              <a:rPr lang="en-CA" dirty="0">
                <a:effectLst/>
                <a:latin typeface="Roboto" panose="02000000000000000000" pitchFamily="2" charset="0"/>
              </a:rPr>
              <a:t>To do this, extensive amounts of documentation need to be examined. The documentation should disclose the nature of the transaction, the amounts paid and a comparable price/contract, which can substantiate that the price agreed upon does not significantly diverge from what two unrelated parties could have agreed upon. </a:t>
            </a:r>
          </a:p>
          <a:p>
            <a:pPr fontAlgn="base"/>
            <a:endParaRPr lang="en-CA" dirty="0">
              <a:effectLst/>
              <a:latin typeface="Roboto" panose="02000000000000000000" pitchFamily="2" charset="0"/>
            </a:endParaRPr>
          </a:p>
          <a:p>
            <a:pPr algn="l" fontAlgn="base" latinLnBrk="0"/>
            <a:r>
              <a:rPr lang="en-CA" b="1" i="0" dirty="0">
                <a:solidFill>
                  <a:srgbClr val="313537"/>
                </a:solidFill>
                <a:effectLst/>
                <a:latin typeface="Roboto" panose="02000000000000000000" pitchFamily="2" charset="0"/>
              </a:rPr>
              <a:t>Examples of transfer pricing audit findings</a:t>
            </a:r>
          </a:p>
          <a:p>
            <a:pPr algn="l" fontAlgn="base"/>
            <a:r>
              <a:rPr lang="en-CA" b="0" i="0" dirty="0">
                <a:solidFill>
                  <a:srgbClr val="313537"/>
                </a:solidFill>
                <a:effectLst/>
                <a:latin typeface="merriweather" pitchFamily="2" charset="77"/>
              </a:rPr>
              <a:t>Examples of transfer pricing audit findings: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Reluctancy or unwillingness to provide mandatory TP documents for audit;</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Weak practice in revenue authority’s resoluteness regarding taxpayer’s compliance by providing TP documentation within deadline;</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Lack of competence and resources in revenue authority;</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General assistance costs invoiced from affiliated company not free of affiliate’s shareholder cost mixed with cost of providing services to affiliated companies;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Indiscriminate rate of services provided regardless of staff experience or merit;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Duplication of costs (liable not to be discovered/detected </a:t>
            </a:r>
            <a:r>
              <a:rPr lang="en-CA" b="0" i="0" dirty="0" err="1">
                <a:solidFill>
                  <a:srgbClr val="313537"/>
                </a:solidFill>
                <a:effectLst/>
                <a:latin typeface="Roboto" panose="02000000000000000000" pitchFamily="2" charset="0"/>
              </a:rPr>
              <a:t>inTP</a:t>
            </a:r>
            <a:r>
              <a:rPr lang="en-CA" b="0" i="0" dirty="0">
                <a:solidFill>
                  <a:srgbClr val="313537"/>
                </a:solidFill>
                <a:effectLst/>
                <a:latin typeface="Roboto" panose="02000000000000000000" pitchFamily="2" charset="0"/>
              </a:rPr>
              <a:t> arrangements);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Insurance/captives − overpriced by subsidiary in tax haven;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Use of intangibles − overpriced by subsidiary in tax haven;</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Loans and financing/funding from related companies/affiliates with inflated interest rates;</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Restrictions to audit TP in clauses in PSA (terms in PSA);</a:t>
            </a:r>
          </a:p>
          <a:p>
            <a:pPr fontAlgn="base"/>
            <a:endParaRPr lang="en-CA" dirty="0">
              <a:effectLst/>
              <a:latin typeface="Roboto" panose="02000000000000000000" pitchFamily="2" charset="0"/>
            </a:endParaRPr>
          </a:p>
          <a:p>
            <a:pPr fontAlgn="base"/>
            <a:endParaRPr lang="en-CA" dirty="0">
              <a:effectLst/>
              <a:latin typeface="Roboto" panose="02000000000000000000" pitchFamily="2" charset="0"/>
            </a:endParaRPr>
          </a:p>
          <a:p>
            <a:pPr fontAlgn="base"/>
            <a:endParaRPr lang="en-CA" dirty="0">
              <a:effectLst/>
              <a:latin typeface="Roboto" panose="02000000000000000000" pitchFamily="2" charset="0"/>
            </a:endParaRPr>
          </a:p>
          <a:p>
            <a:endParaRPr lang="en-US" dirty="0"/>
          </a:p>
        </p:txBody>
      </p:sp>
    </p:spTree>
    <p:extLst>
      <p:ext uri="{BB962C8B-B14F-4D97-AF65-F5344CB8AC3E}">
        <p14:creationId xmlns:p14="http://schemas.microsoft.com/office/powerpoint/2010/main" val="19066075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 content slide</a:t>
            </a:r>
            <a:r>
              <a:rPr lang="en-US" b="1" baseline="0" dirty="0"/>
              <a:t>.</a:t>
            </a:r>
            <a:endParaRPr lang="en-US" b="1" dirty="0"/>
          </a:p>
          <a:p>
            <a:pPr marL="228600" indent="-228600">
              <a:buFont typeface="+mj-lt"/>
              <a:buAutoNum type="arabicPeriod"/>
            </a:pPr>
            <a:r>
              <a:rPr lang="en-US" dirty="0"/>
              <a:t>Insert</a:t>
            </a:r>
            <a:r>
              <a:rPr lang="en-US" baseline="0" dirty="0"/>
              <a:t> Logos.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placeholder text with your desired content.</a:t>
            </a:r>
          </a:p>
          <a:p>
            <a:pPr marL="228600" indent="-228600">
              <a:buFont typeface="+mj-lt"/>
              <a:buAutoNum type="arabicPeriod"/>
            </a:pPr>
            <a:r>
              <a:rPr lang="en-US" baseline="0" dirty="0"/>
              <a:t>Replace the picture by clicking the icon in the middle.</a:t>
            </a:r>
          </a:p>
          <a:p>
            <a:pPr marL="228600" indent="-228600">
              <a:buFont typeface="+mj-lt"/>
              <a:buAutoNum type="arabicPeriod"/>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title placeholder text with your desired title.</a:t>
            </a:r>
          </a:p>
          <a:p>
            <a:endParaRPr lang="en-US" dirty="0"/>
          </a:p>
        </p:txBody>
      </p:sp>
    </p:spTree>
    <p:extLst>
      <p:ext uri="{BB962C8B-B14F-4D97-AF65-F5344CB8AC3E}">
        <p14:creationId xmlns:p14="http://schemas.microsoft.com/office/powerpoint/2010/main" val="6938508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74151"/>
                </a:solidFill>
                <a:effectLst/>
                <a:latin typeface="Söhne"/>
              </a:rPr>
              <a:t>National Resource Governance Institute</a:t>
            </a: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74151"/>
                </a:solidFill>
                <a:effectLst/>
                <a:latin typeface="Söhne"/>
              </a:rPr>
              <a:t>Definition - Resource curse refers to the negative consequences that can result from an abundance of natural resources, such as oil, gas, or minerals. These consequences can include corruption, economic instability, and conflict. The resource curse is often associated with countries that are highly dependent on natural resources and may have weak institutions or governance structures.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kern="1200" dirty="0">
              <a:solidFill>
                <a:srgbClr val="374151"/>
              </a:solidFill>
              <a:effectLst/>
              <a:latin typeface="Söh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Scholars have greatly focused on the paradox and ignored the opposite </a:t>
            </a:r>
            <a:r>
              <a:rPr lang="en-US" sz="1200" kern="1200" dirty="0" err="1">
                <a:solidFill>
                  <a:schemeClr val="tx1"/>
                </a:solidFill>
                <a:effectLst/>
                <a:latin typeface="+mn-lt"/>
                <a:ea typeface="+mn-ea"/>
                <a:cs typeface="+mn-cs"/>
              </a:rPr>
              <a:t>scenario.however</a:t>
            </a:r>
            <a:r>
              <a:rPr lang="en-US" sz="1200" kern="1200" dirty="0">
                <a:solidFill>
                  <a:schemeClr val="tx1"/>
                </a:solidFill>
                <a:effectLst/>
                <a:latin typeface="+mn-lt"/>
                <a:ea typeface="+mn-ea"/>
                <a:cs typeface="+mn-cs"/>
              </a:rPr>
              <a:t>, it has been concluded that its not an iron law that resource rich countries must experience the resource </a:t>
            </a:r>
            <a:r>
              <a:rPr lang="en-US" sz="1200" kern="1200" dirty="0" err="1">
                <a:solidFill>
                  <a:schemeClr val="tx1"/>
                </a:solidFill>
                <a:effectLst/>
                <a:latin typeface="+mn-lt"/>
                <a:ea typeface="+mn-ea"/>
                <a:cs typeface="+mn-cs"/>
              </a:rPr>
              <a:t>curse.its</a:t>
            </a:r>
            <a:r>
              <a:rPr lang="en-US" sz="1200" kern="1200" dirty="0">
                <a:solidFill>
                  <a:schemeClr val="tx1"/>
                </a:solidFill>
                <a:effectLst/>
                <a:latin typeface="+mn-lt"/>
                <a:ea typeface="+mn-ea"/>
                <a:cs typeface="+mn-cs"/>
              </a:rPr>
              <a:t> not inevitable.</a:t>
            </a:r>
          </a:p>
          <a:p>
            <a:r>
              <a:rPr lang="en-US" dirty="0"/>
              <a:t>Petroleum</a:t>
            </a:r>
            <a:r>
              <a:rPr lang="en-US" baseline="0" dirty="0"/>
              <a:t> revenue is quiet different from other revenue sources because it is obtained from depletion of  a non renewable resource and should therefore be treated differently.</a:t>
            </a:r>
          </a:p>
          <a:p>
            <a:r>
              <a:rPr lang="en-US" baseline="0" dirty="0"/>
              <a:t>Some scholars argue that natural resources are capital stock of a country and its depletion means depletion of capital and </a:t>
            </a:r>
            <a:r>
              <a:rPr lang="en-US" baseline="0" dirty="0" err="1"/>
              <a:t>therfore</a:t>
            </a:r>
            <a:r>
              <a:rPr lang="en-US" baseline="0" dirty="0"/>
              <a:t> such revenues should be invested to compensate for this depletion.</a:t>
            </a:r>
            <a:endParaRPr lang="en-US" dirty="0"/>
          </a:p>
          <a:p>
            <a:endParaRPr lang="en-US" dirty="0"/>
          </a:p>
        </p:txBody>
      </p:sp>
    </p:spTree>
    <p:extLst>
      <p:ext uri="{BB962C8B-B14F-4D97-AF65-F5344CB8AC3E}">
        <p14:creationId xmlns:p14="http://schemas.microsoft.com/office/powerpoint/2010/main" val="16324195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revenue are very volatile which can affect planning and hinder delivery of government programs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Political </a:t>
            </a:r>
            <a:r>
              <a:rPr lang="en-GB" sz="1200" kern="1200" dirty="0" err="1">
                <a:solidFill>
                  <a:schemeClr val="tx1"/>
                </a:solidFill>
                <a:effectLst/>
                <a:latin typeface="+mn-lt"/>
                <a:ea typeface="+mn-ea"/>
                <a:cs typeface="+mn-cs"/>
              </a:rPr>
              <a:t>scientists.revenue</a:t>
            </a:r>
            <a:r>
              <a:rPr lang="en-GB" sz="1200" kern="1200" dirty="0">
                <a:solidFill>
                  <a:schemeClr val="tx1"/>
                </a:solidFill>
                <a:effectLst/>
                <a:latin typeface="+mn-lt"/>
                <a:ea typeface="+mn-ea"/>
                <a:cs typeface="+mn-cs"/>
              </a:rPr>
              <a:t> from the oil and gas is concentrated in a few hands thus creating big opportunities for diversion of </a:t>
            </a:r>
            <a:r>
              <a:rPr lang="en-GB" sz="1200" kern="1200" dirty="0" err="1">
                <a:solidFill>
                  <a:schemeClr val="tx1"/>
                </a:solidFill>
                <a:effectLst/>
                <a:latin typeface="+mn-lt"/>
                <a:ea typeface="+mn-ea"/>
                <a:cs typeface="+mn-cs"/>
              </a:rPr>
              <a:t>funds.if</a:t>
            </a:r>
            <a:r>
              <a:rPr lang="en-GB" sz="1200" kern="1200" dirty="0">
                <a:solidFill>
                  <a:schemeClr val="tx1"/>
                </a:solidFill>
                <a:effectLst/>
                <a:latin typeface="+mn-lt"/>
                <a:ea typeface="+mn-ea"/>
                <a:cs typeface="+mn-cs"/>
              </a:rPr>
              <a:t> the revenues are from other sectors like </a:t>
            </a:r>
            <a:r>
              <a:rPr lang="en-GB" sz="1200" kern="1200" dirty="0" err="1">
                <a:solidFill>
                  <a:schemeClr val="tx1"/>
                </a:solidFill>
                <a:effectLst/>
                <a:latin typeface="+mn-lt"/>
                <a:ea typeface="+mn-ea"/>
                <a:cs typeface="+mn-cs"/>
              </a:rPr>
              <a:t>agric</a:t>
            </a:r>
            <a:r>
              <a:rPr lang="en-GB" sz="1200" kern="1200" dirty="0">
                <a:solidFill>
                  <a:schemeClr val="tx1"/>
                </a:solidFill>
                <a:effectLst/>
                <a:latin typeface="+mn-lt"/>
                <a:ea typeface="+mn-ea"/>
                <a:cs typeface="+mn-cs"/>
              </a:rPr>
              <a:t>, they are most likely spread across the population.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Countries can borrow using the resource reserves as collateral.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algn="l"/>
            <a:r>
              <a:rPr lang="en-CA" b="0" i="0" dirty="0">
                <a:solidFill>
                  <a:srgbClr val="000000"/>
                </a:solidFill>
                <a:effectLst/>
                <a:latin typeface="Söhne"/>
              </a:rPr>
              <a:t>Dutch disease is an economic phenomenon in which the exploitation of natural resources, such as oil or gas, leads to a decline in the competitiveness of other sectors of the economy, such as manufacturing and agriculture. The term "Dutch disease" was first coined in the 1970s, after the discovery of natural gas in the Netherlands.</a:t>
            </a:r>
          </a:p>
          <a:p>
            <a:pPr algn="l"/>
            <a:r>
              <a:rPr lang="en-CA" b="0" i="0" dirty="0">
                <a:solidFill>
                  <a:srgbClr val="000000"/>
                </a:solidFill>
                <a:effectLst/>
                <a:latin typeface="Söhne"/>
              </a:rPr>
              <a:t>The phenomenon occurs because the exploitation of natural resources leads to an influx of foreign currency, which can lead to an appreciation of the domestic currency. This, in turn, makes exports of other goods less competitive, as they become more expensive for foreign buyers. Additionally, the growth of the resource sector can also lead to a rise in wages, which can make other sectors of the economy less attractive to workers and can further reduce their competitiveness.</a:t>
            </a:r>
          </a:p>
          <a:p>
            <a:pPr algn="l"/>
            <a:r>
              <a:rPr lang="en-CA" b="0" i="0" dirty="0">
                <a:solidFill>
                  <a:srgbClr val="000000"/>
                </a:solidFill>
                <a:effectLst/>
                <a:latin typeface="Söhne"/>
              </a:rPr>
              <a:t>Dutch disease can have negative economic and social consequences, including decreased economic diversification, increased income inequality, and reduced government investment in other sectors of the economy. To mitigate the effects of Dutch disease, governments can implement policies to promote economic diversification and encourage investment in other sectors, such as manufacturing or services. Other strategies may include investing in education and infrastructure to improve competitiveness in non-resource sectors, or using natural resource revenues to finance social programs and support the development of other sectors.</a:t>
            </a:r>
          </a:p>
          <a:p>
            <a:pPr algn="l"/>
            <a:endParaRPr lang="en-CA" b="0" i="0" dirty="0">
              <a:solidFill>
                <a:srgbClr val="000000"/>
              </a:solidFill>
              <a:effectLst/>
              <a:latin typeface="Söhne"/>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Tree>
    <p:extLst>
      <p:ext uri="{BB962C8B-B14F-4D97-AF65-F5344CB8AC3E}">
        <p14:creationId xmlns:p14="http://schemas.microsoft.com/office/powerpoint/2010/main" val="26628327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eiti.org</a:t>
            </a:r>
            <a:r>
              <a:rPr lang="en-US" dirty="0"/>
              <a:t>/countries/Guyana</a:t>
            </a:r>
          </a:p>
          <a:p>
            <a:r>
              <a:rPr lang="en-US" dirty="0"/>
              <a:t>https://</a:t>
            </a:r>
            <a:r>
              <a:rPr lang="en-US" dirty="0" err="1"/>
              <a:t>eiti.org</a:t>
            </a:r>
            <a:r>
              <a:rPr lang="en-US" dirty="0"/>
              <a:t>/sites/default/files/2022-05/GYEITI%20Report%20FY%202019%20%20_0.pdf</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CA" dirty="0"/>
              <a:t>–how rights are awarded, how revenues make their way through government and how they benefit the public.</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CA" dirty="0"/>
              <a:t>EITI website indicates currently suspended status, but this </a:t>
            </a:r>
            <a:r>
              <a:rPr lang="en-CA" dirty="0" err="1"/>
              <a:t>isnt</a:t>
            </a:r>
            <a:r>
              <a:rPr lang="en-CA" dirty="0"/>
              <a:t> clear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114</a:t>
            </a:fld>
            <a:endParaRPr lang="en-US" dirty="0"/>
          </a:p>
        </p:txBody>
      </p:sp>
    </p:spTree>
    <p:extLst>
      <p:ext uri="{BB962C8B-B14F-4D97-AF65-F5344CB8AC3E}">
        <p14:creationId xmlns:p14="http://schemas.microsoft.com/office/powerpoint/2010/main" val="4445362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dirty="0">
                <a:solidFill>
                  <a:srgbClr val="313537"/>
                </a:solidFill>
                <a:effectLst/>
                <a:latin typeface="Roboto" panose="02000000000000000000" pitchFamily="2" charset="0"/>
              </a:rPr>
              <a:t>The funds may have some or all of the following objectives: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To set aside revenue that would be used to smooth expenditure over time, thus countering the effects of price volatility and variations in production levels;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To save part of the revenue derived from current exploitation of natural resources for the benefit of future generations;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To invest the savings in other countries, to avoid overheating of the domestic economy;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Depending on the magnitude of the accumulation, to insure against extraordinary events (for example, natural disasters). </a:t>
            </a:r>
          </a:p>
          <a:p>
            <a:pPr algn="l" fontAlgn="base">
              <a:buFont typeface="Arial" panose="020B0604020202020204" pitchFamily="34" charset="0"/>
              <a:buChar char="•"/>
            </a:pPr>
            <a:r>
              <a:rPr lang="en-CA" b="0" i="0" dirty="0">
                <a:solidFill>
                  <a:srgbClr val="313537"/>
                </a:solidFill>
                <a:effectLst/>
                <a:latin typeface="Roboto" panose="02000000000000000000" pitchFamily="2" charset="0"/>
              </a:rPr>
              <a:t>Countries that have just started production usually aim not for a permanent savings fund, but rather for a temporary but a fairly constant expenditure level for several years to kick-start their development. Countries making substantial revenues from EI often start by eliminating high-interest debt before implementing policies to invest surplus funds. It can also happen that the oil and gas booms generate an increase in public debt. </a:t>
            </a:r>
          </a:p>
          <a:p>
            <a:pPr algn="l" fontAlgn="base">
              <a:buFont typeface="Arial" panose="020B0604020202020204" pitchFamily="34" charset="0"/>
              <a:buChar char="•"/>
            </a:pPr>
            <a:r>
              <a:rPr lang="en-CA" b="1" i="0" dirty="0">
                <a:solidFill>
                  <a:srgbClr val="313537"/>
                </a:solidFill>
                <a:effectLst/>
                <a:latin typeface="Roboto" panose="02000000000000000000" pitchFamily="2" charset="0"/>
              </a:rPr>
              <a:t>Caution should be exercised to ensure that countries are not too optimistic about future revenues from EI. This can lead to over-committing the anticipated revenue, whereas a fall in prices would translate to lower than expected revenue, that may prove insufficient to service the debt</a:t>
            </a:r>
            <a:endParaRPr lang="en-CA" b="0" i="0" dirty="0">
              <a:solidFill>
                <a:srgbClr val="313537"/>
              </a:solidFill>
              <a:effectLst/>
              <a:latin typeface="Roboto" panose="02000000000000000000" pitchFamily="2" charset="0"/>
            </a:endParaRPr>
          </a:p>
          <a:p>
            <a:endParaRPr lang="en-US" dirty="0"/>
          </a:p>
        </p:txBody>
      </p:sp>
    </p:spTree>
    <p:extLst>
      <p:ext uri="{BB962C8B-B14F-4D97-AF65-F5344CB8AC3E}">
        <p14:creationId xmlns:p14="http://schemas.microsoft.com/office/powerpoint/2010/main" val="31001425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Taxes include income taxes, property taxes, but not sales taxes. If government decides to produce themselves then also their own </a:t>
            </a:r>
          </a:p>
          <a:p>
            <a:r>
              <a:rPr lang="en-CA" dirty="0"/>
              <a:t>https://</a:t>
            </a:r>
            <a:r>
              <a:rPr lang="en-CA" dirty="0" err="1"/>
              <a:t>petroleum.gov.gy</a:t>
            </a:r>
            <a:r>
              <a:rPr lang="en-CA" dirty="0"/>
              <a:t>/documents/nrf-june-2021-monthly  Latest report on website for June 2021</a:t>
            </a:r>
          </a:p>
          <a:p>
            <a:endParaRPr lang="en-CA" dirty="0"/>
          </a:p>
          <a:p>
            <a:r>
              <a:rPr lang="en-US" dirty="0"/>
              <a:t>Operational Agreement – Management of NRF – December 2019 - </a:t>
            </a:r>
            <a:r>
              <a:rPr lang="en-US" dirty="0" err="1"/>
              <a:t>MoF</a:t>
            </a:r>
            <a:r>
              <a:rPr lang="en-US" dirty="0"/>
              <a:t> responsible for overall management of fund</a:t>
            </a:r>
          </a:p>
          <a:p>
            <a:r>
              <a:rPr lang="en-US" dirty="0"/>
              <a:t>Bank of Guyana daily operational management</a:t>
            </a:r>
          </a:p>
          <a:p>
            <a:endParaRPr lang="en-CA" dirty="0"/>
          </a:p>
        </p:txBody>
      </p:sp>
      <p:sp>
        <p:nvSpPr>
          <p:cNvPr id="4" name="Slide Number Placeholder 3"/>
          <p:cNvSpPr>
            <a:spLocks noGrp="1"/>
          </p:cNvSpPr>
          <p:nvPr>
            <p:ph type="sldNum" sz="quarter" idx="5"/>
          </p:nvPr>
        </p:nvSpPr>
        <p:spPr/>
        <p:txBody>
          <a:bodyPr/>
          <a:lstStyle/>
          <a:p>
            <a:pPr defTabSz="942409">
              <a:defRPr/>
            </a:pPr>
            <a:fld id="{185B6CF9-DDA0-BC4A-A850-024585B34F54}" type="slidenum">
              <a:rPr lang="en-US">
                <a:solidFill>
                  <a:prstClr val="black"/>
                </a:solidFill>
                <a:latin typeface="Calibri"/>
              </a:rPr>
              <a:pPr defTabSz="942409">
                <a:defRPr/>
              </a:pPr>
              <a:t>116</a:t>
            </a:fld>
            <a:endParaRPr lang="en-US" dirty="0">
              <a:solidFill>
                <a:prstClr val="black"/>
              </a:solidFill>
              <a:latin typeface="Calibri"/>
            </a:endParaRPr>
          </a:p>
        </p:txBody>
      </p:sp>
    </p:spTree>
    <p:extLst>
      <p:ext uri="{BB962C8B-B14F-4D97-AF65-F5344CB8AC3E}">
        <p14:creationId xmlns:p14="http://schemas.microsoft.com/office/powerpoint/2010/main" val="2490648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guyanapostonline.com</a:t>
            </a:r>
            <a:r>
              <a:rPr lang="en-US" dirty="0"/>
              <a:t>/government-makes-first-withdrawal-from-the-natural-resource-fund/</a:t>
            </a:r>
          </a:p>
          <a:p>
            <a:endParaRPr lang="en-US" dirty="0"/>
          </a:p>
        </p:txBody>
      </p:sp>
    </p:spTree>
    <p:extLst>
      <p:ext uri="{BB962C8B-B14F-4D97-AF65-F5344CB8AC3E}">
        <p14:creationId xmlns:p14="http://schemas.microsoft.com/office/powerpoint/2010/main" val="2456018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Definition of Extractive Industries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Characteristics of Extractive Industries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Impact of EI value on economic, environment and social development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The Extractive Industries Value Chain- Industry and Auditors Perspective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Role of auditors in Extractive Industries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Challenges facing SAI’s in audit of Extractive Industries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itchFamily="2"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Mitigating strategies that SAI’s can implement to build capacity in the audit of Extractive Industries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mj-lt"/>
              <a:buNone/>
            </a:pPr>
            <a:endParaRPr lang="en-US" dirty="0"/>
          </a:p>
        </p:txBody>
      </p:sp>
    </p:spTree>
    <p:extLst>
      <p:ext uri="{BB962C8B-B14F-4D97-AF65-F5344CB8AC3E}">
        <p14:creationId xmlns:p14="http://schemas.microsoft.com/office/powerpoint/2010/main" val="40174089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Uganda: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The PFMA 2015 spells out the governance</a:t>
            </a:r>
            <a:r>
              <a:rPr lang="en-US" sz="1200" b="1" baseline="0" dirty="0"/>
              <a:t> and operations of the petroleum fund</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PFMA 2015, part VIII 73: Audit of the petroleum Fund and the Petroleum Revenue</a:t>
            </a:r>
            <a:r>
              <a:rPr lang="en-US" sz="1200" baseline="0" dirty="0"/>
              <a:t> investment reserve: The petroleum fund and the petroleum revenue investment reserve shall be audited in accordance with the National Audit Act 2008</a:t>
            </a:r>
            <a:endParaRPr lang="en-US" sz="1200" dirty="0"/>
          </a:p>
          <a:p>
            <a:endParaRPr lang="en-US" dirty="0"/>
          </a:p>
          <a:p>
            <a:r>
              <a:rPr lang="en-US" dirty="0"/>
              <a:t>Guyana:</a:t>
            </a:r>
          </a:p>
        </p:txBody>
      </p:sp>
    </p:spTree>
    <p:extLst>
      <p:ext uri="{BB962C8B-B14F-4D97-AF65-F5344CB8AC3E}">
        <p14:creationId xmlns:p14="http://schemas.microsoft.com/office/powerpoint/2010/main" val="3943466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Uganda: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The PFMA 2015 spells out the governance</a:t>
            </a:r>
            <a:r>
              <a:rPr lang="en-US" sz="1200" b="1" baseline="0" dirty="0"/>
              <a:t> and operations of the petroleum fund</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PFMA 2015, part VIII 73: Audit of the petroleum Fund and the Petroleum Revenue</a:t>
            </a:r>
            <a:r>
              <a:rPr lang="en-US" sz="1200" baseline="0" dirty="0"/>
              <a:t> investment reserve: The petroleum fund and the petroleum revenue investment reserve shall be audited in accordance with the National Audit Act 2008</a:t>
            </a:r>
            <a:endParaRPr lang="en-US" sz="1200" dirty="0"/>
          </a:p>
          <a:p>
            <a:endParaRPr lang="en-US" dirty="0"/>
          </a:p>
          <a:p>
            <a:r>
              <a:rPr lang="en-US" dirty="0"/>
              <a:t>Guyana:</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313537"/>
                </a:solidFill>
                <a:effectLst/>
                <a:latin typeface="merriweather" pitchFamily="2" charset="77"/>
              </a:rPr>
              <a:t>Normally, the transfer of the revenue should not exceed what is needed to fund next year's national budget.</a:t>
            </a:r>
          </a:p>
          <a:p>
            <a:endParaRPr lang="en-US" dirty="0"/>
          </a:p>
        </p:txBody>
      </p:sp>
    </p:spTree>
    <p:extLst>
      <p:ext uri="{BB962C8B-B14F-4D97-AF65-F5344CB8AC3E}">
        <p14:creationId xmlns:p14="http://schemas.microsoft.com/office/powerpoint/2010/main" val="12669009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08058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210346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Host governments can raise substantial revenue from EI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 Revenue is susceptible to miscalculation or non-remittance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ArialMT"/>
              </a:rPr>
              <a:t>Auditors ought to know the institution(s) responsible for assessment and collection, permitted expenditure deductions, arm’s length principle, production reporting requirements, prices obtained </a:t>
            </a:r>
            <a:endParaRPr lang="en-C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ndParaRPr>
          </a:p>
          <a:p>
            <a:endParaRPr lang="en-US" dirty="0"/>
          </a:p>
        </p:txBody>
      </p:sp>
    </p:spTree>
    <p:extLst>
      <p:ext uri="{BB962C8B-B14F-4D97-AF65-F5344CB8AC3E}">
        <p14:creationId xmlns:p14="http://schemas.microsoft.com/office/powerpoint/2010/main" val="18744337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This a blank slide for custom layout</a:t>
            </a:r>
          </a:p>
          <a:p>
            <a:pPr marL="228600" indent="-228600">
              <a:buAutoNum type="arabicPeriod"/>
            </a:pPr>
            <a:r>
              <a:rPr lang="en-US" dirty="0"/>
              <a:t>Use this</a:t>
            </a:r>
            <a:r>
              <a:rPr lang="en-US" baseline="0" dirty="0"/>
              <a:t> slide at any point in your presentation where you need to customize your content, such as;</a:t>
            </a:r>
            <a:br>
              <a:rPr lang="en-US" baseline="0" dirty="0"/>
            </a:br>
            <a:r>
              <a:rPr lang="en-US" baseline="0" dirty="0"/>
              <a:t>-&gt; insert pictures</a:t>
            </a:r>
            <a:br>
              <a:rPr lang="en-US" baseline="0" dirty="0"/>
            </a:br>
            <a:r>
              <a:rPr lang="en-US" baseline="0" dirty="0"/>
              <a:t>-&gt; insert text Box.</a:t>
            </a:r>
            <a:br>
              <a:rPr lang="en-US" baseline="0" dirty="0"/>
            </a:br>
            <a:r>
              <a:rPr lang="en-US" baseline="0" dirty="0"/>
              <a:t>-&gt; insert custom graphics.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Replace the title placeholder text with your desired title.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Insert logos.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1339576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Give examples ;</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shore spills and cost to company and environment </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deep water horizon </a:t>
            </a:r>
            <a:r>
              <a:rPr lang="en-US" b="1" baseline="0" dirty="0" err="1"/>
              <a:t>driling</a:t>
            </a:r>
            <a:r>
              <a:rPr lang="en-US" b="1" baseline="0" dirty="0"/>
              <a:t> rig explosion- BP, cost </a:t>
            </a:r>
            <a:r>
              <a:rPr lang="en-US" b="1" baseline="0" dirty="0" err="1"/>
              <a:t>upto</a:t>
            </a:r>
            <a:r>
              <a:rPr lang="en-US" b="1" baseline="0" dirty="0"/>
              <a:t> $145,93 </a:t>
            </a:r>
            <a:r>
              <a:rPr lang="en-US" b="1" baseline="0" dirty="0" err="1"/>
              <a:t>Bn</a:t>
            </a:r>
            <a:r>
              <a:rPr lang="en-US" b="1" baseline="0" dirty="0"/>
              <a:t>; provide pictures.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6193594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CA" b="0" i="0" dirty="0">
                <a:solidFill>
                  <a:srgbClr val="000000"/>
                </a:solidFill>
                <a:effectLst/>
                <a:latin typeface="Söhne"/>
              </a:rPr>
              <a:t>Guyana is a country that has recently discovered large oil reserves, and while the oil industry has the potential to bring significant economic benefits, there are also concerns about its impact on the environment and health.</a:t>
            </a:r>
          </a:p>
          <a:p>
            <a:pPr algn="l"/>
            <a:r>
              <a:rPr lang="en-CA" b="0" i="0" dirty="0">
                <a:solidFill>
                  <a:srgbClr val="000000"/>
                </a:solidFill>
                <a:effectLst/>
                <a:latin typeface="Söhne"/>
              </a:rPr>
              <a:t>One of the major environmental concerns associated with the oil industry in Guyana is the potential for oil spills. Oil spills can have devastating effects on marine life and ecosystems, and they can also harm human health through the contamination of drinking water and the release of toxic chemicals into the air.</a:t>
            </a:r>
          </a:p>
          <a:p>
            <a:pPr algn="l"/>
            <a:r>
              <a:rPr lang="en-CA" b="0" i="0" dirty="0">
                <a:solidFill>
                  <a:srgbClr val="000000"/>
                </a:solidFill>
                <a:effectLst/>
                <a:latin typeface="Söhne"/>
              </a:rPr>
              <a:t>In addition to oil spills, there are concerns about the impact of the oil industry on biodiversity in Guyana. The country has one of the most biodiverse rainforests in the world, and there are fears that oil exploration and drilling could lead to habitat destruction and the loss of species.</a:t>
            </a:r>
          </a:p>
          <a:p>
            <a:pPr algn="l"/>
            <a:r>
              <a:rPr lang="en-CA" b="0" i="0" dirty="0">
                <a:solidFill>
                  <a:srgbClr val="000000"/>
                </a:solidFill>
                <a:effectLst/>
                <a:latin typeface="Söhne"/>
              </a:rPr>
              <a:t>There are also health concerns associated with the oil industry in Guyana. The extraction and processing of oil can release pollutants into the air, such as sulfur dioxide and particulate matter, which can have negative effects on respiratory health. The use of chemicals in the drilling process can also lead to water contamination, which can pose health risks to people who rely on groundwater for drinking and agriculture.</a:t>
            </a:r>
          </a:p>
          <a:p>
            <a:pPr algn="l"/>
            <a:r>
              <a:rPr lang="en-CA" b="0" i="0" dirty="0">
                <a:solidFill>
                  <a:srgbClr val="000000"/>
                </a:solidFill>
                <a:effectLst/>
                <a:latin typeface="Söhne"/>
              </a:rPr>
              <a:t>In order to address these concerns, it is important that the government of Guyana takes steps to ensure that the oil industry operates in an environmentally responsible manner, with appropriate regulations and oversight in place. It is also important that communities and individuals who may be affected by the oil industry are consulted and involved in decision-making processes.</a:t>
            </a:r>
          </a:p>
          <a:p>
            <a:r>
              <a:rPr lang="en-CA" dirty="0"/>
              <a:t/>
            </a:r>
            <a:br>
              <a:rPr lang="en-CA" dirty="0"/>
            </a:br>
            <a:r>
              <a:rPr lang="en-CA" b="0" i="0" dirty="0">
                <a:solidFill>
                  <a:srgbClr val="374151"/>
                </a:solidFill>
                <a:effectLst/>
                <a:latin typeface="Söhne"/>
              </a:rPr>
              <a:t>In 2021, there were several small oil spills from the offshore oil fields operated by ExxonMobil. While these spills were quickly contained and did not have a significant impact on the environment, there is always a risk of larger spills that could have more serious consequences.</a:t>
            </a:r>
          </a:p>
          <a:p>
            <a:endParaRPr lang="en-CA" b="0" i="0" dirty="0">
              <a:solidFill>
                <a:srgbClr val="374151"/>
              </a:solidFill>
              <a:effectLst/>
              <a:latin typeface="Söhne"/>
            </a:endParaRPr>
          </a:p>
          <a:p>
            <a:r>
              <a:rPr lang="en-US" dirty="0"/>
              <a:t>https://</a:t>
            </a:r>
            <a:r>
              <a:rPr lang="en-US" dirty="0" err="1"/>
              <a:t>www.aljazeera.com</a:t>
            </a:r>
            <a:r>
              <a:rPr lang="en-US" dirty="0"/>
              <a:t>/economy/2021/11/12/with-oil-boom-</a:t>
            </a:r>
            <a:r>
              <a:rPr lang="en-US" dirty="0" err="1"/>
              <a:t>guyana</a:t>
            </a:r>
            <a:r>
              <a:rPr lang="en-US" dirty="0"/>
              <a:t>-walks-a-tightrope-on-growth-and-climate</a:t>
            </a:r>
          </a:p>
          <a:p>
            <a:endParaRPr lang="en-US" dirty="0"/>
          </a:p>
          <a:p>
            <a:r>
              <a:rPr lang="en-US" dirty="0"/>
              <a:t>https://</a:t>
            </a:r>
            <a:r>
              <a:rPr lang="en-US" dirty="0" err="1"/>
              <a:t>www.aljazeera.com</a:t>
            </a:r>
            <a:r>
              <a:rPr lang="en-US" dirty="0"/>
              <a:t>/economy/2021/11/12/with-oil-boom-</a:t>
            </a:r>
            <a:r>
              <a:rPr lang="en-US" dirty="0" err="1"/>
              <a:t>guyana</a:t>
            </a:r>
            <a:r>
              <a:rPr lang="en-US" dirty="0"/>
              <a:t>-walks-a-tightrope-on-growth-and-climate</a:t>
            </a:r>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131</a:t>
            </a:fld>
            <a:endParaRPr lang="en-US" dirty="0"/>
          </a:p>
        </p:txBody>
      </p:sp>
    </p:spTree>
    <p:extLst>
      <p:ext uri="{BB962C8B-B14F-4D97-AF65-F5344CB8AC3E}">
        <p14:creationId xmlns:p14="http://schemas.microsoft.com/office/powerpoint/2010/main" val="35441032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ieefa.org</a:t>
            </a:r>
            <a:r>
              <a:rPr lang="en-US" dirty="0"/>
              <a:t>/resources/ieefa-exxon-led-consortium-tramples-zero-gas-flaring-goals-Guyana</a:t>
            </a:r>
          </a:p>
          <a:p>
            <a:endParaRPr lang="en-US" dirty="0"/>
          </a:p>
        </p:txBody>
      </p:sp>
    </p:spTree>
    <p:extLst>
      <p:ext uri="{BB962C8B-B14F-4D97-AF65-F5344CB8AC3E}">
        <p14:creationId xmlns:p14="http://schemas.microsoft.com/office/powerpoint/2010/main" val="24608278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Go this as an ask and tell. </a:t>
            </a:r>
          </a:p>
          <a:p>
            <a:pPr algn="just">
              <a:lnSpc>
                <a:spcPct val="150000"/>
              </a:lnSpc>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Slide animated accordingly</a:t>
            </a:r>
          </a:p>
          <a:p>
            <a:pPr algn="just">
              <a:lnSpc>
                <a:spcPct val="150000"/>
              </a:lnSpc>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The intention with local content requirements is to ensure that host country citizens benefit from resource extraction in their country. It also ensures that local firms get supply contracts that ensure sustainable growth and development.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The following criteria are frequently used in various definitions of Local Content Requirements;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romanLcParenBoth"/>
            </a:pPr>
            <a:r>
              <a:rPr lang="en-US" sz="1800" dirty="0">
                <a:effectLst/>
                <a:latin typeface="Arial" panose="020B0604020202020204" pitchFamily="34" charset="0"/>
                <a:ea typeface="Calibri" panose="020F0502020204030204" pitchFamily="34" charset="0"/>
                <a:cs typeface="Times New Roman" panose="02020603050405020304" pitchFamily="18" charset="0"/>
              </a:rPr>
              <a:t>Ownership, notably requiring foreign firms to enter into joint ventures with local firms or to open equity to local partners to obtain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licences</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romanLcParenBoth"/>
            </a:pPr>
            <a:r>
              <a:rPr lang="en-US" sz="1800" dirty="0">
                <a:effectLst/>
                <a:latin typeface="Arial" panose="020B0604020202020204" pitchFamily="34" charset="0"/>
                <a:ea typeface="Calibri" panose="020F0502020204030204" pitchFamily="34" charset="0"/>
                <a:cs typeface="Times New Roman" panose="02020603050405020304" pitchFamily="18" charset="0"/>
              </a:rPr>
              <a:t>Maximization of local procurement and preferences given to sourcing from local companies, as an opportunity to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localise</a:t>
            </a:r>
            <a:r>
              <a:rPr lang="en-US" sz="1800" dirty="0">
                <a:effectLst/>
                <a:latin typeface="Arial" panose="020B0604020202020204" pitchFamily="34" charset="0"/>
                <a:ea typeface="Calibri" panose="020F0502020204030204" pitchFamily="34" charset="0"/>
                <a:cs typeface="Times New Roman" panose="02020603050405020304" pitchFamily="18" charset="0"/>
              </a:rPr>
              <a:t> supply chains where varying technologies and inputs are needed and used.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romanLcParenBoth"/>
            </a:pPr>
            <a:r>
              <a:rPr lang="en-US" sz="1800" dirty="0">
                <a:effectLst/>
                <a:latin typeface="Arial" panose="020B0604020202020204" pitchFamily="34" charset="0"/>
                <a:ea typeface="Calibri" panose="020F0502020204030204" pitchFamily="34" charset="0"/>
                <a:cs typeface="Times New Roman" panose="02020603050405020304" pitchFamily="18" charset="0"/>
              </a:rPr>
              <a:t>A percentage of raw materials to be further transformed or beneficiated locally, notably through forward linkages.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romanLcParenBoth"/>
            </a:pPr>
            <a:r>
              <a:rPr lang="en-US" sz="1800" dirty="0">
                <a:effectLst/>
                <a:latin typeface="Arial" panose="020B0604020202020204" pitchFamily="34" charset="0"/>
                <a:ea typeface="Calibri" panose="020F0502020204030204" pitchFamily="34" charset="0"/>
                <a:cs typeface="Times New Roman" panose="02020603050405020304" pitchFamily="18" charset="0"/>
              </a:rPr>
              <a:t>Local employment at different stages of the value chain and of different levels of competencies. This is often accompanied by requirements to enhance local capabilities of employees and suppliers, through training, skills and expertise development, and transfer of know-how and technology.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romanLcParenBoth"/>
            </a:pPr>
            <a:r>
              <a:rPr lang="en-US" sz="1800" dirty="0">
                <a:effectLst/>
                <a:latin typeface="Arial" panose="020B0604020202020204" pitchFamily="34" charset="0"/>
                <a:ea typeface="Calibri" panose="020F0502020204030204" pitchFamily="34" charset="0"/>
                <a:cs typeface="Times New Roman" panose="02020603050405020304" pitchFamily="18" charset="0"/>
              </a:rPr>
              <a:t>Requirements to bring some level of technology or perform research and development (R&amp;D) in the country so that companies can perform competitively by using latest state-of-the-art technology, or for local companies to benefit from technology transfer.</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913331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Definition of Extractive Industries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Characteristics of Extractive Industries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Impact of EI value on economic, environment and social development</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The Extractive Industries Value Chain- Industry and Auditors Perspective</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Role of auditors in Extractive Industries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Challenges facing SAI’s in audit of Extractive Industries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itchFamily="2" charset="2"/>
              <a:buChar char=""/>
            </a:pPr>
            <a:r>
              <a:rPr lang="en-US" sz="1200" dirty="0">
                <a:effectLst/>
                <a:latin typeface="Tahoma" panose="020B0604030504040204" pitchFamily="34" charset="0"/>
                <a:ea typeface="Calibri" panose="020F0502020204030204" pitchFamily="34" charset="0"/>
                <a:cs typeface="Times New Roman" panose="02020603050405020304" pitchFamily="18" charset="0"/>
              </a:rPr>
              <a:t>Mitigating strategies that SAI’s can implement to build capacity in the audit of Extractive Industries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079710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the document with examples of audits</a:t>
            </a:r>
            <a:r>
              <a:rPr lang="en-US" baseline="0" dirty="0"/>
              <a:t> conducted</a:t>
            </a:r>
          </a:p>
          <a:p>
            <a:endParaRPr lang="en-US" baseline="0" dirty="0"/>
          </a:p>
          <a:p>
            <a:pPr algn="l" fontAlgn="base"/>
            <a:r>
              <a:rPr lang="en-CA" b="1" i="0" dirty="0">
                <a:solidFill>
                  <a:srgbClr val="313537"/>
                </a:solidFill>
                <a:effectLst/>
                <a:latin typeface="Roboto" panose="02000000000000000000" pitchFamily="2" charset="0"/>
              </a:rPr>
              <a:t>Ideally the EIA should cover the following phases of the extraction process:</a:t>
            </a:r>
            <a:endParaRPr lang="en-CA" b="0" i="0" dirty="0">
              <a:solidFill>
                <a:srgbClr val="313537"/>
              </a:solidFill>
              <a:effectLst/>
              <a:latin typeface="Roboto" panose="02000000000000000000" pitchFamily="2" charset="0"/>
            </a:endParaRPr>
          </a:p>
          <a:p>
            <a:pPr algn="l" fontAlgn="base">
              <a:buFont typeface="+mj-lt"/>
              <a:buAutoNum type="arabicPeriod"/>
            </a:pPr>
            <a:r>
              <a:rPr lang="en-CA" b="0" i="0" dirty="0">
                <a:solidFill>
                  <a:srgbClr val="313537"/>
                </a:solidFill>
                <a:effectLst/>
                <a:latin typeface="Roboto" panose="02000000000000000000" pitchFamily="2" charset="0"/>
              </a:rPr>
              <a:t>Reconnaissance activities (seismic and geological surveys);</a:t>
            </a:r>
          </a:p>
          <a:p>
            <a:pPr algn="l" fontAlgn="base">
              <a:buFont typeface="+mj-lt"/>
              <a:buAutoNum type="arabicPeriod"/>
            </a:pPr>
            <a:r>
              <a:rPr lang="en-CA" b="0" i="0" dirty="0">
                <a:solidFill>
                  <a:srgbClr val="313537"/>
                </a:solidFill>
                <a:effectLst/>
                <a:latin typeface="Roboto" panose="02000000000000000000" pitchFamily="2" charset="0"/>
              </a:rPr>
              <a:t>Exploration drilling;</a:t>
            </a:r>
          </a:p>
          <a:p>
            <a:pPr algn="l" fontAlgn="base">
              <a:buFont typeface="+mj-lt"/>
              <a:buAutoNum type="arabicPeriod"/>
            </a:pPr>
            <a:r>
              <a:rPr lang="en-CA" b="0" i="0" dirty="0">
                <a:solidFill>
                  <a:srgbClr val="313537"/>
                </a:solidFill>
                <a:effectLst/>
                <a:latin typeface="Roboto" panose="02000000000000000000" pitchFamily="2" charset="0"/>
              </a:rPr>
              <a:t>Development and production;</a:t>
            </a:r>
          </a:p>
          <a:p>
            <a:pPr algn="l" fontAlgn="base">
              <a:buFont typeface="+mj-lt"/>
              <a:buAutoNum type="arabicPeriod"/>
            </a:pPr>
            <a:r>
              <a:rPr lang="en-CA" b="0" i="0" dirty="0">
                <a:solidFill>
                  <a:srgbClr val="313537"/>
                </a:solidFill>
                <a:effectLst/>
                <a:latin typeface="Roboto" panose="02000000000000000000" pitchFamily="2" charset="0"/>
              </a:rPr>
              <a:t>Construction of transportation systems;</a:t>
            </a:r>
          </a:p>
          <a:p>
            <a:pPr algn="l" fontAlgn="base">
              <a:buFont typeface="+mj-lt"/>
              <a:buAutoNum type="arabicPeriod"/>
            </a:pPr>
            <a:r>
              <a:rPr lang="en-CA" b="0" i="0" dirty="0">
                <a:solidFill>
                  <a:srgbClr val="313537"/>
                </a:solidFill>
                <a:effectLst/>
                <a:latin typeface="Roboto" panose="02000000000000000000" pitchFamily="2" charset="0"/>
              </a:rPr>
              <a:t>Decommissioning.</a:t>
            </a:r>
          </a:p>
          <a:p>
            <a:endParaRPr lang="en-US" dirty="0"/>
          </a:p>
        </p:txBody>
      </p:sp>
    </p:spTree>
    <p:extLst>
      <p:ext uri="{BB962C8B-B14F-4D97-AF65-F5344CB8AC3E}">
        <p14:creationId xmlns:p14="http://schemas.microsoft.com/office/powerpoint/2010/main" val="2202500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they try, we can give them the handout with the solution from AFROSAI-E</a:t>
            </a:r>
          </a:p>
        </p:txBody>
      </p:sp>
    </p:spTree>
    <p:extLst>
      <p:ext uri="{BB962C8B-B14F-4D97-AF65-F5344CB8AC3E}">
        <p14:creationId xmlns:p14="http://schemas.microsoft.com/office/powerpoint/2010/main" val="37485311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Tree>
    <p:extLst>
      <p:ext uri="{BB962C8B-B14F-4D97-AF65-F5344CB8AC3E}">
        <p14:creationId xmlns:p14="http://schemas.microsoft.com/office/powerpoint/2010/main" val="6503536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mn-lt"/>
                <a:ea typeface="+mn-ea"/>
                <a:cs typeface="+mn-cs"/>
              </a:rPr>
              <a:t>.</a:t>
            </a:r>
          </a:p>
          <a:p>
            <a:endParaRPr lang="en-GB" dirty="0"/>
          </a:p>
        </p:txBody>
      </p:sp>
    </p:spTree>
    <p:extLst>
      <p:ext uri="{BB962C8B-B14F-4D97-AF65-F5344CB8AC3E}">
        <p14:creationId xmlns:p14="http://schemas.microsoft.com/office/powerpoint/2010/main" val="13864382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dirty="0">
                <a:solidFill>
                  <a:srgbClr val="3F3F3F"/>
                </a:solidFill>
                <a:effectLst/>
                <a:latin typeface="Open Sans" panose="020B0606030504020204" pitchFamily="34" charset="0"/>
              </a:rPr>
              <a:t>SAY:  it's the first time that everybody has agreed to these big audacious goals.</a:t>
            </a:r>
            <a:endParaRPr lang="en-US" dirty="0"/>
          </a:p>
        </p:txBody>
      </p:sp>
      <p:sp>
        <p:nvSpPr>
          <p:cNvPr id="4" name="Slide Number Placeholder 3"/>
          <p:cNvSpPr>
            <a:spLocks noGrp="1"/>
          </p:cNvSpPr>
          <p:nvPr>
            <p:ph type="sldNum" sz="quarter" idx="5"/>
          </p:nvPr>
        </p:nvSpPr>
        <p:spPr/>
        <p:txBody>
          <a:bodyPr/>
          <a:lstStyle/>
          <a:p>
            <a:pPr>
              <a:defRPr/>
            </a:pPr>
            <a:fld id="{155E07AC-4A34-DC4E-9D3D-F1362C05A0ED}" type="slidenum">
              <a:rPr lang="en-US" smtClean="0"/>
              <a:pPr>
                <a:defRPr/>
              </a:pPr>
              <a:t>140</a:t>
            </a:fld>
            <a:endParaRPr lang="en-US" dirty="0"/>
          </a:p>
        </p:txBody>
      </p:sp>
    </p:spTree>
    <p:extLst>
      <p:ext uri="{BB962C8B-B14F-4D97-AF65-F5344CB8AC3E}">
        <p14:creationId xmlns:p14="http://schemas.microsoft.com/office/powerpoint/2010/main" val="368832671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TELL for this;</a:t>
            </a:r>
          </a:p>
          <a:p>
            <a:r>
              <a:rPr lang="en-US" dirty="0"/>
              <a:t>Lead to the next, to say, here are some of the emerging risks</a:t>
            </a:r>
          </a:p>
        </p:txBody>
      </p:sp>
    </p:spTree>
    <p:extLst>
      <p:ext uri="{BB962C8B-B14F-4D97-AF65-F5344CB8AC3E}">
        <p14:creationId xmlns:p14="http://schemas.microsoft.com/office/powerpoint/2010/main" val="28444570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735610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AFROSIA E-learn</a:t>
            </a:r>
          </a:p>
        </p:txBody>
      </p:sp>
    </p:spTree>
    <p:extLst>
      <p:ext uri="{BB962C8B-B14F-4D97-AF65-F5344CB8AC3E}">
        <p14:creationId xmlns:p14="http://schemas.microsoft.com/office/powerpoint/2010/main" val="7191409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include:</a:t>
            </a:r>
          </a:p>
          <a:p>
            <a:pPr algn="l">
              <a:buFont typeface="+mj-lt"/>
              <a:buAutoNum type="arabicPeriod"/>
            </a:pPr>
            <a:r>
              <a:rPr lang="en-CA" b="0" i="0" dirty="0">
                <a:solidFill>
                  <a:srgbClr val="374151"/>
                </a:solidFill>
                <a:effectLst/>
                <a:latin typeface="Söhne"/>
              </a:rPr>
              <a:t>Licensing and concession allocation: The process of granting licenses and concessions for oil exploration and production can be susceptible to corruption, as government officials may be bribed to award licenses to certain companies or individuals.</a:t>
            </a:r>
          </a:p>
          <a:p>
            <a:pPr algn="l">
              <a:buFont typeface="+mj-lt"/>
              <a:buAutoNum type="arabicPeriod"/>
            </a:pPr>
            <a:r>
              <a:rPr lang="en-CA" b="0" i="0" dirty="0">
                <a:solidFill>
                  <a:srgbClr val="374151"/>
                </a:solidFill>
                <a:effectLst/>
                <a:latin typeface="Söhne"/>
              </a:rPr>
              <a:t>Revenue management: Corruption can occur in the management of oil revenue, including the collection, allocation, and distribution of oil revenue by government officials or other intermediaries.</a:t>
            </a:r>
          </a:p>
          <a:p>
            <a:pPr algn="l">
              <a:buFont typeface="+mj-lt"/>
              <a:buAutoNum type="arabicPeriod"/>
            </a:pPr>
            <a:r>
              <a:rPr lang="en-CA" b="0" i="0" dirty="0">
                <a:solidFill>
                  <a:srgbClr val="374151"/>
                </a:solidFill>
                <a:effectLst/>
                <a:latin typeface="Söhne"/>
              </a:rPr>
              <a:t>Contract management: The negotiation and management of contracts with oil companies can be vulnerable to corruption, as officials may be bribed to award contracts to specific companies or to favor certain contractors during the bidding process.</a:t>
            </a:r>
          </a:p>
          <a:p>
            <a:pPr algn="l">
              <a:buFont typeface="+mj-lt"/>
              <a:buAutoNum type="arabicPeriod"/>
            </a:pPr>
            <a:r>
              <a:rPr lang="en-CA" b="0" i="0" dirty="0">
                <a:solidFill>
                  <a:srgbClr val="374151"/>
                </a:solidFill>
                <a:effectLst/>
                <a:latin typeface="Söhne"/>
              </a:rPr>
              <a:t>Environmental and social impacts: Corruption can occur in the management of the environmental and social impacts of oil exploration and production, including the allocation of compensation for impacted communities or the enforcement of environmental regulations.</a:t>
            </a:r>
          </a:p>
          <a:p>
            <a:pPr algn="l">
              <a:buFont typeface="+mj-lt"/>
              <a:buAutoNum type="arabicPeriod"/>
            </a:pPr>
            <a:r>
              <a:rPr lang="en-CA" b="0" i="0" dirty="0">
                <a:solidFill>
                  <a:srgbClr val="374151"/>
                </a:solidFill>
                <a:effectLst/>
                <a:latin typeface="Söhne"/>
              </a:rPr>
              <a:t>Security and safety: Corruption can also occur in the management of security and safety in oil production facilities, such as the awarding of contracts for security services or the hiring of unqualified personnel.</a:t>
            </a:r>
          </a:p>
          <a:p>
            <a:pPr algn="l">
              <a:buFont typeface="+mj-lt"/>
              <a:buAutoNum type="arabicPeriod"/>
            </a:pPr>
            <a:r>
              <a:rPr lang="en-CA" b="0" i="0" dirty="0">
                <a:solidFill>
                  <a:srgbClr val="374151"/>
                </a:solidFill>
                <a:effectLst/>
                <a:latin typeface="Söhne"/>
              </a:rPr>
              <a:t>Transparency and accountability: Limited transparency and accountability in the oil industry can also contribute to corruption, as it may be easier for officials and companies to engage in corrupt practices when there is limited oversight or public scrutiny.</a:t>
            </a:r>
          </a:p>
          <a:p>
            <a:endParaRPr lang="en-US" dirty="0"/>
          </a:p>
        </p:txBody>
      </p:sp>
    </p:spTree>
    <p:extLst>
      <p:ext uri="{BB962C8B-B14F-4D97-AF65-F5344CB8AC3E}">
        <p14:creationId xmlns:p14="http://schemas.microsoft.com/office/powerpoint/2010/main" val="67945138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www.environmental-auditing.org</a:t>
            </a:r>
            <a:r>
              <a:rPr lang="en-US" dirty="0"/>
              <a:t>/media/2945/2013_wgea_fraudcorruption_view.pdf</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rgbClr val="565656"/>
                </a:solidFill>
                <a:effectLst/>
                <a:latin typeface="Calibri" panose="020F0502020204030204" pitchFamily="34" charset="0"/>
              </a:rPr>
              <a:t>strong reliance on data self-reported by the industry and much room for judgment and discretion when applying existing regulatory processes.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solidFill>
                <a:srgbClr val="565656"/>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rgbClr val="565656"/>
                </a:solidFill>
                <a:effectLst/>
                <a:latin typeface="Calibri" panose="020F0502020204030204" pitchFamily="34" charset="0"/>
              </a:rPr>
              <a:t>Auditor role – address weak internal controls</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auditors should be well aware of their mandate, </a:t>
            </a:r>
            <a:r>
              <a:rPr lang="en-CA" dirty="0" err="1"/>
              <a:t>th</a:t>
            </a:r>
            <a:endParaRPr lang="en-CA" sz="1200" dirty="0">
              <a:solidFill>
                <a:srgbClr val="565656"/>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several other authorities in addition to SAIs which are responsible for fighting fraud and corruption in society. For some of these authorities, their roles and responsibilities in this field may go far beyond those of SAIs (this especially concerns the police, the prosecution authorities and the judiciary</a:t>
            </a:r>
          </a:p>
          <a:p>
            <a:endParaRPr lang="en-US" dirty="0"/>
          </a:p>
        </p:txBody>
      </p:sp>
    </p:spTree>
    <p:extLst>
      <p:ext uri="{BB962C8B-B14F-4D97-AF65-F5344CB8AC3E}">
        <p14:creationId xmlns:p14="http://schemas.microsoft.com/office/powerpoint/2010/main" val="5821982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9.emf"/><Relationship Id="rId7"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4.emf"/><Relationship Id="rId4" Type="http://schemas.openxmlformats.org/officeDocument/2006/relationships/image" Target="../media/image10.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8.png"/><Relationship Id="rId7"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5.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9.svg"/><Relationship Id="rId4" Type="http://schemas.openxmlformats.org/officeDocument/2006/relationships/image" Target="../media/image26.png"/></Relationships>
</file>

<file path=ppt/slideLayouts/_rels/slideLayout3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3.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7.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print">
            <a:duotone>
              <a:prstClr val="black"/>
              <a:srgbClr val="C4C4C4">
                <a:alpha val="69804"/>
                <a:tint val="45000"/>
                <a:satMod val="400000"/>
              </a:srgbClr>
            </a:duotone>
            <a:extLst>
              <a:ext uri="{BEBA8EAE-BF5A-486C-A8C5-ECC9F3942E4B}">
                <a14:imgProps xmlns:a14="http://schemas.microsoft.com/office/drawing/2010/main">
                  <a14:imgLayer r:embed="rId3">
                    <a14:imgEffect>
                      <a14:sharpenSoften amount="-15000"/>
                    </a14:imgEffect>
                    <a14:imgEffect>
                      <a14:colorTemperature colorTemp="5781"/>
                    </a14:imgEffect>
                    <a14:imgEffect>
                      <a14:saturation sat="78000"/>
                    </a14:imgEffect>
                    <a14:imgEffect>
                      <a14:brightnessContrast bright="-29000" contrast="18000"/>
                    </a14:imgEffect>
                  </a14:imgLayer>
                </a14:imgProps>
              </a:ext>
              <a:ext uri="{28A0092B-C50C-407E-A947-70E740481C1C}">
                <a14:useLocalDpi xmlns:a14="http://schemas.microsoft.com/office/drawing/2010/main" val="0"/>
              </a:ext>
            </a:extLst>
          </a:blip>
          <a:srcRect l="655" r="469" b="23200"/>
          <a:stretch/>
        </p:blipFill>
        <p:spPr>
          <a:xfrm>
            <a:off x="-1" y="122120"/>
            <a:ext cx="12192001" cy="6423413"/>
          </a:xfrm>
          <a:prstGeom prst="rect">
            <a:avLst/>
          </a:prstGeom>
          <a:effectLst>
            <a:outerShdw blurRad="50800" dist="50800" dir="5400000" algn="ctr" rotWithShape="0">
              <a:srgbClr val="000000">
                <a:alpha val="61000"/>
              </a:srgbClr>
            </a:outerShdw>
          </a:effectLst>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 y="2862943"/>
            <a:ext cx="12192002" cy="3507029"/>
          </a:xfrm>
          <a:prstGeom prst="rect">
            <a:avLst/>
          </a:prstGeom>
        </p:spPr>
      </p:pic>
      <p:sp>
        <p:nvSpPr>
          <p:cNvPr id="3" name="Rectangle 2">
            <a:extLst>
              <a:ext uri="{FF2B5EF4-FFF2-40B4-BE49-F238E27FC236}">
                <a16:creationId xmlns:a16="http://schemas.microsoft.com/office/drawing/2014/main" id="{1F9114FD-29F4-90B8-ECD9-C1F5C9B904DF}"/>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AB33A76-0A0A-7E44-FB06-005B3607B7C3}"/>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FAC55F7-31CF-D529-931C-4010747690B0}"/>
              </a:ext>
            </a:extLst>
          </p:cNvPr>
          <p:cNvGrpSpPr/>
          <p:nvPr userDrawn="1"/>
        </p:nvGrpSpPr>
        <p:grpSpPr>
          <a:xfrm>
            <a:off x="7991539" y="6179083"/>
            <a:ext cx="4103580" cy="701286"/>
            <a:chOff x="7991539" y="6179083"/>
            <a:chExt cx="4103580" cy="701286"/>
          </a:xfrm>
        </p:grpSpPr>
        <p:grpSp>
          <p:nvGrpSpPr>
            <p:cNvPr id="6" name="Group 5">
              <a:extLst>
                <a:ext uri="{FF2B5EF4-FFF2-40B4-BE49-F238E27FC236}">
                  <a16:creationId xmlns:a16="http://schemas.microsoft.com/office/drawing/2014/main" id="{2C117FAB-76A0-FE3A-39D1-771C907D81B0}"/>
                </a:ext>
              </a:extLst>
            </p:cNvPr>
            <p:cNvGrpSpPr/>
            <p:nvPr userDrawn="1"/>
          </p:nvGrpSpPr>
          <p:grpSpPr>
            <a:xfrm>
              <a:off x="7991539" y="6179083"/>
              <a:ext cx="1353366" cy="693812"/>
              <a:chOff x="7064439" y="6179083"/>
              <a:chExt cx="1353366" cy="693812"/>
            </a:xfrm>
          </p:grpSpPr>
          <p:pic>
            <p:nvPicPr>
              <p:cNvPr id="9" name="Picture 8">
                <a:extLst>
                  <a:ext uri="{FF2B5EF4-FFF2-40B4-BE49-F238E27FC236}">
                    <a16:creationId xmlns:a16="http://schemas.microsoft.com/office/drawing/2014/main" id="{51931DFF-D5D2-056B-CC53-8A1E92ADFFF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0" name="Rectangle 9">
                <a:extLst>
                  <a:ext uri="{FF2B5EF4-FFF2-40B4-BE49-F238E27FC236}">
                    <a16:creationId xmlns:a16="http://schemas.microsoft.com/office/drawing/2014/main" id="{6FBBE5A9-1528-23E5-7366-4C87F5E49A0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8" name="Picture 7" descr="Text&#10;&#10;Description automatically generated with medium confidence">
              <a:extLst>
                <a:ext uri="{FF2B5EF4-FFF2-40B4-BE49-F238E27FC236}">
                  <a16:creationId xmlns:a16="http://schemas.microsoft.com/office/drawing/2014/main" id="{D870FA86-C351-B9C0-E1D1-E6455B78FB6E}"/>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1" name="TextBox 10"/>
          <p:cNvSpPr txBox="1"/>
          <p:nvPr userDrawn="1"/>
        </p:nvSpPr>
        <p:spPr>
          <a:xfrm>
            <a:off x="1953105" y="6376118"/>
            <a:ext cx="4415246" cy="307777"/>
          </a:xfrm>
          <a:prstGeom prst="rect">
            <a:avLst/>
          </a:prstGeom>
          <a:noFill/>
        </p:spPr>
        <p:txBody>
          <a:bodyPr wrap="square" rtlCol="0">
            <a:spAutoFit/>
          </a:bodyPr>
          <a:lstStyle/>
          <a:p>
            <a:r>
              <a:rPr lang="en-GB" sz="1400" i="1" dirty="0">
                <a:solidFill>
                  <a:schemeClr val="bg1"/>
                </a:solidFill>
                <a:latin typeface="+mn-lt"/>
              </a:rPr>
              <a:t>To promote the audit of extractive industries</a:t>
            </a:r>
          </a:p>
        </p:txBody>
      </p:sp>
      <p:pic>
        <p:nvPicPr>
          <p:cNvPr id="29" name="Picture 2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63617" y="441128"/>
            <a:ext cx="2712306" cy="1638232"/>
          </a:xfrm>
          <a:prstGeom prst="rect">
            <a:avLst/>
          </a:prstGeom>
        </p:spPr>
      </p:pic>
      <p:sp>
        <p:nvSpPr>
          <p:cNvPr id="2" name="Date Placeholder 3">
            <a:extLst>
              <a:ext uri="{FF2B5EF4-FFF2-40B4-BE49-F238E27FC236}">
                <a16:creationId xmlns:a16="http://schemas.microsoft.com/office/drawing/2014/main" id="{46766189-441E-9862-1DB0-218D828A8594}"/>
              </a:ext>
            </a:extLst>
          </p:cNvPr>
          <p:cNvSpPr>
            <a:spLocks noGrp="1"/>
          </p:cNvSpPr>
          <p:nvPr>
            <p:ph type="dt" sz="half" idx="10"/>
          </p:nvPr>
        </p:nvSpPr>
        <p:spPr>
          <a:xfrm>
            <a:off x="522515" y="6391765"/>
            <a:ext cx="1210492" cy="276483"/>
          </a:xfrm>
          <a:prstGeom prst="rect">
            <a:avLst/>
          </a:prstGeom>
        </p:spPr>
        <p:txBody>
          <a:bodyPr/>
          <a:lstStyle>
            <a:lvl1pPr algn="ctr">
              <a:defRPr sz="1200" b="1">
                <a:latin typeface="Karla"/>
              </a:defRPr>
            </a:lvl1pPr>
          </a:lstStyle>
          <a:p>
            <a:fld id="{B215622E-DD8F-044E-91E1-33E7FECD8AE5}" type="datetime1">
              <a:rPr lang="en-CA" smtClean="0"/>
              <a:pPr/>
              <a:t>2023-05-15</a:t>
            </a:fld>
            <a:endParaRPr lang="en-GB" dirty="0"/>
          </a:p>
        </p:txBody>
      </p:sp>
    </p:spTree>
    <p:extLst>
      <p:ext uri="{BB962C8B-B14F-4D97-AF65-F5344CB8AC3E}">
        <p14:creationId xmlns:p14="http://schemas.microsoft.com/office/powerpoint/2010/main" val="925770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ree Slide">
    <p:spTree>
      <p:nvGrpSpPr>
        <p:cNvPr id="1" name=""/>
        <p:cNvGrpSpPr/>
        <p:nvPr/>
      </p:nvGrpSpPr>
      <p:grpSpPr>
        <a:xfrm>
          <a:off x="0" y="0"/>
          <a:ext cx="0" cy="0"/>
          <a:chOff x="0" y="0"/>
          <a:chExt cx="0" cy="0"/>
        </a:xfrm>
      </p:grpSpPr>
      <p:sp>
        <p:nvSpPr>
          <p:cNvPr id="11" name="Text Placeholder 13"/>
          <p:cNvSpPr>
            <a:spLocks noGrp="1"/>
          </p:cNvSpPr>
          <p:nvPr>
            <p:ph type="body" sz="quarter" idx="17" hasCustomPrompt="1"/>
          </p:nvPr>
        </p:nvSpPr>
        <p:spPr>
          <a:xfrm>
            <a:off x="838800" y="724845"/>
            <a:ext cx="4702629" cy="504000"/>
          </a:xfrm>
        </p:spPr>
        <p:txBody>
          <a:bodyPr>
            <a:noAutofit/>
          </a:bodyPr>
          <a:lstStyle>
            <a:lvl1pPr marL="0" indent="0">
              <a:buNone/>
              <a:defRPr sz="4400" b="1">
                <a:solidFill>
                  <a:schemeClr val="tx1"/>
                </a:solidFill>
              </a:defRPr>
            </a:lvl1pPr>
          </a:lstStyle>
          <a:p>
            <a:pPr lvl="0"/>
            <a:r>
              <a:rPr lang="en-US" dirty="0"/>
              <a:t>INSERT</a:t>
            </a:r>
          </a:p>
        </p:txBody>
      </p:sp>
      <p:sp>
        <p:nvSpPr>
          <p:cNvPr id="12" name="Text Placeholder 13"/>
          <p:cNvSpPr>
            <a:spLocks noGrp="1"/>
          </p:cNvSpPr>
          <p:nvPr>
            <p:ph type="body" sz="quarter" idx="18" hasCustomPrompt="1"/>
          </p:nvPr>
        </p:nvSpPr>
        <p:spPr>
          <a:xfrm>
            <a:off x="5587220" y="724845"/>
            <a:ext cx="5164778" cy="504000"/>
          </a:xfrm>
        </p:spPr>
        <p:txBody>
          <a:bodyPr>
            <a:noAutofit/>
          </a:bodyPr>
          <a:lstStyle>
            <a:lvl1pPr marL="0" indent="0">
              <a:buNone/>
              <a:defRPr sz="4400" b="1">
                <a:solidFill>
                  <a:srgbClr val="F47920"/>
                </a:solidFill>
              </a:defRPr>
            </a:lvl1pPr>
          </a:lstStyle>
          <a:p>
            <a:pPr lvl="0"/>
            <a:r>
              <a:rPr lang="en-US" dirty="0"/>
              <a:t>HEADING</a:t>
            </a:r>
          </a:p>
        </p:txBody>
      </p:sp>
      <p:sp>
        <p:nvSpPr>
          <p:cNvPr id="4" name="Rectangle 3">
            <a:extLst>
              <a:ext uri="{FF2B5EF4-FFF2-40B4-BE49-F238E27FC236}">
                <a16:creationId xmlns:a16="http://schemas.microsoft.com/office/drawing/2014/main" id="{72F5ECB8-7428-325F-7831-19D3D2C044C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C6ACA7E5-A86F-3CE5-80C6-EA00F7511EC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BBC8147B-FA85-09BC-CA71-70AFDFEA6458}"/>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D6E06DB3-E1E3-B911-8518-5800F953F180}"/>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59C87FD0-0510-21BF-12D8-7E064193A4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6C364F5A-FAFD-E4BD-F754-C606E5E5738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6" name="Picture 15" descr="Text&#10;&#10;Description automatically generated with medium confidence">
              <a:extLst>
                <a:ext uri="{FF2B5EF4-FFF2-40B4-BE49-F238E27FC236}">
                  <a16:creationId xmlns:a16="http://schemas.microsoft.com/office/drawing/2014/main" id="{22AFE7EE-CB59-F7E8-AF66-3B14C80361F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05C7597D-7A7F-9773-285B-8746148A9E5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242580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Text Placeholder 13"/>
          <p:cNvSpPr>
            <a:spLocks noGrp="1"/>
          </p:cNvSpPr>
          <p:nvPr>
            <p:ph type="body" sz="quarter" idx="17" hasCustomPrompt="1"/>
          </p:nvPr>
        </p:nvSpPr>
        <p:spPr>
          <a:xfrm>
            <a:off x="838800" y="915416"/>
            <a:ext cx="7776754" cy="502194"/>
          </a:xfrm>
        </p:spPr>
        <p:txBody>
          <a:bodyPr>
            <a:noAutofit/>
          </a:bodyPr>
          <a:lstStyle>
            <a:lvl1pPr marL="0" indent="0">
              <a:buNone/>
              <a:defRPr lang="en-GB" sz="1800" b="1" i="0" baseline="0" smtClean="0">
                <a:effectLst/>
              </a:defRPr>
            </a:lvl1pPr>
          </a:lstStyle>
          <a:p>
            <a:pPr lvl="0"/>
            <a:r>
              <a:rPr lang="en-US" sz="1800" b="1" dirty="0"/>
              <a:t>Insert sentence heading.</a:t>
            </a:r>
            <a:endParaRPr lang="en-US" dirty="0"/>
          </a:p>
        </p:txBody>
      </p:sp>
      <p:sp>
        <p:nvSpPr>
          <p:cNvPr id="7" name="Rectangle 6">
            <a:extLst>
              <a:ext uri="{FF2B5EF4-FFF2-40B4-BE49-F238E27FC236}">
                <a16:creationId xmlns:a16="http://schemas.microsoft.com/office/drawing/2014/main" id="{6FC8D532-22DF-5C56-84B3-4A4EF4B2BF52}"/>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58BDF23-8E1C-623D-8BB3-B60C037CD4F6}"/>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A2D2F3D3-9F9A-39F8-4101-EC5A7081B229}"/>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0295E929-3957-2AA7-9192-9C9986166D12}"/>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0521928D-75A7-CE44-629A-41793EEB9F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7" name="Rectangle 16">
                <a:extLst>
                  <a:ext uri="{FF2B5EF4-FFF2-40B4-BE49-F238E27FC236}">
                    <a16:creationId xmlns:a16="http://schemas.microsoft.com/office/drawing/2014/main" id="{567C08BC-4559-E6C7-FFBE-E9269A03B76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Text&#10;&#10;Description automatically generated with medium confidence">
              <a:extLst>
                <a:ext uri="{FF2B5EF4-FFF2-40B4-BE49-F238E27FC236}">
                  <a16:creationId xmlns:a16="http://schemas.microsoft.com/office/drawing/2014/main" id="{570E4376-172F-8AEA-22A6-79DE0665802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D541E481-EF32-9C09-1F0F-288529256FC0}"/>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022692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504181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97184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13D2200D-6B17-54B6-E82E-0761BAB2C18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57150214-6419-B340-D5E9-61B8E7438C1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BCD22FFE-9644-2E83-B9E5-1A261F448988}"/>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A5A3148C-7D9B-BE5D-DAD4-930CB5915DD6}"/>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FD07180-2459-D520-63EF-8BAC7A1A28D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E1BE0A79-E1EB-F537-94C5-0B4DF7AC5499}"/>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7" name="Picture 16" descr="Text&#10;&#10;Description automatically generated with medium confidence">
              <a:extLst>
                <a:ext uri="{FF2B5EF4-FFF2-40B4-BE49-F238E27FC236}">
                  <a16:creationId xmlns:a16="http://schemas.microsoft.com/office/drawing/2014/main" id="{4C3F0E9A-3FB0-0FB8-E5C9-160CBF5B25A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0C851ABA-F903-3733-8D46-6EEAE32788F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2802155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50418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97184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B475B652-1993-661E-42EB-31B79C63C55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9ABF7B5-7A97-2FA5-EA8B-1792275DEE3E}"/>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B2BB49DE-28E3-AEA9-5E5C-3E4D5FA2F640}"/>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28DA20C4-3BAC-5453-7C10-DF971BB8CA89}"/>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47369DCC-637A-447A-F8A8-8096F49EF6A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40CB931B-5D30-DF39-AD2F-22B6A72B9A2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7" name="Picture 16" descr="Text&#10;&#10;Description automatically generated with medium confidence">
              <a:extLst>
                <a:ext uri="{FF2B5EF4-FFF2-40B4-BE49-F238E27FC236}">
                  <a16:creationId xmlns:a16="http://schemas.microsoft.com/office/drawing/2014/main" id="{DD3E6FFC-B04E-4269-DEBF-6CE2BFA7E44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476B2049-AD45-B414-DFA4-7336DE7B5246}"/>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10629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18002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DBC8C89A-F913-B5F0-C13B-9F03B75338AE}"/>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D05F2D51-EA1D-81F6-3E6F-6588587EF48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F2895E4F-B3FE-42A4-2C2C-AABD3907FF1F}"/>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D3A8E45D-E854-2856-6CE6-3E1FB579DE37}"/>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ACC59ED4-42FD-893D-CF92-2EF622ECC7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4A4D7184-B094-50AF-3D85-286D9A8F638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6" name="Picture 15" descr="Text&#10;&#10;Description automatically generated with medium confidence">
              <a:extLst>
                <a:ext uri="{FF2B5EF4-FFF2-40B4-BE49-F238E27FC236}">
                  <a16:creationId xmlns:a16="http://schemas.microsoft.com/office/drawing/2014/main" id="{E2718C1D-005C-EC27-3221-66CBFFBE2BB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566BB1A8-1CF7-0390-512E-0D66702A2485}"/>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152187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p:cNvSpPr/>
          <p:nvPr userDrawn="1"/>
        </p:nvSpPr>
        <p:spPr>
          <a:xfrm>
            <a:off x="5879939" y="1387134"/>
            <a:ext cx="81023" cy="434233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Овал 14"/>
          <p:cNvSpPr/>
          <p:nvPr userDrawn="1"/>
        </p:nvSpPr>
        <p:spPr>
          <a:xfrm>
            <a:off x="5618825" y="1804865"/>
            <a:ext cx="603250" cy="603250"/>
          </a:xfrm>
          <a:prstGeom prst="ellipse">
            <a:avLst/>
          </a:prstGeom>
          <a:solidFill>
            <a:srgbClr val="F69C9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0" name="Овал 31"/>
          <p:cNvSpPr/>
          <p:nvPr userDrawn="1"/>
        </p:nvSpPr>
        <p:spPr>
          <a:xfrm>
            <a:off x="5617238" y="4575247"/>
            <a:ext cx="604837" cy="603250"/>
          </a:xfrm>
          <a:prstGeom prst="ellipse">
            <a:avLst/>
          </a:prstGeom>
          <a:solidFill>
            <a:srgbClr val="5A7D7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8" name="Text Placeholder 13"/>
          <p:cNvSpPr>
            <a:spLocks noGrp="1"/>
          </p:cNvSpPr>
          <p:nvPr>
            <p:ph type="body" sz="quarter" idx="16" hasCustomPrompt="1"/>
          </p:nvPr>
        </p:nvSpPr>
        <p:spPr>
          <a:xfrm>
            <a:off x="2959079" y="424699"/>
            <a:ext cx="3144202" cy="502194"/>
          </a:xfrm>
        </p:spPr>
        <p:txBody>
          <a:bodyPr>
            <a:noAutofit/>
          </a:bodyPr>
          <a:lstStyle>
            <a:lvl1pPr marL="0" indent="0">
              <a:buNone/>
              <a:defRPr sz="3200" b="1" baseline="0">
                <a:solidFill>
                  <a:srgbClr val="4C4C4C"/>
                </a:solidFill>
              </a:defRPr>
            </a:lvl1pPr>
          </a:lstStyle>
          <a:p>
            <a:pPr lvl="0"/>
            <a:r>
              <a:rPr lang="en-US" dirty="0"/>
              <a:t>COMPARISON OF</a:t>
            </a:r>
          </a:p>
        </p:txBody>
      </p:sp>
      <p:sp>
        <p:nvSpPr>
          <p:cNvPr id="22" name="Text Placeholder 13"/>
          <p:cNvSpPr>
            <a:spLocks noGrp="1"/>
          </p:cNvSpPr>
          <p:nvPr>
            <p:ph type="body" sz="quarter" idx="17" hasCustomPrompt="1"/>
          </p:nvPr>
        </p:nvSpPr>
        <p:spPr>
          <a:xfrm>
            <a:off x="6184055" y="424143"/>
            <a:ext cx="2575340" cy="502194"/>
          </a:xfrm>
        </p:spPr>
        <p:txBody>
          <a:bodyPr>
            <a:noAutofit/>
          </a:bodyPr>
          <a:lstStyle>
            <a:lvl1pPr marL="0" indent="0">
              <a:buNone/>
              <a:defRPr sz="3200" b="1">
                <a:solidFill>
                  <a:srgbClr val="F47920"/>
                </a:solidFill>
              </a:defRPr>
            </a:lvl1pPr>
          </a:lstStyle>
          <a:p>
            <a:pPr lvl="0"/>
            <a:r>
              <a:rPr lang="en-US" dirty="0"/>
              <a:t>X AND Y</a:t>
            </a:r>
          </a:p>
        </p:txBody>
      </p:sp>
      <p:sp>
        <p:nvSpPr>
          <p:cNvPr id="23" name="Text Placeholder 13"/>
          <p:cNvSpPr>
            <a:spLocks noGrp="1"/>
          </p:cNvSpPr>
          <p:nvPr>
            <p:ph type="body" sz="quarter" idx="18" hasCustomPrompt="1"/>
          </p:nvPr>
        </p:nvSpPr>
        <p:spPr>
          <a:xfrm>
            <a:off x="453176" y="1136037"/>
            <a:ext cx="4885178" cy="502194"/>
          </a:xfrm>
          <a:solidFill>
            <a:srgbClr val="5A7D79"/>
          </a:solidFill>
        </p:spPr>
        <p:txBody>
          <a:bodyPr>
            <a:noAutofit/>
          </a:bodyPr>
          <a:lstStyle>
            <a:lvl1pPr marL="0" indent="0" algn="ctr">
              <a:buNone/>
              <a:defRPr sz="3200" b="1" baseline="0">
                <a:solidFill>
                  <a:schemeClr val="bg1"/>
                </a:solidFill>
              </a:defRPr>
            </a:lvl1pPr>
          </a:lstStyle>
          <a:p>
            <a:pPr lvl="0"/>
            <a:r>
              <a:rPr lang="en-US" dirty="0"/>
              <a:t>X</a:t>
            </a:r>
          </a:p>
        </p:txBody>
      </p:sp>
      <p:sp>
        <p:nvSpPr>
          <p:cNvPr id="24" name="Text Placeholder 13"/>
          <p:cNvSpPr>
            <a:spLocks noGrp="1"/>
          </p:cNvSpPr>
          <p:nvPr>
            <p:ph type="body" sz="quarter" idx="19" hasCustomPrompt="1"/>
          </p:nvPr>
        </p:nvSpPr>
        <p:spPr>
          <a:xfrm>
            <a:off x="6589003" y="1136037"/>
            <a:ext cx="5045647" cy="502194"/>
          </a:xfrm>
          <a:solidFill>
            <a:srgbClr val="F47920"/>
          </a:solidFill>
        </p:spPr>
        <p:txBody>
          <a:bodyPr>
            <a:noAutofit/>
          </a:bodyPr>
          <a:lstStyle>
            <a:lvl1pPr marL="0" indent="0" algn="ctr">
              <a:buNone/>
              <a:defRPr sz="3200" b="1">
                <a:solidFill>
                  <a:schemeClr val="bg1"/>
                </a:solidFill>
              </a:defRPr>
            </a:lvl1pPr>
          </a:lstStyle>
          <a:p>
            <a:pPr lvl="0"/>
            <a:r>
              <a:rPr lang="en-US" dirty="0"/>
              <a:t>Y</a:t>
            </a:r>
          </a:p>
        </p:txBody>
      </p:sp>
      <p:sp>
        <p:nvSpPr>
          <p:cNvPr id="8" name="Rectangle 7">
            <a:extLst>
              <a:ext uri="{FF2B5EF4-FFF2-40B4-BE49-F238E27FC236}">
                <a16:creationId xmlns:a16="http://schemas.microsoft.com/office/drawing/2014/main" id="{84E110CC-A290-433F-3432-E65CFC97BFA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B1112C1-DC6D-A5DF-4C99-B3EA91FD84E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2EC434B5-4E16-986C-3492-E6635963BCBE}"/>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ADE1B359-0554-0A7B-0A66-879C3260C63E}"/>
                </a:ext>
              </a:extLst>
            </p:cNvPr>
            <p:cNvGrpSpPr/>
            <p:nvPr userDrawn="1"/>
          </p:nvGrpSpPr>
          <p:grpSpPr>
            <a:xfrm>
              <a:off x="7991539" y="6179083"/>
              <a:ext cx="1353366" cy="693812"/>
              <a:chOff x="7064439" y="6179083"/>
              <a:chExt cx="1353366" cy="693812"/>
            </a:xfrm>
          </p:grpSpPr>
          <p:pic>
            <p:nvPicPr>
              <p:cNvPr id="19" name="Picture 18">
                <a:extLst>
                  <a:ext uri="{FF2B5EF4-FFF2-40B4-BE49-F238E27FC236}">
                    <a16:creationId xmlns:a16="http://schemas.microsoft.com/office/drawing/2014/main" id="{97AB1139-AE21-72A3-F933-14626902C3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0" name="Rectangle 19">
                <a:extLst>
                  <a:ext uri="{FF2B5EF4-FFF2-40B4-BE49-F238E27FC236}">
                    <a16:creationId xmlns:a16="http://schemas.microsoft.com/office/drawing/2014/main" id="{A5EFC457-752F-9610-8E8F-7CC9A2D15CDB}"/>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Text&#10;&#10;Description automatically generated with medium confidence">
              <a:extLst>
                <a:ext uri="{FF2B5EF4-FFF2-40B4-BE49-F238E27FC236}">
                  <a16:creationId xmlns:a16="http://schemas.microsoft.com/office/drawing/2014/main" id="{6A87BEFE-9967-5DB5-BFB4-DBB4651A7A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1" name="TextBox 20">
            <a:extLst>
              <a:ext uri="{FF2B5EF4-FFF2-40B4-BE49-F238E27FC236}">
                <a16:creationId xmlns:a16="http://schemas.microsoft.com/office/drawing/2014/main" id="{ECFCD5DC-0CA7-773F-81B0-1614A9BAAFFD}"/>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879803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64052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64052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3">
            <a:extLst>
              <a:ext uri="{FF2B5EF4-FFF2-40B4-BE49-F238E27FC236}">
                <a16:creationId xmlns:a16="http://schemas.microsoft.com/office/drawing/2014/main" id="{35647076-A1C2-7AD6-2409-C8C514507C7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11104683-0083-D88A-9237-79C679EEB4E5}"/>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EA56185B-B9AE-5BC9-3F14-D7EF825674BD}"/>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06EA8557-6DC1-BE3B-FA87-B2FAC8EA3CBF}"/>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ACA410D8-061C-1FD7-39C4-021932AACC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6AF70DF1-61CB-6D74-AA2F-CBDD80F0BA2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6" name="Picture 15" descr="Text&#10;&#10;Description automatically generated with medium confidence">
              <a:extLst>
                <a:ext uri="{FF2B5EF4-FFF2-40B4-BE49-F238E27FC236}">
                  <a16:creationId xmlns:a16="http://schemas.microsoft.com/office/drawing/2014/main" id="{768344D9-A9B2-068C-02CE-A6DAC304AFE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EA81ADCD-DAF2-ECFE-F26E-9314136E3352}"/>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663980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and Image">
    <p:spTree>
      <p:nvGrpSpPr>
        <p:cNvPr id="1" name=""/>
        <p:cNvGrpSpPr/>
        <p:nvPr/>
      </p:nvGrpSpPr>
      <p:grpSpPr>
        <a:xfrm>
          <a:off x="0" y="0"/>
          <a:ext cx="0" cy="0"/>
          <a:chOff x="0" y="0"/>
          <a:chExt cx="0" cy="0"/>
        </a:xfrm>
      </p:grpSpPr>
      <p:pic>
        <p:nvPicPr>
          <p:cNvPr id="3" name="Picture Placeholder 13"/>
          <p:cNvPicPr>
            <a:picLocks noChangeAspect="1"/>
          </p:cNvPicPr>
          <p:nvPr userDrawn="1"/>
        </p:nvPicPr>
        <p:blipFill rotWithShape="1">
          <a:blip r:embed="rId2">
            <a:extLst>
              <a:ext uri="{28A0092B-C50C-407E-A947-70E740481C1C}">
                <a14:useLocalDpi xmlns:a14="http://schemas.microsoft.com/office/drawing/2010/main" val="0"/>
              </a:ext>
            </a:extLst>
          </a:blip>
          <a:srcRect l="19978" r="19978"/>
          <a:stretch/>
        </p:blipFill>
        <p:spPr>
          <a:xfrm>
            <a:off x="12352067" y="139147"/>
            <a:ext cx="5634447" cy="6244843"/>
          </a:xfrm>
          <a:prstGeom prst="rect">
            <a:avLst/>
          </a:prstGeom>
          <a:gradFill>
            <a:gsLst>
              <a:gs pos="63624">
                <a:srgbClr val="BED8EE"/>
              </a:gs>
              <a:gs pos="33744">
                <a:srgbClr val="D9E8F5"/>
              </a:gs>
              <a:gs pos="48692">
                <a:srgbClr val="CCE0F2"/>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4" name="Text Placeholder 13"/>
          <p:cNvSpPr>
            <a:spLocks noGrp="1"/>
          </p:cNvSpPr>
          <p:nvPr>
            <p:ph type="body" sz="quarter" idx="14" hasCustomPrompt="1"/>
          </p:nvPr>
        </p:nvSpPr>
        <p:spPr>
          <a:xfrm>
            <a:off x="452438" y="1265647"/>
            <a:ext cx="3144202" cy="502194"/>
          </a:xfrm>
        </p:spPr>
        <p:txBody>
          <a:bodyPr>
            <a:noAutofit/>
          </a:bodyPr>
          <a:lstStyle>
            <a:lvl1pPr marL="0" indent="0">
              <a:buNone/>
              <a:defRPr sz="3200" b="1">
                <a:solidFill>
                  <a:srgbClr val="4C4C4C"/>
                </a:solidFill>
              </a:defRPr>
            </a:lvl1pPr>
          </a:lstStyle>
          <a:p>
            <a:pPr lvl="0"/>
            <a:r>
              <a:rPr lang="en-US" dirty="0"/>
              <a:t>WORDS ABOUT</a:t>
            </a:r>
          </a:p>
        </p:txBody>
      </p:sp>
      <p:sp>
        <p:nvSpPr>
          <p:cNvPr id="15" name="Text Placeholder 13"/>
          <p:cNvSpPr>
            <a:spLocks noGrp="1"/>
          </p:cNvSpPr>
          <p:nvPr>
            <p:ph type="body" sz="quarter" idx="15" hasCustomPrompt="1"/>
          </p:nvPr>
        </p:nvSpPr>
        <p:spPr>
          <a:xfrm>
            <a:off x="3677414" y="1265091"/>
            <a:ext cx="2575340" cy="502194"/>
          </a:xfrm>
        </p:spPr>
        <p:txBody>
          <a:bodyPr>
            <a:noAutofit/>
          </a:bodyPr>
          <a:lstStyle>
            <a:lvl1pPr marL="0" indent="0">
              <a:buNone/>
              <a:defRPr sz="3200" b="1">
                <a:solidFill>
                  <a:srgbClr val="F47920"/>
                </a:solidFill>
              </a:defRPr>
            </a:lvl1pPr>
          </a:lstStyle>
          <a:p>
            <a:pPr lvl="0"/>
            <a:r>
              <a:rPr lang="en-US" dirty="0"/>
              <a:t>INSTITUTION</a:t>
            </a:r>
          </a:p>
        </p:txBody>
      </p:sp>
      <p:sp>
        <p:nvSpPr>
          <p:cNvPr id="18" name="Text Placeholder 13"/>
          <p:cNvSpPr>
            <a:spLocks noGrp="1"/>
          </p:cNvSpPr>
          <p:nvPr>
            <p:ph type="body" sz="quarter" idx="16" hasCustomPrompt="1"/>
          </p:nvPr>
        </p:nvSpPr>
        <p:spPr>
          <a:xfrm>
            <a:off x="561723" y="2405512"/>
            <a:ext cx="3491827" cy="1870395"/>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vitae dui </a:t>
            </a:r>
            <a:r>
              <a:rPr lang="en-US" sz="1100" dirty="0" err="1">
                <a:latin typeface="Karla" pitchFamily="2" charset="0"/>
                <a:ea typeface="Karla" pitchFamily="2" charset="0"/>
                <a:cs typeface="Poppins" panose="02000000000000000000" pitchFamily="2" charset="0"/>
              </a:rPr>
              <a:t>congue</a:t>
            </a:r>
            <a:r>
              <a:rPr lang="en-US" sz="1100" dirty="0">
                <a:latin typeface="Karla" pitchFamily="2" charset="0"/>
                <a:ea typeface="Karla" pitchFamily="2" charset="0"/>
                <a:cs typeface="Poppins" panose="02000000000000000000" pitchFamily="2" charset="0"/>
              </a:rPr>
              <a:t>, semper quam vitae, </a:t>
            </a:r>
            <a:r>
              <a:rPr lang="en-US" sz="1100" dirty="0" err="1">
                <a:latin typeface="Karla" pitchFamily="2" charset="0"/>
                <a:ea typeface="Karla" pitchFamily="2" charset="0"/>
                <a:cs typeface="Poppins" panose="02000000000000000000" pitchFamily="2" charset="0"/>
              </a:rPr>
              <a:t>luctus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Donec</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ut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tortor</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sed</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purus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tincidunt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lacinia</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dui </a:t>
            </a:r>
            <a:r>
              <a:rPr lang="en-US" sz="1100" dirty="0" err="1">
                <a:latin typeface="Karla" pitchFamily="2" charset="0"/>
                <a:ea typeface="Karla" pitchFamily="2" charset="0"/>
                <a:cs typeface="Poppins" panose="02000000000000000000" pitchFamily="2" charset="0"/>
              </a:rPr>
              <a:t>sem</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blandit</a:t>
            </a:r>
            <a:r>
              <a:rPr lang="en-US" sz="1100" dirty="0">
                <a:latin typeface="Karla" pitchFamily="2" charset="0"/>
                <a:ea typeface="Karla" pitchFamily="2" charset="0"/>
                <a:cs typeface="Poppins" panose="02000000000000000000" pitchFamily="2" charset="0"/>
              </a:rPr>
              <a:t> tempus </a:t>
            </a:r>
            <a:r>
              <a:rPr lang="en-US" sz="1100" dirty="0" err="1">
                <a:latin typeface="Karla" pitchFamily="2" charset="0"/>
                <a:ea typeface="Karla" pitchFamily="2" charset="0"/>
                <a:cs typeface="Poppins" panose="02000000000000000000" pitchFamily="2" charset="0"/>
              </a:rPr>
              <a:t>finibus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quis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posuere</a:t>
            </a:r>
            <a:r>
              <a:rPr lang="en-US" sz="1100" dirty="0">
                <a:latin typeface="Karla" pitchFamily="2" charset="0"/>
                <a:ea typeface="Karla" pitchFamily="2" charset="0"/>
                <a:cs typeface="Poppins" panose="02000000000000000000" pitchFamily="2" charset="0"/>
              </a:rPr>
              <a:t> a libero. Maecenas </a:t>
            </a:r>
            <a:r>
              <a:rPr lang="en-US" sz="1100" dirty="0" err="1">
                <a:latin typeface="Karla" pitchFamily="2" charset="0"/>
                <a:ea typeface="Karla" pitchFamily="2" charset="0"/>
                <a:cs typeface="Poppins" panose="02000000000000000000" pitchFamily="2" charset="0"/>
              </a:rPr>
              <a:t>tristique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orci</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sollicitudin</a:t>
            </a:r>
            <a:r>
              <a:rPr lang="en-US" sz="1100" dirty="0">
                <a:latin typeface="Karla" pitchFamily="2" charset="0"/>
                <a:ea typeface="Karla" pitchFamily="2" charset="0"/>
                <a:cs typeface="Poppins" panose="02000000000000000000" pitchFamily="2" charset="0"/>
              </a:rPr>
              <a:t> mi </a:t>
            </a:r>
            <a:r>
              <a:rPr lang="en-US" sz="1100" dirty="0" err="1">
                <a:latin typeface="Karla" pitchFamily="2" charset="0"/>
                <a:ea typeface="Karla" pitchFamily="2" charset="0"/>
                <a:cs typeface="Poppins" panose="02000000000000000000" pitchFamily="2" charset="0"/>
              </a:rPr>
              <a:t>ornare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commodo</a:t>
            </a:r>
            <a:r>
              <a:rPr lang="en-US" sz="1100" dirty="0">
                <a:latin typeface="Karla" pitchFamily="2" charset="0"/>
                <a:ea typeface="Karla" pitchFamily="2" charset="0"/>
                <a:cs typeface="Poppins" panose="02000000000000000000" pitchFamily="2" charset="0"/>
              </a:rPr>
              <a:t>. </a:t>
            </a:r>
          </a:p>
        </p:txBody>
      </p:sp>
      <p:sp>
        <p:nvSpPr>
          <p:cNvPr id="19" name="Text Placeholder 13"/>
          <p:cNvSpPr>
            <a:spLocks noGrp="1"/>
          </p:cNvSpPr>
          <p:nvPr>
            <p:ph type="body" sz="quarter" idx="17" hasCustomPrompt="1"/>
          </p:nvPr>
        </p:nvSpPr>
        <p:spPr>
          <a:xfrm>
            <a:off x="561722" y="4752271"/>
            <a:ext cx="3491827" cy="878054"/>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 </a:t>
            </a:r>
            <a:r>
              <a:rPr lang="en-US" sz="1100" kern="0" dirty="0" err="1">
                <a:latin typeface="Karla" pitchFamily="2" charset="0"/>
                <a:ea typeface="Karla" pitchFamily="2" charset="0"/>
                <a:cs typeface="Poppins" panose="02000000000000000000" pitchFamily="2" charset="0"/>
              </a:rPr>
              <a:t>eu</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scelerisque</a:t>
            </a:r>
            <a:r>
              <a:rPr lang="en-US" sz="1100" kern="0" dirty="0">
                <a:latin typeface="Karla" pitchFamily="2" charset="0"/>
                <a:ea typeface="Karla" pitchFamily="2" charset="0"/>
                <a:cs typeface="Poppins" panose="02000000000000000000" pitchFamily="2" charset="0"/>
              </a:rPr>
              <a:t> magna ac gravida diam</a:t>
            </a:r>
            <a:r>
              <a:rPr lang="en-US" sz="1100" dirty="0">
                <a:latin typeface="Karla" pitchFamily="2" charset="0"/>
                <a:ea typeface="Karla" pitchFamily="2" charset="0"/>
                <a:cs typeface="Poppins" panose="02000000000000000000" pitchFamily="2" charset="0"/>
              </a:rPr>
              <a:t>. </a:t>
            </a:r>
          </a:p>
        </p:txBody>
      </p:sp>
      <p:sp>
        <p:nvSpPr>
          <p:cNvPr id="2" name="Rectangle 1">
            <a:extLst>
              <a:ext uri="{FF2B5EF4-FFF2-40B4-BE49-F238E27FC236}">
                <a16:creationId xmlns:a16="http://schemas.microsoft.com/office/drawing/2014/main" id="{A5876E7F-E5B6-2E02-5602-5AB8C42501F1}"/>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F50A4D5-A940-D4B4-1B99-382F5B84572E}"/>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96EACB8C-5F82-EA41-629B-7FC36EF88EEE}"/>
              </a:ext>
            </a:extLst>
          </p:cNvPr>
          <p:cNvGrpSpPr/>
          <p:nvPr userDrawn="1"/>
        </p:nvGrpSpPr>
        <p:grpSpPr>
          <a:xfrm>
            <a:off x="7991539" y="6179083"/>
            <a:ext cx="4103580" cy="701286"/>
            <a:chOff x="7991539" y="6179083"/>
            <a:chExt cx="4103580" cy="701286"/>
          </a:xfrm>
        </p:grpSpPr>
        <p:grpSp>
          <p:nvGrpSpPr>
            <p:cNvPr id="6" name="Group 5">
              <a:extLst>
                <a:ext uri="{FF2B5EF4-FFF2-40B4-BE49-F238E27FC236}">
                  <a16:creationId xmlns:a16="http://schemas.microsoft.com/office/drawing/2014/main" id="{986DC883-C4F3-AD01-1157-767B4F27FAFD}"/>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7F7C22B8-BFF6-AB53-220B-CBE8230028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0" name="Rectangle 19">
                <a:extLst>
                  <a:ext uri="{FF2B5EF4-FFF2-40B4-BE49-F238E27FC236}">
                    <a16:creationId xmlns:a16="http://schemas.microsoft.com/office/drawing/2014/main" id="{1B3EA055-5536-08F5-0242-A26405875F2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8" name="Picture 7" descr="Text&#10;&#10;Description automatically generated with medium confidence">
              <a:extLst>
                <a:ext uri="{FF2B5EF4-FFF2-40B4-BE49-F238E27FC236}">
                  <a16:creationId xmlns:a16="http://schemas.microsoft.com/office/drawing/2014/main" id="{B093CC54-85A6-697B-7F0F-F7365405477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1" name="TextBox 20">
            <a:extLst>
              <a:ext uri="{FF2B5EF4-FFF2-40B4-BE49-F238E27FC236}">
                <a16:creationId xmlns:a16="http://schemas.microsoft.com/office/drawing/2014/main" id="{DB37CC63-04E3-B352-EB6B-3F168CF5B538}"/>
              </a:ext>
            </a:extLst>
          </p:cNvPr>
          <p:cNvSpPr txBox="1"/>
          <p:nvPr userDrawn="1"/>
        </p:nvSpPr>
        <p:spPr>
          <a:xfrm>
            <a:off x="875526" y="6376118"/>
            <a:ext cx="62815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605768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 Slide">
    <p:spTree>
      <p:nvGrpSpPr>
        <p:cNvPr id="1" name=""/>
        <p:cNvGrpSpPr/>
        <p:nvPr/>
      </p:nvGrpSpPr>
      <p:grpSpPr>
        <a:xfrm>
          <a:off x="0" y="0"/>
          <a:ext cx="0" cy="0"/>
          <a:chOff x="0" y="0"/>
          <a:chExt cx="0" cy="0"/>
        </a:xfrm>
      </p:grpSpPr>
      <p:sp>
        <p:nvSpPr>
          <p:cNvPr id="10" name="Rectangle 9"/>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Рисунок 12"/>
          <p:cNvSpPr>
            <a:spLocks noGrp="1"/>
          </p:cNvSpPr>
          <p:nvPr>
            <p:ph type="pic" sz="quarter" idx="10"/>
          </p:nvPr>
        </p:nvSpPr>
        <p:spPr>
          <a:xfrm>
            <a:off x="1388001" y="2538749"/>
            <a:ext cx="1989470" cy="2478422"/>
          </a:xfrm>
          <a:prstGeom prst="rect">
            <a:avLst/>
          </a:prstGeom>
          <a:effectLst/>
        </p:spPr>
        <p:txBody>
          <a:bodyPr/>
          <a:lstStyle/>
          <a:p>
            <a:pPr lvl="0"/>
            <a:r>
              <a:rPr lang="en-US" noProof="0"/>
              <a:t>Click icon to add picture</a:t>
            </a:r>
            <a:endParaRPr lang="ru-RU" noProof="0" dirty="0"/>
          </a:p>
        </p:txBody>
      </p:sp>
      <p:sp>
        <p:nvSpPr>
          <p:cNvPr id="4" name="Рисунок 12"/>
          <p:cNvSpPr>
            <a:spLocks noGrp="1"/>
          </p:cNvSpPr>
          <p:nvPr>
            <p:ph type="pic" sz="quarter" idx="11"/>
          </p:nvPr>
        </p:nvSpPr>
        <p:spPr>
          <a:xfrm>
            <a:off x="3866507" y="2538749"/>
            <a:ext cx="1989470" cy="2478422"/>
          </a:xfrm>
          <a:prstGeom prst="rect">
            <a:avLst/>
          </a:prstGeom>
          <a:effectLst/>
        </p:spPr>
        <p:txBody>
          <a:bodyPr/>
          <a:lstStyle/>
          <a:p>
            <a:pPr lvl="0"/>
            <a:r>
              <a:rPr lang="en-US" noProof="0"/>
              <a:t>Click icon to add picture</a:t>
            </a:r>
            <a:endParaRPr lang="ru-RU" noProof="0" dirty="0"/>
          </a:p>
        </p:txBody>
      </p:sp>
      <p:sp>
        <p:nvSpPr>
          <p:cNvPr id="5" name="Рисунок 12"/>
          <p:cNvSpPr>
            <a:spLocks noGrp="1"/>
          </p:cNvSpPr>
          <p:nvPr>
            <p:ph type="pic" sz="quarter" idx="12"/>
          </p:nvPr>
        </p:nvSpPr>
        <p:spPr>
          <a:xfrm>
            <a:off x="6345013" y="2538749"/>
            <a:ext cx="1989470" cy="2478422"/>
          </a:xfrm>
          <a:prstGeom prst="rect">
            <a:avLst/>
          </a:prstGeom>
          <a:effectLst/>
        </p:spPr>
        <p:txBody>
          <a:bodyPr/>
          <a:lstStyle/>
          <a:p>
            <a:pPr lvl="0"/>
            <a:r>
              <a:rPr lang="en-US" noProof="0"/>
              <a:t>Click icon to add picture</a:t>
            </a:r>
            <a:endParaRPr lang="ru-RU" noProof="0" dirty="0"/>
          </a:p>
        </p:txBody>
      </p:sp>
      <p:sp>
        <p:nvSpPr>
          <p:cNvPr id="6" name="Рисунок 12"/>
          <p:cNvSpPr>
            <a:spLocks noGrp="1"/>
          </p:cNvSpPr>
          <p:nvPr>
            <p:ph type="pic" sz="quarter" idx="13"/>
          </p:nvPr>
        </p:nvSpPr>
        <p:spPr>
          <a:xfrm>
            <a:off x="8823519" y="2538749"/>
            <a:ext cx="1989470" cy="2478422"/>
          </a:xfrm>
          <a:prstGeom prst="rect">
            <a:avLst/>
          </a:prstGeom>
          <a:effectLst/>
        </p:spPr>
        <p:txBody>
          <a:bodyPr/>
          <a:lstStyle/>
          <a:p>
            <a:pPr lvl="0"/>
            <a:r>
              <a:rPr lang="en-US" noProof="0"/>
              <a:t>Click icon to add picture</a:t>
            </a:r>
            <a:endParaRPr lang="ru-RU" noProof="0" dirty="0"/>
          </a:p>
        </p:txBody>
      </p:sp>
      <p:sp>
        <p:nvSpPr>
          <p:cNvPr id="14" name="Text Placeholder 13"/>
          <p:cNvSpPr>
            <a:spLocks noGrp="1"/>
          </p:cNvSpPr>
          <p:nvPr>
            <p:ph type="body" sz="quarter" idx="17" hasCustomPrompt="1"/>
          </p:nvPr>
        </p:nvSpPr>
        <p:spPr>
          <a:xfrm>
            <a:off x="4484915" y="904732"/>
            <a:ext cx="1611085" cy="502194"/>
          </a:xfrm>
        </p:spPr>
        <p:txBody>
          <a:bodyPr>
            <a:noAutofit/>
          </a:bodyPr>
          <a:lstStyle>
            <a:lvl1pPr marL="0" indent="0">
              <a:buNone/>
              <a:defRPr sz="4400" b="1">
                <a:solidFill>
                  <a:schemeClr val="tx1"/>
                </a:solidFill>
              </a:defRPr>
            </a:lvl1pPr>
          </a:lstStyle>
          <a:p>
            <a:pPr lvl="0"/>
            <a:r>
              <a:rPr lang="en-US" dirty="0"/>
              <a:t>TEAM</a:t>
            </a:r>
          </a:p>
        </p:txBody>
      </p:sp>
      <p:sp>
        <p:nvSpPr>
          <p:cNvPr id="15" name="Text Placeholder 13"/>
          <p:cNvSpPr>
            <a:spLocks noGrp="1"/>
          </p:cNvSpPr>
          <p:nvPr>
            <p:ph type="body" sz="quarter" idx="18" hasCustomPrompt="1"/>
          </p:nvPr>
        </p:nvSpPr>
        <p:spPr>
          <a:xfrm>
            <a:off x="6176775" y="906950"/>
            <a:ext cx="1565145" cy="502194"/>
          </a:xfrm>
        </p:spPr>
        <p:txBody>
          <a:bodyPr>
            <a:noAutofit/>
          </a:bodyPr>
          <a:lstStyle>
            <a:lvl1pPr marL="0" indent="0">
              <a:buNone/>
              <a:defRPr sz="4400" b="1">
                <a:solidFill>
                  <a:srgbClr val="F47920"/>
                </a:solidFill>
              </a:defRPr>
            </a:lvl1pPr>
          </a:lstStyle>
          <a:p>
            <a:pPr lvl="0"/>
            <a:r>
              <a:rPr lang="en-US" dirty="0"/>
              <a:t>SLIDE</a:t>
            </a:r>
          </a:p>
        </p:txBody>
      </p:sp>
      <p:sp>
        <p:nvSpPr>
          <p:cNvPr id="16" name="Text Placeholder 13"/>
          <p:cNvSpPr>
            <a:spLocks noGrp="1"/>
          </p:cNvSpPr>
          <p:nvPr>
            <p:ph type="body" sz="quarter" idx="19" hasCustomPrompt="1"/>
          </p:nvPr>
        </p:nvSpPr>
        <p:spPr>
          <a:xfrm>
            <a:off x="2044584" y="1609577"/>
            <a:ext cx="8600857" cy="654652"/>
          </a:xfrm>
        </p:spPr>
        <p:txBody>
          <a:bodyPr>
            <a:noAutofit/>
          </a:bodyPr>
          <a:lstStyle>
            <a:lvl1pPr marL="0" indent="0" fontAlgn="auto">
              <a:lnSpc>
                <a:spcPct val="150000"/>
              </a:lnSpc>
              <a:spcBef>
                <a:spcPts val="0"/>
              </a:spcBef>
              <a:spcAft>
                <a:spcPts val="0"/>
              </a:spcAft>
              <a:buFont typeface="Arial" panose="020B0604020202020204" pitchFamily="34" charset="0"/>
              <a:buNone/>
              <a:defRPr sz="12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vitae dui </a:t>
            </a:r>
            <a:r>
              <a:rPr lang="en-US" sz="1100" dirty="0" err="1">
                <a:latin typeface="Karla" pitchFamily="2" charset="0"/>
                <a:ea typeface="Karla" pitchFamily="2" charset="0"/>
                <a:cs typeface="Poppins" panose="02000000000000000000" pitchFamily="2" charset="0"/>
              </a:rPr>
              <a:t>congue</a:t>
            </a:r>
            <a:r>
              <a:rPr lang="en-US" sz="1100" dirty="0">
                <a:latin typeface="Karla" pitchFamily="2" charset="0"/>
                <a:ea typeface="Karla" pitchFamily="2" charset="0"/>
                <a:cs typeface="Poppins" panose="02000000000000000000" pitchFamily="2" charset="0"/>
              </a:rPr>
              <a:t>, semper quam vitae, </a:t>
            </a:r>
            <a:r>
              <a:rPr lang="en-US" sz="1100" dirty="0" err="1">
                <a:latin typeface="Karla" pitchFamily="2" charset="0"/>
                <a:ea typeface="Karla" pitchFamily="2" charset="0"/>
                <a:cs typeface="Poppins" panose="02000000000000000000" pitchFamily="2" charset="0"/>
              </a:rPr>
              <a:t>luctus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Donec</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ut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tortor</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sed</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purus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tincidunt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lacinia</a:t>
            </a:r>
            <a:r>
              <a:rPr lang="en-US" sz="1100" dirty="0">
                <a:latin typeface="Karla" pitchFamily="2" charset="0"/>
                <a:ea typeface="Karla" pitchFamily="2" charset="0"/>
                <a:cs typeface="Poppins" panose="02000000000000000000" pitchFamily="2" charset="0"/>
              </a:rPr>
              <a:t>. </a:t>
            </a:r>
          </a:p>
        </p:txBody>
      </p:sp>
      <p:sp>
        <p:nvSpPr>
          <p:cNvPr id="17" name="Text Placeholder 13"/>
          <p:cNvSpPr>
            <a:spLocks noGrp="1"/>
          </p:cNvSpPr>
          <p:nvPr>
            <p:ph type="body" sz="quarter" idx="20" hasCustomPrompt="1"/>
          </p:nvPr>
        </p:nvSpPr>
        <p:spPr>
          <a:xfrm>
            <a:off x="1388001" y="5162538"/>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18" name="Text Placeholder 13"/>
          <p:cNvSpPr>
            <a:spLocks noGrp="1"/>
          </p:cNvSpPr>
          <p:nvPr>
            <p:ph type="body" sz="quarter" idx="21" hasCustomPrompt="1"/>
          </p:nvPr>
        </p:nvSpPr>
        <p:spPr>
          <a:xfrm>
            <a:off x="3866507" y="5158022"/>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19" name="Text Placeholder 13"/>
          <p:cNvSpPr>
            <a:spLocks noGrp="1"/>
          </p:cNvSpPr>
          <p:nvPr>
            <p:ph type="body" sz="quarter" idx="22" hasCustomPrompt="1"/>
          </p:nvPr>
        </p:nvSpPr>
        <p:spPr>
          <a:xfrm>
            <a:off x="6345013" y="5153085"/>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20" name="Text Placeholder 13"/>
          <p:cNvSpPr>
            <a:spLocks noGrp="1"/>
          </p:cNvSpPr>
          <p:nvPr>
            <p:ph type="body" sz="quarter" idx="23" hasCustomPrompt="1"/>
          </p:nvPr>
        </p:nvSpPr>
        <p:spPr>
          <a:xfrm>
            <a:off x="8823519" y="5148148"/>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grpSp>
        <p:nvGrpSpPr>
          <p:cNvPr id="2" name="Group 1">
            <a:extLst>
              <a:ext uri="{FF2B5EF4-FFF2-40B4-BE49-F238E27FC236}">
                <a16:creationId xmlns:a16="http://schemas.microsoft.com/office/drawing/2014/main" id="{C19B2F26-3A2D-8EFB-A651-65319F838B03}"/>
              </a:ext>
            </a:extLst>
          </p:cNvPr>
          <p:cNvGrpSpPr/>
          <p:nvPr userDrawn="1"/>
        </p:nvGrpSpPr>
        <p:grpSpPr>
          <a:xfrm>
            <a:off x="7991539" y="6179083"/>
            <a:ext cx="4103580" cy="701286"/>
            <a:chOff x="7991539" y="6179083"/>
            <a:chExt cx="4103580" cy="701286"/>
          </a:xfrm>
        </p:grpSpPr>
        <p:grpSp>
          <p:nvGrpSpPr>
            <p:cNvPr id="12" name="Group 11">
              <a:extLst>
                <a:ext uri="{FF2B5EF4-FFF2-40B4-BE49-F238E27FC236}">
                  <a16:creationId xmlns:a16="http://schemas.microsoft.com/office/drawing/2014/main" id="{0108567B-3B72-7FE2-0BC3-694E691285B5}"/>
                </a:ext>
              </a:extLst>
            </p:cNvPr>
            <p:cNvGrpSpPr/>
            <p:nvPr userDrawn="1"/>
          </p:nvGrpSpPr>
          <p:grpSpPr>
            <a:xfrm>
              <a:off x="7991539" y="6179083"/>
              <a:ext cx="1353366" cy="693812"/>
              <a:chOff x="7064439" y="6179083"/>
              <a:chExt cx="1353366" cy="693812"/>
            </a:xfrm>
          </p:grpSpPr>
          <p:pic>
            <p:nvPicPr>
              <p:cNvPr id="21" name="Picture 20">
                <a:extLst>
                  <a:ext uri="{FF2B5EF4-FFF2-40B4-BE49-F238E27FC236}">
                    <a16:creationId xmlns:a16="http://schemas.microsoft.com/office/drawing/2014/main" id="{4B770970-F5CB-D08F-9D78-F9A89ABD53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2" name="Rectangle 21">
                <a:extLst>
                  <a:ext uri="{FF2B5EF4-FFF2-40B4-BE49-F238E27FC236}">
                    <a16:creationId xmlns:a16="http://schemas.microsoft.com/office/drawing/2014/main" id="{86B10AA6-05CB-2825-05B8-3D0A08E5831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3" name="Picture 12" descr="Text&#10;&#10;Description automatically generated with medium confidence">
              <a:extLst>
                <a:ext uri="{FF2B5EF4-FFF2-40B4-BE49-F238E27FC236}">
                  <a16:creationId xmlns:a16="http://schemas.microsoft.com/office/drawing/2014/main" id="{2E3A3FD9-5EFB-2E93-EBA4-67496DEF5CA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B66C5E38-63F6-AA04-DD7F-C9D187832DFF}"/>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2283008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ull Image">
    <p:spTree>
      <p:nvGrpSpPr>
        <p:cNvPr id="1" name=""/>
        <p:cNvGrpSpPr/>
        <p:nvPr/>
      </p:nvGrpSpPr>
      <p:grpSpPr>
        <a:xfrm>
          <a:off x="0" y="0"/>
          <a:ext cx="0" cy="0"/>
          <a:chOff x="0" y="0"/>
          <a:chExt cx="0" cy="0"/>
        </a:xfrm>
      </p:grpSpPr>
      <p:sp>
        <p:nvSpPr>
          <p:cNvPr id="10" name="Рисунок 8"/>
          <p:cNvSpPr>
            <a:spLocks noGrp="1"/>
          </p:cNvSpPr>
          <p:nvPr>
            <p:ph type="pic" sz="quarter" idx="10"/>
          </p:nvPr>
        </p:nvSpPr>
        <p:spPr>
          <a:xfrm>
            <a:off x="119270" y="288235"/>
            <a:ext cx="11955971" cy="5727554"/>
          </a:xfrm>
          <a:prstGeom prst="rect">
            <a:avLst/>
          </a:prstGeom>
        </p:spPr>
        <p:txBody>
          <a:bodyPr/>
          <a:lstStyle/>
          <a:p>
            <a:pPr lvl="0"/>
            <a:r>
              <a:rPr lang="en-US" noProof="0" dirty="0"/>
              <a:t>Click icon to add picture</a:t>
            </a:r>
            <a:endParaRPr lang="ru-RU" noProof="0" dirty="0"/>
          </a:p>
        </p:txBody>
      </p:sp>
      <p:sp>
        <p:nvSpPr>
          <p:cNvPr id="3" name="Rectangle 2">
            <a:extLst>
              <a:ext uri="{FF2B5EF4-FFF2-40B4-BE49-F238E27FC236}">
                <a16:creationId xmlns:a16="http://schemas.microsoft.com/office/drawing/2014/main" id="{A99D296C-C6ED-F920-4AD9-BB32E111C48E}"/>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A79D9744-096C-E86F-D7FD-842CDD82E5B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029F2DA0-2B98-ED88-7B4B-1B92E6C78DD9}"/>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B74B443F-FB9A-EC5C-5D72-06255F6F7832}"/>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2B78427E-771F-A6BB-E314-A965E1250A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7" name="Rectangle 16">
                <a:extLst>
                  <a:ext uri="{FF2B5EF4-FFF2-40B4-BE49-F238E27FC236}">
                    <a16:creationId xmlns:a16="http://schemas.microsoft.com/office/drawing/2014/main" id="{6CA0E387-1269-B043-504A-9DF89DA2E36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Text&#10;&#10;Description automatically generated with medium confidence">
              <a:extLst>
                <a:ext uri="{FF2B5EF4-FFF2-40B4-BE49-F238E27FC236}">
                  <a16:creationId xmlns:a16="http://schemas.microsoft.com/office/drawing/2014/main" id="{BEEED03B-0CFC-25C8-61C9-5736CD485B8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FE7DC0C8-6BC0-6A90-F9A1-5A2F36A4DB1F}"/>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4252755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122363"/>
            <a:ext cx="9448799" cy="2387600"/>
          </a:xfrm>
        </p:spPr>
        <p:txBody>
          <a:bodyPr anchor="b"/>
          <a:lstStyle>
            <a:lvl1pPr algn="ctr">
              <a:defRPr sz="6000" b="0">
                <a:latin typeface="Karla"/>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82880" y="4868241"/>
            <a:ext cx="4192475" cy="643572"/>
          </a:xfrm>
          <a:noFill/>
        </p:spPr>
        <p:txBody>
          <a:bodyPr/>
          <a:lstStyle>
            <a:lvl1pPr marL="0" indent="0" algn="ctr">
              <a:buNone/>
              <a:defRPr sz="2400">
                <a:solidFill>
                  <a:srgbClr val="5A7D79"/>
                </a:solidFill>
                <a:latin typeface="Karl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Presented by: John Doe</a:t>
            </a:r>
            <a:endParaRPr lang="en-GB" dirty="0"/>
          </a:p>
        </p:txBody>
      </p:sp>
      <p:sp>
        <p:nvSpPr>
          <p:cNvPr id="10" name="Rectangle 9"/>
          <p:cNvSpPr/>
          <p:nvPr userDrawn="1"/>
        </p:nvSpPr>
        <p:spPr>
          <a:xfrm>
            <a:off x="182880" y="269966"/>
            <a:ext cx="1636088" cy="75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4266F770-F656-D5D4-3820-D5F0BBEB26F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9F58286-B40B-ED6D-F841-23DFC9908905}"/>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37E5F28A-61AB-320C-2BA3-2CB6CEF8803D}"/>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67269FA1-3D15-815A-27F1-4ED43C90CD25}"/>
                </a:ext>
              </a:extLst>
            </p:cNvPr>
            <p:cNvGrpSpPr/>
            <p:nvPr userDrawn="1"/>
          </p:nvGrpSpPr>
          <p:grpSpPr>
            <a:xfrm>
              <a:off x="7991539" y="6179083"/>
              <a:ext cx="1353366" cy="693812"/>
              <a:chOff x="7064439" y="6179083"/>
              <a:chExt cx="1353366" cy="693812"/>
            </a:xfrm>
          </p:grpSpPr>
          <p:pic>
            <p:nvPicPr>
              <p:cNvPr id="16" name="Picture 15">
                <a:extLst>
                  <a:ext uri="{FF2B5EF4-FFF2-40B4-BE49-F238E27FC236}">
                    <a16:creationId xmlns:a16="http://schemas.microsoft.com/office/drawing/2014/main" id="{17136E57-1449-AEDA-AEA0-A3698EB406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7" name="Rectangle 16">
                <a:extLst>
                  <a:ext uri="{FF2B5EF4-FFF2-40B4-BE49-F238E27FC236}">
                    <a16:creationId xmlns:a16="http://schemas.microsoft.com/office/drawing/2014/main" id="{391E9D78-70BE-8CE9-1A52-8D361116B38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Text&#10;&#10;Description automatically generated with medium confidence">
              <a:extLst>
                <a:ext uri="{FF2B5EF4-FFF2-40B4-BE49-F238E27FC236}">
                  <a16:creationId xmlns:a16="http://schemas.microsoft.com/office/drawing/2014/main" id="{A4B8B04A-CED6-6DC3-2B4A-DC666EB0297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14D337EC-2165-92CB-224B-84575309CA69}"/>
              </a:ext>
            </a:extLst>
          </p:cNvPr>
          <p:cNvSpPr txBox="1"/>
          <p:nvPr userDrawn="1"/>
        </p:nvSpPr>
        <p:spPr>
          <a:xfrm>
            <a:off x="875526" y="6376118"/>
            <a:ext cx="57735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232307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ata Analysis2">
    <p:spTree>
      <p:nvGrpSpPr>
        <p:cNvPr id="1" name=""/>
        <p:cNvGrpSpPr/>
        <p:nvPr/>
      </p:nvGrpSpPr>
      <p:grpSpPr>
        <a:xfrm>
          <a:off x="0" y="0"/>
          <a:ext cx="0" cy="0"/>
          <a:chOff x="0" y="0"/>
          <a:chExt cx="0" cy="0"/>
        </a:xfrm>
      </p:grpSpPr>
      <p:sp>
        <p:nvSpPr>
          <p:cNvPr id="8" name="Text Placeholder 13"/>
          <p:cNvSpPr>
            <a:spLocks noGrp="1"/>
          </p:cNvSpPr>
          <p:nvPr>
            <p:ph type="body" sz="quarter" idx="18" hasCustomPrompt="1"/>
          </p:nvPr>
        </p:nvSpPr>
        <p:spPr>
          <a:xfrm>
            <a:off x="2472315" y="668885"/>
            <a:ext cx="3475639" cy="619692"/>
          </a:xfrm>
        </p:spPr>
        <p:txBody>
          <a:bodyPr>
            <a:noAutofit/>
          </a:bodyPr>
          <a:lstStyle>
            <a:lvl1pPr marL="0" indent="0" eaLnBrk="1" hangingPunct="1">
              <a:buNone/>
              <a:defRPr sz="4800" b="1">
                <a:solidFill>
                  <a:schemeClr val="tx1"/>
                </a:solidFill>
              </a:defRPr>
            </a:lvl1pPr>
          </a:lstStyle>
          <a:p>
            <a:pPr eaLnBrk="1" hangingPunct="1"/>
            <a:r>
              <a:rPr lang="en-US" altLang="en-US" sz="4800" b="1" dirty="0">
                <a:solidFill>
                  <a:srgbClr val="4C4C4C"/>
                </a:solidFill>
                <a:latin typeface="Karla" pitchFamily="2" charset="0"/>
                <a:cs typeface="Karla" pitchFamily="2" charset="0"/>
              </a:rPr>
              <a:t>PIE CHART</a:t>
            </a:r>
            <a:endParaRPr lang="en-US" altLang="en-US" sz="4800" b="1" dirty="0">
              <a:solidFill>
                <a:srgbClr val="F47920"/>
              </a:solidFill>
              <a:latin typeface="Karla" pitchFamily="2" charset="0"/>
              <a:cs typeface="Karla" pitchFamily="2" charset="0"/>
            </a:endParaRPr>
          </a:p>
        </p:txBody>
      </p:sp>
      <p:sp>
        <p:nvSpPr>
          <p:cNvPr id="9" name="Text Placeholder 13"/>
          <p:cNvSpPr>
            <a:spLocks noGrp="1"/>
          </p:cNvSpPr>
          <p:nvPr>
            <p:ph type="body" sz="quarter" idx="19" hasCustomPrompt="1"/>
          </p:nvPr>
        </p:nvSpPr>
        <p:spPr>
          <a:xfrm>
            <a:off x="6096000" y="649793"/>
            <a:ext cx="2081349" cy="647269"/>
          </a:xfrm>
        </p:spPr>
        <p:txBody>
          <a:bodyPr>
            <a:noAutofit/>
          </a:bodyPr>
          <a:lstStyle>
            <a:lvl1pPr marL="0" indent="0" eaLnBrk="1" hangingPunct="1">
              <a:buNone/>
              <a:defRPr sz="4800" b="1">
                <a:solidFill>
                  <a:srgbClr val="F47920"/>
                </a:solidFill>
              </a:defRPr>
            </a:lvl1pPr>
          </a:lstStyle>
          <a:p>
            <a:pPr eaLnBrk="1" hangingPunct="1"/>
            <a:r>
              <a:rPr lang="en-US" altLang="en-US" sz="4800" b="1" dirty="0">
                <a:solidFill>
                  <a:srgbClr val="F47920"/>
                </a:solidFill>
                <a:latin typeface="Karla" pitchFamily="2" charset="0"/>
                <a:cs typeface="Karla" pitchFamily="2" charset="0"/>
              </a:rPr>
              <a:t>SLIDE</a:t>
            </a:r>
          </a:p>
        </p:txBody>
      </p:sp>
      <p:cxnSp>
        <p:nvCxnSpPr>
          <p:cNvPr id="12" name="Прямая соединительная линия 17"/>
          <p:cNvCxnSpPr/>
          <p:nvPr userDrawn="1"/>
        </p:nvCxnSpPr>
        <p:spPr>
          <a:xfrm>
            <a:off x="7371968" y="2260912"/>
            <a:ext cx="0" cy="3675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7631499" y="1844660"/>
            <a:ext cx="1902959" cy="400110"/>
          </a:xfrm>
          <a:prstGeom prst="rect">
            <a:avLst/>
          </a:prstGeom>
          <a:noFill/>
        </p:spPr>
        <p:txBody>
          <a:bodyPr wrap="square" rtlCol="0">
            <a:spAutoFit/>
          </a:bodyPr>
          <a:lstStyle/>
          <a:p>
            <a:r>
              <a:rPr lang="en-US" sz="2000" b="1" dirty="0"/>
              <a:t>KEY:</a:t>
            </a:r>
          </a:p>
        </p:txBody>
      </p:sp>
      <p:sp>
        <p:nvSpPr>
          <p:cNvPr id="15" name="Text Placeholder 14"/>
          <p:cNvSpPr>
            <a:spLocks noGrp="1"/>
          </p:cNvSpPr>
          <p:nvPr>
            <p:ph type="body" sz="quarter" idx="20" hasCustomPrompt="1"/>
          </p:nvPr>
        </p:nvSpPr>
        <p:spPr>
          <a:xfrm>
            <a:off x="2952297" y="1440115"/>
            <a:ext cx="5042172" cy="348979"/>
          </a:xfrm>
        </p:spPr>
        <p:txBody>
          <a:bodyPr>
            <a:normAutofit/>
          </a:bodyPr>
          <a:lstStyle>
            <a:lvl1pPr marL="0" indent="0">
              <a:buNone/>
              <a:defRPr sz="1600" baseline="0"/>
            </a:lvl1pPr>
          </a:lstStyle>
          <a:p>
            <a:pPr lvl="0"/>
            <a:r>
              <a:rPr lang="en-US" dirty="0"/>
              <a:t>The Pie Chart below demonstrates, the …………………..</a:t>
            </a:r>
          </a:p>
        </p:txBody>
      </p:sp>
      <p:sp>
        <p:nvSpPr>
          <p:cNvPr id="2" name="Rectangle 1">
            <a:extLst>
              <a:ext uri="{FF2B5EF4-FFF2-40B4-BE49-F238E27FC236}">
                <a16:creationId xmlns:a16="http://schemas.microsoft.com/office/drawing/2014/main" id="{44AB6E14-CEE1-8146-897A-F9E30CC034D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1AF60CA-AD9D-885F-85BC-FE775E69891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7D05B58-563E-F89D-5A70-B393305D04EC}"/>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E55263F3-62CA-32A0-AD28-1B4C5DD41885}"/>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BA4AAFD0-105C-A5F8-9630-4082C6E929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531B1E58-002D-9FC4-3F73-FFEFB5C687F7}"/>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9" name="Picture 18" descr="Text&#10;&#10;Description automatically generated with medium confidence">
              <a:extLst>
                <a:ext uri="{FF2B5EF4-FFF2-40B4-BE49-F238E27FC236}">
                  <a16:creationId xmlns:a16="http://schemas.microsoft.com/office/drawing/2014/main" id="{BCC2E2A5-896A-FB66-9A02-E2A35F700B7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8FAA0529-88A1-4993-32CE-C95BFCACB97B}"/>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858649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sp>
        <p:nvSpPr>
          <p:cNvPr id="13" name="Rectangle 12"/>
          <p:cNvSpPr/>
          <p:nvPr userDrawn="1"/>
        </p:nvSpPr>
        <p:spPr>
          <a:xfrm>
            <a:off x="0" y="139338"/>
            <a:ext cx="12192000" cy="6013142"/>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a:spLocks noChangeArrowheads="1"/>
          </p:cNvSpPr>
          <p:nvPr userDrawn="1"/>
        </p:nvSpPr>
        <p:spPr bwMode="auto">
          <a:xfrm>
            <a:off x="2948559" y="1290835"/>
            <a:ext cx="62948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dirty="0">
                <a:solidFill>
                  <a:schemeClr val="bg1"/>
                </a:solidFill>
                <a:latin typeface="Karla" pitchFamily="2" charset="0"/>
                <a:cs typeface="Karla" pitchFamily="2" charset="0"/>
              </a:rPr>
              <a:t>LET’S HAVE A BREAK</a:t>
            </a:r>
          </a:p>
          <a:p>
            <a:pPr eaLnBrk="1" hangingPunct="1"/>
            <a:endParaRPr lang="en-US" altLang="en-US" sz="1600" dirty="0">
              <a:solidFill>
                <a:schemeClr val="bg1"/>
              </a:solidFill>
              <a:latin typeface="Raleway ExtraBold" panose="020B0903030101060003" pitchFamily="34" charset="0"/>
            </a:endParaRPr>
          </a:p>
        </p:txBody>
      </p:sp>
      <p:sp>
        <p:nvSpPr>
          <p:cNvPr id="16" name="Text Placeholder 15"/>
          <p:cNvSpPr>
            <a:spLocks noGrp="1"/>
          </p:cNvSpPr>
          <p:nvPr>
            <p:ph type="body" sz="quarter" idx="14" hasCustomPrompt="1"/>
          </p:nvPr>
        </p:nvSpPr>
        <p:spPr>
          <a:xfrm>
            <a:off x="4069611" y="2814939"/>
            <a:ext cx="4052779" cy="685309"/>
          </a:xfrm>
        </p:spPr>
        <p:txBody>
          <a:bodyPr>
            <a:noAutofit/>
          </a:bodyPr>
          <a:lstStyle>
            <a:lvl1pPr marL="0" indent="0">
              <a:buNone/>
              <a:defRPr sz="4800" b="1">
                <a:solidFill>
                  <a:schemeClr val="bg1"/>
                </a:solidFill>
              </a:defRPr>
            </a:lvl1pPr>
          </a:lstStyle>
          <a:p>
            <a:pPr lvl="0"/>
            <a:r>
              <a:rPr lang="en-US" dirty="0"/>
              <a:t>10:30 – 11:00</a:t>
            </a:r>
          </a:p>
        </p:txBody>
      </p:sp>
      <p:sp>
        <p:nvSpPr>
          <p:cNvPr id="17" name="Text Placeholder 15"/>
          <p:cNvSpPr>
            <a:spLocks noGrp="1"/>
          </p:cNvSpPr>
          <p:nvPr>
            <p:ph type="body" sz="quarter" idx="15" hasCustomPrompt="1"/>
          </p:nvPr>
        </p:nvSpPr>
        <p:spPr>
          <a:xfrm>
            <a:off x="3569112" y="4006805"/>
            <a:ext cx="5053776" cy="1373126"/>
          </a:xfrm>
        </p:spPr>
        <p:txBody>
          <a:bodyPr>
            <a:noAutofit/>
          </a:bodyPr>
          <a:lstStyle>
            <a:lvl1pPr marL="0" indent="0" fontAlgn="auto">
              <a:lnSpc>
                <a:spcPct val="150000"/>
              </a:lnSpc>
              <a:spcBef>
                <a:spcPts val="0"/>
              </a:spcBef>
              <a:spcAft>
                <a:spcPts val="0"/>
              </a:spcAft>
              <a:buFont typeface="Arial" panose="020B0604020202020204" pitchFamily="34" charset="0"/>
              <a:buNone/>
              <a:defRPr sz="1800" b="0">
                <a:solidFill>
                  <a:schemeClr val="bg1"/>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400" kern="0" dirty="0">
                <a:solidFill>
                  <a:schemeClr val="bg1"/>
                </a:solidFill>
                <a:latin typeface="Karla" pitchFamily="2" charset="0"/>
                <a:ea typeface="Karla" pitchFamily="2" charset="0"/>
                <a:cs typeface="Poppins" panose="02000000000000000000" pitchFamily="2" charset="0"/>
              </a:rPr>
              <a:t>“</a:t>
            </a:r>
            <a:r>
              <a:rPr lang="en-US" sz="1400" kern="0" dirty="0" err="1">
                <a:solidFill>
                  <a:schemeClr val="bg1"/>
                </a:solidFill>
                <a:latin typeface="Karla" pitchFamily="2" charset="0"/>
                <a:ea typeface="Karla" pitchFamily="2" charset="0"/>
                <a:cs typeface="Poppins" panose="02000000000000000000" pitchFamily="2" charset="0"/>
              </a:rPr>
              <a:t>Etiam</a:t>
            </a:r>
            <a:r>
              <a:rPr lang="en-US" sz="1400" kern="0" dirty="0">
                <a:solidFill>
                  <a:schemeClr val="bg1"/>
                </a:solidFill>
                <a:latin typeface="Karla" pitchFamily="2" charset="0"/>
                <a:ea typeface="Karla" pitchFamily="2" charset="0"/>
                <a:cs typeface="Poppins" panose="02000000000000000000" pitchFamily="2" charset="0"/>
              </a:rPr>
              <a:t> vitae dui </a:t>
            </a:r>
            <a:r>
              <a:rPr lang="en-US" sz="1400" kern="0" dirty="0" err="1">
                <a:solidFill>
                  <a:schemeClr val="bg1"/>
                </a:solidFill>
                <a:latin typeface="Karla" pitchFamily="2" charset="0"/>
                <a:ea typeface="Karla" pitchFamily="2" charset="0"/>
                <a:cs typeface="Poppins" panose="02000000000000000000" pitchFamily="2" charset="0"/>
              </a:rPr>
              <a:t>congue</a:t>
            </a:r>
            <a:r>
              <a:rPr lang="en-US" sz="1400" kern="0" dirty="0">
                <a:solidFill>
                  <a:schemeClr val="bg1"/>
                </a:solidFill>
                <a:latin typeface="Karla" pitchFamily="2" charset="0"/>
                <a:ea typeface="Karla" pitchFamily="2" charset="0"/>
                <a:cs typeface="Poppins" panose="02000000000000000000" pitchFamily="2" charset="0"/>
              </a:rPr>
              <a:t>, semper quam vitae, </a:t>
            </a:r>
            <a:r>
              <a:rPr lang="en-US" sz="1400" kern="0" dirty="0" err="1">
                <a:solidFill>
                  <a:schemeClr val="bg1"/>
                </a:solidFill>
                <a:latin typeface="Karla" pitchFamily="2" charset="0"/>
                <a:ea typeface="Karla" pitchFamily="2" charset="0"/>
                <a:cs typeface="Poppins" panose="02000000000000000000" pitchFamily="2" charset="0"/>
              </a:rPr>
              <a:t>luctus</a:t>
            </a:r>
            <a:r>
              <a:rPr lang="en-US" sz="1400" kern="0" dirty="0">
                <a:solidFill>
                  <a:schemeClr val="bg1"/>
                </a:solidFill>
                <a:latin typeface="Karla" pitchFamily="2" charset="0"/>
                <a:ea typeface="Karla" pitchFamily="2" charset="0"/>
                <a:cs typeface="Poppins" panose="02000000000000000000" pitchFamily="2" charset="0"/>
              </a:rPr>
              <a:t> ligula. </a:t>
            </a:r>
            <a:r>
              <a:rPr lang="en-US" sz="1400" kern="0" dirty="0" err="1">
                <a:solidFill>
                  <a:schemeClr val="bg1"/>
                </a:solidFill>
                <a:latin typeface="Karla" pitchFamily="2" charset="0"/>
                <a:ea typeface="Karla" pitchFamily="2" charset="0"/>
                <a:cs typeface="Poppins" panose="02000000000000000000" pitchFamily="2" charset="0"/>
              </a:rPr>
              <a:t>Sed</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posuere</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nunc</a:t>
            </a:r>
            <a:r>
              <a:rPr lang="en-US" sz="1400" kern="0" dirty="0">
                <a:solidFill>
                  <a:schemeClr val="bg1"/>
                </a:solidFill>
                <a:latin typeface="Karla" pitchFamily="2" charset="0"/>
                <a:ea typeface="Karla" pitchFamily="2" charset="0"/>
                <a:cs typeface="Poppins" panose="02000000000000000000" pitchFamily="2" charset="0"/>
              </a:rPr>
              <a:t> in </a:t>
            </a:r>
            <a:r>
              <a:rPr lang="en-US" sz="1400" kern="0" dirty="0" err="1">
                <a:solidFill>
                  <a:schemeClr val="bg1"/>
                </a:solidFill>
                <a:latin typeface="Karla" pitchFamily="2" charset="0"/>
                <a:ea typeface="Karla" pitchFamily="2" charset="0"/>
                <a:cs typeface="Poppins" panose="02000000000000000000" pitchFamily="2" charset="0"/>
              </a:rPr>
              <a:t>leo</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commod</a:t>
            </a:r>
            <a:r>
              <a:rPr lang="en-US" sz="1400" kern="0" dirty="0">
                <a:solidFill>
                  <a:schemeClr val="bg1"/>
                </a:solidFill>
                <a:latin typeface="Karla" pitchFamily="2" charset="0"/>
                <a:ea typeface="Karla" pitchFamily="2" charset="0"/>
                <a:cs typeface="Poppins" panose="02000000000000000000" pitchFamily="2" charset="0"/>
              </a:rPr>
              <a:t> else cuprum less</a:t>
            </a:r>
            <a:r>
              <a:rPr lang="en-US" sz="1400" dirty="0">
                <a:solidFill>
                  <a:schemeClr val="bg1"/>
                </a:solidFill>
                <a:latin typeface="Karla" pitchFamily="2" charset="0"/>
                <a:ea typeface="Karla" pitchFamily="2" charset="0"/>
                <a:cs typeface="Poppins" panose="02000000000000000000" pitchFamily="2" charset="0"/>
              </a:rPr>
              <a:t>. </a:t>
            </a:r>
            <a:r>
              <a:rPr lang="en-US" sz="1400" dirty="0" err="1">
                <a:solidFill>
                  <a:schemeClr val="bg1"/>
                </a:solidFill>
                <a:latin typeface="Karla" pitchFamily="2" charset="0"/>
                <a:ea typeface="Karla" pitchFamily="2" charset="0"/>
                <a:cs typeface="Poppins" panose="02000000000000000000" pitchFamily="2" charset="0"/>
              </a:rPr>
              <a:t>Etiam</a:t>
            </a:r>
            <a:r>
              <a:rPr lang="en-US" sz="1400" dirty="0">
                <a:solidFill>
                  <a:schemeClr val="bg1"/>
                </a:solidFill>
                <a:latin typeface="Karla" pitchFamily="2" charset="0"/>
                <a:ea typeface="Karla" pitchFamily="2" charset="0"/>
                <a:cs typeface="Poppins" panose="02000000000000000000" pitchFamily="2" charset="0"/>
              </a:rPr>
              <a:t> vitae”</a:t>
            </a:r>
          </a:p>
        </p:txBody>
      </p:sp>
      <p:sp>
        <p:nvSpPr>
          <p:cNvPr id="22" name="Rectangle 21">
            <a:extLst>
              <a:ext uri="{FF2B5EF4-FFF2-40B4-BE49-F238E27FC236}">
                <a16:creationId xmlns:a16="http://schemas.microsoft.com/office/drawing/2014/main" id="{6DD5AB05-9B88-21EA-822B-75DFFE73457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40A9293-5B03-691E-383B-B2AEF6C351B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0E3FB22A-4204-E90A-5F76-88C9194F9F38}"/>
              </a:ext>
            </a:extLst>
          </p:cNvPr>
          <p:cNvGrpSpPr/>
          <p:nvPr userDrawn="1"/>
        </p:nvGrpSpPr>
        <p:grpSpPr>
          <a:xfrm>
            <a:off x="7991539" y="6179083"/>
            <a:ext cx="4103580" cy="701286"/>
            <a:chOff x="7991539" y="6179083"/>
            <a:chExt cx="4103580" cy="701286"/>
          </a:xfrm>
        </p:grpSpPr>
        <p:grpSp>
          <p:nvGrpSpPr>
            <p:cNvPr id="25" name="Group 24">
              <a:extLst>
                <a:ext uri="{FF2B5EF4-FFF2-40B4-BE49-F238E27FC236}">
                  <a16:creationId xmlns:a16="http://schemas.microsoft.com/office/drawing/2014/main" id="{701D2FEA-EB31-F912-676B-19B5B951A66B}"/>
                </a:ext>
              </a:extLst>
            </p:cNvPr>
            <p:cNvGrpSpPr/>
            <p:nvPr userDrawn="1"/>
          </p:nvGrpSpPr>
          <p:grpSpPr>
            <a:xfrm>
              <a:off x="7991539" y="6179083"/>
              <a:ext cx="1353366" cy="693812"/>
              <a:chOff x="7064439" y="6179083"/>
              <a:chExt cx="1353366" cy="693812"/>
            </a:xfrm>
          </p:grpSpPr>
          <p:pic>
            <p:nvPicPr>
              <p:cNvPr id="27" name="Picture 26">
                <a:extLst>
                  <a:ext uri="{FF2B5EF4-FFF2-40B4-BE49-F238E27FC236}">
                    <a16:creationId xmlns:a16="http://schemas.microsoft.com/office/drawing/2014/main" id="{57E70EB9-B212-1222-9A76-959594FFB8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8" name="Rectangle 27">
                <a:extLst>
                  <a:ext uri="{FF2B5EF4-FFF2-40B4-BE49-F238E27FC236}">
                    <a16:creationId xmlns:a16="http://schemas.microsoft.com/office/drawing/2014/main" id="{2ECDD1E9-9B48-0D60-02A2-A84287D9AE3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6" name="Picture 25" descr="Text&#10;&#10;Description automatically generated with medium confidence">
              <a:extLst>
                <a:ext uri="{FF2B5EF4-FFF2-40B4-BE49-F238E27FC236}">
                  <a16:creationId xmlns:a16="http://schemas.microsoft.com/office/drawing/2014/main" id="{51F7D87D-0E15-A78A-A8B2-155721A4F8E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9" name="TextBox 28">
            <a:extLst>
              <a:ext uri="{FF2B5EF4-FFF2-40B4-BE49-F238E27FC236}">
                <a16:creationId xmlns:a16="http://schemas.microsoft.com/office/drawing/2014/main" id="{45B37143-7780-7017-50C4-6619D71A2655}"/>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9031027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esenter Contact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129" t="44822" r="-129" b="22070"/>
          <a:stretch/>
        </p:blipFill>
        <p:spPr>
          <a:xfrm>
            <a:off x="0" y="139206"/>
            <a:ext cx="12192000" cy="2692400"/>
          </a:xfrm>
          <a:prstGeom prst="rect">
            <a:avLst/>
          </a:prstGeom>
        </p:spPr>
      </p:pic>
      <p:sp>
        <p:nvSpPr>
          <p:cNvPr id="23" name="Прямоугольник 3"/>
          <p:cNvSpPr/>
          <p:nvPr userDrawn="1"/>
        </p:nvSpPr>
        <p:spPr>
          <a:xfrm>
            <a:off x="0" y="140901"/>
            <a:ext cx="12192000" cy="2690705"/>
          </a:xfrm>
          <a:prstGeom prst="rect">
            <a:avLst/>
          </a:prstGeom>
          <a:solidFill>
            <a:srgbClr val="5A7D79">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TextBox 8"/>
          <p:cNvSpPr txBox="1">
            <a:spLocks noChangeArrowheads="1"/>
          </p:cNvSpPr>
          <p:nvPr userDrawn="1"/>
        </p:nvSpPr>
        <p:spPr bwMode="auto">
          <a:xfrm>
            <a:off x="3616325" y="112874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chemeClr val="bg1"/>
                </a:solidFill>
                <a:latin typeface="Arial Black" panose="020B0A04020102020204" pitchFamily="34" charset="0"/>
                <a:cs typeface="Karla" pitchFamily="2" charset="0"/>
              </a:rPr>
              <a:t>GET IN TOUCH</a:t>
            </a:r>
            <a:endParaRPr lang="en-US" altLang="en-US" sz="1400" b="1" dirty="0">
              <a:solidFill>
                <a:schemeClr val="bg1"/>
              </a:solidFill>
              <a:latin typeface="Arial Black" panose="020B0A04020102020204" pitchFamily="34" charset="0"/>
              <a:cs typeface="Karla" pitchFamily="2" charset="0"/>
            </a:endParaRPr>
          </a:p>
        </p:txBody>
      </p:sp>
      <p:pic>
        <p:nvPicPr>
          <p:cNvPr id="12" name="Picture 11"/>
          <p:cNvPicPr>
            <a:picLocks noChangeAspect="1"/>
          </p:cNvPicPr>
          <p:nvPr/>
        </p:nvPicPr>
        <p:blipFill>
          <a:blip r:embed="rId3"/>
          <a:stretch>
            <a:fillRect/>
          </a:stretch>
        </p:blipFill>
        <p:spPr>
          <a:xfrm>
            <a:off x="8292314" y="5063063"/>
            <a:ext cx="340294" cy="341174"/>
          </a:xfrm>
          <a:prstGeom prst="rect">
            <a:avLst/>
          </a:prstGeom>
        </p:spPr>
      </p:pic>
      <p:pic>
        <p:nvPicPr>
          <p:cNvPr id="15" name="Picture 14"/>
          <p:cNvPicPr>
            <a:picLocks noChangeAspect="1"/>
          </p:cNvPicPr>
          <p:nvPr/>
        </p:nvPicPr>
        <p:blipFill>
          <a:blip r:embed="rId4"/>
          <a:stretch>
            <a:fillRect/>
          </a:stretch>
        </p:blipFill>
        <p:spPr>
          <a:xfrm>
            <a:off x="8292314" y="3656549"/>
            <a:ext cx="314772" cy="358232"/>
          </a:xfrm>
          <a:prstGeom prst="rect">
            <a:avLst/>
          </a:prstGeom>
        </p:spPr>
      </p:pic>
      <p:pic>
        <p:nvPicPr>
          <p:cNvPr id="4" name="Picture 3"/>
          <p:cNvPicPr>
            <a:picLocks noChangeAspect="1"/>
          </p:cNvPicPr>
          <p:nvPr userDrawn="1"/>
        </p:nvPicPr>
        <p:blipFill>
          <a:blip r:embed="rId5"/>
          <a:stretch>
            <a:fillRect/>
          </a:stretch>
        </p:blipFill>
        <p:spPr>
          <a:xfrm>
            <a:off x="4729254" y="5063063"/>
            <a:ext cx="340294" cy="341174"/>
          </a:xfrm>
          <a:prstGeom prst="rect">
            <a:avLst/>
          </a:prstGeom>
        </p:spPr>
      </p:pic>
      <p:pic>
        <p:nvPicPr>
          <p:cNvPr id="5" name="Picture 4"/>
          <p:cNvPicPr>
            <a:picLocks noChangeAspect="1"/>
          </p:cNvPicPr>
          <p:nvPr userDrawn="1"/>
        </p:nvPicPr>
        <p:blipFill>
          <a:blip r:embed="rId6"/>
          <a:stretch>
            <a:fillRect/>
          </a:stretch>
        </p:blipFill>
        <p:spPr>
          <a:xfrm>
            <a:off x="4778978" y="3671887"/>
            <a:ext cx="283216" cy="410977"/>
          </a:xfrm>
          <a:prstGeom prst="rect">
            <a:avLst/>
          </a:prstGeom>
        </p:spPr>
      </p:pic>
      <p:sp>
        <p:nvSpPr>
          <p:cNvPr id="7" name="Picture Placeholder 6"/>
          <p:cNvSpPr>
            <a:spLocks noGrp="1"/>
          </p:cNvSpPr>
          <p:nvPr>
            <p:ph type="pic" sz="quarter" idx="16" hasCustomPrompt="1"/>
          </p:nvPr>
        </p:nvSpPr>
        <p:spPr>
          <a:xfrm>
            <a:off x="201168" y="3278257"/>
            <a:ext cx="4243740" cy="2088322"/>
          </a:xfrm>
        </p:spPr>
        <p:txBody>
          <a:bodyPr/>
          <a:lstStyle>
            <a:lvl1pPr>
              <a:defRPr/>
            </a:lvl1pPr>
          </a:lstStyle>
          <a:p>
            <a:r>
              <a:rPr lang="en-US" dirty="0"/>
              <a:t>Logo</a:t>
            </a:r>
          </a:p>
        </p:txBody>
      </p:sp>
      <p:sp>
        <p:nvSpPr>
          <p:cNvPr id="32" name="Text Placeholder 31"/>
          <p:cNvSpPr>
            <a:spLocks noGrp="1"/>
          </p:cNvSpPr>
          <p:nvPr>
            <p:ph type="body" sz="quarter" idx="20" hasCustomPrompt="1"/>
          </p:nvPr>
        </p:nvSpPr>
        <p:spPr>
          <a:xfrm>
            <a:off x="5317944" y="3609633"/>
            <a:ext cx="2624950" cy="726639"/>
          </a:xfrm>
        </p:spPr>
        <p:txBody>
          <a:bodyPr>
            <a:normAutofit/>
          </a:bodyPr>
          <a:lstStyle>
            <a:lvl1pPr marL="0" indent="0">
              <a:buNone/>
              <a:defRPr sz="2000" baseline="0"/>
            </a:lvl1pPr>
          </a:lstStyle>
          <a:p>
            <a:pPr lvl="0"/>
            <a:r>
              <a:rPr lang="en-US" dirty="0"/>
              <a:t>Physical Address</a:t>
            </a:r>
          </a:p>
        </p:txBody>
      </p:sp>
      <p:sp>
        <p:nvSpPr>
          <p:cNvPr id="33" name="Text Placeholder 31"/>
          <p:cNvSpPr>
            <a:spLocks noGrp="1"/>
          </p:cNvSpPr>
          <p:nvPr>
            <p:ph type="body" sz="quarter" idx="21" hasCustomPrompt="1"/>
          </p:nvPr>
        </p:nvSpPr>
        <p:spPr>
          <a:xfrm>
            <a:off x="8862836" y="3605687"/>
            <a:ext cx="2624950" cy="726639"/>
          </a:xfrm>
        </p:spPr>
        <p:txBody>
          <a:bodyPr>
            <a:normAutofit/>
          </a:bodyPr>
          <a:lstStyle>
            <a:lvl1pPr marL="0" indent="0">
              <a:buNone/>
              <a:defRPr sz="2000" baseline="0"/>
            </a:lvl1pPr>
          </a:lstStyle>
          <a:p>
            <a:pPr lvl="0"/>
            <a:r>
              <a:rPr lang="en-US" dirty="0"/>
              <a:t>Email Address</a:t>
            </a:r>
          </a:p>
        </p:txBody>
      </p:sp>
      <p:sp>
        <p:nvSpPr>
          <p:cNvPr id="34" name="Text Placeholder 31"/>
          <p:cNvSpPr>
            <a:spLocks noGrp="1"/>
          </p:cNvSpPr>
          <p:nvPr>
            <p:ph type="body" sz="quarter" idx="22" hasCustomPrompt="1"/>
          </p:nvPr>
        </p:nvSpPr>
        <p:spPr>
          <a:xfrm>
            <a:off x="5317944" y="5003259"/>
            <a:ext cx="2624950" cy="726639"/>
          </a:xfrm>
        </p:spPr>
        <p:txBody>
          <a:bodyPr>
            <a:normAutofit/>
          </a:bodyPr>
          <a:lstStyle>
            <a:lvl1pPr marL="0" indent="0">
              <a:buNone/>
              <a:defRPr sz="2000" baseline="0"/>
            </a:lvl1pPr>
          </a:lstStyle>
          <a:p>
            <a:pPr lvl="0"/>
            <a:r>
              <a:rPr lang="en-US" dirty="0"/>
              <a:t>Telephone Number</a:t>
            </a:r>
          </a:p>
        </p:txBody>
      </p:sp>
      <p:sp>
        <p:nvSpPr>
          <p:cNvPr id="35" name="Text Placeholder 31"/>
          <p:cNvSpPr>
            <a:spLocks noGrp="1"/>
          </p:cNvSpPr>
          <p:nvPr>
            <p:ph type="body" sz="quarter" idx="23" hasCustomPrompt="1"/>
          </p:nvPr>
        </p:nvSpPr>
        <p:spPr>
          <a:xfrm>
            <a:off x="8862836" y="5040917"/>
            <a:ext cx="2624950" cy="726639"/>
          </a:xfrm>
        </p:spPr>
        <p:txBody>
          <a:bodyPr>
            <a:normAutofit/>
          </a:bodyPr>
          <a:lstStyle>
            <a:lvl1pPr marL="0" indent="0">
              <a:buNone/>
              <a:defRPr sz="2000" baseline="0"/>
            </a:lvl1pPr>
          </a:lstStyle>
          <a:p>
            <a:pPr lvl="0"/>
            <a:r>
              <a:rPr lang="en-US" dirty="0"/>
              <a:t>Website</a:t>
            </a:r>
          </a:p>
        </p:txBody>
      </p:sp>
      <p:sp>
        <p:nvSpPr>
          <p:cNvPr id="13" name="Rectangle 12">
            <a:extLst>
              <a:ext uri="{FF2B5EF4-FFF2-40B4-BE49-F238E27FC236}">
                <a16:creationId xmlns:a16="http://schemas.microsoft.com/office/drawing/2014/main" id="{4225CD06-3BF2-AB27-5570-FEC3A77AA37C}"/>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80019-2311-A080-CFFB-31A8DC947ABA}"/>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CAB4167E-A864-7952-70C1-17E15B23626A}"/>
              </a:ext>
            </a:extLst>
          </p:cNvPr>
          <p:cNvGrpSpPr/>
          <p:nvPr userDrawn="1"/>
        </p:nvGrpSpPr>
        <p:grpSpPr>
          <a:xfrm>
            <a:off x="7991539" y="6179083"/>
            <a:ext cx="4103580" cy="701286"/>
            <a:chOff x="7991539" y="6179083"/>
            <a:chExt cx="4103580" cy="701286"/>
          </a:xfrm>
        </p:grpSpPr>
        <p:grpSp>
          <p:nvGrpSpPr>
            <p:cNvPr id="18" name="Group 17">
              <a:extLst>
                <a:ext uri="{FF2B5EF4-FFF2-40B4-BE49-F238E27FC236}">
                  <a16:creationId xmlns:a16="http://schemas.microsoft.com/office/drawing/2014/main" id="{B5F68115-EB17-EF09-09C7-B885A4274B61}"/>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1DB8DEA-845C-C3A4-7BF8-CE37FFF1509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587D0D2-C38B-B10D-DD23-C40EBC8C3CC4}"/>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9" name="Picture 18" descr="Text&#10;&#10;Description automatically generated with medium confidence">
              <a:extLst>
                <a:ext uri="{FF2B5EF4-FFF2-40B4-BE49-F238E27FC236}">
                  <a16:creationId xmlns:a16="http://schemas.microsoft.com/office/drawing/2014/main" id="{1C647A25-D3CE-9ED6-ABA1-F84DCF53729D}"/>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0CE4BE8A-A1FF-D5CE-55D8-0B5D90195AE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866012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GEI Contact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9557" t="27766" r="9002" b="9402"/>
          <a:stretch/>
        </p:blipFill>
        <p:spPr>
          <a:xfrm>
            <a:off x="0" y="129702"/>
            <a:ext cx="12179300" cy="6240936"/>
          </a:xfrm>
          <a:prstGeom prst="rect">
            <a:avLst/>
          </a:prstGeom>
        </p:spPr>
      </p:pic>
      <p:sp>
        <p:nvSpPr>
          <p:cNvPr id="7" name="Прямоугольник 3"/>
          <p:cNvSpPr/>
          <p:nvPr userDrawn="1"/>
        </p:nvSpPr>
        <p:spPr>
          <a:xfrm>
            <a:off x="1136072" y="738085"/>
            <a:ext cx="10169525" cy="4949774"/>
          </a:xfrm>
          <a:prstGeom prst="rect">
            <a:avLst/>
          </a:prstGeom>
          <a:solidFill>
            <a:srgbClr val="4C4C4C">
              <a:alpha val="9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TextBox 8"/>
          <p:cNvSpPr txBox="1">
            <a:spLocks noChangeArrowheads="1"/>
          </p:cNvSpPr>
          <p:nvPr userDrawn="1"/>
        </p:nvSpPr>
        <p:spPr bwMode="auto">
          <a:xfrm>
            <a:off x="3616325" y="839634"/>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chemeClr val="bg1"/>
                </a:solidFill>
                <a:latin typeface="Arial Black" panose="020B0A04020102020204" pitchFamily="34" charset="0"/>
                <a:cs typeface="Karla" pitchFamily="2" charset="0"/>
              </a:rPr>
              <a:t>GET IN TOUCH</a:t>
            </a:r>
            <a:endParaRPr lang="en-US" altLang="en-US" sz="1400" b="1" dirty="0">
              <a:solidFill>
                <a:schemeClr val="bg1"/>
              </a:solidFill>
              <a:latin typeface="Arial Black" panose="020B0A04020102020204" pitchFamily="34" charset="0"/>
              <a:cs typeface="Karla" pitchFamily="2" charset="0"/>
            </a:endParaRPr>
          </a:p>
        </p:txBody>
      </p:sp>
      <p:sp>
        <p:nvSpPr>
          <p:cNvPr id="10" name="Подзаголовок 2"/>
          <p:cNvSpPr txBox="1">
            <a:spLocks/>
          </p:cNvSpPr>
          <p:nvPr userDrawn="1"/>
        </p:nvSpPr>
        <p:spPr>
          <a:xfrm>
            <a:off x="2560054" y="3357067"/>
            <a:ext cx="7546587" cy="63261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3200" kern="0" dirty="0">
                <a:solidFill>
                  <a:schemeClr val="bg1"/>
                </a:solidFill>
                <a:latin typeface="Arial  "/>
                <a:ea typeface="Karla" pitchFamily="2" charset="0"/>
                <a:cs typeface="Poppins" panose="02000000000000000000" pitchFamily="2" charset="0"/>
              </a:rPr>
              <a:t>https://www.intosaicommunity.net/wgei/</a:t>
            </a:r>
            <a:endParaRPr lang="en-US" sz="3200" dirty="0">
              <a:solidFill>
                <a:schemeClr val="bg1"/>
              </a:solidFill>
              <a:latin typeface="Arial  "/>
              <a:ea typeface="Karla" pitchFamily="2" charset="0"/>
              <a:cs typeface="Poppins" panose="02000000000000000000" pitchFamily="2" charset="0"/>
            </a:endParaRPr>
          </a:p>
        </p:txBody>
      </p:sp>
      <p:grpSp>
        <p:nvGrpSpPr>
          <p:cNvPr id="11" name="Group 10"/>
          <p:cNvGrpSpPr/>
          <p:nvPr userDrawn="1"/>
        </p:nvGrpSpPr>
        <p:grpSpPr>
          <a:xfrm>
            <a:off x="2103302" y="1989294"/>
            <a:ext cx="2316297" cy="1096984"/>
            <a:chOff x="2103302" y="2905431"/>
            <a:chExt cx="2316297" cy="1096984"/>
          </a:xfrm>
        </p:grpSpPr>
        <p:pic>
          <p:nvPicPr>
            <p:cNvPr id="12" name="Picture 11"/>
            <p:cNvPicPr>
              <a:picLocks noChangeAspect="1"/>
            </p:cNvPicPr>
            <p:nvPr/>
          </p:nvPicPr>
          <p:blipFill>
            <a:blip r:embed="rId3"/>
            <a:stretch>
              <a:fillRect/>
            </a:stretch>
          </p:blipFill>
          <p:spPr>
            <a:xfrm>
              <a:off x="2856194" y="2905431"/>
              <a:ext cx="544244" cy="545651"/>
            </a:xfrm>
            <a:prstGeom prst="rect">
              <a:avLst/>
            </a:prstGeom>
          </p:spPr>
        </p:pic>
        <p:sp>
          <p:nvSpPr>
            <p:cNvPr id="13" name="TextBox 12"/>
            <p:cNvSpPr txBox="1"/>
            <p:nvPr/>
          </p:nvSpPr>
          <p:spPr>
            <a:xfrm>
              <a:off x="2103302" y="3540750"/>
              <a:ext cx="2316297" cy="461665"/>
            </a:xfrm>
            <a:prstGeom prst="rect">
              <a:avLst/>
            </a:prstGeom>
            <a:noFill/>
          </p:spPr>
          <p:txBody>
            <a:bodyPr wrap="square" rtlCol="0">
              <a:spAutoFit/>
            </a:bodyPr>
            <a:lstStyle/>
            <a:p>
              <a:r>
                <a:rPr lang="en-US" altLang="en-US" sz="2400" dirty="0">
                  <a:solidFill>
                    <a:schemeClr val="bg1"/>
                  </a:solidFill>
                  <a:latin typeface="Arial  "/>
                  <a:ea typeface="Karla" pitchFamily="2" charset="0"/>
                  <a:cs typeface="Poppins" pitchFamily="2" charset="0"/>
                </a:rPr>
                <a:t> </a:t>
              </a:r>
              <a:r>
                <a:rPr lang="en-GB" sz="2400" dirty="0">
                  <a:solidFill>
                    <a:schemeClr val="bg1"/>
                  </a:solidFill>
                  <a:latin typeface="Arial  "/>
                </a:rPr>
                <a:t>www.wgei.org</a:t>
              </a:r>
              <a:r>
                <a:rPr lang="en-US" altLang="en-US" sz="2400" dirty="0">
                  <a:solidFill>
                    <a:schemeClr val="bg1"/>
                  </a:solidFill>
                  <a:latin typeface="Arial  "/>
                  <a:ea typeface="Karla" pitchFamily="2" charset="0"/>
                  <a:cs typeface="Poppins" pitchFamily="2" charset="0"/>
                </a:rPr>
                <a:t> </a:t>
              </a:r>
              <a:endParaRPr lang="en-GB" sz="2400" dirty="0">
                <a:latin typeface="Arial  "/>
              </a:endParaRPr>
            </a:p>
          </p:txBody>
        </p:sp>
      </p:grpSp>
      <p:grpSp>
        <p:nvGrpSpPr>
          <p:cNvPr id="14" name="Group 13"/>
          <p:cNvGrpSpPr/>
          <p:nvPr userDrawn="1"/>
        </p:nvGrpSpPr>
        <p:grpSpPr>
          <a:xfrm>
            <a:off x="5060170" y="1939559"/>
            <a:ext cx="2534430" cy="1139345"/>
            <a:chOff x="4803411" y="2863070"/>
            <a:chExt cx="2534430" cy="1139345"/>
          </a:xfrm>
        </p:grpSpPr>
        <p:pic>
          <p:nvPicPr>
            <p:cNvPr id="15" name="Picture 14"/>
            <p:cNvPicPr>
              <a:picLocks noChangeAspect="1"/>
            </p:cNvPicPr>
            <p:nvPr/>
          </p:nvPicPr>
          <p:blipFill>
            <a:blip r:embed="rId4"/>
            <a:stretch>
              <a:fillRect/>
            </a:stretch>
          </p:blipFill>
          <p:spPr>
            <a:xfrm>
              <a:off x="5660108" y="2863070"/>
              <a:ext cx="503426" cy="572933"/>
            </a:xfrm>
            <a:prstGeom prst="rect">
              <a:avLst/>
            </a:prstGeom>
          </p:spPr>
        </p:pic>
        <p:sp>
          <p:nvSpPr>
            <p:cNvPr id="16" name="TextBox 15"/>
            <p:cNvSpPr txBox="1"/>
            <p:nvPr/>
          </p:nvSpPr>
          <p:spPr>
            <a:xfrm>
              <a:off x="4803411" y="3540750"/>
              <a:ext cx="2534430" cy="461665"/>
            </a:xfrm>
            <a:prstGeom prst="rect">
              <a:avLst/>
            </a:prstGeom>
            <a:noFill/>
          </p:spPr>
          <p:txBody>
            <a:bodyPr wrap="square" rtlCol="0">
              <a:spAutoFit/>
            </a:bodyPr>
            <a:lstStyle/>
            <a:p>
              <a:r>
                <a:rPr lang="en-GB" sz="2400" dirty="0">
                  <a:solidFill>
                    <a:schemeClr val="bg1"/>
                  </a:solidFill>
                  <a:latin typeface="Arial  "/>
                </a:rPr>
                <a:t>wgei@oag.go.ug</a:t>
              </a:r>
              <a:endParaRPr lang="en-GB" sz="2400" dirty="0">
                <a:latin typeface="Arial  "/>
              </a:endParaRPr>
            </a:p>
          </p:txBody>
        </p:sp>
      </p:grpSp>
      <p:grpSp>
        <p:nvGrpSpPr>
          <p:cNvPr id="17" name="Group 16"/>
          <p:cNvGrpSpPr/>
          <p:nvPr userDrawn="1"/>
        </p:nvGrpSpPr>
        <p:grpSpPr>
          <a:xfrm>
            <a:off x="8183832" y="2007229"/>
            <a:ext cx="2661968" cy="1061113"/>
            <a:chOff x="7284176" y="2941302"/>
            <a:chExt cx="2661968" cy="1061113"/>
          </a:xfrm>
        </p:grpSpPr>
        <p:pic>
          <p:nvPicPr>
            <p:cNvPr id="18" name="Picture 17"/>
            <p:cNvPicPr>
              <a:picLocks noChangeAspect="1"/>
            </p:cNvPicPr>
            <p:nvPr/>
          </p:nvPicPr>
          <p:blipFill>
            <a:blip r:embed="rId5"/>
            <a:stretch>
              <a:fillRect/>
            </a:stretch>
          </p:blipFill>
          <p:spPr>
            <a:xfrm>
              <a:off x="8051436" y="2941302"/>
              <a:ext cx="517032" cy="518367"/>
            </a:xfrm>
            <a:prstGeom prst="rect">
              <a:avLst/>
            </a:prstGeom>
          </p:spPr>
        </p:pic>
        <p:sp>
          <p:nvSpPr>
            <p:cNvPr id="19" name="TextBox 18"/>
            <p:cNvSpPr txBox="1"/>
            <p:nvPr/>
          </p:nvSpPr>
          <p:spPr>
            <a:xfrm>
              <a:off x="7284176" y="3540750"/>
              <a:ext cx="2661968" cy="461665"/>
            </a:xfrm>
            <a:prstGeom prst="rect">
              <a:avLst/>
            </a:prstGeom>
            <a:noFill/>
          </p:spPr>
          <p:txBody>
            <a:bodyPr wrap="square" rtlCol="0">
              <a:spAutoFit/>
            </a:bodyPr>
            <a:lstStyle/>
            <a:p>
              <a:r>
                <a:rPr lang="en-US" altLang="en-US" sz="2400" dirty="0">
                  <a:solidFill>
                    <a:schemeClr val="bg1"/>
                  </a:solidFill>
                  <a:latin typeface="Pe-icon-7-stroke" pitchFamily="2" charset="0"/>
                </a:rPr>
                <a:t> </a:t>
              </a:r>
              <a:r>
                <a:rPr lang="en-GB" sz="2400" dirty="0">
                  <a:solidFill>
                    <a:schemeClr val="bg1"/>
                  </a:solidFill>
                  <a:latin typeface="Arial  "/>
                </a:rPr>
                <a:t>@</a:t>
              </a:r>
              <a:r>
                <a:rPr lang="en-GB" sz="2400" dirty="0" err="1">
                  <a:solidFill>
                    <a:schemeClr val="bg1"/>
                  </a:solidFill>
                  <a:latin typeface="Arial  "/>
                </a:rPr>
                <a:t>IntosaiWgei</a:t>
              </a:r>
              <a:endParaRPr lang="en-GB" sz="2400" dirty="0"/>
            </a:p>
          </p:txBody>
        </p:sp>
      </p:gr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59077" y="4266730"/>
            <a:ext cx="2148542" cy="1297719"/>
          </a:xfrm>
          <a:prstGeom prst="rect">
            <a:avLst/>
          </a:prstGeom>
        </p:spPr>
      </p:pic>
      <p:sp>
        <p:nvSpPr>
          <p:cNvPr id="3" name="Rectangle 2"/>
          <p:cNvSpPr/>
          <p:nvPr userDrawn="1"/>
        </p:nvSpPr>
        <p:spPr>
          <a:xfrm>
            <a:off x="958376" y="738085"/>
            <a:ext cx="177696" cy="4949774"/>
          </a:xfrm>
          <a:prstGeom prst="rect">
            <a:avLst/>
          </a:prstGeom>
          <a:solidFill>
            <a:srgbClr val="F69C93">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C3887CC-0CF7-65F1-479C-C325F71ECFE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D71B95F-1E51-63C5-7A5C-8B5F5847D07F}"/>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A7DDADAA-A2EC-8696-A191-CC50B47D377A}"/>
              </a:ext>
            </a:extLst>
          </p:cNvPr>
          <p:cNvGrpSpPr/>
          <p:nvPr userDrawn="1"/>
        </p:nvGrpSpPr>
        <p:grpSpPr>
          <a:xfrm>
            <a:off x="7991539" y="6179083"/>
            <a:ext cx="4103580" cy="701286"/>
            <a:chOff x="7991539" y="6179083"/>
            <a:chExt cx="4103580" cy="701286"/>
          </a:xfrm>
        </p:grpSpPr>
        <p:grpSp>
          <p:nvGrpSpPr>
            <p:cNvPr id="28" name="Group 27">
              <a:extLst>
                <a:ext uri="{FF2B5EF4-FFF2-40B4-BE49-F238E27FC236}">
                  <a16:creationId xmlns:a16="http://schemas.microsoft.com/office/drawing/2014/main" id="{CC0C7545-8CF6-474D-AD8F-478C56638BE5}"/>
                </a:ext>
              </a:extLst>
            </p:cNvPr>
            <p:cNvGrpSpPr/>
            <p:nvPr userDrawn="1"/>
          </p:nvGrpSpPr>
          <p:grpSpPr>
            <a:xfrm>
              <a:off x="7991539" y="6179083"/>
              <a:ext cx="1353366" cy="693812"/>
              <a:chOff x="7064439" y="6179083"/>
              <a:chExt cx="1353366" cy="693812"/>
            </a:xfrm>
          </p:grpSpPr>
          <p:pic>
            <p:nvPicPr>
              <p:cNvPr id="30" name="Picture 29">
                <a:extLst>
                  <a:ext uri="{FF2B5EF4-FFF2-40B4-BE49-F238E27FC236}">
                    <a16:creationId xmlns:a16="http://schemas.microsoft.com/office/drawing/2014/main" id="{6A519928-705A-6946-7064-2D429185D79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31" name="Rectangle 30">
                <a:extLst>
                  <a:ext uri="{FF2B5EF4-FFF2-40B4-BE49-F238E27FC236}">
                    <a16:creationId xmlns:a16="http://schemas.microsoft.com/office/drawing/2014/main" id="{A6DF27CD-90AE-8159-7298-6DFDF5EE0F9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9" name="Picture 28" descr="Text&#10;&#10;Description automatically generated with medium confidence">
              <a:extLst>
                <a:ext uri="{FF2B5EF4-FFF2-40B4-BE49-F238E27FC236}">
                  <a16:creationId xmlns:a16="http://schemas.microsoft.com/office/drawing/2014/main" id="{1D32A696-2269-6628-5541-466CFEEC5D00}"/>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32" name="TextBox 31">
            <a:extLst>
              <a:ext uri="{FF2B5EF4-FFF2-40B4-BE49-F238E27FC236}">
                <a16:creationId xmlns:a16="http://schemas.microsoft.com/office/drawing/2014/main" id="{452F16B1-78C3-B192-522B-81033AC83C0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5139300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uide Lines 2">
    <p:spTree>
      <p:nvGrpSpPr>
        <p:cNvPr id="1" name=""/>
        <p:cNvGrpSpPr/>
        <p:nvPr/>
      </p:nvGrpSpPr>
      <p:grpSpPr>
        <a:xfrm>
          <a:off x="0" y="0"/>
          <a:ext cx="0" cy="0"/>
          <a:chOff x="0" y="0"/>
          <a:chExt cx="0" cy="0"/>
        </a:xfrm>
      </p:grpSpPr>
      <p:sp>
        <p:nvSpPr>
          <p:cNvPr id="8"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9"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sp>
        <p:nvSpPr>
          <p:cNvPr id="10" name="TextBox 9"/>
          <p:cNvSpPr txBox="1"/>
          <p:nvPr userDrawn="1"/>
        </p:nvSpPr>
        <p:spPr>
          <a:xfrm>
            <a:off x="668742" y="1184856"/>
            <a:ext cx="7064680" cy="5632311"/>
          </a:xfrm>
          <a:prstGeom prst="rect">
            <a:avLst/>
          </a:prstGeom>
          <a:noFill/>
        </p:spPr>
        <p:txBody>
          <a:bodyPr wrap="square" rtlCol="0">
            <a:spAutoFit/>
          </a:bodyPr>
          <a:lstStyle/>
          <a:p>
            <a:r>
              <a:rPr lang="en-GB" sz="2000" b="1" dirty="0"/>
              <a:t>ADD PRESENTER’S LOGOS</a:t>
            </a:r>
            <a:endParaRPr lang="en-GB" sz="2000" dirty="0"/>
          </a:p>
          <a:p>
            <a:pPr marL="0" indent="0">
              <a:buFont typeface="Arial" panose="020B0604020202020204" pitchFamily="34" charset="0"/>
              <a:buNone/>
            </a:pPr>
            <a:r>
              <a:rPr lang="en-GB" sz="2000" b="1" dirty="0"/>
              <a:t>-&gt; </a:t>
            </a:r>
            <a:r>
              <a:rPr lang="en-GB" sz="2000" dirty="0"/>
              <a:t>To add a Logo, just click on the Logo icon on each Slide and Browse to the folder Containing your Logos.</a:t>
            </a:r>
          </a:p>
          <a:p>
            <a:r>
              <a:rPr lang="en-GB" sz="2000" b="1" i="1" dirty="0"/>
              <a:t>-&gt;</a:t>
            </a:r>
            <a:r>
              <a:rPr lang="en-GB" sz="2000" b="0" i="1" dirty="0"/>
              <a:t> If the Logo Icon is accidentally deleted, Right Click on the Slide and Click ‘Reset Slide’ </a:t>
            </a:r>
            <a:br>
              <a:rPr lang="en-GB" sz="2000" b="0" i="1" dirty="0"/>
            </a:br>
            <a:r>
              <a:rPr lang="en-GB" sz="2000" b="1" i="1" dirty="0"/>
              <a:t>-&gt;</a:t>
            </a:r>
            <a:r>
              <a:rPr lang="en-GB" sz="2000" b="0" i="1" dirty="0"/>
              <a:t> Select and Delete extra logo icons.</a:t>
            </a:r>
          </a:p>
          <a:p>
            <a:endParaRPr lang="en-GB" sz="2000" b="1" i="1" dirty="0"/>
          </a:p>
          <a:p>
            <a:r>
              <a:rPr lang="en-GB" sz="2000" b="1" dirty="0"/>
              <a:t>SLIDE LAYOUTS</a:t>
            </a:r>
          </a:p>
          <a:p>
            <a:r>
              <a:rPr lang="en-GB" sz="2000" dirty="0"/>
              <a:t>If you wish to use a different layout for your existing slide,. Simply</a:t>
            </a:r>
          </a:p>
          <a:p>
            <a:pPr marL="857250" lvl="1" indent="-400050">
              <a:buFont typeface="+mj-lt"/>
              <a:buAutoNum type="romanLcPeriod"/>
            </a:pPr>
            <a:r>
              <a:rPr lang="en-GB" sz="2000" dirty="0"/>
              <a:t> Right click on the slide and select ‘Layout’</a:t>
            </a:r>
          </a:p>
          <a:p>
            <a:pPr marL="857250" lvl="1" indent="-400050">
              <a:buFont typeface="+mj-lt"/>
              <a:buAutoNum type="romanLcPeriod"/>
            </a:pPr>
            <a:r>
              <a:rPr lang="en-GB" sz="2000" dirty="0"/>
              <a:t>Choose a New Layout from the gallery.</a:t>
            </a:r>
          </a:p>
          <a:p>
            <a:pPr lvl="1"/>
            <a:endParaRPr lang="en-GB" sz="2000" dirty="0"/>
          </a:p>
          <a:p>
            <a:r>
              <a:rPr lang="en-GB" sz="2000" b="1" dirty="0"/>
              <a:t>SLIDE BY SLIDE INSTRUCTIONS</a:t>
            </a:r>
          </a:p>
          <a:p>
            <a:r>
              <a:rPr lang="en-GB" sz="2000" dirty="0"/>
              <a:t>Find instructions for each slide</a:t>
            </a:r>
            <a:r>
              <a:rPr lang="en-GB" sz="2000" baseline="0" dirty="0"/>
              <a:t> by</a:t>
            </a:r>
            <a:r>
              <a:rPr lang="en-GB" sz="2000" dirty="0"/>
              <a:t> clicking on the </a:t>
            </a:r>
            <a:r>
              <a:rPr lang="en-GB" sz="2000" b="1" dirty="0"/>
              <a:t>‘Notes’ </a:t>
            </a:r>
            <a:r>
              <a:rPr lang="en-GB" sz="2000" dirty="0"/>
              <a:t>icon at the bottom of your screen.</a:t>
            </a:r>
          </a:p>
          <a:p>
            <a:endParaRPr lang="en-GB" sz="2000" dirty="0"/>
          </a:p>
          <a:p>
            <a:endParaRPr lang="en-GB" sz="2000" b="1" dirty="0"/>
          </a:p>
          <a:p>
            <a:endParaRPr lang="en-GB" sz="2000"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7248" y="1579144"/>
            <a:ext cx="3130685" cy="901083"/>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20489" y="4957835"/>
            <a:ext cx="2744205" cy="965553"/>
          </a:xfrm>
          <a:prstGeom prst="rect">
            <a:avLst/>
          </a:prstGeom>
        </p:spPr>
      </p:pic>
      <p:sp>
        <p:nvSpPr>
          <p:cNvPr id="2" name="Rectangle 1">
            <a:extLst>
              <a:ext uri="{FF2B5EF4-FFF2-40B4-BE49-F238E27FC236}">
                <a16:creationId xmlns:a16="http://schemas.microsoft.com/office/drawing/2014/main" id="{312791D4-9A1F-2266-A0AD-829F905D1C2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3D47EF15-8598-ECCB-8AC1-848EFB817E6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CDD250EE-D2EE-B924-394B-40D96C41FE2A}"/>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3CCB4FB9-7D90-4BC5-81DB-B0CE192AFF4F}"/>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837B4CBB-7CD2-505E-AC4B-F86371BAE49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44D52DE7-F0F2-C502-ECAF-A908C15E852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9" name="Picture 18" descr="Text&#10;&#10;Description automatically generated with medium confidence">
              <a:extLst>
                <a:ext uri="{FF2B5EF4-FFF2-40B4-BE49-F238E27FC236}">
                  <a16:creationId xmlns:a16="http://schemas.microsoft.com/office/drawing/2014/main" id="{8D97FC15-5655-B771-AB3A-77F36961509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8C20EBAE-F585-429E-1D96-34258EA75EF6}"/>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2544439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uideLInes">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954405" y="2008184"/>
            <a:ext cx="2726285" cy="1533858"/>
          </a:xfrm>
          <a:prstGeom prst="rect">
            <a:avLst/>
          </a:prstGeom>
        </p:spPr>
      </p:pic>
      <p:pic>
        <p:nvPicPr>
          <p:cNvPr id="13" name="Picture 12"/>
          <p:cNvPicPr>
            <a:picLocks noChangeAspect="1"/>
          </p:cNvPicPr>
          <p:nvPr userDrawn="1"/>
        </p:nvPicPr>
        <p:blipFill>
          <a:blip r:embed="rId3"/>
          <a:stretch>
            <a:fillRect/>
          </a:stretch>
        </p:blipFill>
        <p:spPr>
          <a:xfrm>
            <a:off x="4120842" y="1987703"/>
            <a:ext cx="2795839" cy="1574821"/>
          </a:xfrm>
          <a:prstGeom prst="rect">
            <a:avLst/>
          </a:prstGeom>
        </p:spPr>
      </p:pic>
      <p:pic>
        <p:nvPicPr>
          <p:cNvPr id="14" name="Picture 13"/>
          <p:cNvPicPr>
            <a:picLocks noChangeAspect="1"/>
          </p:cNvPicPr>
          <p:nvPr userDrawn="1"/>
        </p:nvPicPr>
        <p:blipFill>
          <a:blip r:embed="rId4"/>
          <a:stretch>
            <a:fillRect/>
          </a:stretch>
        </p:blipFill>
        <p:spPr>
          <a:xfrm>
            <a:off x="7430483" y="1979863"/>
            <a:ext cx="2834422" cy="1590500"/>
          </a:xfrm>
          <a:prstGeom prst="rect">
            <a:avLst/>
          </a:prstGeom>
        </p:spPr>
      </p:pic>
      <p:pic>
        <p:nvPicPr>
          <p:cNvPr id="15" name="Picture 14"/>
          <p:cNvPicPr>
            <a:picLocks noChangeAspect="1"/>
          </p:cNvPicPr>
          <p:nvPr userDrawn="1"/>
        </p:nvPicPr>
        <p:blipFill>
          <a:blip r:embed="rId5"/>
          <a:stretch>
            <a:fillRect/>
          </a:stretch>
        </p:blipFill>
        <p:spPr>
          <a:xfrm>
            <a:off x="890661" y="4166537"/>
            <a:ext cx="2716153" cy="1527031"/>
          </a:xfrm>
          <a:prstGeom prst="rect">
            <a:avLst/>
          </a:prstGeom>
        </p:spPr>
      </p:pic>
      <p:pic>
        <p:nvPicPr>
          <p:cNvPr id="16" name="Picture 15"/>
          <p:cNvPicPr>
            <a:picLocks noChangeAspect="1"/>
          </p:cNvPicPr>
          <p:nvPr userDrawn="1"/>
        </p:nvPicPr>
        <p:blipFill>
          <a:blip r:embed="rId6"/>
          <a:stretch>
            <a:fillRect/>
          </a:stretch>
        </p:blipFill>
        <p:spPr>
          <a:xfrm>
            <a:off x="3955375" y="4166537"/>
            <a:ext cx="2729990" cy="1527031"/>
          </a:xfrm>
          <a:prstGeom prst="rect">
            <a:avLst/>
          </a:prstGeom>
        </p:spPr>
      </p:pic>
      <p:sp>
        <p:nvSpPr>
          <p:cNvPr id="19" name="TextBox 18"/>
          <p:cNvSpPr txBox="1"/>
          <p:nvPr userDrawn="1"/>
        </p:nvSpPr>
        <p:spPr>
          <a:xfrm>
            <a:off x="660899" y="2575058"/>
            <a:ext cx="247378" cy="400110"/>
          </a:xfrm>
          <a:prstGeom prst="rect">
            <a:avLst/>
          </a:prstGeom>
          <a:noFill/>
        </p:spPr>
        <p:txBody>
          <a:bodyPr wrap="square" rtlCol="0">
            <a:spAutoFit/>
          </a:bodyPr>
          <a:lstStyle/>
          <a:p>
            <a:r>
              <a:rPr lang="en-US" sz="2000" b="1" dirty="0"/>
              <a:t>1</a:t>
            </a:r>
          </a:p>
        </p:txBody>
      </p:sp>
      <p:sp>
        <p:nvSpPr>
          <p:cNvPr id="20" name="TextBox 19"/>
          <p:cNvSpPr txBox="1"/>
          <p:nvPr userDrawn="1"/>
        </p:nvSpPr>
        <p:spPr>
          <a:xfrm>
            <a:off x="3858631" y="2575058"/>
            <a:ext cx="247378" cy="400110"/>
          </a:xfrm>
          <a:prstGeom prst="rect">
            <a:avLst/>
          </a:prstGeom>
          <a:noFill/>
        </p:spPr>
        <p:txBody>
          <a:bodyPr wrap="square" rtlCol="0">
            <a:spAutoFit/>
          </a:bodyPr>
          <a:lstStyle/>
          <a:p>
            <a:r>
              <a:rPr lang="en-US" sz="2000" b="1" dirty="0"/>
              <a:t>2</a:t>
            </a:r>
          </a:p>
        </p:txBody>
      </p:sp>
      <p:sp>
        <p:nvSpPr>
          <p:cNvPr id="21" name="TextBox 20"/>
          <p:cNvSpPr txBox="1"/>
          <p:nvPr userDrawn="1"/>
        </p:nvSpPr>
        <p:spPr>
          <a:xfrm>
            <a:off x="7162288" y="2575058"/>
            <a:ext cx="208923" cy="400110"/>
          </a:xfrm>
          <a:prstGeom prst="rect">
            <a:avLst/>
          </a:prstGeom>
          <a:noFill/>
        </p:spPr>
        <p:txBody>
          <a:bodyPr wrap="square" rtlCol="0">
            <a:spAutoFit/>
          </a:bodyPr>
          <a:lstStyle/>
          <a:p>
            <a:r>
              <a:rPr lang="en-US" sz="2000" b="1" dirty="0"/>
              <a:t>3</a:t>
            </a:r>
          </a:p>
        </p:txBody>
      </p:sp>
      <p:sp>
        <p:nvSpPr>
          <p:cNvPr id="22" name="TextBox 21"/>
          <p:cNvSpPr txBox="1"/>
          <p:nvPr userDrawn="1"/>
        </p:nvSpPr>
        <p:spPr>
          <a:xfrm>
            <a:off x="908277" y="3706764"/>
            <a:ext cx="9374244" cy="400110"/>
          </a:xfrm>
          <a:prstGeom prst="rect">
            <a:avLst/>
          </a:prstGeom>
          <a:noFill/>
        </p:spPr>
        <p:txBody>
          <a:bodyPr wrap="square" rtlCol="0">
            <a:spAutoFit/>
          </a:bodyPr>
          <a:lstStyle/>
          <a:p>
            <a:r>
              <a:rPr lang="en-US" sz="2000" b="1" dirty="0"/>
              <a:t>Each presentation</a:t>
            </a:r>
            <a:r>
              <a:rPr lang="en-US" sz="2000" b="1" baseline="0" dirty="0"/>
              <a:t> should have the last two slides in the order:</a:t>
            </a:r>
            <a:endParaRPr lang="en-US" sz="2000" b="1" dirty="0"/>
          </a:p>
        </p:txBody>
      </p:sp>
      <p:sp>
        <p:nvSpPr>
          <p:cNvPr id="23" name="TextBox 22"/>
          <p:cNvSpPr txBox="1"/>
          <p:nvPr userDrawn="1"/>
        </p:nvSpPr>
        <p:spPr>
          <a:xfrm>
            <a:off x="954405" y="1566802"/>
            <a:ext cx="9374244" cy="400110"/>
          </a:xfrm>
          <a:prstGeom prst="rect">
            <a:avLst/>
          </a:prstGeom>
          <a:noFill/>
        </p:spPr>
        <p:txBody>
          <a:bodyPr wrap="square" rtlCol="0">
            <a:spAutoFit/>
          </a:bodyPr>
          <a:lstStyle/>
          <a:p>
            <a:r>
              <a:rPr lang="en-US" sz="2000" b="1" dirty="0"/>
              <a:t>Each presentation</a:t>
            </a:r>
            <a:r>
              <a:rPr lang="en-US" sz="2000" b="1" baseline="0" dirty="0"/>
              <a:t> should have the first three slides in the order:</a:t>
            </a:r>
            <a:endParaRPr lang="en-US" sz="2000" b="1" dirty="0"/>
          </a:p>
        </p:txBody>
      </p:sp>
      <p:sp>
        <p:nvSpPr>
          <p:cNvPr id="24" name="TextBox 23"/>
          <p:cNvSpPr txBox="1"/>
          <p:nvPr userDrawn="1"/>
        </p:nvSpPr>
        <p:spPr>
          <a:xfrm>
            <a:off x="1043061" y="5623818"/>
            <a:ext cx="2143568" cy="400110"/>
          </a:xfrm>
          <a:prstGeom prst="rect">
            <a:avLst/>
          </a:prstGeom>
          <a:noFill/>
        </p:spPr>
        <p:txBody>
          <a:bodyPr wrap="square" rtlCol="0">
            <a:spAutoFit/>
          </a:bodyPr>
          <a:lstStyle/>
          <a:p>
            <a:r>
              <a:rPr lang="en-US" sz="2000" b="1" dirty="0"/>
              <a:t>2</a:t>
            </a:r>
            <a:r>
              <a:rPr lang="en-US" sz="2000" b="1" baseline="30000" dirty="0"/>
              <a:t>nd</a:t>
            </a:r>
            <a:r>
              <a:rPr lang="en-US" sz="2000" b="1" dirty="0"/>
              <a:t> last</a:t>
            </a:r>
          </a:p>
        </p:txBody>
      </p:sp>
      <p:sp>
        <p:nvSpPr>
          <p:cNvPr id="25" name="TextBox 24"/>
          <p:cNvSpPr txBox="1"/>
          <p:nvPr userDrawn="1"/>
        </p:nvSpPr>
        <p:spPr>
          <a:xfrm>
            <a:off x="3982320" y="5655263"/>
            <a:ext cx="2143568" cy="400110"/>
          </a:xfrm>
          <a:prstGeom prst="rect">
            <a:avLst/>
          </a:prstGeom>
          <a:noFill/>
        </p:spPr>
        <p:txBody>
          <a:bodyPr wrap="square" rtlCol="0">
            <a:spAutoFit/>
          </a:bodyPr>
          <a:lstStyle/>
          <a:p>
            <a:r>
              <a:rPr lang="en-US" sz="2000" b="1" dirty="0"/>
              <a:t>last</a:t>
            </a:r>
          </a:p>
        </p:txBody>
      </p:sp>
      <p:sp>
        <p:nvSpPr>
          <p:cNvPr id="26" name="TextBox 25"/>
          <p:cNvSpPr txBox="1"/>
          <p:nvPr userDrawn="1"/>
        </p:nvSpPr>
        <p:spPr>
          <a:xfrm>
            <a:off x="756041" y="1026770"/>
            <a:ext cx="3199334" cy="461665"/>
          </a:xfrm>
          <a:prstGeom prst="rect">
            <a:avLst/>
          </a:prstGeom>
          <a:noFill/>
        </p:spPr>
        <p:txBody>
          <a:bodyPr wrap="square" rtlCol="0">
            <a:spAutoFit/>
          </a:bodyPr>
          <a:lstStyle/>
          <a:p>
            <a:r>
              <a:rPr lang="en-US" sz="2400" b="1" dirty="0">
                <a:solidFill>
                  <a:schemeClr val="tx1">
                    <a:lumMod val="75000"/>
                    <a:lumOff val="25000"/>
                  </a:schemeClr>
                </a:solidFill>
              </a:rPr>
              <a:t>MANDATORY SLIDES</a:t>
            </a:r>
          </a:p>
        </p:txBody>
      </p:sp>
      <p:sp>
        <p:nvSpPr>
          <p:cNvPr id="27"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28"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cxnSp>
        <p:nvCxnSpPr>
          <p:cNvPr id="30" name="Straight Connector 29"/>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
        <p:nvSpPr>
          <p:cNvPr id="34" name="Rectangle 33">
            <a:extLst>
              <a:ext uri="{FF2B5EF4-FFF2-40B4-BE49-F238E27FC236}">
                <a16:creationId xmlns:a16="http://schemas.microsoft.com/office/drawing/2014/main" id="{B68EB557-0BB4-A9C9-05D5-6526C9619C3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3C3B244B-D1BF-0005-333B-FFC0BBB9DC6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Group 35">
            <a:extLst>
              <a:ext uri="{FF2B5EF4-FFF2-40B4-BE49-F238E27FC236}">
                <a16:creationId xmlns:a16="http://schemas.microsoft.com/office/drawing/2014/main" id="{1CCB01BE-118A-6FA1-0825-C9C0042C28EE}"/>
              </a:ext>
            </a:extLst>
          </p:cNvPr>
          <p:cNvGrpSpPr/>
          <p:nvPr userDrawn="1"/>
        </p:nvGrpSpPr>
        <p:grpSpPr>
          <a:xfrm>
            <a:off x="7991539" y="6179083"/>
            <a:ext cx="4103580" cy="701286"/>
            <a:chOff x="7991539" y="6179083"/>
            <a:chExt cx="4103580" cy="701286"/>
          </a:xfrm>
        </p:grpSpPr>
        <p:grpSp>
          <p:nvGrpSpPr>
            <p:cNvPr id="37" name="Group 36">
              <a:extLst>
                <a:ext uri="{FF2B5EF4-FFF2-40B4-BE49-F238E27FC236}">
                  <a16:creationId xmlns:a16="http://schemas.microsoft.com/office/drawing/2014/main" id="{9ACF6C97-0F7E-4644-303E-761E2235D719}"/>
                </a:ext>
              </a:extLst>
            </p:cNvPr>
            <p:cNvGrpSpPr/>
            <p:nvPr userDrawn="1"/>
          </p:nvGrpSpPr>
          <p:grpSpPr>
            <a:xfrm>
              <a:off x="7991539" y="6179083"/>
              <a:ext cx="1353366" cy="693812"/>
              <a:chOff x="7064439" y="6179083"/>
              <a:chExt cx="1353366" cy="693812"/>
            </a:xfrm>
          </p:grpSpPr>
          <p:pic>
            <p:nvPicPr>
              <p:cNvPr id="39" name="Picture 38">
                <a:extLst>
                  <a:ext uri="{FF2B5EF4-FFF2-40B4-BE49-F238E27FC236}">
                    <a16:creationId xmlns:a16="http://schemas.microsoft.com/office/drawing/2014/main" id="{5EC82322-BAE0-039E-DD91-39562924118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40" name="Rectangle 39">
                <a:extLst>
                  <a:ext uri="{FF2B5EF4-FFF2-40B4-BE49-F238E27FC236}">
                    <a16:creationId xmlns:a16="http://schemas.microsoft.com/office/drawing/2014/main" id="{5CBE07EC-4F80-709F-EE1E-D424E6DEB43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38" name="Picture 37" descr="Text&#10;&#10;Description automatically generated with medium confidence">
              <a:extLst>
                <a:ext uri="{FF2B5EF4-FFF2-40B4-BE49-F238E27FC236}">
                  <a16:creationId xmlns:a16="http://schemas.microsoft.com/office/drawing/2014/main" id="{5DEE45A3-7B10-AF03-0C52-9A22D8FD0C6C}"/>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41" name="TextBox 40">
            <a:extLst>
              <a:ext uri="{FF2B5EF4-FFF2-40B4-BE49-F238E27FC236}">
                <a16:creationId xmlns:a16="http://schemas.microsoft.com/office/drawing/2014/main" id="{9567A51C-86B6-9B25-0DF5-3043E21B93D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656416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uideLIne 3">
    <p:spTree>
      <p:nvGrpSpPr>
        <p:cNvPr id="1" name=""/>
        <p:cNvGrpSpPr/>
        <p:nvPr/>
      </p:nvGrpSpPr>
      <p:grpSpPr>
        <a:xfrm>
          <a:off x="0" y="0"/>
          <a:ext cx="0" cy="0"/>
          <a:chOff x="0" y="0"/>
          <a:chExt cx="0" cy="0"/>
        </a:xfrm>
      </p:grpSpPr>
      <p:sp>
        <p:nvSpPr>
          <p:cNvPr id="17" name="TextBox 16"/>
          <p:cNvSpPr txBox="1"/>
          <p:nvPr userDrawn="1"/>
        </p:nvSpPr>
        <p:spPr>
          <a:xfrm>
            <a:off x="677880" y="1019378"/>
            <a:ext cx="3199334" cy="461665"/>
          </a:xfrm>
          <a:prstGeom prst="rect">
            <a:avLst/>
          </a:prstGeom>
          <a:noFill/>
        </p:spPr>
        <p:txBody>
          <a:bodyPr wrap="square" rtlCol="0">
            <a:spAutoFit/>
          </a:bodyPr>
          <a:lstStyle/>
          <a:p>
            <a:r>
              <a:rPr lang="en-US" sz="2400" b="1" dirty="0">
                <a:solidFill>
                  <a:schemeClr val="tx1">
                    <a:lumMod val="75000"/>
                    <a:lumOff val="25000"/>
                  </a:schemeClr>
                </a:solidFill>
              </a:rPr>
              <a:t>OTHER SLIDES</a:t>
            </a:r>
            <a:r>
              <a:rPr lang="en-US" sz="2400" b="1" baseline="0" dirty="0">
                <a:solidFill>
                  <a:schemeClr val="tx1">
                    <a:lumMod val="75000"/>
                    <a:lumOff val="25000"/>
                  </a:schemeClr>
                </a:solidFill>
              </a:rPr>
              <a:t> </a:t>
            </a:r>
            <a:endParaRPr lang="en-US" sz="2400" b="1" dirty="0">
              <a:solidFill>
                <a:schemeClr val="tx1">
                  <a:lumMod val="75000"/>
                  <a:lumOff val="25000"/>
                </a:schemeClr>
              </a:solidFill>
            </a:endParaRPr>
          </a:p>
        </p:txBody>
      </p:sp>
      <p:sp>
        <p:nvSpPr>
          <p:cNvPr id="23" name="TextBox 22"/>
          <p:cNvSpPr txBox="1"/>
          <p:nvPr userDrawn="1"/>
        </p:nvSpPr>
        <p:spPr>
          <a:xfrm>
            <a:off x="1043061" y="1598017"/>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Use all other slides based on your content and presentation flow.</a:t>
            </a:r>
          </a:p>
        </p:txBody>
      </p:sp>
      <p:sp>
        <p:nvSpPr>
          <p:cNvPr id="26" name="TextBox 25"/>
          <p:cNvSpPr txBox="1"/>
          <p:nvPr userDrawn="1"/>
        </p:nvSpPr>
        <p:spPr>
          <a:xfrm>
            <a:off x="1043061" y="2412181"/>
            <a:ext cx="9374244" cy="1015663"/>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Where content does not fit on a slide, simply</a:t>
            </a:r>
          </a:p>
          <a:p>
            <a:r>
              <a:rPr lang="en-US" sz="2000" dirty="0"/>
              <a:t> -&gt;Select the slide.</a:t>
            </a:r>
          </a:p>
          <a:p>
            <a:r>
              <a:rPr lang="en-US" sz="2000" dirty="0"/>
              <a:t> -&gt;right click and select duplicate from the drop down menu. </a:t>
            </a:r>
          </a:p>
        </p:txBody>
      </p:sp>
      <p:sp>
        <p:nvSpPr>
          <p:cNvPr id="27" name="TextBox 26"/>
          <p:cNvSpPr txBox="1"/>
          <p:nvPr userDrawn="1"/>
        </p:nvSpPr>
        <p:spPr>
          <a:xfrm>
            <a:off x="1043061" y="3811120"/>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Extra slides that are not used should be DELETED.</a:t>
            </a:r>
          </a:p>
        </p:txBody>
      </p:sp>
      <p:sp>
        <p:nvSpPr>
          <p:cNvPr id="28" name="TextBox 27"/>
          <p:cNvSpPr txBox="1"/>
          <p:nvPr userDrawn="1"/>
        </p:nvSpPr>
        <p:spPr>
          <a:xfrm>
            <a:off x="1043061" y="4625284"/>
            <a:ext cx="9374244" cy="707886"/>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Ensure that you replace the Title Place Holder Text with  a title relevant to your content.</a:t>
            </a:r>
          </a:p>
        </p:txBody>
      </p:sp>
      <p:sp>
        <p:nvSpPr>
          <p:cNvPr id="29" name="TextBox 28"/>
          <p:cNvSpPr txBox="1"/>
          <p:nvPr userDrawn="1"/>
        </p:nvSpPr>
        <p:spPr>
          <a:xfrm>
            <a:off x="1043061" y="5439446"/>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b="1" dirty="0"/>
              <a:t>Delete all slides containing template guidelines before making your presentation.</a:t>
            </a:r>
          </a:p>
        </p:txBody>
      </p:sp>
      <p:sp>
        <p:nvSpPr>
          <p:cNvPr id="30"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31"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cxnSp>
        <p:nvCxnSpPr>
          <p:cNvPr id="32" name="Straight Connector 31"/>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5F112D52-732E-0CF6-CB6E-1F2A1B34763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B678A99E-53E9-E592-3AE1-E9D1ECCE09F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85807F52-E98E-DA31-5D9C-568162A99124}"/>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FA816094-F188-345A-E975-2908E845CA29}"/>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258CDDD6-FCD0-5626-7F07-F8F4898B8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F0DAE2D3-14AF-CAD1-4EDE-3482E49F243C}"/>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4" name="Picture 13" descr="Text&#10;&#10;Description automatically generated with medium confidence">
              <a:extLst>
                <a:ext uri="{FF2B5EF4-FFF2-40B4-BE49-F238E27FC236}">
                  <a16:creationId xmlns:a16="http://schemas.microsoft.com/office/drawing/2014/main" id="{D50B7A36-CA41-1D24-03BA-F8DAA772B92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8" name="TextBox 17">
            <a:extLst>
              <a:ext uri="{FF2B5EF4-FFF2-40B4-BE49-F238E27FC236}">
                <a16:creationId xmlns:a16="http://schemas.microsoft.com/office/drawing/2014/main" id="{35D2FD7E-16FF-C317-6105-C5B3A3A4D12F}"/>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4118680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oup Discussion – LG 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38093"/>
            <a:ext cx="5213107" cy="6303987"/>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Meeting">
            <a:extLst>
              <a:ext uri="{FF2B5EF4-FFF2-40B4-BE49-F238E27FC236}">
                <a16:creationId xmlns:a16="http://schemas.microsoft.com/office/drawing/2014/main" id="{11EF2241-DDC1-074B-817F-939B424D2296}"/>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14956"/>
          <a:stretch/>
        </p:blipFill>
        <p:spPr>
          <a:xfrm>
            <a:off x="7407623" y="360000"/>
            <a:ext cx="4378155" cy="3723397"/>
          </a:xfrm>
          <a:prstGeom prst="rect">
            <a:avLst/>
          </a:prstGeom>
        </p:spPr>
      </p:pic>
      <p:sp>
        <p:nvSpPr>
          <p:cNvPr id="16" name="Content Placeholder 3">
            <a:extLst>
              <a:ext uri="{FF2B5EF4-FFF2-40B4-BE49-F238E27FC236}">
                <a16:creationId xmlns:a16="http://schemas.microsoft.com/office/drawing/2014/main" id="{0A944E21-C7B9-A749-97D6-75E52990A948}"/>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1CFBA338-01D4-4949-9BBF-44D88E693560}"/>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5205600"/>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725831" y="3928199"/>
            <a:ext cx="3741739" cy="107721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200" dirty="0">
                <a:solidFill>
                  <a:schemeClr val="bg1"/>
                </a:solidFill>
              </a:rPr>
              <a:t>Small Group Discussion</a:t>
            </a:r>
          </a:p>
        </p:txBody>
      </p:sp>
      <p:sp>
        <p:nvSpPr>
          <p:cNvPr id="17" name="Rectangle 16">
            <a:extLst>
              <a:ext uri="{FF2B5EF4-FFF2-40B4-BE49-F238E27FC236}">
                <a16:creationId xmlns:a16="http://schemas.microsoft.com/office/drawing/2014/main" id="{8CC03227-69AA-01F2-A45C-019F7BA62D36}"/>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7F5F6E3-0068-9AF2-AC57-014D6E2A981D}"/>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27">
            <a:extLst>
              <a:ext uri="{FF2B5EF4-FFF2-40B4-BE49-F238E27FC236}">
                <a16:creationId xmlns:a16="http://schemas.microsoft.com/office/drawing/2014/main" id="{0478E76A-0BD5-2C83-3BE3-7EA66D04BDC6}"/>
              </a:ext>
            </a:extLst>
          </p:cNvPr>
          <p:cNvGrpSpPr/>
          <p:nvPr userDrawn="1"/>
        </p:nvGrpSpPr>
        <p:grpSpPr>
          <a:xfrm>
            <a:off x="7991539" y="6179083"/>
            <a:ext cx="4103580" cy="701286"/>
            <a:chOff x="7991539" y="6179083"/>
            <a:chExt cx="4103580" cy="701286"/>
          </a:xfrm>
        </p:grpSpPr>
        <p:grpSp>
          <p:nvGrpSpPr>
            <p:cNvPr id="29" name="Group 28">
              <a:extLst>
                <a:ext uri="{FF2B5EF4-FFF2-40B4-BE49-F238E27FC236}">
                  <a16:creationId xmlns:a16="http://schemas.microsoft.com/office/drawing/2014/main" id="{DD7AC4E6-FE3A-B534-2A9E-208BF7AA2FDE}"/>
                </a:ext>
              </a:extLst>
            </p:cNvPr>
            <p:cNvGrpSpPr/>
            <p:nvPr userDrawn="1"/>
          </p:nvGrpSpPr>
          <p:grpSpPr>
            <a:xfrm>
              <a:off x="7991539" y="6179083"/>
              <a:ext cx="1353366" cy="693812"/>
              <a:chOff x="7064439" y="6179083"/>
              <a:chExt cx="1353366" cy="693812"/>
            </a:xfrm>
          </p:grpSpPr>
          <p:pic>
            <p:nvPicPr>
              <p:cNvPr id="31" name="Picture 30">
                <a:extLst>
                  <a:ext uri="{FF2B5EF4-FFF2-40B4-BE49-F238E27FC236}">
                    <a16:creationId xmlns:a16="http://schemas.microsoft.com/office/drawing/2014/main" id="{DC7BAF60-43B6-2CBC-E84E-D87FFA5104F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32" name="Rectangle 31">
                <a:extLst>
                  <a:ext uri="{FF2B5EF4-FFF2-40B4-BE49-F238E27FC236}">
                    <a16:creationId xmlns:a16="http://schemas.microsoft.com/office/drawing/2014/main" id="{33C96782-0F70-B67C-0A00-9020E4AADFA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30" name="Picture 29" descr="Text&#10;&#10;Description automatically generated with medium confidence">
              <a:extLst>
                <a:ext uri="{FF2B5EF4-FFF2-40B4-BE49-F238E27FC236}">
                  <a16:creationId xmlns:a16="http://schemas.microsoft.com/office/drawing/2014/main" id="{E3874D11-72D8-7A81-2BB4-8636ADFBB86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33" name="TextBox 32">
            <a:extLst>
              <a:ext uri="{FF2B5EF4-FFF2-40B4-BE49-F238E27FC236}">
                <a16:creationId xmlns:a16="http://schemas.microsoft.com/office/drawing/2014/main" id="{41F31030-18E5-AD14-227C-6DE8DCC9D12C}"/>
              </a:ext>
            </a:extLst>
          </p:cNvPr>
          <p:cNvSpPr txBox="1"/>
          <p:nvPr userDrawn="1"/>
        </p:nvSpPr>
        <p:spPr>
          <a:xfrm>
            <a:off x="875526" y="6376118"/>
            <a:ext cx="623665"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9874589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oup Discussion – SM 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7711055" y="140677"/>
            <a:ext cx="4480946" cy="630722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Meeting">
            <a:extLst>
              <a:ext uri="{FF2B5EF4-FFF2-40B4-BE49-F238E27FC236}">
                <a16:creationId xmlns:a16="http://schemas.microsoft.com/office/drawing/2014/main" id="{11EF2241-DDC1-074B-817F-939B424D2296}"/>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15005"/>
          <a:stretch/>
        </p:blipFill>
        <p:spPr>
          <a:xfrm>
            <a:off x="8370142" y="563202"/>
            <a:ext cx="3162773" cy="2688189"/>
          </a:xfrm>
          <a:prstGeom prst="rect">
            <a:avLst/>
          </a:prstGeom>
        </p:spPr>
      </p:pic>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268747" y="4866536"/>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268747" y="3342132"/>
            <a:ext cx="3365563" cy="107721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200" dirty="0">
                <a:solidFill>
                  <a:schemeClr val="bg1"/>
                </a:solidFill>
              </a:rPr>
              <a:t>Small Group Discussion</a:t>
            </a:r>
          </a:p>
        </p:txBody>
      </p:sp>
      <p:sp>
        <p:nvSpPr>
          <p:cNvPr id="21" name="Content Placeholder 3">
            <a:extLst>
              <a:ext uri="{FF2B5EF4-FFF2-40B4-BE49-F238E27FC236}">
                <a16:creationId xmlns:a16="http://schemas.microsoft.com/office/drawing/2014/main" id="{040B43F0-B8B9-8E15-19C6-B33A720F3C27}"/>
              </a:ext>
            </a:extLst>
          </p:cNvPr>
          <p:cNvSpPr>
            <a:spLocks noGrp="1"/>
          </p:cNvSpPr>
          <p:nvPr>
            <p:ph sz="half" idx="2"/>
          </p:nvPr>
        </p:nvSpPr>
        <p:spPr>
          <a:xfrm>
            <a:off x="406800" y="1882244"/>
            <a:ext cx="6912183"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itle 4">
            <a:extLst>
              <a:ext uri="{FF2B5EF4-FFF2-40B4-BE49-F238E27FC236}">
                <a16:creationId xmlns:a16="http://schemas.microsoft.com/office/drawing/2014/main" id="{1B094CAC-5B39-939C-4251-044E0142C9C7}"/>
              </a:ext>
            </a:extLst>
          </p:cNvPr>
          <p:cNvSpPr>
            <a:spLocks noGrp="1"/>
          </p:cNvSpPr>
          <p:nvPr>
            <p:ph type="title"/>
          </p:nvPr>
        </p:nvSpPr>
        <p:spPr>
          <a:xfrm>
            <a:off x="406800" y="365125"/>
            <a:ext cx="6912183"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EF2E3E52-1910-56F8-FBB3-0FA808479711}"/>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3509A23-A49E-938A-254E-910BE6D897B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C576025-894D-4A7B-F4D0-8B590C48A555}"/>
              </a:ext>
            </a:extLst>
          </p:cNvPr>
          <p:cNvGrpSpPr/>
          <p:nvPr userDrawn="1"/>
        </p:nvGrpSpPr>
        <p:grpSpPr>
          <a:xfrm>
            <a:off x="7991539" y="6179083"/>
            <a:ext cx="4103580" cy="701286"/>
            <a:chOff x="7991539" y="6179083"/>
            <a:chExt cx="4103580" cy="701286"/>
          </a:xfrm>
        </p:grpSpPr>
        <p:grpSp>
          <p:nvGrpSpPr>
            <p:cNvPr id="19" name="Group 18">
              <a:extLst>
                <a:ext uri="{FF2B5EF4-FFF2-40B4-BE49-F238E27FC236}">
                  <a16:creationId xmlns:a16="http://schemas.microsoft.com/office/drawing/2014/main" id="{873DA339-6EC2-1401-7C28-FB5C2006883C}"/>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7BD1B5EF-61A4-189C-E359-F4BAFAB0524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29D80A4A-73DB-A867-E513-CDD3B03A7D62}"/>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0" name="Picture 19" descr="Text&#10;&#10;Description automatically generated with medium confidence">
              <a:extLst>
                <a:ext uri="{FF2B5EF4-FFF2-40B4-BE49-F238E27FC236}">
                  <a16:creationId xmlns:a16="http://schemas.microsoft.com/office/drawing/2014/main" id="{974FC31D-E190-11EF-09A9-D6EF2E3FF11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3C255090-AB20-A2D5-54CB-D34B2A39AC45}"/>
              </a:ext>
            </a:extLst>
          </p:cNvPr>
          <p:cNvSpPr txBox="1"/>
          <p:nvPr userDrawn="1"/>
        </p:nvSpPr>
        <p:spPr>
          <a:xfrm>
            <a:off x="875526" y="6376118"/>
            <a:ext cx="54687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996483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ol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F07107-A15C-554C-8AB3-9452BA1A8F00}"/>
              </a:ext>
            </a:extLst>
          </p:cNvPr>
          <p:cNvPicPr>
            <a:picLocks noChangeAspect="1"/>
          </p:cNvPicPr>
          <p:nvPr userDrawn="1">
            <p:custDataLst>
              <p:tags r:id="rId1"/>
            </p:custDataLst>
          </p:nvPr>
        </p:nvPicPr>
        <p:blipFill>
          <a:blip r:embed="rId3">
            <a:extLst>
              <a:ext uri="{28A0092B-C50C-407E-A947-70E740481C1C}">
                <a14:useLocalDpi xmlns:a14="http://schemas.microsoft.com/office/drawing/2010/main" val="0"/>
              </a:ext>
            </a:extLst>
          </a:blip>
          <a:srcRect/>
          <a:stretch/>
        </p:blipFill>
        <p:spPr>
          <a:xfrm>
            <a:off x="8018685" y="711991"/>
            <a:ext cx="3241094" cy="3241094"/>
          </a:xfrm>
          <a:prstGeom prst="ellipse">
            <a:avLst/>
          </a:prstGeom>
          <a:ln w="25400" cap="rnd">
            <a:solidFill>
              <a:srgbClr val="4C4C4C"/>
            </a:solidFill>
          </a:ln>
          <a:effectLst/>
          <a:scene3d>
            <a:camera prst="orthographicFront"/>
            <a:lightRig rig="contrasting" dir="t">
              <a:rot lat="0" lon="0" rev="3000000"/>
            </a:lightRig>
          </a:scene3d>
          <a:sp3d contourW="7620">
            <a:bevelT w="95250" h="31750"/>
            <a:contourClr>
              <a:srgbClr val="333333"/>
            </a:contourClr>
          </a:sp3d>
        </p:spPr>
      </p:pic>
      <p:sp>
        <p:nvSpPr>
          <p:cNvPr id="3" name="Text Placeholder 2">
            <a:extLst>
              <a:ext uri="{FF2B5EF4-FFF2-40B4-BE49-F238E27FC236}">
                <a16:creationId xmlns:a16="http://schemas.microsoft.com/office/drawing/2014/main" id="{DE5C5E6F-1390-3347-A6A0-5F57AEDB08B5}"/>
              </a:ext>
            </a:extLst>
          </p:cNvPr>
          <p:cNvSpPr>
            <a:spLocks noGrp="1"/>
          </p:cNvSpPr>
          <p:nvPr>
            <p:ph type="body" sz="quarter" idx="10"/>
          </p:nvPr>
        </p:nvSpPr>
        <p:spPr>
          <a:xfrm>
            <a:off x="7768363" y="4514400"/>
            <a:ext cx="3741738" cy="1201737"/>
          </a:xfrm>
        </p:spPr>
        <p:txBody>
          <a:bodyPr>
            <a:normAutofit/>
          </a:bodyPr>
          <a:lstStyle>
            <a:lvl1pPr marL="0" indent="0" algn="ctr">
              <a:buNone/>
              <a:defRPr sz="3200">
                <a:solidFill>
                  <a:schemeClr val="bg1"/>
                </a:solidFill>
              </a:defRPr>
            </a:lvl1pPr>
          </a:lstStyle>
          <a:p>
            <a:pPr algn="ctr"/>
            <a:endParaRPr lang="en-US" sz="2800" dirty="0">
              <a:solidFill>
                <a:schemeClr val="bg1"/>
              </a:solidFill>
            </a:endParaRPr>
          </a:p>
        </p:txBody>
      </p:sp>
      <p:sp>
        <p:nvSpPr>
          <p:cNvPr id="18" name="Content Placeholder 3">
            <a:extLst>
              <a:ext uri="{FF2B5EF4-FFF2-40B4-BE49-F238E27FC236}">
                <a16:creationId xmlns:a16="http://schemas.microsoft.com/office/drawing/2014/main" id="{4259EFA5-A7EA-3203-5DD6-1D9F71834B39}"/>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itle 4">
            <a:extLst>
              <a:ext uri="{FF2B5EF4-FFF2-40B4-BE49-F238E27FC236}">
                <a16:creationId xmlns:a16="http://schemas.microsoft.com/office/drawing/2014/main" id="{50C0D7D0-1177-FF85-0104-EED032359B7B}"/>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9" name="Rectangle 8">
            <a:extLst>
              <a:ext uri="{FF2B5EF4-FFF2-40B4-BE49-F238E27FC236}">
                <a16:creationId xmlns:a16="http://schemas.microsoft.com/office/drawing/2014/main" id="{255E7C92-D5E9-04FF-42AA-897A80E35F9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568EA92-989D-C9ED-78DF-867C5254881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88E9F1E0-DA22-D92D-B62D-7EFD1FDE12F8}"/>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4554BEA5-1A6E-AB9C-B3D8-5EC95A697265}"/>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4F77582-B198-BD2A-37DB-E93DD8F4051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28B70C32-66B4-C02B-DD24-E2632ED250A5}"/>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Text&#10;&#10;Description automatically generated with medium confidence">
              <a:extLst>
                <a:ext uri="{FF2B5EF4-FFF2-40B4-BE49-F238E27FC236}">
                  <a16:creationId xmlns:a16="http://schemas.microsoft.com/office/drawing/2014/main" id="{8C151C48-C913-FF7C-D5E1-84A11AA4DC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D6D9125E-FF96-748B-4FE8-732B4EE3031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251511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430605"/>
            <a:ext cx="10515600" cy="2852737"/>
          </a:xfrm>
        </p:spPr>
        <p:txBody>
          <a:bodyPr anchor="b"/>
          <a:lstStyle>
            <a:lvl1pPr>
              <a:defRPr sz="6000"/>
            </a:lvl1pPr>
          </a:lstStyle>
          <a:p>
            <a:r>
              <a:rPr lang="en-US" dirty="0"/>
              <a:t>Click to edit Master title style</a:t>
            </a:r>
            <a:endParaRPr lang="en-GB" dirty="0"/>
          </a:p>
        </p:txBody>
      </p:sp>
      <p:sp>
        <p:nvSpPr>
          <p:cNvPr id="3" name="Text Placeholder 2"/>
          <p:cNvSpPr>
            <a:spLocks noGrp="1"/>
          </p:cNvSpPr>
          <p:nvPr>
            <p:ph type="body" idx="1"/>
          </p:nvPr>
        </p:nvSpPr>
        <p:spPr>
          <a:xfrm>
            <a:off x="831850" y="4310330"/>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Rectangle 3">
            <a:extLst>
              <a:ext uri="{FF2B5EF4-FFF2-40B4-BE49-F238E27FC236}">
                <a16:creationId xmlns:a16="http://schemas.microsoft.com/office/drawing/2014/main" id="{6BF8097B-DBC8-48C8-9017-CCC279399A4D}"/>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482E334F-E726-B38A-AEB6-7BD516C1C70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2595950A-A86B-AAA1-39F7-3F45F5AA1601}"/>
              </a:ext>
            </a:extLst>
          </p:cNvPr>
          <p:cNvGrpSpPr/>
          <p:nvPr userDrawn="1"/>
        </p:nvGrpSpPr>
        <p:grpSpPr>
          <a:xfrm>
            <a:off x="7991539" y="6179083"/>
            <a:ext cx="4103580" cy="701286"/>
            <a:chOff x="7991539" y="6179083"/>
            <a:chExt cx="4103580" cy="701286"/>
          </a:xfrm>
        </p:grpSpPr>
        <p:grpSp>
          <p:nvGrpSpPr>
            <p:cNvPr id="14" name="Group 13">
              <a:extLst>
                <a:ext uri="{FF2B5EF4-FFF2-40B4-BE49-F238E27FC236}">
                  <a16:creationId xmlns:a16="http://schemas.microsoft.com/office/drawing/2014/main" id="{7E20F29F-9341-F703-2162-C7C720A69D71}"/>
                </a:ext>
              </a:extLst>
            </p:cNvPr>
            <p:cNvGrpSpPr/>
            <p:nvPr userDrawn="1"/>
          </p:nvGrpSpPr>
          <p:grpSpPr>
            <a:xfrm>
              <a:off x="7991539" y="6179083"/>
              <a:ext cx="1353366" cy="693812"/>
              <a:chOff x="7064439" y="6179083"/>
              <a:chExt cx="1353366" cy="693812"/>
            </a:xfrm>
          </p:grpSpPr>
          <p:pic>
            <p:nvPicPr>
              <p:cNvPr id="17" name="Picture 16">
                <a:extLst>
                  <a:ext uri="{FF2B5EF4-FFF2-40B4-BE49-F238E27FC236}">
                    <a16:creationId xmlns:a16="http://schemas.microsoft.com/office/drawing/2014/main" id="{6FD18CC8-EDAA-D9E4-227D-F0C6AF774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8" name="Rectangle 17">
                <a:extLst>
                  <a:ext uri="{FF2B5EF4-FFF2-40B4-BE49-F238E27FC236}">
                    <a16:creationId xmlns:a16="http://schemas.microsoft.com/office/drawing/2014/main" id="{B2D538C2-03E7-99CC-81FA-EF11BF0E6929}"/>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Text&#10;&#10;Description automatically generated with medium confidence">
              <a:extLst>
                <a:ext uri="{FF2B5EF4-FFF2-40B4-BE49-F238E27FC236}">
                  <a16:creationId xmlns:a16="http://schemas.microsoft.com/office/drawing/2014/main" id="{FCF4E94A-01F1-35C1-9583-0299D5DE44D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9" name="TextBox 18">
            <a:extLst>
              <a:ext uri="{FF2B5EF4-FFF2-40B4-BE49-F238E27FC236}">
                <a16:creationId xmlns:a16="http://schemas.microsoft.com/office/drawing/2014/main" id="{3D40C48D-3AD1-1ACE-4593-8E93BB1A30F7}"/>
              </a:ext>
            </a:extLst>
          </p:cNvPr>
          <p:cNvSpPr txBox="1"/>
          <p:nvPr userDrawn="1"/>
        </p:nvSpPr>
        <p:spPr>
          <a:xfrm>
            <a:off x="875526" y="6376118"/>
            <a:ext cx="644516"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1982443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lenary">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80B0CD-3E02-BC48-950B-844DD7ECAF3F}"/>
              </a:ext>
            </a:extLst>
          </p:cNvPr>
          <p:cNvSpPr/>
          <p:nvPr userDrawn="1"/>
        </p:nvSpPr>
        <p:spPr>
          <a:xfrm>
            <a:off x="7940682" y="712800"/>
            <a:ext cx="3333303" cy="3333303"/>
          </a:xfrm>
          <a:prstGeom prst="ellipse">
            <a:avLst/>
          </a:prstGeom>
          <a: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13000"/>
                      </a14:imgEffect>
                    </a14:imgLayer>
                  </a14:imgProps>
                </a:ext>
              </a:extLst>
            </a:blip>
            <a:srcRect/>
            <a:stretch>
              <a:fillRect l="-39000" r="-39000"/>
            </a:stretch>
          </a:blipFill>
          <a:ln w="25400">
            <a:solidFill>
              <a:srgbClr val="4C4C4C"/>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Text Placeholder 6">
            <a:extLst>
              <a:ext uri="{FF2B5EF4-FFF2-40B4-BE49-F238E27FC236}">
                <a16:creationId xmlns:a16="http://schemas.microsoft.com/office/drawing/2014/main" id="{A6F6634F-E70C-0349-8C11-45616BB9D6AF}"/>
              </a:ext>
            </a:extLst>
          </p:cNvPr>
          <p:cNvSpPr>
            <a:spLocks noGrp="1"/>
          </p:cNvSpPr>
          <p:nvPr>
            <p:ph type="body" sz="quarter" idx="11"/>
          </p:nvPr>
        </p:nvSpPr>
        <p:spPr>
          <a:xfrm>
            <a:off x="7736464" y="5207177"/>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8" name="TextBox 17">
            <a:extLst>
              <a:ext uri="{FF2B5EF4-FFF2-40B4-BE49-F238E27FC236}">
                <a16:creationId xmlns:a16="http://schemas.microsoft.com/office/drawing/2014/main" id="{75A39535-2819-2943-9AA5-1C5840CF78A6}"/>
              </a:ext>
            </a:extLst>
          </p:cNvPr>
          <p:cNvSpPr txBox="1"/>
          <p:nvPr userDrawn="1"/>
        </p:nvSpPr>
        <p:spPr>
          <a:xfrm>
            <a:off x="7736464" y="4300732"/>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Plenary</a:t>
            </a:r>
          </a:p>
        </p:txBody>
      </p:sp>
      <p:sp>
        <p:nvSpPr>
          <p:cNvPr id="19" name="Content Placeholder 3">
            <a:extLst>
              <a:ext uri="{FF2B5EF4-FFF2-40B4-BE49-F238E27FC236}">
                <a16:creationId xmlns:a16="http://schemas.microsoft.com/office/drawing/2014/main" id="{9D72BA90-F220-0FA7-1AAC-137DFF65A31F}"/>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B9D00118-8A95-3484-9AD8-D2E24B5C8F2E}"/>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9" name="Rectangle 8">
            <a:extLst>
              <a:ext uri="{FF2B5EF4-FFF2-40B4-BE49-F238E27FC236}">
                <a16:creationId xmlns:a16="http://schemas.microsoft.com/office/drawing/2014/main" id="{235F5BD2-D3AC-9A67-15B2-6FD186B1D827}"/>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459C8B9-333E-3344-1314-656B448A71B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76E1DD88-E582-95F5-EC81-34CE2AB95C98}"/>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6F59168-F56D-97D9-C863-824FD4D9B4E4}"/>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C7632E9E-6B68-242B-0672-EB4A640D9B7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5CFBAE4-00E0-3425-E8B5-9FD94B537BC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9EB437C1-27E4-8B30-BFD8-8DE6028FB2AB}"/>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9E5DC1F7-5D31-D183-7EFD-CB3A0CEDB68B}"/>
              </a:ext>
            </a:extLst>
          </p:cNvPr>
          <p:cNvSpPr txBox="1"/>
          <p:nvPr userDrawn="1"/>
        </p:nvSpPr>
        <p:spPr>
          <a:xfrm>
            <a:off x="875526" y="6376118"/>
            <a:ext cx="56719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7041150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lenary – 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7"/>
            <a:ext cx="5202474"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4AF01EF7-55DB-A146-9043-472929575851}"/>
              </a:ext>
            </a:extLst>
          </p:cNvPr>
          <p:cNvSpPr>
            <a:spLocks noGrp="1"/>
          </p:cNvSpPr>
          <p:nvPr>
            <p:ph type="title"/>
          </p:nvPr>
        </p:nvSpPr>
        <p:spPr>
          <a:xfrm>
            <a:off x="275303" y="2159053"/>
            <a:ext cx="6439891" cy="2381692"/>
          </a:xfrm>
        </p:spPr>
        <p:txBody>
          <a:bodyPr>
            <a:noAutofit/>
          </a:bodyPr>
          <a:lstStyle>
            <a:lvl1pPr>
              <a:defRPr sz="5400"/>
            </a:lvl1pPr>
          </a:lstStyle>
          <a:p>
            <a:r>
              <a:rPr lang="en-US" dirty="0"/>
              <a:t>Click to edit Master title style</a:t>
            </a:r>
          </a:p>
        </p:txBody>
      </p:sp>
      <p:sp>
        <p:nvSpPr>
          <p:cNvPr id="14" name="Oval 13">
            <a:extLst>
              <a:ext uri="{FF2B5EF4-FFF2-40B4-BE49-F238E27FC236}">
                <a16:creationId xmlns:a16="http://schemas.microsoft.com/office/drawing/2014/main" id="{8A80B0CD-3E02-BC48-950B-844DD7ECAF3F}"/>
              </a:ext>
            </a:extLst>
          </p:cNvPr>
          <p:cNvSpPr/>
          <p:nvPr userDrawn="1"/>
        </p:nvSpPr>
        <p:spPr>
          <a:xfrm>
            <a:off x="7940682" y="712800"/>
            <a:ext cx="3333303" cy="3333303"/>
          </a:xfrm>
          <a:prstGeom prst="ellipse">
            <a:avLst/>
          </a:prstGeom>
          <a: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13000"/>
                      </a14:imgEffect>
                    </a14:imgLayer>
                  </a14:imgProps>
                </a:ext>
              </a:extLst>
            </a:blip>
            <a:srcRect/>
            <a:stretch>
              <a:fillRect l="-39000" r="-39000"/>
            </a:stretch>
          </a:blipFill>
          <a:ln w="25400">
            <a:solidFill>
              <a:srgbClr val="4C4C4C"/>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Text Placeholder 6">
            <a:extLst>
              <a:ext uri="{FF2B5EF4-FFF2-40B4-BE49-F238E27FC236}">
                <a16:creationId xmlns:a16="http://schemas.microsoft.com/office/drawing/2014/main" id="{C5DCFCAC-93A5-AF40-99DD-E6DD66543C84}"/>
              </a:ext>
            </a:extLst>
          </p:cNvPr>
          <p:cNvSpPr>
            <a:spLocks noGrp="1"/>
          </p:cNvSpPr>
          <p:nvPr>
            <p:ph type="body" sz="quarter" idx="11"/>
          </p:nvPr>
        </p:nvSpPr>
        <p:spPr>
          <a:xfrm>
            <a:off x="7736464" y="5053172"/>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3" name="TextBox 12">
            <a:extLst>
              <a:ext uri="{FF2B5EF4-FFF2-40B4-BE49-F238E27FC236}">
                <a16:creationId xmlns:a16="http://schemas.microsoft.com/office/drawing/2014/main" id="{B1AD4AD2-44FA-E344-94D2-9808A7F0934C}"/>
              </a:ext>
            </a:extLst>
          </p:cNvPr>
          <p:cNvSpPr txBox="1"/>
          <p:nvPr userDrawn="1"/>
        </p:nvSpPr>
        <p:spPr>
          <a:xfrm>
            <a:off x="7736464" y="4300732"/>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Plenary</a:t>
            </a:r>
          </a:p>
        </p:txBody>
      </p:sp>
      <p:sp>
        <p:nvSpPr>
          <p:cNvPr id="9" name="Rectangle 8">
            <a:extLst>
              <a:ext uri="{FF2B5EF4-FFF2-40B4-BE49-F238E27FC236}">
                <a16:creationId xmlns:a16="http://schemas.microsoft.com/office/drawing/2014/main" id="{ECB3273C-B81A-B8B0-8E82-CEF1909D717F}"/>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DFEBA1AF-A4CC-45B3-67DC-3C8D0192AA21}"/>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a:extLst>
              <a:ext uri="{FF2B5EF4-FFF2-40B4-BE49-F238E27FC236}">
                <a16:creationId xmlns:a16="http://schemas.microsoft.com/office/drawing/2014/main" id="{B068E645-5B26-5B5C-30A4-C89EFB75C3F7}"/>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8FA9A9D2-6FD3-A97C-2A81-7EE5FF3CAD1C}"/>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E7BB6BE6-F95F-0B49-E584-91CAD891005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7457D982-0169-A356-FFF4-FD4ABBAB60B4}"/>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Text&#10;&#10;Description automatically generated with medium confidence">
              <a:extLst>
                <a:ext uri="{FF2B5EF4-FFF2-40B4-BE49-F238E27FC236}">
                  <a16:creationId xmlns:a16="http://schemas.microsoft.com/office/drawing/2014/main" id="{B1CD151A-581C-4B7F-96AA-E2262F05067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FB9F2F52-363E-4FF9-1B1B-0DBEE9A5D9B8}"/>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35235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ersonal Reflection / Learning Journa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35466"/>
            <a:ext cx="5202474" cy="6357069"/>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DE5C5E6F-1390-3347-A6A0-5F57AEDB08B5}"/>
              </a:ext>
            </a:extLst>
          </p:cNvPr>
          <p:cNvSpPr>
            <a:spLocks noGrp="1"/>
          </p:cNvSpPr>
          <p:nvPr>
            <p:ph type="body" sz="quarter" idx="10"/>
          </p:nvPr>
        </p:nvSpPr>
        <p:spPr>
          <a:xfrm>
            <a:off x="7736464" y="4424978"/>
            <a:ext cx="3741738" cy="1201737"/>
          </a:xfrm>
        </p:spPr>
        <p:txBody>
          <a:bodyPr>
            <a:normAutofit/>
          </a:bodyPr>
          <a:lstStyle>
            <a:lvl1pPr marL="0" indent="0" algn="ctr">
              <a:buNone/>
              <a:defRPr sz="3200">
                <a:solidFill>
                  <a:schemeClr val="bg1"/>
                </a:solidFill>
              </a:defRPr>
            </a:lvl1pPr>
          </a:lstStyle>
          <a:p>
            <a:pPr algn="ctr"/>
            <a:endParaRPr lang="en-US" sz="2800" dirty="0">
              <a:solidFill>
                <a:schemeClr val="bg1"/>
              </a:solidFill>
            </a:endParaRPr>
          </a:p>
        </p:txBody>
      </p:sp>
      <p:pic>
        <p:nvPicPr>
          <p:cNvPr id="12" name="Graphic 11" descr="Closed book">
            <a:extLst>
              <a:ext uri="{FF2B5EF4-FFF2-40B4-BE49-F238E27FC236}">
                <a16:creationId xmlns:a16="http://schemas.microsoft.com/office/drawing/2014/main" id="{D5AEAD94-1336-2D43-964F-214F95F76422}"/>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l="15715" t="5131" r="15451" b="4524"/>
          <a:stretch/>
        </p:blipFill>
        <p:spPr>
          <a:xfrm>
            <a:off x="8370305" y="569997"/>
            <a:ext cx="2474057" cy="3247200"/>
          </a:xfrm>
          <a:prstGeom prst="rect">
            <a:avLst/>
          </a:prstGeom>
        </p:spPr>
      </p:pic>
      <p:sp>
        <p:nvSpPr>
          <p:cNvPr id="18" name="Content Placeholder 3">
            <a:extLst>
              <a:ext uri="{FF2B5EF4-FFF2-40B4-BE49-F238E27FC236}">
                <a16:creationId xmlns:a16="http://schemas.microsoft.com/office/drawing/2014/main" id="{75E300FB-7189-ED87-DC38-B2F2CF5FCB7D}"/>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itle 4">
            <a:extLst>
              <a:ext uri="{FF2B5EF4-FFF2-40B4-BE49-F238E27FC236}">
                <a16:creationId xmlns:a16="http://schemas.microsoft.com/office/drawing/2014/main" id="{D527D8E1-19BB-AB8F-D404-05AC7AD93F3D}"/>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9" name="Rectangle 8">
            <a:extLst>
              <a:ext uri="{FF2B5EF4-FFF2-40B4-BE49-F238E27FC236}">
                <a16:creationId xmlns:a16="http://schemas.microsoft.com/office/drawing/2014/main" id="{F63A3AD6-C8B2-97CD-BB1D-61EABAB06E5B}"/>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F4079ED9-9F64-C878-BDEC-8FAFCB3ABCD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4E643339-FDD3-8D95-3BE9-587A906F3624}"/>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1A613349-BF34-A94C-B70F-1F259262FDF9}"/>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D5DB38C2-385B-094C-B368-13C66A8980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EF5F6EB7-4C99-DAFA-BB5C-9D6CEFB713A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Text&#10;&#10;Description automatically generated with medium confidence">
              <a:extLst>
                <a:ext uri="{FF2B5EF4-FFF2-40B4-BE49-F238E27FC236}">
                  <a16:creationId xmlns:a16="http://schemas.microsoft.com/office/drawing/2014/main" id="{33AC75B7-BA33-A98E-4112-F8E503B346C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7D6C9FB5-5FE1-CEF2-DB0D-BDBFCF6182C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5394021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earning Review">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89527" y="141732"/>
            <a:ext cx="5202474"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325">
            <a:extLst>
              <a:ext uri="{FF2B5EF4-FFF2-40B4-BE49-F238E27FC236}">
                <a16:creationId xmlns:a16="http://schemas.microsoft.com/office/drawing/2014/main" id="{F5782CE7-C235-AA44-ACDF-81BFA5CE58D1}"/>
              </a:ext>
            </a:extLst>
          </p:cNvPr>
          <p:cNvSpPr>
            <a:spLocks noChangeArrowheads="1"/>
          </p:cNvSpPr>
          <p:nvPr userDrawn="1"/>
        </p:nvSpPr>
        <p:spPr bwMode="auto">
          <a:xfrm>
            <a:off x="8303061" y="525549"/>
            <a:ext cx="2575407" cy="3464904"/>
          </a:xfrm>
          <a:custGeom>
            <a:avLst/>
            <a:gdLst>
              <a:gd name="T0" fmla="*/ 2147483647 w 1046"/>
              <a:gd name="T1" fmla="*/ 2147483647 h 1405"/>
              <a:gd name="T2" fmla="*/ 2147483647 w 1046"/>
              <a:gd name="T3" fmla="*/ 2147483647 h 1405"/>
              <a:gd name="T4" fmla="*/ 2147483647 w 1046"/>
              <a:gd name="T5" fmla="*/ 2147483647 h 1405"/>
              <a:gd name="T6" fmla="*/ 2147483647 w 1046"/>
              <a:gd name="T7" fmla="*/ 2147483647 h 1405"/>
              <a:gd name="T8" fmla="*/ 2147483647 w 1046"/>
              <a:gd name="T9" fmla="*/ 2147483647 h 1405"/>
              <a:gd name="T10" fmla="*/ 2147483647 w 1046"/>
              <a:gd name="T11" fmla="*/ 2147483647 h 1405"/>
              <a:gd name="T12" fmla="*/ 2147483647 w 1046"/>
              <a:gd name="T13" fmla="*/ 2147483647 h 1405"/>
              <a:gd name="T14" fmla="*/ 2147483647 w 1046"/>
              <a:gd name="T15" fmla="*/ 2147483647 h 1405"/>
              <a:gd name="T16" fmla="*/ 2147483647 w 1046"/>
              <a:gd name="T17" fmla="*/ 2147483647 h 1405"/>
              <a:gd name="T18" fmla="*/ 2147483647 w 1046"/>
              <a:gd name="T19" fmla="*/ 2147483647 h 1405"/>
              <a:gd name="T20" fmla="*/ 2147483647 w 1046"/>
              <a:gd name="T21" fmla="*/ 2147483647 h 1405"/>
              <a:gd name="T22" fmla="*/ 2147483647 w 1046"/>
              <a:gd name="T23" fmla="*/ 2147483647 h 1405"/>
              <a:gd name="T24" fmla="*/ 2147483647 w 1046"/>
              <a:gd name="T25" fmla="*/ 2147483647 h 1405"/>
              <a:gd name="T26" fmla="*/ 2147483647 w 1046"/>
              <a:gd name="T27" fmla="*/ 2147483647 h 1405"/>
              <a:gd name="T28" fmla="*/ 2147483647 w 1046"/>
              <a:gd name="T29" fmla="*/ 0 h 1405"/>
              <a:gd name="T30" fmla="*/ 2147483647 w 1046"/>
              <a:gd name="T31" fmla="*/ 2147483647 h 1405"/>
              <a:gd name="T32" fmla="*/ 2147483647 w 1046"/>
              <a:gd name="T33" fmla="*/ 2147483647 h 1405"/>
              <a:gd name="T34" fmla="*/ 2147483647 w 1046"/>
              <a:gd name="T35" fmla="*/ 2147483647 h 1405"/>
              <a:gd name="T36" fmla="*/ 2147483647 w 1046"/>
              <a:gd name="T37" fmla="*/ 2147483647 h 1405"/>
              <a:gd name="T38" fmla="*/ 2147483647 w 1046"/>
              <a:gd name="T39" fmla="*/ 2147483647 h 1405"/>
              <a:gd name="T40" fmla="*/ 2147483647 w 1046"/>
              <a:gd name="T41" fmla="*/ 2147483647 h 1405"/>
              <a:gd name="T42" fmla="*/ 2147483647 w 1046"/>
              <a:gd name="T43" fmla="*/ 2147483647 h 1405"/>
              <a:gd name="T44" fmla="*/ 2147483647 w 1046"/>
              <a:gd name="T45" fmla="*/ 2147483647 h 1405"/>
              <a:gd name="T46" fmla="*/ 2147483647 w 1046"/>
              <a:gd name="T47" fmla="*/ 2147483647 h 1405"/>
              <a:gd name="T48" fmla="*/ 2147483647 w 1046"/>
              <a:gd name="T49" fmla="*/ 2147483647 h 1405"/>
              <a:gd name="T50" fmla="*/ 0 w 1046"/>
              <a:gd name="T51" fmla="*/ 2147483647 h 1405"/>
              <a:gd name="T52" fmla="*/ 2147483647 w 1046"/>
              <a:gd name="T53" fmla="*/ 2147483647 h 1405"/>
              <a:gd name="T54" fmla="*/ 2147483647 w 1046"/>
              <a:gd name="T55" fmla="*/ 2147483647 h 1405"/>
              <a:gd name="T56" fmla="*/ 2147483647 w 1046"/>
              <a:gd name="T57" fmla="*/ 2147483647 h 1405"/>
              <a:gd name="T58" fmla="*/ 2147483647 w 1046"/>
              <a:gd name="T59" fmla="*/ 2147483647 h 1405"/>
              <a:gd name="T60" fmla="*/ 2147483647 w 1046"/>
              <a:gd name="T61" fmla="*/ 2147483647 h 1405"/>
              <a:gd name="T62" fmla="*/ 2147483647 w 1046"/>
              <a:gd name="T63" fmla="*/ 2147483647 h 1405"/>
              <a:gd name="T64" fmla="*/ 2147483647 w 1046"/>
              <a:gd name="T65" fmla="*/ 2147483647 h 1405"/>
              <a:gd name="T66" fmla="*/ 2147483647 w 1046"/>
              <a:gd name="T67" fmla="*/ 2147483647 h 1405"/>
              <a:gd name="T68" fmla="*/ 2147483647 w 1046"/>
              <a:gd name="T69" fmla="*/ 2147483647 h 1405"/>
              <a:gd name="T70" fmla="*/ 2147483647 w 1046"/>
              <a:gd name="T71" fmla="*/ 2147483647 h 14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p:spPr>
        <p:txBody>
          <a:bodyPr wrap="none" lIns="182862" tIns="91430" rIns="182862" bIns="91430" anchor="ctr"/>
          <a:lstStyle/>
          <a:p>
            <a:endParaRPr lang="en-CA"/>
          </a:p>
        </p:txBody>
      </p:sp>
      <p:sp>
        <p:nvSpPr>
          <p:cNvPr id="15" name="Text Placeholder 6">
            <a:extLst>
              <a:ext uri="{FF2B5EF4-FFF2-40B4-BE49-F238E27FC236}">
                <a16:creationId xmlns:a16="http://schemas.microsoft.com/office/drawing/2014/main" id="{B5068ACC-E385-634A-AE29-E714242ADD11}"/>
              </a:ext>
            </a:extLst>
          </p:cNvPr>
          <p:cNvSpPr>
            <a:spLocks noGrp="1"/>
          </p:cNvSpPr>
          <p:nvPr>
            <p:ph type="body" sz="quarter" idx="11"/>
          </p:nvPr>
        </p:nvSpPr>
        <p:spPr>
          <a:xfrm>
            <a:off x="7719895" y="4992686"/>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8" name="TextBox 17">
            <a:extLst>
              <a:ext uri="{FF2B5EF4-FFF2-40B4-BE49-F238E27FC236}">
                <a16:creationId xmlns:a16="http://schemas.microsoft.com/office/drawing/2014/main" id="{6E05E765-E0A4-B64C-A2FC-6CBD854EDA7B}"/>
              </a:ext>
            </a:extLst>
          </p:cNvPr>
          <p:cNvSpPr txBox="1"/>
          <p:nvPr userDrawn="1"/>
        </p:nvSpPr>
        <p:spPr>
          <a:xfrm>
            <a:off x="7719895" y="4131397"/>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Learning Review</a:t>
            </a:r>
          </a:p>
        </p:txBody>
      </p:sp>
      <p:sp>
        <p:nvSpPr>
          <p:cNvPr id="19" name="Content Placeholder 3">
            <a:extLst>
              <a:ext uri="{FF2B5EF4-FFF2-40B4-BE49-F238E27FC236}">
                <a16:creationId xmlns:a16="http://schemas.microsoft.com/office/drawing/2014/main" id="{8342E4EC-D1EB-D0B6-7186-324998D81669}"/>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BF8F567E-EDEA-92E0-B426-B41B5C120E21}"/>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9" name="Rectangle 8">
            <a:extLst>
              <a:ext uri="{FF2B5EF4-FFF2-40B4-BE49-F238E27FC236}">
                <a16:creationId xmlns:a16="http://schemas.microsoft.com/office/drawing/2014/main" id="{62F840CB-2B24-19AD-F0B6-BA821A09331A}"/>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F84DE6F-1188-D805-2C88-A8CA09279218}"/>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68EE4EC8-40F6-959F-FF72-571D02D1BA20}"/>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1433ED02-94DF-467A-F6A6-0D7754453315}"/>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8C5DBB77-3C82-5BB7-B641-0B1E45425A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BEB51F84-73EB-B840-CAE4-F4B73EE4E60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8C74B26D-61E6-0668-B3A2-EA3356D1143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BF263F44-07FD-7DDC-CF12-0156D884E94C}"/>
              </a:ext>
            </a:extLst>
          </p:cNvPr>
          <p:cNvSpPr txBox="1"/>
          <p:nvPr userDrawn="1"/>
        </p:nvSpPr>
        <p:spPr>
          <a:xfrm>
            <a:off x="875526" y="6376118"/>
            <a:ext cx="739518"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198038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Learning Review">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8796528" y="128016"/>
            <a:ext cx="3395472" cy="607466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E05E765-E0A4-B64C-A2FC-6CBD854EDA7B}"/>
              </a:ext>
            </a:extLst>
          </p:cNvPr>
          <p:cNvSpPr txBox="1"/>
          <p:nvPr userDrawn="1"/>
        </p:nvSpPr>
        <p:spPr>
          <a:xfrm>
            <a:off x="8623394" y="4110502"/>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Toolkit</a:t>
            </a:r>
          </a:p>
        </p:txBody>
      </p:sp>
      <p:sp>
        <p:nvSpPr>
          <p:cNvPr id="19" name="Content Placeholder 3">
            <a:extLst>
              <a:ext uri="{FF2B5EF4-FFF2-40B4-BE49-F238E27FC236}">
                <a16:creationId xmlns:a16="http://schemas.microsoft.com/office/drawing/2014/main" id="{8342E4EC-D1EB-D0B6-7186-324998D81669}"/>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BF8F567E-EDEA-92E0-B426-B41B5C120E21}"/>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9" name="Rectangle 8">
            <a:extLst>
              <a:ext uri="{FF2B5EF4-FFF2-40B4-BE49-F238E27FC236}">
                <a16:creationId xmlns:a16="http://schemas.microsoft.com/office/drawing/2014/main" id="{62F840CB-2B24-19AD-F0B6-BA821A09331A}"/>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F84DE6F-1188-D805-2C88-A8CA09279218}"/>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68EE4EC8-40F6-959F-FF72-571D02D1BA20}"/>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1433ED02-94DF-467A-F6A6-0D7754453315}"/>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8C5DBB77-3C82-5BB7-B641-0B1E45425A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BEB51F84-73EB-B840-CAE4-F4B73EE4E60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8C74B26D-61E6-0668-B3A2-EA3356D1143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BF263F44-07FD-7DDC-CF12-0156D884E94C}"/>
              </a:ext>
            </a:extLst>
          </p:cNvPr>
          <p:cNvSpPr txBox="1"/>
          <p:nvPr userDrawn="1"/>
        </p:nvSpPr>
        <p:spPr>
          <a:xfrm>
            <a:off x="875526" y="6376118"/>
            <a:ext cx="72467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pic>
        <p:nvPicPr>
          <p:cNvPr id="26" name="Graphic 25" descr="Tools">
            <a:extLst>
              <a:ext uri="{FF2B5EF4-FFF2-40B4-BE49-F238E27FC236}">
                <a16:creationId xmlns:a16="http://schemas.microsoft.com/office/drawing/2014/main" id="{B1697632-1BAF-4043-939B-C168D442EFF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450245" y="1522812"/>
            <a:ext cx="2226617" cy="2283686"/>
          </a:xfrm>
          <a:prstGeom prst="rect">
            <a:avLst/>
          </a:prstGeom>
        </p:spPr>
      </p:pic>
    </p:spTree>
    <p:extLst>
      <p:ext uri="{BB962C8B-B14F-4D97-AF65-F5344CB8AC3E}">
        <p14:creationId xmlns:p14="http://schemas.microsoft.com/office/powerpoint/2010/main" val="23780631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ord Clou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1"/>
            <a:ext cx="5213107" cy="6350805"/>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4744333"/>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725831" y="3837888"/>
            <a:ext cx="3741739"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Word Cloud</a:t>
            </a:r>
          </a:p>
        </p:txBody>
      </p:sp>
      <p:pic>
        <p:nvPicPr>
          <p:cNvPr id="13" name="Picture 12" descr="A close up of a sign&#10;&#10;Description automatically generated">
            <a:extLst>
              <a:ext uri="{FF2B5EF4-FFF2-40B4-BE49-F238E27FC236}">
                <a16:creationId xmlns:a16="http://schemas.microsoft.com/office/drawing/2014/main" id="{FE29C927-5CC4-7E4E-B529-149B03333D93}"/>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232083" y="502999"/>
            <a:ext cx="4729234" cy="3044963"/>
          </a:xfrm>
          <a:prstGeom prst="ellipse">
            <a:avLst/>
          </a:prstGeom>
          <a:ln w="25400">
            <a:solidFill>
              <a:srgbClr val="4C4C4C"/>
            </a:solidFill>
          </a:ln>
        </p:spPr>
      </p:pic>
      <p:sp>
        <p:nvSpPr>
          <p:cNvPr id="18" name="Content Placeholder 3">
            <a:extLst>
              <a:ext uri="{FF2B5EF4-FFF2-40B4-BE49-F238E27FC236}">
                <a16:creationId xmlns:a16="http://schemas.microsoft.com/office/drawing/2014/main" id="{D002696D-0C8C-F990-13C4-91540C84DD57}"/>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A053B809-EFBB-4EDE-B170-C7841A1D1DBB}"/>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B7781195-33F5-EEB4-EDC9-85507A814F89}"/>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2DDC7D6-5464-84DB-45D7-425F534D8CD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704ACB8E-FDCE-2BDC-8FE9-4304566D2DC4}"/>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9D2E034-A8A7-2F55-83E2-D9F923E9C021}"/>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A580F899-BEB7-F6A6-BFB5-809CCBF749E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50788269-68E4-C017-FEC3-B33C327BA0A7}"/>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591F78DC-2093-A31A-826D-9C9F59DB51F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029F0830-DF40-3F8A-1902-C7C518B41A92}"/>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8457243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arouse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8247663" y="141731"/>
            <a:ext cx="3944338" cy="630617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537051" y="4604001"/>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537051" y="3782607"/>
            <a:ext cx="3365563" cy="584775"/>
          </a:xfrm>
          <a:prstGeom prst="rect">
            <a:avLst/>
          </a:prstGeom>
          <a:noFill/>
        </p:spPr>
        <p:txBody>
          <a:bodyPr wrap="square" rtlCol="0">
            <a:spAutoFit/>
          </a:bodyPr>
          <a:lstStyle/>
          <a:p>
            <a:pPr algn="ctr"/>
            <a:r>
              <a:rPr lang="en-US" sz="3200" dirty="0">
                <a:solidFill>
                  <a:schemeClr val="bg1"/>
                </a:solidFill>
              </a:rPr>
              <a:t>Carousel</a:t>
            </a:r>
          </a:p>
        </p:txBody>
      </p:sp>
      <p:pic>
        <p:nvPicPr>
          <p:cNvPr id="14" name="Picture 13" descr="Icon&#10;&#10;Description automatically generated">
            <a:extLst>
              <a:ext uri="{FF2B5EF4-FFF2-40B4-BE49-F238E27FC236}">
                <a16:creationId xmlns:a16="http://schemas.microsoft.com/office/drawing/2014/main" id="{04450EB0-C2F8-0448-93E4-883382D5C2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34868" y="584642"/>
            <a:ext cx="2769928" cy="2769928"/>
          </a:xfrm>
          <a:prstGeom prst="ellipse">
            <a:avLst/>
          </a:prstGeom>
          <a:ln w="25400" cap="rnd">
            <a:solidFill>
              <a:srgbClr val="4C4C4C"/>
            </a:solidFill>
          </a:ln>
          <a:effectLst/>
          <a:scene3d>
            <a:camera prst="orthographicFront"/>
            <a:lightRig rig="contrasting" dir="t">
              <a:rot lat="0" lon="0" rev="3000000"/>
            </a:lightRig>
          </a:scene3d>
          <a:sp3d contourW="7620">
            <a:bevelT w="95250" h="31750"/>
            <a:contourClr>
              <a:srgbClr val="333333"/>
            </a:contourClr>
          </a:sp3d>
        </p:spPr>
      </p:pic>
      <p:sp>
        <p:nvSpPr>
          <p:cNvPr id="19" name="Content Placeholder 3">
            <a:extLst>
              <a:ext uri="{FF2B5EF4-FFF2-40B4-BE49-F238E27FC236}">
                <a16:creationId xmlns:a16="http://schemas.microsoft.com/office/drawing/2014/main" id="{644D3909-DE02-4FE7-5CFE-420054B496C6}"/>
              </a:ext>
            </a:extLst>
          </p:cNvPr>
          <p:cNvSpPr>
            <a:spLocks noGrp="1"/>
          </p:cNvSpPr>
          <p:nvPr>
            <p:ph sz="half" idx="2"/>
          </p:nvPr>
        </p:nvSpPr>
        <p:spPr>
          <a:xfrm>
            <a:off x="406800" y="1882244"/>
            <a:ext cx="7469910"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0B30A5DF-36C8-03E6-50BC-ACD4A5BF5D66}"/>
              </a:ext>
            </a:extLst>
          </p:cNvPr>
          <p:cNvSpPr>
            <a:spLocks noGrp="1"/>
          </p:cNvSpPr>
          <p:nvPr>
            <p:ph type="title"/>
          </p:nvPr>
        </p:nvSpPr>
        <p:spPr>
          <a:xfrm>
            <a:off x="406800" y="365125"/>
            <a:ext cx="7469910"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340D07EB-FA2E-0EE0-39D3-2F6D7783484E}"/>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3924143-E4F0-8D99-9189-26391FEA9258}"/>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4A597A08-B16E-BA46-2F0D-9F5C15534EEB}"/>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7B0C80F7-4FF6-DE05-C722-B282F6B72A11}"/>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842E5858-A243-43B0-749F-5977426B67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420B333C-C9C8-79F4-3C11-F5E3607FA32D}"/>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2657A37E-E989-F167-857F-80724C2417E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997D6650-297C-E669-3B0F-F885FECAE707}"/>
              </a:ext>
            </a:extLst>
          </p:cNvPr>
          <p:cNvSpPr txBox="1"/>
          <p:nvPr userDrawn="1"/>
        </p:nvSpPr>
        <p:spPr>
          <a:xfrm>
            <a:off x="875526" y="6376118"/>
            <a:ext cx="596658"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4530759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8247663" y="135467"/>
            <a:ext cx="3944338" cy="6312438"/>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6">
            <a:extLst>
              <a:ext uri="{FF2B5EF4-FFF2-40B4-BE49-F238E27FC236}">
                <a16:creationId xmlns:a16="http://schemas.microsoft.com/office/drawing/2014/main" id="{22792447-92EB-8746-863C-C50388342AC7}"/>
              </a:ext>
            </a:extLst>
          </p:cNvPr>
          <p:cNvSpPr>
            <a:spLocks noGrp="1"/>
          </p:cNvSpPr>
          <p:nvPr>
            <p:ph type="body" sz="quarter" idx="11"/>
          </p:nvPr>
        </p:nvSpPr>
        <p:spPr>
          <a:xfrm>
            <a:off x="8537051" y="4615288"/>
            <a:ext cx="3365563"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3" name="TextBox 12">
            <a:extLst>
              <a:ext uri="{FF2B5EF4-FFF2-40B4-BE49-F238E27FC236}">
                <a16:creationId xmlns:a16="http://schemas.microsoft.com/office/drawing/2014/main" id="{DDC267E8-D739-CB47-A38C-E816E1BAD8CF}"/>
              </a:ext>
            </a:extLst>
          </p:cNvPr>
          <p:cNvSpPr txBox="1"/>
          <p:nvPr userDrawn="1"/>
        </p:nvSpPr>
        <p:spPr>
          <a:xfrm>
            <a:off x="8537051" y="3793894"/>
            <a:ext cx="3365563" cy="584775"/>
          </a:xfrm>
          <a:prstGeom prst="rect">
            <a:avLst/>
          </a:prstGeom>
          <a:noFill/>
        </p:spPr>
        <p:txBody>
          <a:bodyPr wrap="square" rtlCol="0">
            <a:spAutoFit/>
          </a:bodyPr>
          <a:lstStyle/>
          <a:p>
            <a:pPr algn="ctr"/>
            <a:r>
              <a:rPr lang="en-US" sz="3200" dirty="0">
                <a:solidFill>
                  <a:schemeClr val="bg1"/>
                </a:solidFill>
              </a:rPr>
              <a:t>Video</a:t>
            </a:r>
          </a:p>
        </p:txBody>
      </p:sp>
      <p:pic>
        <p:nvPicPr>
          <p:cNvPr id="15" name="Picture 6" descr="Clapper board">
            <a:extLst>
              <a:ext uri="{FF2B5EF4-FFF2-40B4-BE49-F238E27FC236}">
                <a16:creationId xmlns:a16="http://schemas.microsoft.com/office/drawing/2014/main" id="{75208CDE-9076-6049-8ABD-A0D9B7AA4ACE}"/>
              </a:ext>
            </a:extLst>
          </p:cNvPr>
          <p:cNvPicPr>
            <a:picLocks noChangeAspect="1"/>
          </p:cNvPicPr>
          <p:nvPr userDrawn="1">
            <p:custDataLst>
              <p:tags r:id="rId1"/>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p:blipFill>
        <p:spPr>
          <a:xfrm>
            <a:off x="8816676" y="593490"/>
            <a:ext cx="2806313" cy="2806313"/>
          </a:xfrm>
          <a:prstGeom prst="ellipse">
            <a:avLst/>
          </a:prstGeom>
          <a:ln w="38100" cap="rnd">
            <a:solidFill>
              <a:schemeClr val="tx1"/>
            </a:solidFill>
          </a:ln>
          <a:effectLst/>
          <a:scene3d>
            <a:camera prst="orthographicFront"/>
            <a:lightRig rig="contrasting" dir="t">
              <a:rot lat="0" lon="0" rev="3000000"/>
            </a:lightRig>
          </a:scene3d>
          <a:sp3d contourW="7620">
            <a:bevelT w="95250" h="31750"/>
            <a:contourClr>
              <a:srgbClr val="333333"/>
            </a:contourClr>
          </a:sp3d>
        </p:spPr>
      </p:pic>
      <p:sp>
        <p:nvSpPr>
          <p:cNvPr id="19" name="Content Placeholder 3">
            <a:extLst>
              <a:ext uri="{FF2B5EF4-FFF2-40B4-BE49-F238E27FC236}">
                <a16:creationId xmlns:a16="http://schemas.microsoft.com/office/drawing/2014/main" id="{FDBBDE22-F00D-4032-7389-D0FAB62AE8C1}"/>
              </a:ext>
            </a:extLst>
          </p:cNvPr>
          <p:cNvSpPr>
            <a:spLocks noGrp="1"/>
          </p:cNvSpPr>
          <p:nvPr>
            <p:ph sz="half" idx="2"/>
          </p:nvPr>
        </p:nvSpPr>
        <p:spPr>
          <a:xfrm>
            <a:off x="406800" y="1882244"/>
            <a:ext cx="7469910"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3ED185F2-B043-BF1C-E987-06C8F67209C5}"/>
              </a:ext>
            </a:extLst>
          </p:cNvPr>
          <p:cNvSpPr>
            <a:spLocks noGrp="1"/>
          </p:cNvSpPr>
          <p:nvPr>
            <p:ph type="title"/>
          </p:nvPr>
        </p:nvSpPr>
        <p:spPr>
          <a:xfrm>
            <a:off x="406800" y="365125"/>
            <a:ext cx="7469910"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5923330D-FFF8-E217-8294-7FB87989368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8B16140-E9E2-7A14-C880-2773ED7F8572}"/>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FE33A128-DC04-A1BA-F457-190C8FB33417}"/>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A994FF51-C5C1-4508-3739-4B105086415E}"/>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44158EB8-EB6D-2BAE-8606-DA5C838E446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CD01B7F3-8F1D-5D3D-EE9F-7BED4E24E0A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5F9CFE9C-A9D5-040F-53B6-5A04A2577E4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7A98807F-5F42-159B-3252-5F89D1F0618D}"/>
              </a:ext>
            </a:extLst>
          </p:cNvPr>
          <p:cNvSpPr txBox="1"/>
          <p:nvPr userDrawn="1"/>
        </p:nvSpPr>
        <p:spPr>
          <a:xfrm>
            <a:off x="875526" y="6376118"/>
            <a:ext cx="624090"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6838358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articipant Presenta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2"/>
            <a:ext cx="5213107"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a:extLst>
              <a:ext uri="{FF2B5EF4-FFF2-40B4-BE49-F238E27FC236}">
                <a16:creationId xmlns:a16="http://schemas.microsoft.com/office/drawing/2014/main" id="{5A1C63DD-448E-6240-83AA-E5F7F93EBAC1}"/>
              </a:ext>
            </a:extLst>
          </p:cNvPr>
          <p:cNvSpPr>
            <a:spLocks noGrp="1"/>
          </p:cNvSpPr>
          <p:nvPr>
            <p:ph type="body" sz="quarter" idx="11"/>
          </p:nvPr>
        </p:nvSpPr>
        <p:spPr>
          <a:xfrm>
            <a:off x="7725831" y="4757525"/>
            <a:ext cx="3741739" cy="720000"/>
          </a:xfrm>
        </p:spPr>
        <p:txBody>
          <a:bodyPr>
            <a:noAutofit/>
          </a:bodyPr>
          <a:lstStyle>
            <a:lvl1pPr marL="0" indent="0" algn="ctr">
              <a:buNone/>
              <a:defRPr sz="2800" b="1">
                <a:solidFill>
                  <a:schemeClr val="bg1"/>
                </a:solidFill>
              </a:defRPr>
            </a:lvl1pPr>
            <a:lvl2pPr marL="457200" indent="0" algn="ctr">
              <a:buNone/>
              <a:defRPr sz="3200">
                <a:solidFill>
                  <a:schemeClr val="bg1"/>
                </a:solidFill>
              </a:defRPr>
            </a:lvl2pPr>
            <a:lvl3pPr marL="914400" indent="0" algn="ctr">
              <a:buNone/>
              <a:defRPr sz="3200">
                <a:solidFill>
                  <a:schemeClr val="bg1"/>
                </a:solidFill>
              </a:defRPr>
            </a:lvl3pPr>
            <a:lvl4pPr marL="1371600" indent="0" algn="ctr">
              <a:buNone/>
              <a:defRPr sz="3200">
                <a:solidFill>
                  <a:schemeClr val="bg1"/>
                </a:solidFill>
              </a:defRPr>
            </a:lvl4pPr>
            <a:lvl5pPr marL="1828800" indent="0" algn="ctr">
              <a:buNone/>
              <a:defRPr sz="3200">
                <a:solidFill>
                  <a:schemeClr val="bg1"/>
                </a:solidFill>
              </a:defRPr>
            </a:lvl5pPr>
          </a:lstStyle>
          <a:p>
            <a:pPr lvl="0"/>
            <a:endParaRPr lang="en-CA" dirty="0"/>
          </a:p>
        </p:txBody>
      </p:sp>
      <p:sp>
        <p:nvSpPr>
          <p:cNvPr id="19" name="TextBox 18">
            <a:extLst>
              <a:ext uri="{FF2B5EF4-FFF2-40B4-BE49-F238E27FC236}">
                <a16:creationId xmlns:a16="http://schemas.microsoft.com/office/drawing/2014/main" id="{3C888D5D-4460-A640-AD7F-61EC64CB9025}"/>
              </a:ext>
            </a:extLst>
          </p:cNvPr>
          <p:cNvSpPr txBox="1"/>
          <p:nvPr userDrawn="1"/>
        </p:nvSpPr>
        <p:spPr>
          <a:xfrm>
            <a:off x="7204375" y="3672556"/>
            <a:ext cx="4784651"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CA" sz="3600" dirty="0">
                <a:solidFill>
                  <a:schemeClr val="bg1"/>
                </a:solidFill>
              </a:rPr>
              <a:t>Participant Presentation</a:t>
            </a:r>
          </a:p>
        </p:txBody>
      </p:sp>
      <p:pic>
        <p:nvPicPr>
          <p:cNvPr id="14" name="Graphic 13" descr="Teacher">
            <a:extLst>
              <a:ext uri="{FF2B5EF4-FFF2-40B4-BE49-F238E27FC236}">
                <a16:creationId xmlns:a16="http://schemas.microsoft.com/office/drawing/2014/main" id="{35113C6F-5C5A-AA4E-9FA4-A0190849CFDC}"/>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l="2271" t="14708" r="2271" b="14360"/>
          <a:stretch/>
        </p:blipFill>
        <p:spPr>
          <a:xfrm>
            <a:off x="7725831" y="564463"/>
            <a:ext cx="3741739" cy="2780403"/>
          </a:xfrm>
          <a:prstGeom prst="rect">
            <a:avLst/>
          </a:prstGeom>
        </p:spPr>
      </p:pic>
      <p:sp>
        <p:nvSpPr>
          <p:cNvPr id="18" name="Content Placeholder 3">
            <a:extLst>
              <a:ext uri="{FF2B5EF4-FFF2-40B4-BE49-F238E27FC236}">
                <a16:creationId xmlns:a16="http://schemas.microsoft.com/office/drawing/2014/main" id="{E6154782-3783-A928-5F9F-E6209B06282F}"/>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4">
            <a:extLst>
              <a:ext uri="{FF2B5EF4-FFF2-40B4-BE49-F238E27FC236}">
                <a16:creationId xmlns:a16="http://schemas.microsoft.com/office/drawing/2014/main" id="{EAEA68AF-82B8-620D-4062-C0DA94D04E17}"/>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B08204FD-68A4-3656-D8EA-8C05C4300303}"/>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AB3D731A-C7C9-4640-1D71-A9536E884FC7}"/>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2617546B-D398-CEB0-3106-FA9C5EFBBBE7}"/>
              </a:ext>
            </a:extLst>
          </p:cNvPr>
          <p:cNvGrpSpPr/>
          <p:nvPr userDrawn="1"/>
        </p:nvGrpSpPr>
        <p:grpSpPr>
          <a:xfrm>
            <a:off x="7991539" y="6179083"/>
            <a:ext cx="4103580" cy="701286"/>
            <a:chOff x="7991539" y="6179083"/>
            <a:chExt cx="4103580" cy="701286"/>
          </a:xfrm>
        </p:grpSpPr>
        <p:grpSp>
          <p:nvGrpSpPr>
            <p:cNvPr id="21" name="Group 20">
              <a:extLst>
                <a:ext uri="{FF2B5EF4-FFF2-40B4-BE49-F238E27FC236}">
                  <a16:creationId xmlns:a16="http://schemas.microsoft.com/office/drawing/2014/main" id="{E5237C4F-62DF-31A1-F2B0-2E9D4F1A94C4}"/>
                </a:ext>
              </a:extLst>
            </p:cNvPr>
            <p:cNvGrpSpPr/>
            <p:nvPr userDrawn="1"/>
          </p:nvGrpSpPr>
          <p:grpSpPr>
            <a:xfrm>
              <a:off x="7991539" y="6179083"/>
              <a:ext cx="1353366" cy="693812"/>
              <a:chOff x="7064439" y="6179083"/>
              <a:chExt cx="1353366" cy="693812"/>
            </a:xfrm>
          </p:grpSpPr>
          <p:pic>
            <p:nvPicPr>
              <p:cNvPr id="23" name="Picture 22">
                <a:extLst>
                  <a:ext uri="{FF2B5EF4-FFF2-40B4-BE49-F238E27FC236}">
                    <a16:creationId xmlns:a16="http://schemas.microsoft.com/office/drawing/2014/main" id="{471C0AE6-19D2-26CA-C11C-DFF797B8B2A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4" name="Rectangle 23">
                <a:extLst>
                  <a:ext uri="{FF2B5EF4-FFF2-40B4-BE49-F238E27FC236}">
                    <a16:creationId xmlns:a16="http://schemas.microsoft.com/office/drawing/2014/main" id="{CD280311-0C2C-219E-8EBC-ECC1F00BE511}"/>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2" name="Picture 21" descr="Text&#10;&#10;Description automatically generated with medium confidence">
              <a:extLst>
                <a:ext uri="{FF2B5EF4-FFF2-40B4-BE49-F238E27FC236}">
                  <a16:creationId xmlns:a16="http://schemas.microsoft.com/office/drawing/2014/main" id="{B89686CF-959C-8C32-AAEA-5A20D9089AF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5" name="TextBox 24">
            <a:extLst>
              <a:ext uri="{FF2B5EF4-FFF2-40B4-BE49-F238E27FC236}">
                <a16:creationId xmlns:a16="http://schemas.microsoft.com/office/drawing/2014/main" id="{2A250E8E-57F8-C96E-AEDB-97390DC0DF93}"/>
              </a:ext>
            </a:extLst>
          </p:cNvPr>
          <p:cNvSpPr txBox="1"/>
          <p:nvPr userDrawn="1"/>
        </p:nvSpPr>
        <p:spPr>
          <a:xfrm>
            <a:off x="875526" y="6376118"/>
            <a:ext cx="67895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3347775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cal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8DF7C2-5A27-5242-9796-8E4EAC950617}"/>
              </a:ext>
            </a:extLst>
          </p:cNvPr>
          <p:cNvSpPr/>
          <p:nvPr userDrawn="1"/>
        </p:nvSpPr>
        <p:spPr>
          <a:xfrm>
            <a:off x="6978893" y="141732"/>
            <a:ext cx="5213107" cy="6350804"/>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Person eating">
            <a:extLst>
              <a:ext uri="{FF2B5EF4-FFF2-40B4-BE49-F238E27FC236}">
                <a16:creationId xmlns:a16="http://schemas.microsoft.com/office/drawing/2014/main" id="{94363A18-9E36-154D-B244-ECF10DE46955}"/>
              </a:ext>
            </a:extLst>
          </p:cNvPr>
          <p:cNvPicPr>
            <a:picLocks noChangeAspect="1"/>
          </p:cNvPicPr>
          <p:nvPr userDrawn="1">
            <p:custDataLst>
              <p:tags r:id="rId1"/>
            </p:custDataLst>
          </p:nvPr>
        </p:nvPicPr>
        <p:blipFill rotWithShape="1">
          <a:blip r:embed="rId3">
            <a:extLst>
              <a:ext uri="{96DAC541-7B7A-43D3-8B79-37D633B846F1}">
                <asvg:svgBlip xmlns:asvg="http://schemas.microsoft.com/office/drawing/2016/SVG/main" xmlns="" r:embed="rId4"/>
              </a:ext>
            </a:extLst>
          </a:blip>
          <a:srcRect l="7954" t="7505" r="8164" b="9609"/>
          <a:stretch/>
        </p:blipFill>
        <p:spPr>
          <a:xfrm>
            <a:off x="8148340" y="779548"/>
            <a:ext cx="3024317" cy="2988454"/>
          </a:xfrm>
          <a:prstGeom prst="rect">
            <a:avLst/>
          </a:prstGeom>
        </p:spPr>
      </p:pic>
      <p:sp>
        <p:nvSpPr>
          <p:cNvPr id="13" name="Text Placeholder 2">
            <a:extLst>
              <a:ext uri="{FF2B5EF4-FFF2-40B4-BE49-F238E27FC236}">
                <a16:creationId xmlns:a16="http://schemas.microsoft.com/office/drawing/2014/main" id="{814BA0A0-2C63-2E44-A651-42F3428C03C0}"/>
              </a:ext>
            </a:extLst>
          </p:cNvPr>
          <p:cNvSpPr>
            <a:spLocks noGrp="1"/>
          </p:cNvSpPr>
          <p:nvPr>
            <p:ph type="body" sz="quarter" idx="10"/>
          </p:nvPr>
        </p:nvSpPr>
        <p:spPr>
          <a:xfrm>
            <a:off x="7725831" y="4293617"/>
            <a:ext cx="3741738" cy="1201737"/>
          </a:xfrm>
        </p:spPr>
        <p:txBody>
          <a:bodyPr>
            <a:normAutofit/>
          </a:bodyPr>
          <a:lstStyle>
            <a:lvl1pPr marL="0" indent="0" algn="ctr">
              <a:buNone/>
              <a:defRPr sz="3200">
                <a:solidFill>
                  <a:schemeClr val="bg1"/>
                </a:solidFill>
              </a:defRPr>
            </a:lvl1pPr>
          </a:lstStyle>
          <a:p>
            <a:pPr algn="ctr"/>
            <a:endParaRPr lang="en-US" sz="2800" dirty="0">
              <a:solidFill>
                <a:schemeClr val="bg1"/>
              </a:solidFill>
            </a:endParaRPr>
          </a:p>
        </p:txBody>
      </p:sp>
      <p:sp>
        <p:nvSpPr>
          <p:cNvPr id="18" name="Content Placeholder 3">
            <a:extLst>
              <a:ext uri="{FF2B5EF4-FFF2-40B4-BE49-F238E27FC236}">
                <a16:creationId xmlns:a16="http://schemas.microsoft.com/office/drawing/2014/main" id="{7DC892F6-F878-EF95-B225-28611066030E}"/>
              </a:ext>
            </a:extLst>
          </p:cNvPr>
          <p:cNvSpPr>
            <a:spLocks noGrp="1"/>
          </p:cNvSpPr>
          <p:nvPr>
            <p:ph sz="half" idx="2"/>
          </p:nvPr>
        </p:nvSpPr>
        <p:spPr>
          <a:xfrm>
            <a:off x="406800" y="1882244"/>
            <a:ext cx="6151912" cy="4146998"/>
          </a:xfrm>
        </p:spPr>
        <p:txBody>
          <a:bodyPr/>
          <a:lstStyle>
            <a:lvl1pPr>
              <a:defRPr b="0" i="0">
                <a:latin typeface="+mn-lt"/>
                <a:ea typeface="Signika-Light" panose="02010003020600000004" pitchFamily="2" charset="0"/>
                <a:cs typeface="Signika-Light" panose="02010003020600000004" pitchFamily="2" charset="0"/>
              </a:defRPr>
            </a:lvl1pPr>
            <a:lvl2pPr>
              <a:defRPr b="0" i="0">
                <a:latin typeface="+mn-lt"/>
                <a:ea typeface="Signika-Light" panose="02010003020600000004" pitchFamily="2" charset="0"/>
                <a:cs typeface="Signika-Light" panose="02010003020600000004" pitchFamily="2" charset="0"/>
              </a:defRPr>
            </a:lvl2pPr>
            <a:lvl3pPr>
              <a:defRPr b="0" i="0">
                <a:latin typeface="+mn-lt"/>
                <a:ea typeface="Signika-Light" panose="02010003020600000004" pitchFamily="2" charset="0"/>
                <a:cs typeface="Signika-Light" panose="02010003020600000004" pitchFamily="2" charset="0"/>
              </a:defRPr>
            </a:lvl3pPr>
            <a:lvl4pPr>
              <a:defRPr b="0" i="0">
                <a:latin typeface="+mn-lt"/>
                <a:ea typeface="Signika-Light" panose="02010003020600000004" pitchFamily="2" charset="0"/>
                <a:cs typeface="Signika-Light" panose="02010003020600000004" pitchFamily="2" charset="0"/>
              </a:defRPr>
            </a:lvl4pPr>
            <a:lvl5pPr>
              <a:defRPr b="0" i="0">
                <a:latin typeface="+mn-lt"/>
                <a:ea typeface="Signika-Light" panose="02010003020600000004" pitchFamily="2" charset="0"/>
                <a:cs typeface="Signika-Light" panose="0201000302060000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itle 4">
            <a:extLst>
              <a:ext uri="{FF2B5EF4-FFF2-40B4-BE49-F238E27FC236}">
                <a16:creationId xmlns:a16="http://schemas.microsoft.com/office/drawing/2014/main" id="{71D4E487-CA1A-53E9-715D-F45D320F283F}"/>
              </a:ext>
            </a:extLst>
          </p:cNvPr>
          <p:cNvSpPr>
            <a:spLocks noGrp="1"/>
          </p:cNvSpPr>
          <p:nvPr>
            <p:ph type="title"/>
          </p:nvPr>
        </p:nvSpPr>
        <p:spPr>
          <a:xfrm>
            <a:off x="406800" y="365125"/>
            <a:ext cx="6151912" cy="1325563"/>
          </a:xfrm>
        </p:spPr>
        <p:txBody>
          <a:bodyPr/>
          <a:lstStyle/>
          <a:p>
            <a:r>
              <a:rPr lang="en-US" dirty="0"/>
              <a:t>Click to edit Master title style</a:t>
            </a:r>
            <a:endParaRPr lang="en-CA" dirty="0"/>
          </a:p>
        </p:txBody>
      </p:sp>
      <p:sp>
        <p:nvSpPr>
          <p:cNvPr id="5" name="Rectangle 4">
            <a:extLst>
              <a:ext uri="{FF2B5EF4-FFF2-40B4-BE49-F238E27FC236}">
                <a16:creationId xmlns:a16="http://schemas.microsoft.com/office/drawing/2014/main" id="{37C23BA4-D0B1-A0A7-6AD8-55F6D63942A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6AB2FE7-7226-3DBE-D62E-3105BD5A13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9BDD432-B415-D471-C005-B20D18DC4E9F}"/>
              </a:ext>
            </a:extLst>
          </p:cNvPr>
          <p:cNvGrpSpPr/>
          <p:nvPr userDrawn="1"/>
        </p:nvGrpSpPr>
        <p:grpSpPr>
          <a:xfrm>
            <a:off x="7991539" y="6179083"/>
            <a:ext cx="4103580" cy="701286"/>
            <a:chOff x="7991539" y="6179083"/>
            <a:chExt cx="4103580" cy="701286"/>
          </a:xfrm>
        </p:grpSpPr>
        <p:grpSp>
          <p:nvGrpSpPr>
            <p:cNvPr id="20" name="Group 19">
              <a:extLst>
                <a:ext uri="{FF2B5EF4-FFF2-40B4-BE49-F238E27FC236}">
                  <a16:creationId xmlns:a16="http://schemas.microsoft.com/office/drawing/2014/main" id="{D26A502C-7363-A948-B3DC-016A97A4235C}"/>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58340C2A-A9D5-AE72-CFD9-B2042DA8D17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5DCD7CAC-C314-AF11-7274-D95F87EF60BE}"/>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Text&#10;&#10;Description automatically generated with medium confidence">
              <a:extLst>
                <a:ext uri="{FF2B5EF4-FFF2-40B4-BE49-F238E27FC236}">
                  <a16:creationId xmlns:a16="http://schemas.microsoft.com/office/drawing/2014/main" id="{357A1DED-C468-A43C-45B5-52C58097E5ED}"/>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635CA072-9D2E-3865-16D6-2023E184A96C}"/>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848729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95" t="5627" r="-65" b="27120"/>
          <a:stretch/>
        </p:blipFill>
        <p:spPr>
          <a:xfrm>
            <a:off x="3857" y="934214"/>
            <a:ext cx="12188143" cy="5469038"/>
          </a:xfrm>
          <a:prstGeom prst="rect">
            <a:avLst/>
          </a:prstGeom>
        </p:spPr>
      </p:pic>
      <p:sp>
        <p:nvSpPr>
          <p:cNvPr id="15" name="Rectangle 14"/>
          <p:cNvSpPr/>
          <p:nvPr userDrawn="1"/>
        </p:nvSpPr>
        <p:spPr>
          <a:xfrm>
            <a:off x="0" y="1528365"/>
            <a:ext cx="4868809" cy="3836047"/>
          </a:xfrm>
          <a:prstGeom prst="rect">
            <a:avLst/>
          </a:prstGeom>
          <a:solidFill>
            <a:srgbClr val="4C4C4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4803494" y="1528364"/>
            <a:ext cx="7388506" cy="3836047"/>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128314" y="3068103"/>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5722413" y="1672787"/>
            <a:ext cx="6277998" cy="3430436"/>
          </a:xfrm>
        </p:spPr>
        <p:txBody>
          <a:bodyPr>
            <a:normAutofit/>
          </a:bodyPr>
          <a:lstStyle>
            <a:lvl1pPr marL="0" indent="0">
              <a:buNone/>
              <a:defRPr lang="en-GB" b="0" i="0" smtClean="0">
                <a:effectLst/>
              </a:defRPr>
            </a:lvl1pPr>
          </a:lstStyle>
          <a:p>
            <a:pPr lvl="0"/>
            <a:r>
              <a:rPr lang="en-GB" b="1" i="0" dirty="0">
                <a:solidFill>
                  <a:srgbClr val="000000"/>
                </a:solidFill>
                <a:effectLst/>
                <a:latin typeface="Open Sans" panose="020B0606030504020204" pitchFamily="34" charset="0"/>
              </a:rPr>
              <a:t>Lorem Ipsum</a:t>
            </a:r>
            <a:r>
              <a:rPr lang="en-GB" b="0" i="0" dirty="0">
                <a:solidFill>
                  <a:srgbClr val="000000"/>
                </a:solidFill>
                <a:effectLst/>
                <a:latin typeface="Open Sans" panose="020B0606030504020204"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dirty="0"/>
          </a:p>
        </p:txBody>
      </p:sp>
      <p:sp>
        <p:nvSpPr>
          <p:cNvPr id="16" name="Text Placeholder 15"/>
          <p:cNvSpPr>
            <a:spLocks noGrp="1"/>
          </p:cNvSpPr>
          <p:nvPr>
            <p:ph type="body" sz="quarter" idx="14" hasCustomPrompt="1"/>
          </p:nvPr>
        </p:nvSpPr>
        <p:spPr>
          <a:xfrm>
            <a:off x="479626" y="1689879"/>
            <a:ext cx="3420382" cy="879475"/>
          </a:xfrm>
        </p:spPr>
        <p:txBody>
          <a:bodyPr>
            <a:normAutofit/>
          </a:bodyPr>
          <a:lstStyle>
            <a:lvl1pPr marL="0" indent="0">
              <a:buNone/>
              <a:defRPr sz="4800" b="1">
                <a:solidFill>
                  <a:schemeClr val="bg1"/>
                </a:solidFill>
              </a:defRPr>
            </a:lvl1pPr>
          </a:lstStyle>
          <a:p>
            <a:pPr lvl="0"/>
            <a:r>
              <a:rPr lang="en-US" dirty="0"/>
              <a:t>ENTER</a:t>
            </a:r>
          </a:p>
        </p:txBody>
      </p:sp>
      <p:sp>
        <p:nvSpPr>
          <p:cNvPr id="17" name="Text Placeholder 15"/>
          <p:cNvSpPr>
            <a:spLocks noGrp="1"/>
          </p:cNvSpPr>
          <p:nvPr>
            <p:ph type="body" sz="quarter" idx="15" hasCustomPrompt="1"/>
          </p:nvPr>
        </p:nvSpPr>
        <p:spPr>
          <a:xfrm>
            <a:off x="479626" y="2628365"/>
            <a:ext cx="3420382" cy="879475"/>
          </a:xfrm>
        </p:spPr>
        <p:txBody>
          <a:bodyPr>
            <a:normAutofit/>
          </a:bodyPr>
          <a:lstStyle>
            <a:lvl1pPr marL="0" indent="0">
              <a:buNone/>
              <a:defRPr sz="4800" b="1">
                <a:solidFill>
                  <a:srgbClr val="F47920"/>
                </a:solidFill>
              </a:defRPr>
            </a:lvl1pPr>
          </a:lstStyle>
          <a:p>
            <a:pPr lvl="0"/>
            <a:r>
              <a:rPr lang="en-US" dirty="0"/>
              <a:t>HEADING</a:t>
            </a:r>
          </a:p>
        </p:txBody>
      </p:sp>
      <p:sp>
        <p:nvSpPr>
          <p:cNvPr id="4" name="Rectangle 3">
            <a:extLst>
              <a:ext uri="{FF2B5EF4-FFF2-40B4-BE49-F238E27FC236}">
                <a16:creationId xmlns:a16="http://schemas.microsoft.com/office/drawing/2014/main" id="{3E1F9BF7-0921-13D7-5A8D-71EB8D2D0145}"/>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F4973224-61D0-EDEE-9000-8A066E73042C}"/>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39BA3933-900F-93BE-01FC-5A691B9CE1A3}"/>
              </a:ext>
            </a:extLst>
          </p:cNvPr>
          <p:cNvGrpSpPr/>
          <p:nvPr userDrawn="1"/>
        </p:nvGrpSpPr>
        <p:grpSpPr>
          <a:xfrm>
            <a:off x="7991539" y="6179083"/>
            <a:ext cx="4103580" cy="701286"/>
            <a:chOff x="7991539" y="6179083"/>
            <a:chExt cx="4103580" cy="701286"/>
          </a:xfrm>
        </p:grpSpPr>
        <p:grpSp>
          <p:nvGrpSpPr>
            <p:cNvPr id="19" name="Group 18">
              <a:extLst>
                <a:ext uri="{FF2B5EF4-FFF2-40B4-BE49-F238E27FC236}">
                  <a16:creationId xmlns:a16="http://schemas.microsoft.com/office/drawing/2014/main" id="{4495AD8D-A8A9-E0C4-674B-B27E69B75CE7}"/>
                </a:ext>
              </a:extLst>
            </p:cNvPr>
            <p:cNvGrpSpPr/>
            <p:nvPr userDrawn="1"/>
          </p:nvGrpSpPr>
          <p:grpSpPr>
            <a:xfrm>
              <a:off x="7991539" y="6179083"/>
              <a:ext cx="1353366" cy="693812"/>
              <a:chOff x="7064439" y="6179083"/>
              <a:chExt cx="1353366" cy="693812"/>
            </a:xfrm>
          </p:grpSpPr>
          <p:pic>
            <p:nvPicPr>
              <p:cNvPr id="22" name="Picture 21">
                <a:extLst>
                  <a:ext uri="{FF2B5EF4-FFF2-40B4-BE49-F238E27FC236}">
                    <a16:creationId xmlns:a16="http://schemas.microsoft.com/office/drawing/2014/main" id="{29837600-6116-F3C4-0C75-235FA3ED2A0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3" name="Rectangle 22">
                <a:extLst>
                  <a:ext uri="{FF2B5EF4-FFF2-40B4-BE49-F238E27FC236}">
                    <a16:creationId xmlns:a16="http://schemas.microsoft.com/office/drawing/2014/main" id="{7929F643-5E61-82CE-CFC8-B46CEEC2A8F6}"/>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Text&#10;&#10;Description automatically generated with medium confidence">
              <a:extLst>
                <a:ext uri="{FF2B5EF4-FFF2-40B4-BE49-F238E27FC236}">
                  <a16:creationId xmlns:a16="http://schemas.microsoft.com/office/drawing/2014/main" id="{AE0E8E73-BAB7-4DA1-0C93-D7D9B14F6933}"/>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4" name="TextBox 23">
            <a:extLst>
              <a:ext uri="{FF2B5EF4-FFF2-40B4-BE49-F238E27FC236}">
                <a16:creationId xmlns:a16="http://schemas.microsoft.com/office/drawing/2014/main" id="{8D6309E5-DF91-E060-1F21-9CF5E0364813}"/>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6560228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233D093-30DC-0D44-90C2-A79DA3AC76B9}"/>
              </a:ext>
            </a:extLst>
          </p:cNvPr>
          <p:cNvSpPr>
            <a:spLocks noGrp="1"/>
          </p:cNvSpPr>
          <p:nvPr>
            <p:ph type="title"/>
          </p:nvPr>
        </p:nvSpPr>
        <p:spPr>
          <a:xfrm>
            <a:off x="995860" y="363600"/>
            <a:ext cx="10515600" cy="1325563"/>
          </a:xfrm>
        </p:spPr>
        <p:txBody>
          <a:bodyPr/>
          <a:lstStyle>
            <a:lvl1pPr>
              <a:defRPr>
                <a:solidFill>
                  <a:srgbClr val="1693D3"/>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6CE89D09-66C4-594A-B161-A3BA588F5593}"/>
              </a:ext>
            </a:extLst>
          </p:cNvPr>
          <p:cNvSpPr>
            <a:spLocks noGrp="1"/>
          </p:cNvSpPr>
          <p:nvPr>
            <p:ph idx="1"/>
          </p:nvPr>
        </p:nvSpPr>
        <p:spPr>
          <a:xfrm>
            <a:off x="995860" y="1825625"/>
            <a:ext cx="10515600" cy="4105893"/>
          </a:xfrm>
        </p:spPr>
        <p:txBody>
          <a:bodyPr/>
          <a:lstStyle>
            <a:lvl1pPr>
              <a:defRPr b="0" i="0">
                <a:latin typeface="+mj-lt"/>
                <a:ea typeface="Signika-Light" panose="02010003020600000004" pitchFamily="2" charset="0"/>
                <a:cs typeface="Signika-Light" panose="02010003020600000004" pitchFamily="2" charset="0"/>
              </a:defRPr>
            </a:lvl1pPr>
            <a:lvl2pPr>
              <a:defRPr b="0" i="0">
                <a:latin typeface="+mj-lt"/>
                <a:ea typeface="Signika-Light" panose="02010003020600000004" pitchFamily="2" charset="0"/>
                <a:cs typeface="Signika-Light" panose="02010003020600000004" pitchFamily="2" charset="0"/>
              </a:defRPr>
            </a:lvl2pPr>
            <a:lvl3pPr>
              <a:defRPr b="0" i="0">
                <a:latin typeface="+mj-lt"/>
                <a:ea typeface="Signika-Light" panose="02010003020600000004" pitchFamily="2" charset="0"/>
                <a:cs typeface="Signika-Light" panose="02010003020600000004" pitchFamily="2" charset="0"/>
              </a:defRPr>
            </a:lvl3pPr>
            <a:lvl4pPr>
              <a:defRPr b="0" i="0">
                <a:latin typeface="+mj-lt"/>
                <a:ea typeface="Signika-Light" panose="02010003020600000004" pitchFamily="2" charset="0"/>
                <a:cs typeface="Signika-Light" panose="02010003020600000004" pitchFamily="2" charset="0"/>
              </a:defRPr>
            </a:lvl4pPr>
            <a:lvl5pPr>
              <a:defRPr b="0" i="0">
                <a:latin typeface="+mj-lt"/>
                <a:ea typeface="Signika-Light" panose="02010003020600000004" pitchFamily="2" charset="0"/>
                <a:cs typeface="Signika-Light" panose="02010003020600000004"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DDAA1DBA-165B-7A4D-9DDB-861F68761F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95552" y="6230211"/>
            <a:ext cx="2004640" cy="720000"/>
          </a:xfrm>
          <a:prstGeom prst="rect">
            <a:avLst/>
          </a:prstGeom>
        </p:spPr>
      </p:pic>
      <p:sp>
        <p:nvSpPr>
          <p:cNvPr id="11" name="Slide Number Placeholder 3">
            <a:extLst>
              <a:ext uri="{FF2B5EF4-FFF2-40B4-BE49-F238E27FC236}">
                <a16:creationId xmlns:a16="http://schemas.microsoft.com/office/drawing/2014/main" id="{4E154843-EC76-884D-A7B3-3F37D2D5BF4E}"/>
              </a:ext>
            </a:extLst>
          </p:cNvPr>
          <p:cNvSpPr>
            <a:spLocks noGrp="1"/>
          </p:cNvSpPr>
          <p:nvPr>
            <p:ph type="sldNum" sz="quarter" idx="4"/>
          </p:nvPr>
        </p:nvSpPr>
        <p:spPr>
          <a:xfrm>
            <a:off x="401265" y="6447905"/>
            <a:ext cx="467415"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96323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Content and Image">
    <p:spTree>
      <p:nvGrpSpPr>
        <p:cNvPr id="1" name=""/>
        <p:cNvGrpSpPr/>
        <p:nvPr/>
      </p:nvGrpSpPr>
      <p:grpSpPr>
        <a:xfrm>
          <a:off x="0" y="0"/>
          <a:ext cx="0" cy="0"/>
          <a:chOff x="0" y="0"/>
          <a:chExt cx="0" cy="0"/>
        </a:xfrm>
      </p:grpSpPr>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Рисунок 7"/>
          <p:cNvSpPr>
            <a:spLocks noGrp="1"/>
          </p:cNvSpPr>
          <p:nvPr>
            <p:ph type="pic" sz="quarter" idx="10"/>
          </p:nvPr>
        </p:nvSpPr>
        <p:spPr>
          <a:xfrm>
            <a:off x="6557554" y="125103"/>
            <a:ext cx="5634445" cy="6258888"/>
          </a:xfrm>
          <a:prstGeom prst="rect">
            <a:avLst/>
          </a:prstGeom>
        </p:spPr>
        <p:txBody>
          <a:bodyPr/>
          <a:lstStyle/>
          <a:p>
            <a:pPr lvl="0"/>
            <a:r>
              <a:rPr lang="en-US" noProof="0"/>
              <a:t>Click icon to add picture</a:t>
            </a:r>
            <a:endParaRPr lang="ru-RU" noProof="0" dirty="0"/>
          </a:p>
        </p:txBody>
      </p:sp>
      <p:pic>
        <p:nvPicPr>
          <p:cNvPr id="3" name="Picture Placeholder 13"/>
          <p:cNvPicPr>
            <a:picLocks noChangeAspect="1"/>
          </p:cNvPicPr>
          <p:nvPr userDrawn="1"/>
        </p:nvPicPr>
        <p:blipFill rotWithShape="1">
          <a:blip r:embed="rId2">
            <a:extLst>
              <a:ext uri="{28A0092B-C50C-407E-A947-70E740481C1C}">
                <a14:useLocalDpi xmlns:a14="http://schemas.microsoft.com/office/drawing/2010/main" val="0"/>
              </a:ext>
            </a:extLst>
          </a:blip>
          <a:srcRect l="19978" r="19978"/>
          <a:stretch/>
        </p:blipFill>
        <p:spPr>
          <a:xfrm>
            <a:off x="6557554" y="125103"/>
            <a:ext cx="5634447" cy="6258887"/>
          </a:xfrm>
          <a:prstGeom prst="rect">
            <a:avLst/>
          </a:prstGeom>
          <a:gradFill>
            <a:gsLst>
              <a:gs pos="63624">
                <a:srgbClr val="BED8EE"/>
              </a:gs>
              <a:gs pos="33744">
                <a:srgbClr val="D9E8F5"/>
              </a:gs>
              <a:gs pos="48692">
                <a:srgbClr val="CCE0F2"/>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4" name="Text Placeholder 13"/>
          <p:cNvSpPr>
            <a:spLocks noGrp="1"/>
          </p:cNvSpPr>
          <p:nvPr>
            <p:ph type="body" sz="quarter" idx="14" hasCustomPrompt="1"/>
          </p:nvPr>
        </p:nvSpPr>
        <p:spPr>
          <a:xfrm>
            <a:off x="452438" y="1265647"/>
            <a:ext cx="3144202" cy="502194"/>
          </a:xfrm>
        </p:spPr>
        <p:txBody>
          <a:bodyPr>
            <a:noAutofit/>
          </a:bodyPr>
          <a:lstStyle>
            <a:lvl1pPr marL="0" indent="0">
              <a:buNone/>
              <a:defRPr sz="3200" b="1">
                <a:solidFill>
                  <a:srgbClr val="4C4C4C"/>
                </a:solidFill>
              </a:defRPr>
            </a:lvl1pPr>
          </a:lstStyle>
          <a:p>
            <a:pPr lvl="0"/>
            <a:r>
              <a:rPr lang="en-US" dirty="0"/>
              <a:t>WORDS ABOUT</a:t>
            </a:r>
          </a:p>
        </p:txBody>
      </p:sp>
      <p:sp>
        <p:nvSpPr>
          <p:cNvPr id="15" name="Text Placeholder 13"/>
          <p:cNvSpPr>
            <a:spLocks noGrp="1"/>
          </p:cNvSpPr>
          <p:nvPr>
            <p:ph type="body" sz="quarter" idx="15" hasCustomPrompt="1"/>
          </p:nvPr>
        </p:nvSpPr>
        <p:spPr>
          <a:xfrm>
            <a:off x="3677414" y="1265091"/>
            <a:ext cx="2575340" cy="502194"/>
          </a:xfrm>
        </p:spPr>
        <p:txBody>
          <a:bodyPr>
            <a:noAutofit/>
          </a:bodyPr>
          <a:lstStyle>
            <a:lvl1pPr marL="0" indent="0">
              <a:buNone/>
              <a:defRPr sz="3200" b="1">
                <a:solidFill>
                  <a:srgbClr val="F47920"/>
                </a:solidFill>
              </a:defRPr>
            </a:lvl1pPr>
          </a:lstStyle>
          <a:p>
            <a:pPr lvl="0"/>
            <a:r>
              <a:rPr lang="en-US" dirty="0"/>
              <a:t>INSTITUTION</a:t>
            </a:r>
          </a:p>
        </p:txBody>
      </p:sp>
      <p:sp>
        <p:nvSpPr>
          <p:cNvPr id="18" name="Text Placeholder 13"/>
          <p:cNvSpPr>
            <a:spLocks noGrp="1"/>
          </p:cNvSpPr>
          <p:nvPr>
            <p:ph type="body" sz="quarter" idx="16" hasCustomPrompt="1"/>
          </p:nvPr>
        </p:nvSpPr>
        <p:spPr>
          <a:xfrm>
            <a:off x="561723" y="2405512"/>
            <a:ext cx="3491827" cy="1870395"/>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vitae dui </a:t>
            </a:r>
            <a:r>
              <a:rPr lang="en-US" sz="1100" dirty="0" err="1">
                <a:latin typeface="Karla" pitchFamily="2" charset="0"/>
                <a:ea typeface="Karla" pitchFamily="2" charset="0"/>
                <a:cs typeface="Poppins" panose="02000000000000000000" pitchFamily="2" charset="0"/>
              </a:rPr>
              <a:t>congue</a:t>
            </a:r>
            <a:r>
              <a:rPr lang="en-US" sz="1100" dirty="0">
                <a:latin typeface="Karla" pitchFamily="2" charset="0"/>
                <a:ea typeface="Karla" pitchFamily="2" charset="0"/>
                <a:cs typeface="Poppins" panose="02000000000000000000" pitchFamily="2" charset="0"/>
              </a:rPr>
              <a:t>, semper quam vitae, </a:t>
            </a:r>
            <a:r>
              <a:rPr lang="en-US" sz="1100" dirty="0" err="1">
                <a:latin typeface="Karla" pitchFamily="2" charset="0"/>
                <a:ea typeface="Karla" pitchFamily="2" charset="0"/>
                <a:cs typeface="Poppins" panose="02000000000000000000" pitchFamily="2" charset="0"/>
              </a:rPr>
              <a:t>luctus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Donec</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ut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tortor</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sed</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purus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tincidunt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lacinia</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dui </a:t>
            </a:r>
            <a:r>
              <a:rPr lang="en-US" sz="1100" dirty="0" err="1">
                <a:latin typeface="Karla" pitchFamily="2" charset="0"/>
                <a:ea typeface="Karla" pitchFamily="2" charset="0"/>
                <a:cs typeface="Poppins" panose="02000000000000000000" pitchFamily="2" charset="0"/>
              </a:rPr>
              <a:t>sem</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blandit</a:t>
            </a:r>
            <a:r>
              <a:rPr lang="en-US" sz="1100" dirty="0">
                <a:latin typeface="Karla" pitchFamily="2" charset="0"/>
                <a:ea typeface="Karla" pitchFamily="2" charset="0"/>
                <a:cs typeface="Poppins" panose="02000000000000000000" pitchFamily="2" charset="0"/>
              </a:rPr>
              <a:t> tempus </a:t>
            </a:r>
            <a:r>
              <a:rPr lang="en-US" sz="1100" dirty="0" err="1">
                <a:latin typeface="Karla" pitchFamily="2" charset="0"/>
                <a:ea typeface="Karla" pitchFamily="2" charset="0"/>
                <a:cs typeface="Poppins" panose="02000000000000000000" pitchFamily="2" charset="0"/>
              </a:rPr>
              <a:t>finibus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quis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posuere</a:t>
            </a:r>
            <a:r>
              <a:rPr lang="en-US" sz="1100" dirty="0">
                <a:latin typeface="Karla" pitchFamily="2" charset="0"/>
                <a:ea typeface="Karla" pitchFamily="2" charset="0"/>
                <a:cs typeface="Poppins" panose="02000000000000000000" pitchFamily="2" charset="0"/>
              </a:rPr>
              <a:t> a libero. Maecenas </a:t>
            </a:r>
            <a:r>
              <a:rPr lang="en-US" sz="1100" dirty="0" err="1">
                <a:latin typeface="Karla" pitchFamily="2" charset="0"/>
                <a:ea typeface="Karla" pitchFamily="2" charset="0"/>
                <a:cs typeface="Poppins" panose="02000000000000000000" pitchFamily="2" charset="0"/>
              </a:rPr>
              <a:t>tristique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orci</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sollicitudin</a:t>
            </a:r>
            <a:r>
              <a:rPr lang="en-US" sz="1100" dirty="0">
                <a:latin typeface="Karla" pitchFamily="2" charset="0"/>
                <a:ea typeface="Karla" pitchFamily="2" charset="0"/>
                <a:cs typeface="Poppins" panose="02000000000000000000" pitchFamily="2" charset="0"/>
              </a:rPr>
              <a:t> mi </a:t>
            </a:r>
            <a:r>
              <a:rPr lang="en-US" sz="1100" dirty="0" err="1">
                <a:latin typeface="Karla" pitchFamily="2" charset="0"/>
                <a:ea typeface="Karla" pitchFamily="2" charset="0"/>
                <a:cs typeface="Poppins" panose="02000000000000000000" pitchFamily="2" charset="0"/>
              </a:rPr>
              <a:t>ornare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commodo</a:t>
            </a:r>
            <a:r>
              <a:rPr lang="en-US" sz="1100" dirty="0">
                <a:latin typeface="Karla" pitchFamily="2" charset="0"/>
                <a:ea typeface="Karla" pitchFamily="2" charset="0"/>
                <a:cs typeface="Poppins" panose="02000000000000000000" pitchFamily="2" charset="0"/>
              </a:rPr>
              <a:t>. </a:t>
            </a:r>
          </a:p>
        </p:txBody>
      </p:sp>
      <p:sp>
        <p:nvSpPr>
          <p:cNvPr id="19" name="Text Placeholder 13"/>
          <p:cNvSpPr>
            <a:spLocks noGrp="1"/>
          </p:cNvSpPr>
          <p:nvPr>
            <p:ph type="body" sz="quarter" idx="17" hasCustomPrompt="1"/>
          </p:nvPr>
        </p:nvSpPr>
        <p:spPr>
          <a:xfrm>
            <a:off x="561722" y="4752271"/>
            <a:ext cx="3491827" cy="878054"/>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 </a:t>
            </a:r>
            <a:r>
              <a:rPr lang="en-US" sz="1100" kern="0" dirty="0" err="1">
                <a:latin typeface="Karla" pitchFamily="2" charset="0"/>
                <a:ea typeface="Karla" pitchFamily="2" charset="0"/>
                <a:cs typeface="Poppins" panose="02000000000000000000" pitchFamily="2" charset="0"/>
              </a:rPr>
              <a:t>eu</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scelerisque</a:t>
            </a:r>
            <a:r>
              <a:rPr lang="en-US" sz="1100" kern="0" dirty="0">
                <a:latin typeface="Karla" pitchFamily="2" charset="0"/>
                <a:ea typeface="Karla" pitchFamily="2" charset="0"/>
                <a:cs typeface="Poppins" panose="02000000000000000000" pitchFamily="2" charset="0"/>
              </a:rPr>
              <a:t> magna ac gravida diam</a:t>
            </a:r>
            <a:r>
              <a:rPr lang="en-US" sz="1100" dirty="0">
                <a:latin typeface="Karla" pitchFamily="2" charset="0"/>
                <a:ea typeface="Karla" pitchFamily="2" charset="0"/>
                <a:cs typeface="Poppins" panose="02000000000000000000" pitchFamily="2" charset="0"/>
              </a:rPr>
              <a:t>. </a:t>
            </a:r>
          </a:p>
        </p:txBody>
      </p:sp>
    </p:spTree>
    <p:extLst>
      <p:ext uri="{BB962C8B-B14F-4D97-AF65-F5344CB8AC3E}">
        <p14:creationId xmlns:p14="http://schemas.microsoft.com/office/powerpoint/2010/main" val="19426160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7" name="Rectangle 2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219200" y="1122363"/>
            <a:ext cx="9448799" cy="2387600"/>
          </a:xfrm>
        </p:spPr>
        <p:txBody>
          <a:bodyPr anchor="b"/>
          <a:lstStyle>
            <a:lvl1pPr algn="ctr">
              <a:defRPr sz="6000">
                <a:latin typeface="Karla"/>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82880" y="4868241"/>
            <a:ext cx="3857897" cy="643572"/>
          </a:xfrm>
          <a:noFill/>
        </p:spPr>
        <p:txBody>
          <a:bodyPr/>
          <a:lstStyle>
            <a:lvl1pPr marL="0" indent="0" algn="ctr">
              <a:buNone/>
              <a:defRPr sz="2400">
                <a:solidFill>
                  <a:srgbClr val="5A7D79"/>
                </a:solidFill>
                <a:latin typeface="Karl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Presented by: John Doe</a:t>
            </a:r>
            <a:endParaRPr lang="en-GB" dirty="0"/>
          </a:p>
        </p:txBody>
      </p:sp>
      <p:sp>
        <p:nvSpPr>
          <p:cNvPr id="28" name="Rectangle 2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182880" y="269966"/>
            <a:ext cx="1636088" cy="75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6"/>
          <p:cNvSpPr>
            <a:spLocks noGrp="1"/>
          </p:cNvSpPr>
          <p:nvPr>
            <p:ph type="pic" sz="quarter" idx="11" hasCustomPrompt="1"/>
          </p:nvPr>
        </p:nvSpPr>
        <p:spPr>
          <a:xfrm>
            <a:off x="7049039" y="6208888"/>
            <a:ext cx="1368766" cy="649111"/>
          </a:xfrm>
          <a:solidFill>
            <a:srgbClr val="F2F2F2">
              <a:alpha val="18824"/>
            </a:srgbClr>
          </a:solidFill>
        </p:spPr>
        <p:txBody>
          <a:bodyPr/>
          <a:lstStyle>
            <a:lvl1pPr>
              <a:defRPr/>
            </a:lvl1pPr>
          </a:lstStyle>
          <a:p>
            <a:r>
              <a:rPr lang="en-GB" dirty="0"/>
              <a:t>Logo</a:t>
            </a:r>
          </a:p>
        </p:txBody>
      </p:sp>
      <p:sp>
        <p:nvSpPr>
          <p:cNvPr id="19"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23"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723" y="288881"/>
            <a:ext cx="1148696" cy="693812"/>
          </a:xfrm>
          <a:prstGeom prst="rect">
            <a:avLst/>
          </a:prstGeom>
        </p:spPr>
      </p:pic>
      <p:sp>
        <p:nvSpPr>
          <p:cNvPr id="15" name="Rectangle 14"/>
          <p:cNvSpPr/>
          <p:nvPr userDrawn="1"/>
        </p:nvSpPr>
        <p:spPr>
          <a:xfrm rot="5400000" flipV="1">
            <a:off x="126441"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93232181"/>
      </p:ext>
    </p:extLst>
  </p:cSld>
  <p:clrMapOvr>
    <a:masterClrMapping/>
  </p:clrMapOvr>
  <p:hf sldNum="0"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Free Slide">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1" name="Text Placeholder 13"/>
          <p:cNvSpPr>
            <a:spLocks noGrp="1"/>
          </p:cNvSpPr>
          <p:nvPr>
            <p:ph type="body" sz="quarter" idx="17" hasCustomPrompt="1"/>
          </p:nvPr>
        </p:nvSpPr>
        <p:spPr>
          <a:xfrm>
            <a:off x="1950720" y="723828"/>
            <a:ext cx="4702629" cy="502194"/>
          </a:xfrm>
        </p:spPr>
        <p:txBody>
          <a:bodyPr>
            <a:noAutofit/>
          </a:bodyPr>
          <a:lstStyle>
            <a:lvl1pPr marL="0" indent="0">
              <a:buNone/>
              <a:defRPr sz="4400" b="1">
                <a:solidFill>
                  <a:schemeClr val="tx1"/>
                </a:solidFill>
              </a:defRPr>
            </a:lvl1pPr>
          </a:lstStyle>
          <a:p>
            <a:pPr lvl="0"/>
            <a:r>
              <a:rPr lang="en-US" dirty="0"/>
              <a:t>INSERT</a:t>
            </a:r>
          </a:p>
        </p:txBody>
      </p:sp>
      <p:sp>
        <p:nvSpPr>
          <p:cNvPr id="12" name="Text Placeholder 13"/>
          <p:cNvSpPr>
            <a:spLocks noGrp="1"/>
          </p:cNvSpPr>
          <p:nvPr>
            <p:ph type="body" sz="quarter" idx="18" hasCustomPrompt="1"/>
          </p:nvPr>
        </p:nvSpPr>
        <p:spPr>
          <a:xfrm>
            <a:off x="6757256" y="724845"/>
            <a:ext cx="5164778" cy="502194"/>
          </a:xfrm>
        </p:spPr>
        <p:txBody>
          <a:bodyPr>
            <a:noAutofit/>
          </a:bodyPr>
          <a:lstStyle>
            <a:lvl1pPr marL="0" indent="0">
              <a:buNone/>
              <a:defRPr sz="4400" b="1">
                <a:solidFill>
                  <a:srgbClr val="F47920"/>
                </a:solidFill>
              </a:defRPr>
            </a:lvl1pPr>
          </a:lstStyle>
          <a:p>
            <a:pPr lvl="0"/>
            <a:r>
              <a:rPr lang="en-US" dirty="0"/>
              <a:t>HEADING</a:t>
            </a:r>
          </a:p>
        </p:txBody>
      </p:sp>
    </p:spTree>
    <p:extLst>
      <p:ext uri="{BB962C8B-B14F-4D97-AF65-F5344CB8AC3E}">
        <p14:creationId xmlns:p14="http://schemas.microsoft.com/office/powerpoint/2010/main" val="821064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29817680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3721660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16" name="Rectangle 15"/>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5879939" y="1387134"/>
            <a:ext cx="81023" cy="434233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Овал 14"/>
          <p:cNvSpPr/>
          <p:nvPr userDrawn="1"/>
        </p:nvSpPr>
        <p:spPr>
          <a:xfrm>
            <a:off x="5618825" y="1804865"/>
            <a:ext cx="603250" cy="603250"/>
          </a:xfrm>
          <a:prstGeom prst="ellipse">
            <a:avLst/>
          </a:prstGeom>
          <a:solidFill>
            <a:srgbClr val="F69C9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0" name="Овал 31"/>
          <p:cNvSpPr/>
          <p:nvPr userDrawn="1"/>
        </p:nvSpPr>
        <p:spPr>
          <a:xfrm>
            <a:off x="5617238" y="4575247"/>
            <a:ext cx="604837" cy="603250"/>
          </a:xfrm>
          <a:prstGeom prst="ellipse">
            <a:avLst/>
          </a:prstGeom>
          <a:solidFill>
            <a:srgbClr val="5A7D7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9" name="Date Placeholder 18"/>
          <p:cNvSpPr>
            <a:spLocks noGrp="1"/>
          </p:cNvSpPr>
          <p:nvPr>
            <p:ph type="dt" sz="half" idx="10"/>
          </p:nvPr>
        </p:nvSpPr>
        <p:spPr/>
        <p:txBody>
          <a:bodyPr/>
          <a:lstStyle/>
          <a:p>
            <a:endParaRPr lang="en-GB" dirty="0"/>
          </a:p>
        </p:txBody>
      </p:sp>
      <p:sp>
        <p:nvSpPr>
          <p:cNvPr id="20" name="Footer Placeholder 19"/>
          <p:cNvSpPr>
            <a:spLocks noGrp="1"/>
          </p:cNvSpPr>
          <p:nvPr>
            <p:ph type="ftr" sz="quarter" idx="11"/>
          </p:nvPr>
        </p:nvSpPr>
        <p:spPr/>
        <p:txBody>
          <a:bodyPr/>
          <a:lstStyle/>
          <a:p>
            <a:endParaRPr lang="en-GB" dirty="0"/>
          </a:p>
        </p:txBody>
      </p:sp>
      <p:sp>
        <p:nvSpPr>
          <p:cNvPr id="21" name="Slide Number Placeholder 20"/>
          <p:cNvSpPr>
            <a:spLocks noGrp="1"/>
          </p:cNvSpPr>
          <p:nvPr>
            <p:ph type="sldNum" sz="quarter" idx="12"/>
          </p:nvPr>
        </p:nvSpPr>
        <p:spPr/>
        <p:txBody>
          <a:bodyPr/>
          <a:lstStyle/>
          <a:p>
            <a:fld id="{6CC57E06-F7B5-4BA1-9AE8-4CB2A18CCDC1}" type="slidenum">
              <a:rPr lang="en-GB" smtClean="0"/>
              <a:pPr/>
              <a:t>‹#›</a:t>
            </a:fld>
            <a:endParaRPr lang="en-GB" dirty="0"/>
          </a:p>
        </p:txBody>
      </p:sp>
      <p:sp>
        <p:nvSpPr>
          <p:cNvPr id="11" name="Picture Placeholder 16"/>
          <p:cNvSpPr>
            <a:spLocks noGrp="1"/>
          </p:cNvSpPr>
          <p:nvPr>
            <p:ph type="pic" sz="quarter" idx="13"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12" name="Picture Placeholder 18"/>
          <p:cNvSpPr>
            <a:spLocks noGrp="1"/>
          </p:cNvSpPr>
          <p:nvPr>
            <p:ph type="pic" sz="quarter" idx="14"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13" name="Picture Placeholder 22"/>
          <p:cNvSpPr>
            <a:spLocks noGrp="1"/>
          </p:cNvSpPr>
          <p:nvPr>
            <p:ph type="pic" sz="quarter" idx="15"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8" name="Text Placeholder 13"/>
          <p:cNvSpPr>
            <a:spLocks noGrp="1"/>
          </p:cNvSpPr>
          <p:nvPr>
            <p:ph type="body" sz="quarter" idx="16" hasCustomPrompt="1"/>
          </p:nvPr>
        </p:nvSpPr>
        <p:spPr>
          <a:xfrm>
            <a:off x="2959079" y="424699"/>
            <a:ext cx="3144202" cy="502194"/>
          </a:xfrm>
        </p:spPr>
        <p:txBody>
          <a:bodyPr>
            <a:noAutofit/>
          </a:bodyPr>
          <a:lstStyle>
            <a:lvl1pPr marL="0" indent="0">
              <a:buNone/>
              <a:defRPr sz="3200" b="1" baseline="0">
                <a:solidFill>
                  <a:srgbClr val="4C4C4C"/>
                </a:solidFill>
              </a:defRPr>
            </a:lvl1pPr>
          </a:lstStyle>
          <a:p>
            <a:pPr lvl="0"/>
            <a:r>
              <a:rPr lang="en-US" dirty="0"/>
              <a:t>COMPARISON OF</a:t>
            </a:r>
          </a:p>
        </p:txBody>
      </p:sp>
      <p:sp>
        <p:nvSpPr>
          <p:cNvPr id="22" name="Text Placeholder 13"/>
          <p:cNvSpPr>
            <a:spLocks noGrp="1"/>
          </p:cNvSpPr>
          <p:nvPr>
            <p:ph type="body" sz="quarter" idx="17" hasCustomPrompt="1"/>
          </p:nvPr>
        </p:nvSpPr>
        <p:spPr>
          <a:xfrm>
            <a:off x="6184055" y="424143"/>
            <a:ext cx="2575340" cy="502194"/>
          </a:xfrm>
        </p:spPr>
        <p:txBody>
          <a:bodyPr>
            <a:noAutofit/>
          </a:bodyPr>
          <a:lstStyle>
            <a:lvl1pPr marL="0" indent="0">
              <a:buNone/>
              <a:defRPr sz="3200" b="1">
                <a:solidFill>
                  <a:srgbClr val="F47920"/>
                </a:solidFill>
              </a:defRPr>
            </a:lvl1pPr>
          </a:lstStyle>
          <a:p>
            <a:pPr lvl="0"/>
            <a:r>
              <a:rPr lang="en-US" dirty="0"/>
              <a:t>X AND Y</a:t>
            </a:r>
          </a:p>
        </p:txBody>
      </p:sp>
      <p:sp>
        <p:nvSpPr>
          <p:cNvPr id="23" name="Text Placeholder 13"/>
          <p:cNvSpPr>
            <a:spLocks noGrp="1"/>
          </p:cNvSpPr>
          <p:nvPr>
            <p:ph type="body" sz="quarter" idx="18" hasCustomPrompt="1"/>
          </p:nvPr>
        </p:nvSpPr>
        <p:spPr>
          <a:xfrm>
            <a:off x="453176" y="1136037"/>
            <a:ext cx="4885178" cy="502194"/>
          </a:xfrm>
          <a:solidFill>
            <a:srgbClr val="5A7D79"/>
          </a:solidFill>
        </p:spPr>
        <p:txBody>
          <a:bodyPr>
            <a:noAutofit/>
          </a:bodyPr>
          <a:lstStyle>
            <a:lvl1pPr marL="0" indent="0" algn="ctr">
              <a:buNone/>
              <a:defRPr sz="3200" b="1" baseline="0">
                <a:solidFill>
                  <a:schemeClr val="bg1"/>
                </a:solidFill>
              </a:defRPr>
            </a:lvl1pPr>
          </a:lstStyle>
          <a:p>
            <a:pPr lvl="0"/>
            <a:r>
              <a:rPr lang="en-US" dirty="0"/>
              <a:t>X</a:t>
            </a:r>
          </a:p>
        </p:txBody>
      </p:sp>
      <p:sp>
        <p:nvSpPr>
          <p:cNvPr id="24" name="Text Placeholder 13"/>
          <p:cNvSpPr>
            <a:spLocks noGrp="1"/>
          </p:cNvSpPr>
          <p:nvPr>
            <p:ph type="body" sz="quarter" idx="19" hasCustomPrompt="1"/>
          </p:nvPr>
        </p:nvSpPr>
        <p:spPr>
          <a:xfrm>
            <a:off x="6589003" y="1136037"/>
            <a:ext cx="5045647" cy="502194"/>
          </a:xfrm>
          <a:solidFill>
            <a:srgbClr val="F47920"/>
          </a:solidFill>
        </p:spPr>
        <p:txBody>
          <a:bodyPr>
            <a:noAutofit/>
          </a:bodyPr>
          <a:lstStyle>
            <a:lvl1pPr marL="0" indent="0" algn="ctr">
              <a:buNone/>
              <a:defRPr sz="3200" b="1">
                <a:solidFill>
                  <a:schemeClr val="bg1"/>
                </a:solidFill>
              </a:defRPr>
            </a:lvl1pPr>
          </a:lstStyle>
          <a:p>
            <a:pPr lvl="0"/>
            <a:r>
              <a:rPr lang="en-US" dirty="0"/>
              <a:t>Y</a:t>
            </a:r>
          </a:p>
        </p:txBody>
      </p:sp>
    </p:spTree>
    <p:extLst>
      <p:ext uri="{BB962C8B-B14F-4D97-AF65-F5344CB8AC3E}">
        <p14:creationId xmlns:p14="http://schemas.microsoft.com/office/powerpoint/2010/main" val="17078968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wo Colum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95" t="5627" r="-65" b="27120"/>
          <a:stretch/>
        </p:blipFill>
        <p:spPr>
          <a:xfrm>
            <a:off x="3857" y="934214"/>
            <a:ext cx="12188143" cy="5469038"/>
          </a:xfrm>
          <a:prstGeom prst="rect">
            <a:avLst/>
          </a:prstGeom>
        </p:spPr>
      </p:pic>
      <p:sp>
        <p:nvSpPr>
          <p:cNvPr id="15" name="Rectangle 14"/>
          <p:cNvSpPr/>
          <p:nvPr userDrawn="1"/>
        </p:nvSpPr>
        <p:spPr>
          <a:xfrm>
            <a:off x="0" y="1528365"/>
            <a:ext cx="4868809" cy="3836047"/>
          </a:xfrm>
          <a:prstGeom prst="rect">
            <a:avLst/>
          </a:prstGeom>
          <a:solidFill>
            <a:srgbClr val="4C4C4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4803494" y="1528364"/>
            <a:ext cx="7388506" cy="3836047"/>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128314" y="3068103"/>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5722413" y="1672787"/>
            <a:ext cx="6277998" cy="3430436"/>
          </a:xfrm>
        </p:spPr>
        <p:txBody>
          <a:bodyPr>
            <a:normAutofit/>
          </a:bodyPr>
          <a:lstStyle>
            <a:lvl1pPr marL="0" indent="0">
              <a:buNone/>
              <a:defRPr lang="en-GB" b="0" i="0" smtClean="0">
                <a:effectLst/>
              </a:defRPr>
            </a:lvl1pPr>
          </a:lstStyle>
          <a:p>
            <a:pPr lvl="0"/>
            <a:r>
              <a:rPr lang="en-GB" b="1" i="0" dirty="0">
                <a:solidFill>
                  <a:srgbClr val="000000"/>
                </a:solidFill>
                <a:effectLst/>
                <a:latin typeface="Open Sans" panose="020B0606030504020204" pitchFamily="34" charset="0"/>
              </a:rPr>
              <a:t>Lorem Ipsum</a:t>
            </a:r>
            <a:r>
              <a:rPr lang="en-GB" b="0" i="0" dirty="0">
                <a:solidFill>
                  <a:srgbClr val="000000"/>
                </a:solidFill>
                <a:effectLst/>
                <a:latin typeface="Open Sans" panose="020B0606030504020204"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dirty="0"/>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6" name="Text Placeholder 15"/>
          <p:cNvSpPr>
            <a:spLocks noGrp="1"/>
          </p:cNvSpPr>
          <p:nvPr>
            <p:ph type="body" sz="quarter" idx="14" hasCustomPrompt="1"/>
          </p:nvPr>
        </p:nvSpPr>
        <p:spPr>
          <a:xfrm>
            <a:off x="479626" y="1689879"/>
            <a:ext cx="3420382" cy="879475"/>
          </a:xfrm>
        </p:spPr>
        <p:txBody>
          <a:bodyPr>
            <a:normAutofit/>
          </a:bodyPr>
          <a:lstStyle>
            <a:lvl1pPr marL="0" indent="0">
              <a:buNone/>
              <a:defRPr sz="4800" b="1">
                <a:solidFill>
                  <a:schemeClr val="bg1"/>
                </a:solidFill>
              </a:defRPr>
            </a:lvl1pPr>
          </a:lstStyle>
          <a:p>
            <a:pPr lvl="0"/>
            <a:r>
              <a:rPr lang="en-US" dirty="0"/>
              <a:t>ENTER</a:t>
            </a:r>
          </a:p>
        </p:txBody>
      </p:sp>
      <p:sp>
        <p:nvSpPr>
          <p:cNvPr id="17" name="Text Placeholder 15"/>
          <p:cNvSpPr>
            <a:spLocks noGrp="1"/>
          </p:cNvSpPr>
          <p:nvPr>
            <p:ph type="body" sz="quarter" idx="15" hasCustomPrompt="1"/>
          </p:nvPr>
        </p:nvSpPr>
        <p:spPr>
          <a:xfrm>
            <a:off x="479626" y="2628365"/>
            <a:ext cx="3420382" cy="879475"/>
          </a:xfrm>
        </p:spPr>
        <p:txBody>
          <a:bodyPr>
            <a:normAutofit/>
          </a:bodyPr>
          <a:lstStyle>
            <a:lvl1pPr marL="0" indent="0">
              <a:buNone/>
              <a:defRPr sz="4800" b="1">
                <a:solidFill>
                  <a:srgbClr val="F47920"/>
                </a:solidFill>
              </a:defRPr>
            </a:lvl1pPr>
          </a:lstStyle>
          <a:p>
            <a:pPr lvl="0"/>
            <a:r>
              <a:rPr lang="en-US" dirty="0"/>
              <a:t>HEADING</a:t>
            </a:r>
          </a:p>
        </p:txBody>
      </p:sp>
    </p:spTree>
    <p:extLst>
      <p:ext uri="{BB962C8B-B14F-4D97-AF65-F5344CB8AC3E}">
        <p14:creationId xmlns:p14="http://schemas.microsoft.com/office/powerpoint/2010/main" val="5936468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A0EE076-1C96-E64B-A7D1-1072AC76C194}"/>
              </a:ext>
            </a:extLst>
          </p:cNvPr>
          <p:cNvSpPr>
            <a:spLocks noGrp="1"/>
          </p:cNvSpPr>
          <p:nvPr>
            <p:ph type="title"/>
          </p:nvPr>
        </p:nvSpPr>
        <p:spPr>
          <a:xfrm>
            <a:off x="995860" y="365125"/>
            <a:ext cx="10515600" cy="1325563"/>
          </a:xfrm>
        </p:spPr>
        <p:txBody>
          <a:bodyPr/>
          <a:lstStyle/>
          <a:p>
            <a:r>
              <a:rPr lang="en-US"/>
              <a:t>Click to edit Master title style</a:t>
            </a:r>
          </a:p>
        </p:txBody>
      </p:sp>
      <p:pic>
        <p:nvPicPr>
          <p:cNvPr id="8" name="Picture 7">
            <a:extLst>
              <a:ext uri="{FF2B5EF4-FFF2-40B4-BE49-F238E27FC236}">
                <a16:creationId xmlns:a16="http://schemas.microsoft.com/office/drawing/2014/main" id="{36C49DB1-7B8B-E84C-BC10-96A13B48A1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95552" y="6230211"/>
            <a:ext cx="2004640" cy="720000"/>
          </a:xfrm>
          <a:prstGeom prst="rect">
            <a:avLst/>
          </a:prstGeom>
        </p:spPr>
      </p:pic>
      <p:sp>
        <p:nvSpPr>
          <p:cNvPr id="9" name="Slide Number Placeholder 3">
            <a:extLst>
              <a:ext uri="{FF2B5EF4-FFF2-40B4-BE49-F238E27FC236}">
                <a16:creationId xmlns:a16="http://schemas.microsoft.com/office/drawing/2014/main" id="{7907677C-60AA-BC4F-93D4-4793BBD3F935}"/>
              </a:ext>
            </a:extLst>
          </p:cNvPr>
          <p:cNvSpPr>
            <a:spLocks noGrp="1"/>
          </p:cNvSpPr>
          <p:nvPr>
            <p:ph type="sldNum" sz="quarter" idx="4"/>
          </p:nvPr>
        </p:nvSpPr>
        <p:spPr>
          <a:xfrm>
            <a:off x="401265" y="6447905"/>
            <a:ext cx="467415"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758263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5604198C-BFEE-714B-ABCA-75FA4492D968}"/>
              </a:ext>
            </a:extLst>
          </p:cNvPr>
          <p:cNvCxnSpPr/>
          <p:nvPr userDrawn="1"/>
        </p:nvCxnSpPr>
        <p:spPr>
          <a:xfrm>
            <a:off x="978408" y="2235200"/>
            <a:ext cx="0" cy="137160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8" name="Text Placeholder 21">
            <a:extLst>
              <a:ext uri="{FF2B5EF4-FFF2-40B4-BE49-F238E27FC236}">
                <a16:creationId xmlns:a16="http://schemas.microsoft.com/office/drawing/2014/main" id="{6F7B6DFA-96C6-124E-B39E-B8EA3D12EBE7}"/>
              </a:ext>
            </a:extLst>
          </p:cNvPr>
          <p:cNvSpPr>
            <a:spLocks noGrp="1"/>
          </p:cNvSpPr>
          <p:nvPr>
            <p:ph type="body" sz="quarter" idx="14" hasCustomPrompt="1"/>
          </p:nvPr>
        </p:nvSpPr>
        <p:spPr>
          <a:xfrm>
            <a:off x="1193798" y="2235200"/>
            <a:ext cx="4902187" cy="635000"/>
          </a:xfrm>
          <a:prstGeom prst="rect">
            <a:avLst/>
          </a:prstGeom>
        </p:spPr>
        <p:txBody>
          <a:bodyPr/>
          <a:lstStyle>
            <a:lvl1pPr marL="0" indent="0">
              <a:buFontTx/>
              <a:buNone/>
              <a:defRPr sz="3600">
                <a:solidFill>
                  <a:schemeClr val="bg1"/>
                </a:solidFill>
                <a:latin typeface="Calibri" panose="020F0502020204030204" pitchFamily="34" charset="0"/>
                <a:cs typeface="Calibri" panose="020F0502020204030204" pitchFamily="34" charset="0"/>
              </a:defRPr>
            </a:lvl1pPr>
          </a:lstStyle>
          <a:p>
            <a:pPr lvl="0"/>
            <a:r>
              <a:rPr lang="en-US" dirty="0"/>
              <a:t>Section Head</a:t>
            </a:r>
          </a:p>
        </p:txBody>
      </p:sp>
      <p:sp>
        <p:nvSpPr>
          <p:cNvPr id="9" name="Text Placeholder 23">
            <a:extLst>
              <a:ext uri="{FF2B5EF4-FFF2-40B4-BE49-F238E27FC236}">
                <a16:creationId xmlns:a16="http://schemas.microsoft.com/office/drawing/2014/main" id="{EF484D45-190C-3B4A-87DB-F95083CF5F91}"/>
              </a:ext>
            </a:extLst>
          </p:cNvPr>
          <p:cNvSpPr>
            <a:spLocks noGrp="1"/>
          </p:cNvSpPr>
          <p:nvPr>
            <p:ph type="body" sz="quarter" idx="15" hasCustomPrompt="1"/>
          </p:nvPr>
        </p:nvSpPr>
        <p:spPr>
          <a:xfrm>
            <a:off x="1200331" y="2778766"/>
            <a:ext cx="4902200" cy="846138"/>
          </a:xfrm>
          <a:prstGeom prst="rect">
            <a:avLst/>
          </a:prstGeom>
        </p:spPr>
        <p:txBody>
          <a:bodyPr/>
          <a:lstStyle>
            <a:lvl1pPr marL="0" indent="0">
              <a:buNone/>
              <a:defRPr sz="2200">
                <a:solidFill>
                  <a:schemeClr val="bg1"/>
                </a:solidFill>
                <a:latin typeface="Calibri" panose="020F0502020204030204" pitchFamily="34" charset="0"/>
                <a:cs typeface="Calibri" panose="020F0502020204030204" pitchFamily="34" charset="0"/>
              </a:defRPr>
            </a:lvl1pPr>
          </a:lstStyle>
          <a:p>
            <a:pPr lvl="0"/>
            <a:r>
              <a:rPr lang="en-US" dirty="0"/>
              <a:t>Section Subhead</a:t>
            </a:r>
          </a:p>
        </p:txBody>
      </p:sp>
      <p:sp>
        <p:nvSpPr>
          <p:cNvPr id="6" name="Slide Number Placeholder 5">
            <a:extLst>
              <a:ext uri="{FF2B5EF4-FFF2-40B4-BE49-F238E27FC236}">
                <a16:creationId xmlns:a16="http://schemas.microsoft.com/office/drawing/2014/main" id="{7DDD5BFA-A4BE-B946-A0FA-0582E9655F3F}"/>
              </a:ext>
            </a:extLst>
          </p:cNvPr>
          <p:cNvSpPr>
            <a:spLocks noGrp="1"/>
          </p:cNvSpPr>
          <p:nvPr>
            <p:ph type="sldNum" sz="quarter" idx="12"/>
          </p:nvPr>
        </p:nvSpPr>
        <p:spPr/>
        <p:txBody>
          <a:bodyPr/>
          <a:lstStyle/>
          <a:p>
            <a:r>
              <a:rPr lang="en-US" dirty="0"/>
              <a:t>Pg. </a:t>
            </a:r>
            <a:fld id="{10A18EDF-4100-4848-A351-DC969D2A8258}" type="slidenum">
              <a:rPr lang="en-US" smtClean="0"/>
              <a:pPr/>
              <a:t>‹#›</a:t>
            </a:fld>
            <a:endParaRPr lang="en-US" dirty="0"/>
          </a:p>
        </p:txBody>
      </p:sp>
    </p:spTree>
    <p:extLst>
      <p:ext uri="{BB962C8B-B14F-4D97-AF65-F5344CB8AC3E}">
        <p14:creationId xmlns:p14="http://schemas.microsoft.com/office/powerpoint/2010/main" val="2738906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20361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BF59C10-739B-88F2-4129-187CA726DED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C37FCACC-227C-A99E-8D57-49CC0E336B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E37F74EC-D1F4-5038-E632-DF3DA1636C4B}"/>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85DC7FAF-14F1-BF46-BF09-CD43BAE69A70}"/>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526E6F6-DEBC-0B82-3EB5-764D7D640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7B26612B-995C-2A24-2BD7-1065CB70576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7" name="Picture 16" descr="Text&#10;&#10;Description automatically generated with medium confidence">
              <a:extLst>
                <a:ext uri="{FF2B5EF4-FFF2-40B4-BE49-F238E27FC236}">
                  <a16:creationId xmlns:a16="http://schemas.microsoft.com/office/drawing/2014/main" id="{6A6655C5-5B1F-8EFE-6391-C38D8063FD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D19716CD-C53F-F69F-CD26-8BB805BBF978}"/>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29316679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4EDE22D-1162-1644-9156-89A74A899D8C}"/>
              </a:ext>
            </a:extLst>
          </p:cNvPr>
          <p:cNvSpPr>
            <a:spLocks noGrp="1"/>
          </p:cNvSpPr>
          <p:nvPr>
            <p:ph type="sldNum" sz="quarter" idx="12"/>
          </p:nvPr>
        </p:nvSpPr>
        <p:spPr>
          <a:xfrm>
            <a:off x="11192256" y="6355080"/>
            <a:ext cx="704088" cy="365125"/>
          </a:xfrm>
        </p:spPr>
        <p:txBody>
          <a:bodyPr/>
          <a:lstStyle/>
          <a:p>
            <a:r>
              <a:rPr lang="en-US" dirty="0"/>
              <a:t>Pg. </a:t>
            </a:r>
            <a:fld id="{78DF7184-9ECD-7348-AFAC-8DCF0B002CBE}" type="slidenum">
              <a:rPr lang="en-US" smtClean="0"/>
              <a:t>‹#›</a:t>
            </a:fld>
            <a:endParaRPr lang="en-US" dirty="0"/>
          </a:p>
        </p:txBody>
      </p:sp>
      <p:sp>
        <p:nvSpPr>
          <p:cNvPr id="10" name="Text Placeholder 9">
            <a:extLst>
              <a:ext uri="{FF2B5EF4-FFF2-40B4-BE49-F238E27FC236}">
                <a16:creationId xmlns:a16="http://schemas.microsoft.com/office/drawing/2014/main" id="{791FF2EB-964D-1946-9B05-417458C7E8A5}"/>
              </a:ext>
            </a:extLst>
          </p:cNvPr>
          <p:cNvSpPr>
            <a:spLocks noGrp="1"/>
          </p:cNvSpPr>
          <p:nvPr>
            <p:ph type="body" sz="quarter" idx="13"/>
          </p:nvPr>
        </p:nvSpPr>
        <p:spPr>
          <a:xfrm>
            <a:off x="978408" y="777240"/>
            <a:ext cx="9531350" cy="5364162"/>
          </a:xfrm>
        </p:spPr>
        <p:txBody>
          <a:bodyPr/>
          <a:lstStyle>
            <a:lvl1pPr marL="0" indent="0">
              <a:buNone/>
              <a:defRPr sz="1800" b="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a:p>
            <a:pPr lvl="1"/>
            <a:endParaRPr lang="en-US" dirty="0"/>
          </a:p>
        </p:txBody>
      </p:sp>
    </p:spTree>
    <p:extLst>
      <p:ext uri="{BB962C8B-B14F-4D97-AF65-F5344CB8AC3E}">
        <p14:creationId xmlns:p14="http://schemas.microsoft.com/office/powerpoint/2010/main" val="40368318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55E6AA-A820-D046-8A04-EC95F5F391F7}"/>
              </a:ext>
            </a:extLst>
          </p:cNvPr>
          <p:cNvSpPr>
            <a:spLocks noGrp="1"/>
          </p:cNvSpPr>
          <p:nvPr>
            <p:ph idx="1"/>
          </p:nvPr>
        </p:nvSpPr>
        <p:spPr>
          <a:xfrm>
            <a:off x="978408" y="777240"/>
            <a:ext cx="5102352" cy="4864608"/>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Slide Number Placeholder 5">
            <a:extLst>
              <a:ext uri="{FF2B5EF4-FFF2-40B4-BE49-F238E27FC236}">
                <a16:creationId xmlns:a16="http://schemas.microsoft.com/office/drawing/2014/main" id="{F8222FAB-589B-C242-AAC7-DAC1D7D8B98D}"/>
              </a:ext>
            </a:extLst>
          </p:cNvPr>
          <p:cNvSpPr>
            <a:spLocks noGrp="1"/>
          </p:cNvSpPr>
          <p:nvPr>
            <p:ph type="sldNum" sz="quarter" idx="12"/>
          </p:nvPr>
        </p:nvSpPr>
        <p:spPr/>
        <p:txBody>
          <a:bodyPr/>
          <a:lstStyle/>
          <a:p>
            <a:r>
              <a:rPr lang="en-US" dirty="0"/>
              <a:t>Pg. </a:t>
            </a:r>
            <a:fld id="{78DF7184-9ECD-7348-AFAC-8DCF0B002CBE}" type="slidenum">
              <a:rPr lang="en-US" smtClean="0"/>
              <a:t>‹#›</a:t>
            </a:fld>
            <a:endParaRPr lang="en-US" dirty="0"/>
          </a:p>
        </p:txBody>
      </p:sp>
      <p:sp>
        <p:nvSpPr>
          <p:cNvPr id="10" name="Picture Placeholder 9">
            <a:extLst>
              <a:ext uri="{FF2B5EF4-FFF2-40B4-BE49-F238E27FC236}">
                <a16:creationId xmlns:a16="http://schemas.microsoft.com/office/drawing/2014/main" id="{2CD1B7C9-BB7B-194B-BE59-7D2378CD70F3}"/>
              </a:ext>
            </a:extLst>
          </p:cNvPr>
          <p:cNvSpPr>
            <a:spLocks noGrp="1"/>
          </p:cNvSpPr>
          <p:nvPr>
            <p:ph type="pic" sz="quarter" idx="13"/>
          </p:nvPr>
        </p:nvSpPr>
        <p:spPr>
          <a:xfrm>
            <a:off x="6483096" y="1261872"/>
            <a:ext cx="4384675" cy="4402138"/>
          </a:xfrm>
          <a:solidFill>
            <a:schemeClr val="bg1">
              <a:lumMod val="95000"/>
            </a:schemeClr>
          </a:solidFill>
        </p:spPr>
        <p:txBody>
          <a:bodyPr/>
          <a:lstStyle/>
          <a:p>
            <a:endParaRPr lang="en-US"/>
          </a:p>
        </p:txBody>
      </p:sp>
    </p:spTree>
    <p:extLst>
      <p:ext uri="{BB962C8B-B14F-4D97-AF65-F5344CB8AC3E}">
        <p14:creationId xmlns:p14="http://schemas.microsoft.com/office/powerpoint/2010/main" val="6775713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55E6AA-A820-D046-8A04-EC95F5F391F7}"/>
              </a:ext>
            </a:extLst>
          </p:cNvPr>
          <p:cNvSpPr>
            <a:spLocks noGrp="1"/>
          </p:cNvSpPr>
          <p:nvPr>
            <p:ph idx="1"/>
          </p:nvPr>
        </p:nvSpPr>
        <p:spPr>
          <a:xfrm>
            <a:off x="978408" y="777239"/>
            <a:ext cx="5102352" cy="4955207"/>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Slide Number Placeholder 5">
            <a:extLst>
              <a:ext uri="{FF2B5EF4-FFF2-40B4-BE49-F238E27FC236}">
                <a16:creationId xmlns:a16="http://schemas.microsoft.com/office/drawing/2014/main" id="{F8222FAB-589B-C242-AAC7-DAC1D7D8B98D}"/>
              </a:ext>
            </a:extLst>
          </p:cNvPr>
          <p:cNvSpPr>
            <a:spLocks noGrp="1"/>
          </p:cNvSpPr>
          <p:nvPr>
            <p:ph type="sldNum" sz="quarter" idx="12"/>
          </p:nvPr>
        </p:nvSpPr>
        <p:spPr/>
        <p:txBody>
          <a:bodyPr/>
          <a:lstStyle/>
          <a:p>
            <a:r>
              <a:rPr lang="en-US" dirty="0"/>
              <a:t>Pg. </a:t>
            </a:r>
            <a:fld id="{78DF7184-9ECD-7348-AFAC-8DCF0B002CBE}" type="slidenum">
              <a:rPr lang="en-US" smtClean="0"/>
              <a:t>‹#›</a:t>
            </a:fld>
            <a:endParaRPr lang="en-US" dirty="0"/>
          </a:p>
        </p:txBody>
      </p:sp>
      <p:sp>
        <p:nvSpPr>
          <p:cNvPr id="10" name="Picture Placeholder 9">
            <a:extLst>
              <a:ext uri="{FF2B5EF4-FFF2-40B4-BE49-F238E27FC236}">
                <a16:creationId xmlns:a16="http://schemas.microsoft.com/office/drawing/2014/main" id="{2CD1B7C9-BB7B-194B-BE59-7D2378CD70F3}"/>
              </a:ext>
            </a:extLst>
          </p:cNvPr>
          <p:cNvSpPr>
            <a:spLocks noGrp="1" noChangeAspect="1"/>
          </p:cNvSpPr>
          <p:nvPr>
            <p:ph type="pic" sz="quarter" idx="13"/>
          </p:nvPr>
        </p:nvSpPr>
        <p:spPr>
          <a:xfrm>
            <a:off x="6483096" y="1271016"/>
            <a:ext cx="2084831" cy="2093135"/>
          </a:xfrm>
          <a:solidFill>
            <a:schemeClr val="bg1">
              <a:lumMod val="95000"/>
            </a:schemeClr>
          </a:solidFill>
        </p:spPr>
        <p:txBody>
          <a:bodyPr/>
          <a:lstStyle/>
          <a:p>
            <a:endParaRPr lang="en-US"/>
          </a:p>
        </p:txBody>
      </p:sp>
      <p:sp>
        <p:nvSpPr>
          <p:cNvPr id="7" name="Picture Placeholder 9">
            <a:extLst>
              <a:ext uri="{FF2B5EF4-FFF2-40B4-BE49-F238E27FC236}">
                <a16:creationId xmlns:a16="http://schemas.microsoft.com/office/drawing/2014/main" id="{93DFCE89-5520-4341-B4FF-A31A46AE0937}"/>
              </a:ext>
            </a:extLst>
          </p:cNvPr>
          <p:cNvSpPr>
            <a:spLocks noGrp="1" noChangeAspect="1"/>
          </p:cNvSpPr>
          <p:nvPr>
            <p:ph type="pic" sz="quarter" idx="14"/>
          </p:nvPr>
        </p:nvSpPr>
        <p:spPr>
          <a:xfrm>
            <a:off x="6483096" y="3639312"/>
            <a:ext cx="2084831" cy="2093135"/>
          </a:xfrm>
          <a:solidFill>
            <a:schemeClr val="bg1">
              <a:lumMod val="95000"/>
            </a:schemeClr>
          </a:solidFill>
        </p:spPr>
        <p:txBody>
          <a:bodyPr/>
          <a:lstStyle/>
          <a:p>
            <a:endParaRPr lang="en-US"/>
          </a:p>
        </p:txBody>
      </p:sp>
      <p:sp>
        <p:nvSpPr>
          <p:cNvPr id="8" name="Picture Placeholder 9">
            <a:extLst>
              <a:ext uri="{FF2B5EF4-FFF2-40B4-BE49-F238E27FC236}">
                <a16:creationId xmlns:a16="http://schemas.microsoft.com/office/drawing/2014/main" id="{5E999B79-C8BE-8147-BE8C-6A9728E91E26}"/>
              </a:ext>
            </a:extLst>
          </p:cNvPr>
          <p:cNvSpPr>
            <a:spLocks noGrp="1" noChangeAspect="1"/>
          </p:cNvSpPr>
          <p:nvPr>
            <p:ph type="pic" sz="quarter" idx="15"/>
          </p:nvPr>
        </p:nvSpPr>
        <p:spPr>
          <a:xfrm>
            <a:off x="8970262" y="1271015"/>
            <a:ext cx="2093976" cy="4462272"/>
          </a:xfrm>
          <a:solidFill>
            <a:schemeClr val="bg1">
              <a:lumMod val="95000"/>
            </a:schemeClr>
          </a:solidFill>
        </p:spPr>
        <p:txBody>
          <a:bodyPr/>
          <a:lstStyle/>
          <a:p>
            <a:endParaRPr lang="en-US" dirty="0"/>
          </a:p>
        </p:txBody>
      </p:sp>
    </p:spTree>
    <p:extLst>
      <p:ext uri="{BB962C8B-B14F-4D97-AF65-F5344CB8AC3E}">
        <p14:creationId xmlns:p14="http://schemas.microsoft.com/office/powerpoint/2010/main" val="40392217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9A46F-3674-9C96-E3A2-75A19F1BFD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49B6FC-4C06-5C4F-3F98-11B4676B46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5148F0-8E02-B7E2-3CA7-FB082093BCFC}"/>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C544B56E-68BA-C751-1E74-15AF638497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351762-760E-8B74-308C-10E31B2CCE50}"/>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7902017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1B43F-F09A-FC47-06FE-6ED0E15797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EEE359-D8D7-CBCF-94D7-1C6FA3C6CD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FC1EC8-C8C0-B78F-0BF0-0F88232F0F6E}"/>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959727F8-4616-7424-7C0E-C97A86DD83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0DD0B-4140-736B-BACE-761090FA810B}"/>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976251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EBB56-C308-0929-E803-7C7B20DC91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172D7E-B220-7187-D7F0-ABEA71DE28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C55774-BFCE-44FE-B47D-044417C95F6E}"/>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362DD9F1-1C98-1FB1-1E22-F44EBDB0C5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DF214A-5891-5C40-552C-A54B742FCA55}"/>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7479106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8AD3A-47F5-E306-CAA6-3EB91B00EB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E686CC-9468-DBDC-A66B-D34DBA5792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F7B944-7B87-74BA-6A2D-19075BB718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7EBC5F-A2E7-A5E0-DEA1-31897FD6F689}"/>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6" name="Footer Placeholder 5">
            <a:extLst>
              <a:ext uri="{FF2B5EF4-FFF2-40B4-BE49-F238E27FC236}">
                <a16:creationId xmlns:a16="http://schemas.microsoft.com/office/drawing/2014/main" id="{AFC5D672-E099-EF5E-D52F-BD071D8D2C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23BDCD-9E4F-EAA2-B229-82AA8ABF083E}"/>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2609142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A9D86-B53A-6032-681D-E1B04849CF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4C7061-5A3E-AE3D-47D6-8395D95A0B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36AE3A-5EB8-B473-2AA1-99939F03D9A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E885EC-08EC-6D2D-001A-1B677FE16B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5BFC0F-840F-28DA-9E5F-1899D0BE4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0F429A-9CA8-CE63-DFE7-70ADBE93489B}"/>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8" name="Footer Placeholder 7">
            <a:extLst>
              <a:ext uri="{FF2B5EF4-FFF2-40B4-BE49-F238E27FC236}">
                <a16:creationId xmlns:a16="http://schemas.microsoft.com/office/drawing/2014/main" id="{24CD0452-6B21-2048-01B6-81ACAE9F5F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9B5347-7AED-5B12-998A-47C830E028CD}"/>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24846659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CA9D9-F783-F01E-291E-D19AB219C2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E332F1F-805E-605D-B42B-657AF3CF812B}"/>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4" name="Footer Placeholder 3">
            <a:extLst>
              <a:ext uri="{FF2B5EF4-FFF2-40B4-BE49-F238E27FC236}">
                <a16:creationId xmlns:a16="http://schemas.microsoft.com/office/drawing/2014/main" id="{BC1670F6-91B8-B228-8ED1-F5A5635319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CBA762-7A39-552D-CF5C-6CE28E7D64A8}"/>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9773959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335A09-8522-E009-016E-4C7AC7EDFD43}"/>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3" name="Footer Placeholder 2">
            <a:extLst>
              <a:ext uri="{FF2B5EF4-FFF2-40B4-BE49-F238E27FC236}">
                <a16:creationId xmlns:a16="http://schemas.microsoft.com/office/drawing/2014/main" id="{FE72126F-3C34-AC40-5B85-8B4FFBB3885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0BF353-9E07-95DD-E3A7-0451041BA194}"/>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495058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Content Placeholder 3"/>
          <p:cNvSpPr>
            <a:spLocks noGrp="1"/>
          </p:cNvSpPr>
          <p:nvPr>
            <p:ph sz="half" idx="2"/>
          </p:nvPr>
        </p:nvSpPr>
        <p:spPr>
          <a:xfrm>
            <a:off x="875526" y="1825625"/>
            <a:ext cx="10478274"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BF59C10-739B-88F2-4129-187CA726DED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C37FCACC-227C-A99E-8D57-49CC0E336B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E37F74EC-D1F4-5038-E632-DF3DA1636C4B}"/>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85DC7FAF-14F1-BF46-BF09-CD43BAE69A70}"/>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526E6F6-DEBC-0B82-3EB5-764D7D640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7B26612B-995C-2A24-2BD7-1065CB70576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7" name="Picture 16" descr="Text&#10;&#10;Description automatically generated with medium confidence">
              <a:extLst>
                <a:ext uri="{FF2B5EF4-FFF2-40B4-BE49-F238E27FC236}">
                  <a16:creationId xmlns:a16="http://schemas.microsoft.com/office/drawing/2014/main" id="{6A6655C5-5B1F-8EFE-6391-C38D8063FD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D19716CD-C53F-F69F-CD26-8BB805BBF978}"/>
              </a:ext>
            </a:extLst>
          </p:cNvPr>
          <p:cNvSpPr txBox="1"/>
          <p:nvPr userDrawn="1"/>
        </p:nvSpPr>
        <p:spPr>
          <a:xfrm>
            <a:off x="875526" y="6376118"/>
            <a:ext cx="58751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6378431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CE745-136A-06D1-A183-81A93BD201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A0AA23E-E2BF-AC77-C360-766FEC0B5E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B2FFB17-51C1-0FDA-1536-C943C80C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11D8D5-CBB9-031D-E236-2770098AEFEA}"/>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6" name="Footer Placeholder 5">
            <a:extLst>
              <a:ext uri="{FF2B5EF4-FFF2-40B4-BE49-F238E27FC236}">
                <a16:creationId xmlns:a16="http://schemas.microsoft.com/office/drawing/2014/main" id="{116E2A32-51CA-D7C8-A98C-C9EAE270A5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3B6A34-FBE3-3EE5-55FA-F8991F9BED15}"/>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31507706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7E3DF-0089-1CF8-5CEB-200092619D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A79999-EAAD-9069-3C65-0F9B782F4A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7F0612-7C07-5058-672A-252D474FC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4B6864-7154-A102-90D3-DA5C398BAAF0}"/>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6" name="Footer Placeholder 5">
            <a:extLst>
              <a:ext uri="{FF2B5EF4-FFF2-40B4-BE49-F238E27FC236}">
                <a16:creationId xmlns:a16="http://schemas.microsoft.com/office/drawing/2014/main" id="{7ECF9F6D-2419-F01E-67A9-E9EB5D46A9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0E9046-9E77-C9E3-8FD3-5B76474D9E66}"/>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11881153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38B03-1015-D40C-FFA4-1A7BB4B0DFC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952EF8A-C85C-8820-D406-DE759E1A4D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1F9000-F891-4359-4B3A-8353C7040982}"/>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D60C7565-12D7-A89C-29C4-6A253467B8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2B61F2-5717-2A5F-9D74-0B63CB64B219}"/>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36683570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A73FF0-D817-C763-729B-43DAA1DA43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12FCE58-4D22-8D6D-8C8B-E454D1D88D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E98E27-9B9E-3AD7-FFF7-697C6E082402}"/>
              </a:ext>
            </a:extLst>
          </p:cNvPr>
          <p:cNvSpPr>
            <a:spLocks noGrp="1"/>
          </p:cNvSpPr>
          <p:nvPr>
            <p:ph type="dt" sz="half" idx="10"/>
          </p:nvPr>
        </p:nvSpPr>
        <p:spPr/>
        <p:txBody>
          <a:body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D62DA4F7-1578-E783-FC95-5C0258DC92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EC7E45-5BA6-172D-4085-92924B61DDCF}"/>
              </a:ext>
            </a:extLst>
          </p:cNvPr>
          <p:cNvSpPr>
            <a:spLocks noGrp="1"/>
          </p:cNvSpPr>
          <p:nvPr>
            <p:ph type="sldNum" sz="quarter" idx="12"/>
          </p:nvPr>
        </p:nvSpPr>
        <p:spPr/>
        <p:txBody>
          <a:bodyPr/>
          <a:lstStyle/>
          <a:p>
            <a:fld id="{E91A21E2-8192-4831-AC3C-1C714AA35B44}" type="slidenum">
              <a:rPr lang="en-US" smtClean="0"/>
              <a:t>‹#›</a:t>
            </a:fld>
            <a:endParaRPr lang="en-US"/>
          </a:p>
        </p:txBody>
      </p:sp>
    </p:spTree>
    <p:extLst>
      <p:ext uri="{BB962C8B-B14F-4D97-AF65-F5344CB8AC3E}">
        <p14:creationId xmlns:p14="http://schemas.microsoft.com/office/powerpoint/2010/main" val="89894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Content Placeholder 3"/>
          <p:cNvSpPr>
            <a:spLocks noGrp="1"/>
          </p:cNvSpPr>
          <p:nvPr>
            <p:ph sz="half" idx="2"/>
          </p:nvPr>
        </p:nvSpPr>
        <p:spPr>
          <a:xfrm>
            <a:off x="875526" y="1825625"/>
            <a:ext cx="10478274" cy="42036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BF59C10-739B-88F2-4129-187CA726DED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C37FCACC-227C-A99E-8D57-49CC0E336BBB}"/>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E37F74EC-D1F4-5038-E632-DF3DA1636C4B}"/>
              </a:ext>
            </a:extLst>
          </p:cNvPr>
          <p:cNvGrpSpPr/>
          <p:nvPr userDrawn="1"/>
        </p:nvGrpSpPr>
        <p:grpSpPr>
          <a:xfrm>
            <a:off x="7991539" y="6179083"/>
            <a:ext cx="4103580" cy="701286"/>
            <a:chOff x="7991539" y="6179083"/>
            <a:chExt cx="4103580" cy="701286"/>
          </a:xfrm>
        </p:grpSpPr>
        <p:grpSp>
          <p:nvGrpSpPr>
            <p:cNvPr id="15" name="Group 14">
              <a:extLst>
                <a:ext uri="{FF2B5EF4-FFF2-40B4-BE49-F238E27FC236}">
                  <a16:creationId xmlns:a16="http://schemas.microsoft.com/office/drawing/2014/main" id="{85DC7FAF-14F1-BF46-BF09-CD43BAE69A70}"/>
                </a:ext>
              </a:extLst>
            </p:cNvPr>
            <p:cNvGrpSpPr/>
            <p:nvPr userDrawn="1"/>
          </p:nvGrpSpPr>
          <p:grpSpPr>
            <a:xfrm>
              <a:off x="7991539" y="6179083"/>
              <a:ext cx="1353366" cy="693812"/>
              <a:chOff x="7064439" y="6179083"/>
              <a:chExt cx="1353366" cy="693812"/>
            </a:xfrm>
          </p:grpSpPr>
          <p:pic>
            <p:nvPicPr>
              <p:cNvPr id="18" name="Picture 17">
                <a:extLst>
                  <a:ext uri="{FF2B5EF4-FFF2-40B4-BE49-F238E27FC236}">
                    <a16:creationId xmlns:a16="http://schemas.microsoft.com/office/drawing/2014/main" id="{E526E6F6-DEBC-0B82-3EB5-764D7D640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9" name="Rectangle 18">
                <a:extLst>
                  <a:ext uri="{FF2B5EF4-FFF2-40B4-BE49-F238E27FC236}">
                    <a16:creationId xmlns:a16="http://schemas.microsoft.com/office/drawing/2014/main" id="{7B26612B-995C-2A24-2BD7-1065CB705763}"/>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7" name="Picture 16" descr="Text&#10;&#10;Description automatically generated with medium confidence">
              <a:extLst>
                <a:ext uri="{FF2B5EF4-FFF2-40B4-BE49-F238E27FC236}">
                  <a16:creationId xmlns:a16="http://schemas.microsoft.com/office/drawing/2014/main" id="{6A6655C5-5B1F-8EFE-6391-C38D8063FD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0" name="TextBox 19">
            <a:extLst>
              <a:ext uri="{FF2B5EF4-FFF2-40B4-BE49-F238E27FC236}">
                <a16:creationId xmlns:a16="http://schemas.microsoft.com/office/drawing/2014/main" id="{D19716CD-C53F-F69F-CD26-8BB805BBF978}"/>
              </a:ext>
            </a:extLst>
          </p:cNvPr>
          <p:cNvSpPr txBox="1"/>
          <p:nvPr userDrawn="1"/>
        </p:nvSpPr>
        <p:spPr>
          <a:xfrm>
            <a:off x="875526" y="6376118"/>
            <a:ext cx="587514"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1282851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800"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524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524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19D66324-E694-CC09-4B3C-1149EB16B5C6}"/>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BF00507-3FD7-2C9C-E41F-E36165D4C374}"/>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794C0A75-591C-19AB-BC29-A581CCBBC7DE}"/>
              </a:ext>
            </a:extLst>
          </p:cNvPr>
          <p:cNvGrpSpPr/>
          <p:nvPr userDrawn="1"/>
        </p:nvGrpSpPr>
        <p:grpSpPr>
          <a:xfrm>
            <a:off x="7991539" y="6179083"/>
            <a:ext cx="4103580" cy="701286"/>
            <a:chOff x="7991539" y="6179083"/>
            <a:chExt cx="4103580" cy="701286"/>
          </a:xfrm>
        </p:grpSpPr>
        <p:grpSp>
          <p:nvGrpSpPr>
            <p:cNvPr id="17" name="Group 16">
              <a:extLst>
                <a:ext uri="{FF2B5EF4-FFF2-40B4-BE49-F238E27FC236}">
                  <a16:creationId xmlns:a16="http://schemas.microsoft.com/office/drawing/2014/main" id="{8C0C492D-04E1-F301-FC48-9F828C9F56A4}"/>
                </a:ext>
              </a:extLst>
            </p:cNvPr>
            <p:cNvGrpSpPr/>
            <p:nvPr userDrawn="1"/>
          </p:nvGrpSpPr>
          <p:grpSpPr>
            <a:xfrm>
              <a:off x="7991539" y="6179083"/>
              <a:ext cx="1353366" cy="693812"/>
              <a:chOff x="7064439" y="6179083"/>
              <a:chExt cx="1353366" cy="693812"/>
            </a:xfrm>
          </p:grpSpPr>
          <p:pic>
            <p:nvPicPr>
              <p:cNvPr id="20" name="Picture 19">
                <a:extLst>
                  <a:ext uri="{FF2B5EF4-FFF2-40B4-BE49-F238E27FC236}">
                    <a16:creationId xmlns:a16="http://schemas.microsoft.com/office/drawing/2014/main" id="{31FD3C56-9560-56F6-55AC-F9FBF63A6F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21" name="Rectangle 20">
                <a:extLst>
                  <a:ext uri="{FF2B5EF4-FFF2-40B4-BE49-F238E27FC236}">
                    <a16:creationId xmlns:a16="http://schemas.microsoft.com/office/drawing/2014/main" id="{BF9764A3-F434-A7AB-747E-BC50C6D1AFE0}"/>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9" name="Picture 18" descr="Text&#10;&#10;Description automatically generated with medium confidence">
              <a:extLst>
                <a:ext uri="{FF2B5EF4-FFF2-40B4-BE49-F238E27FC236}">
                  <a16:creationId xmlns:a16="http://schemas.microsoft.com/office/drawing/2014/main" id="{951D548B-C06C-6123-D53B-8FCC8FFF7A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22" name="TextBox 21">
            <a:extLst>
              <a:ext uri="{FF2B5EF4-FFF2-40B4-BE49-F238E27FC236}">
                <a16:creationId xmlns:a16="http://schemas.microsoft.com/office/drawing/2014/main" id="{5625AFC4-5135-8EFA-17DF-6DB427003F89}"/>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3701784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18" name="TextBox 17"/>
          <p:cNvSpPr txBox="1">
            <a:spLocks noChangeArrowheads="1"/>
          </p:cNvSpPr>
          <p:nvPr userDrawn="1"/>
        </p:nvSpPr>
        <p:spPr bwMode="auto">
          <a:xfrm>
            <a:off x="1963899" y="591856"/>
            <a:ext cx="36647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r" eaLnBrk="1" hangingPunct="1"/>
            <a:r>
              <a:rPr lang="en-US" altLang="en-US" sz="4400" b="1" dirty="0">
                <a:solidFill>
                  <a:srgbClr val="4C4C4C"/>
                </a:solidFill>
                <a:latin typeface="Karla" pitchFamily="2" charset="0"/>
                <a:cs typeface="Karla" pitchFamily="2" charset="0"/>
              </a:rPr>
              <a:t>Presentation</a:t>
            </a:r>
            <a:endParaRPr lang="en-US" altLang="en-US" sz="4400" b="1" dirty="0">
              <a:solidFill>
                <a:srgbClr val="F47920"/>
              </a:solidFill>
              <a:latin typeface="Karla" pitchFamily="2" charset="0"/>
              <a:cs typeface="Karla" pitchFamily="2" charset="0"/>
            </a:endParaRPr>
          </a:p>
        </p:txBody>
      </p:sp>
      <p:sp>
        <p:nvSpPr>
          <p:cNvPr id="31" name="TextBox 30"/>
          <p:cNvSpPr txBox="1">
            <a:spLocks noChangeArrowheads="1"/>
          </p:cNvSpPr>
          <p:nvPr userDrawn="1"/>
        </p:nvSpPr>
        <p:spPr bwMode="auto">
          <a:xfrm>
            <a:off x="6488002" y="591856"/>
            <a:ext cx="35095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dirty="0">
                <a:solidFill>
                  <a:srgbClr val="F47920"/>
                </a:solidFill>
                <a:latin typeface="Karla" pitchFamily="2" charset="0"/>
                <a:cs typeface="Karla" pitchFamily="2" charset="0"/>
              </a:rPr>
              <a:t>Outline</a:t>
            </a:r>
          </a:p>
        </p:txBody>
      </p:sp>
      <p:sp>
        <p:nvSpPr>
          <p:cNvPr id="41" name="Text Placeholder 40"/>
          <p:cNvSpPr>
            <a:spLocks noGrp="1"/>
          </p:cNvSpPr>
          <p:nvPr>
            <p:ph type="body" sz="quarter" idx="17" hasCustomPrompt="1"/>
          </p:nvPr>
        </p:nvSpPr>
        <p:spPr>
          <a:xfrm>
            <a:off x="1213602" y="1690688"/>
            <a:ext cx="4306887" cy="605252"/>
          </a:xfrm>
        </p:spPr>
        <p:txBody>
          <a:bodyPr>
            <a:noAutofit/>
          </a:bodyPr>
          <a:lstStyle>
            <a:lvl1pPr marL="0" indent="0">
              <a:buNone/>
              <a:defRPr sz="2000" b="1" baseline="0"/>
            </a:lvl1pPr>
          </a:lstStyle>
          <a:p>
            <a:pPr lvl="0"/>
            <a:r>
              <a:rPr lang="en-US" dirty="0"/>
              <a:t>WORDS ABOUT THE COMPANY</a:t>
            </a:r>
          </a:p>
        </p:txBody>
      </p:sp>
      <p:sp>
        <p:nvSpPr>
          <p:cNvPr id="42" name="Text Placeholder 40"/>
          <p:cNvSpPr>
            <a:spLocks noGrp="1"/>
          </p:cNvSpPr>
          <p:nvPr>
            <p:ph type="body" sz="quarter" idx="18" hasCustomPrompt="1"/>
          </p:nvPr>
        </p:nvSpPr>
        <p:spPr>
          <a:xfrm>
            <a:off x="1213602" y="4062534"/>
            <a:ext cx="4306887" cy="605252"/>
          </a:xfrm>
        </p:spPr>
        <p:txBody>
          <a:bodyPr>
            <a:noAutofit/>
          </a:bodyPr>
          <a:lstStyle>
            <a:lvl1pPr marL="0" indent="0">
              <a:buNone/>
              <a:defRPr sz="2000" b="1" baseline="0"/>
            </a:lvl1pPr>
          </a:lstStyle>
          <a:p>
            <a:pPr lvl="0"/>
            <a:r>
              <a:rPr lang="en-US" dirty="0"/>
              <a:t>WHAT WE DO</a:t>
            </a:r>
          </a:p>
        </p:txBody>
      </p:sp>
      <p:sp>
        <p:nvSpPr>
          <p:cNvPr id="45" name="Text Placeholder 40"/>
          <p:cNvSpPr>
            <a:spLocks noGrp="1"/>
          </p:cNvSpPr>
          <p:nvPr>
            <p:ph type="body" sz="quarter" idx="19" hasCustomPrompt="1"/>
          </p:nvPr>
        </p:nvSpPr>
        <p:spPr>
          <a:xfrm>
            <a:off x="1213602" y="5248457"/>
            <a:ext cx="4306887" cy="605252"/>
          </a:xfrm>
        </p:spPr>
        <p:txBody>
          <a:bodyPr>
            <a:noAutofit/>
          </a:bodyPr>
          <a:lstStyle>
            <a:lvl1pPr marL="0" indent="0">
              <a:buNone/>
              <a:defRPr sz="2000" b="1" baseline="0"/>
            </a:lvl1pPr>
          </a:lstStyle>
          <a:p>
            <a:pPr lvl="0"/>
            <a:r>
              <a:rPr lang="en-US" dirty="0"/>
              <a:t>OUR STARTEGY</a:t>
            </a:r>
          </a:p>
        </p:txBody>
      </p:sp>
      <p:sp>
        <p:nvSpPr>
          <p:cNvPr id="46" name="Text Placeholder 40"/>
          <p:cNvSpPr>
            <a:spLocks noGrp="1"/>
          </p:cNvSpPr>
          <p:nvPr>
            <p:ph type="body" sz="quarter" idx="20" hasCustomPrompt="1"/>
          </p:nvPr>
        </p:nvSpPr>
        <p:spPr>
          <a:xfrm>
            <a:off x="1213602" y="2876611"/>
            <a:ext cx="4306887" cy="605252"/>
          </a:xfrm>
        </p:spPr>
        <p:txBody>
          <a:bodyPr>
            <a:noAutofit/>
          </a:bodyPr>
          <a:lstStyle>
            <a:lvl1pPr marL="0" indent="0">
              <a:buNone/>
              <a:defRPr sz="2000" b="1" baseline="0"/>
            </a:lvl1pPr>
          </a:lstStyle>
          <a:p>
            <a:pPr lvl="0"/>
            <a:r>
              <a:rPr lang="en-US" dirty="0"/>
              <a:t>TEAM SLIDE</a:t>
            </a:r>
          </a:p>
        </p:txBody>
      </p:sp>
      <p:sp>
        <p:nvSpPr>
          <p:cNvPr id="47" name="Text Placeholder 40"/>
          <p:cNvSpPr>
            <a:spLocks noGrp="1"/>
          </p:cNvSpPr>
          <p:nvPr>
            <p:ph type="body" sz="quarter" idx="21" hasCustomPrompt="1"/>
          </p:nvPr>
        </p:nvSpPr>
        <p:spPr>
          <a:xfrm>
            <a:off x="6605986" y="1690688"/>
            <a:ext cx="4306887" cy="605252"/>
          </a:xfrm>
        </p:spPr>
        <p:txBody>
          <a:bodyPr>
            <a:noAutofit/>
          </a:bodyPr>
          <a:lstStyle>
            <a:lvl1pPr marL="0" indent="0">
              <a:buNone/>
              <a:defRPr sz="2000" b="1" baseline="0"/>
            </a:lvl1pPr>
          </a:lstStyle>
          <a:p>
            <a:pPr lvl="0"/>
            <a:r>
              <a:rPr lang="en-US" dirty="0"/>
              <a:t>OUR LATEST WORK</a:t>
            </a:r>
          </a:p>
        </p:txBody>
      </p:sp>
      <p:sp>
        <p:nvSpPr>
          <p:cNvPr id="48" name="Text Placeholder 40"/>
          <p:cNvSpPr>
            <a:spLocks noGrp="1"/>
          </p:cNvSpPr>
          <p:nvPr>
            <p:ph type="body" sz="quarter" idx="22" hasCustomPrompt="1"/>
          </p:nvPr>
        </p:nvSpPr>
        <p:spPr>
          <a:xfrm>
            <a:off x="6605986" y="2876611"/>
            <a:ext cx="4306887" cy="605252"/>
          </a:xfrm>
        </p:spPr>
        <p:txBody>
          <a:bodyPr>
            <a:noAutofit/>
          </a:bodyPr>
          <a:lstStyle>
            <a:lvl1pPr marL="0" indent="0">
              <a:buNone/>
              <a:defRPr sz="2000" b="1" baseline="0"/>
            </a:lvl1pPr>
          </a:lstStyle>
          <a:p>
            <a:pPr lvl="0"/>
            <a:r>
              <a:rPr lang="en-US" dirty="0"/>
              <a:t>MAIN STEPS</a:t>
            </a:r>
          </a:p>
        </p:txBody>
      </p:sp>
      <p:sp>
        <p:nvSpPr>
          <p:cNvPr id="49" name="Text Placeholder 40"/>
          <p:cNvSpPr>
            <a:spLocks noGrp="1"/>
          </p:cNvSpPr>
          <p:nvPr>
            <p:ph type="body" sz="quarter" idx="23" hasCustomPrompt="1"/>
          </p:nvPr>
        </p:nvSpPr>
        <p:spPr>
          <a:xfrm>
            <a:off x="6605986" y="5248457"/>
            <a:ext cx="4306887" cy="605252"/>
          </a:xfrm>
        </p:spPr>
        <p:txBody>
          <a:bodyPr>
            <a:noAutofit/>
          </a:bodyPr>
          <a:lstStyle>
            <a:lvl1pPr marL="0" indent="0">
              <a:buNone/>
              <a:defRPr sz="2000" b="1" baseline="0"/>
            </a:lvl1pPr>
          </a:lstStyle>
          <a:p>
            <a:pPr lvl="0"/>
            <a:r>
              <a:rPr lang="en-US" dirty="0"/>
              <a:t>CONCLUSION</a:t>
            </a:r>
          </a:p>
        </p:txBody>
      </p:sp>
      <p:sp>
        <p:nvSpPr>
          <p:cNvPr id="50" name="Text Placeholder 40"/>
          <p:cNvSpPr>
            <a:spLocks noGrp="1"/>
          </p:cNvSpPr>
          <p:nvPr>
            <p:ph type="body" sz="quarter" idx="24" hasCustomPrompt="1"/>
          </p:nvPr>
        </p:nvSpPr>
        <p:spPr>
          <a:xfrm>
            <a:off x="6605986" y="4062534"/>
            <a:ext cx="4306887" cy="605252"/>
          </a:xfrm>
        </p:spPr>
        <p:txBody>
          <a:bodyPr>
            <a:noAutofit/>
          </a:bodyPr>
          <a:lstStyle>
            <a:lvl1pPr marL="0" indent="0">
              <a:buNone/>
              <a:defRPr sz="2000" b="1" baseline="0"/>
            </a:lvl1pPr>
          </a:lstStyle>
          <a:p>
            <a:pPr lvl="0"/>
            <a:r>
              <a:rPr lang="en-US" dirty="0"/>
              <a:t>ANALYSIS</a:t>
            </a:r>
          </a:p>
        </p:txBody>
      </p:sp>
      <p:sp>
        <p:nvSpPr>
          <p:cNvPr id="7" name="Rectangle 6">
            <a:extLst>
              <a:ext uri="{FF2B5EF4-FFF2-40B4-BE49-F238E27FC236}">
                <a16:creationId xmlns:a16="http://schemas.microsoft.com/office/drawing/2014/main" id="{476CDC36-A825-8861-B3B3-DF77FB8A3764}"/>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962A178D-4B73-9EA5-6074-4BA1D6EEF76F}"/>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E1746F00-AC2E-9DFA-534A-2B56D787C362}"/>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AF54F601-9030-8983-4415-F269D8B68AD7}"/>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1D16856C-3D17-FF21-3BE7-91EAA3E819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1C6AC7D4-4A97-8B6C-9F0F-D53B9EB0225F}"/>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4" name="Picture 13" descr="Text&#10;&#10;Description automatically generated with medium confidence">
              <a:extLst>
                <a:ext uri="{FF2B5EF4-FFF2-40B4-BE49-F238E27FC236}">
                  <a16:creationId xmlns:a16="http://schemas.microsoft.com/office/drawing/2014/main" id="{CE5458B5-AD63-18A5-1AA5-57C6D216AFA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7" name="TextBox 16">
            <a:extLst>
              <a:ext uri="{FF2B5EF4-FFF2-40B4-BE49-F238E27FC236}">
                <a16:creationId xmlns:a16="http://schemas.microsoft.com/office/drawing/2014/main" id="{6BC00D6B-91D7-5B57-AAC3-3726FCC97D4A}"/>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649535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stru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6E39B35-C3C8-D430-B42F-9872E24F3488}"/>
              </a:ext>
            </a:extLst>
          </p:cNvPr>
          <p:cNvSpPr/>
          <p:nvPr userDrawn="1"/>
        </p:nvSpPr>
        <p:spPr>
          <a:xfrm>
            <a:off x="0" y="6202680"/>
            <a:ext cx="12192000" cy="65465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ED1DE735-D7B3-B082-212A-A0B0D44FED3A}"/>
              </a:ext>
            </a:extLst>
          </p:cNvPr>
          <p:cNvSpPr/>
          <p:nvPr userDrawn="1"/>
        </p:nvSpPr>
        <p:spPr>
          <a:xfrm>
            <a:off x="453176" y="6202680"/>
            <a:ext cx="1365793" cy="654653"/>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19C5CC97-1F11-9E4B-1EF5-735096ADD5EB}"/>
              </a:ext>
            </a:extLst>
          </p:cNvPr>
          <p:cNvGrpSpPr/>
          <p:nvPr userDrawn="1"/>
        </p:nvGrpSpPr>
        <p:grpSpPr>
          <a:xfrm>
            <a:off x="7991539" y="6179083"/>
            <a:ext cx="4103580" cy="701286"/>
            <a:chOff x="7991539" y="6179083"/>
            <a:chExt cx="4103580" cy="701286"/>
          </a:xfrm>
        </p:grpSpPr>
        <p:grpSp>
          <p:nvGrpSpPr>
            <p:cNvPr id="13" name="Group 12">
              <a:extLst>
                <a:ext uri="{FF2B5EF4-FFF2-40B4-BE49-F238E27FC236}">
                  <a16:creationId xmlns:a16="http://schemas.microsoft.com/office/drawing/2014/main" id="{4E4AF4FC-711B-9A2C-C1FC-588A25C94399}"/>
                </a:ext>
              </a:extLst>
            </p:cNvPr>
            <p:cNvGrpSpPr/>
            <p:nvPr userDrawn="1"/>
          </p:nvGrpSpPr>
          <p:grpSpPr>
            <a:xfrm>
              <a:off x="7991539" y="6179083"/>
              <a:ext cx="1353366" cy="693812"/>
              <a:chOff x="7064439" y="6179083"/>
              <a:chExt cx="1353366" cy="693812"/>
            </a:xfrm>
          </p:grpSpPr>
          <p:pic>
            <p:nvPicPr>
              <p:cNvPr id="15" name="Picture 14">
                <a:extLst>
                  <a:ext uri="{FF2B5EF4-FFF2-40B4-BE49-F238E27FC236}">
                    <a16:creationId xmlns:a16="http://schemas.microsoft.com/office/drawing/2014/main" id="{DC081DF0-A9A6-B49D-D334-EF9694A6F8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9109" y="6179083"/>
                <a:ext cx="1148696" cy="693812"/>
              </a:xfrm>
              <a:prstGeom prst="rect">
                <a:avLst/>
              </a:prstGeom>
            </p:spPr>
          </p:pic>
          <p:sp>
            <p:nvSpPr>
              <p:cNvPr id="16" name="Rectangle 15">
                <a:extLst>
                  <a:ext uri="{FF2B5EF4-FFF2-40B4-BE49-F238E27FC236}">
                    <a16:creationId xmlns:a16="http://schemas.microsoft.com/office/drawing/2014/main" id="{35B4F8E3-F9AF-B9BA-11DC-49F9C2DADB88}"/>
                  </a:ext>
                </a:extLst>
              </p:cNvPr>
              <p:cNvSpPr/>
              <p:nvPr userDrawn="1"/>
            </p:nvSpPr>
            <p:spPr>
              <a:xfrm rot="5400000" flipV="1">
                <a:off x="6833827" y="6477869"/>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4" name="Picture 13" descr="Text&#10;&#10;Description automatically generated with medium confidence">
              <a:extLst>
                <a:ext uri="{FF2B5EF4-FFF2-40B4-BE49-F238E27FC236}">
                  <a16:creationId xmlns:a16="http://schemas.microsoft.com/office/drawing/2014/main" id="{36C7FC74-8EC4-BB5C-6AB7-F8AF7F16DA2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3974"/>
            <a:stretch/>
          </p:blipFill>
          <p:spPr>
            <a:xfrm>
              <a:off x="9736977" y="6208064"/>
              <a:ext cx="2358142" cy="672305"/>
            </a:xfrm>
            <a:prstGeom prst="rect">
              <a:avLst/>
            </a:prstGeom>
            <a:effectLst>
              <a:outerShdw blurRad="63500" sx="102000" sy="102000" algn="ctr" rotWithShape="0">
                <a:prstClr val="black">
                  <a:alpha val="40000"/>
                </a:prstClr>
              </a:outerShdw>
            </a:effectLst>
          </p:spPr>
        </p:pic>
      </p:grpSp>
      <p:sp>
        <p:nvSpPr>
          <p:cNvPr id="17" name="TextBox 16">
            <a:extLst>
              <a:ext uri="{FF2B5EF4-FFF2-40B4-BE49-F238E27FC236}">
                <a16:creationId xmlns:a16="http://schemas.microsoft.com/office/drawing/2014/main" id="{140B3E5F-DBC5-B2DD-EF7E-52D2113B610B}"/>
              </a:ext>
            </a:extLst>
          </p:cNvPr>
          <p:cNvSpPr txBox="1"/>
          <p:nvPr userDrawn="1"/>
        </p:nvSpPr>
        <p:spPr>
          <a:xfrm>
            <a:off x="875526" y="6376118"/>
            <a:ext cx="441581" cy="307777"/>
          </a:xfrm>
          <a:prstGeom prst="rect">
            <a:avLst/>
          </a:prstGeom>
          <a:noFill/>
        </p:spPr>
        <p:txBody>
          <a:bodyPr wrap="square" rtlCol="0">
            <a:spAutoFit/>
          </a:bodyPr>
          <a:lstStyle/>
          <a:p>
            <a:pPr algn="ctr"/>
            <a:fld id="{702CD679-355E-7B46-83D4-5578ABA93F62}" type="slidenum">
              <a:rPr lang="en-US" sz="1400" b="1" smtClean="0">
                <a:latin typeface="Karla" pitchFamily="2" charset="77"/>
              </a:rPr>
              <a:pPr algn="ctr"/>
              <a:t>‹#›</a:t>
            </a:fld>
            <a:endParaRPr lang="en-US" sz="1400" b="1" dirty="0">
              <a:latin typeface="Karla" pitchFamily="2" charset="77"/>
            </a:endParaRPr>
          </a:p>
        </p:txBody>
      </p:sp>
    </p:spTree>
    <p:extLst>
      <p:ext uri="{BB962C8B-B14F-4D97-AF65-F5344CB8AC3E}">
        <p14:creationId xmlns:p14="http://schemas.microsoft.com/office/powerpoint/2010/main" val="410531239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theme" Target="../theme/theme2.xml"/><Relationship Id="rId1"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5" Type="http://schemas.openxmlformats.org/officeDocument/2006/relationships/image" Target="../media/image3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4.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picture containing person, flying, photo, field&#10;&#10;Description automatically generated">
            <a:extLst>
              <a:ext uri="{FF2B5EF4-FFF2-40B4-BE49-F238E27FC236}">
                <a16:creationId xmlns:a16="http://schemas.microsoft.com/office/drawing/2014/main" id="{CD46659E-3DEB-C543-2AC3-5426D7C22DAB}"/>
              </a:ext>
            </a:extLst>
          </p:cNvPr>
          <p:cNvPicPr>
            <a:picLocks noChangeAspect="1"/>
          </p:cNvPicPr>
          <p:nvPr userDrawn="1"/>
        </p:nvPicPr>
        <p:blipFill rotWithShape="1">
          <a:blip r:embed="rId50">
            <a:extLst>
              <a:ext uri="{28A0092B-C50C-407E-A947-70E740481C1C}">
                <a14:useLocalDpi xmlns:a14="http://schemas.microsoft.com/office/drawing/2010/main" val="0"/>
              </a:ext>
            </a:extLst>
          </a:blip>
          <a:srcRect t="19468"/>
          <a:stretch/>
        </p:blipFill>
        <p:spPr>
          <a:xfrm>
            <a:off x="1" y="0"/>
            <a:ext cx="12191999" cy="684808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8"/>
          <p:cNvSpPr/>
          <p:nvPr userDrawn="1"/>
        </p:nvSpPr>
        <p:spPr>
          <a:xfrm>
            <a:off x="0" y="-3582"/>
            <a:ext cx="12192000" cy="14455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8707933"/>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51" r:id="rId3"/>
    <p:sldLayoutId id="2147483650" r:id="rId4"/>
    <p:sldLayoutId id="2147483652" r:id="rId5"/>
    <p:sldLayoutId id="2147483693" r:id="rId6"/>
    <p:sldLayoutId id="2147483653" r:id="rId7"/>
    <p:sldLayoutId id="2147483654" r:id="rId8"/>
    <p:sldLayoutId id="2147483676" r:id="rId9"/>
    <p:sldLayoutId id="2147483673" r:id="rId10"/>
    <p:sldLayoutId id="2147483655" r:id="rId11"/>
    <p:sldLayoutId id="2147483656" r:id="rId12"/>
    <p:sldLayoutId id="2147483657" r:id="rId13"/>
    <p:sldLayoutId id="2147483658" r:id="rId14"/>
    <p:sldLayoutId id="2147483670" r:id="rId15"/>
    <p:sldLayoutId id="2147483659" r:id="rId16"/>
    <p:sldLayoutId id="2147483660" r:id="rId17"/>
    <p:sldLayoutId id="2147483661" r:id="rId18"/>
    <p:sldLayoutId id="2147483664" r:id="rId19"/>
    <p:sldLayoutId id="2147483677" r:id="rId20"/>
    <p:sldLayoutId id="2147483671" r:id="rId21"/>
    <p:sldLayoutId id="2147483674" r:id="rId22"/>
    <p:sldLayoutId id="2147483672" r:id="rId23"/>
    <p:sldLayoutId id="2147483679" r:id="rId24"/>
    <p:sldLayoutId id="2147483678"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708" r:id="rId34"/>
    <p:sldLayoutId id="2147483688" r:id="rId35"/>
    <p:sldLayoutId id="2147483689" r:id="rId36"/>
    <p:sldLayoutId id="2147483690" r:id="rId37"/>
    <p:sldLayoutId id="2147483691" r:id="rId38"/>
    <p:sldLayoutId id="2147483692" r:id="rId39"/>
    <p:sldLayoutId id="2147483694" r:id="rId40"/>
    <p:sldLayoutId id="2147483695" r:id="rId41"/>
    <p:sldLayoutId id="2147483699" r:id="rId42"/>
    <p:sldLayoutId id="2147483700" r:id="rId43"/>
    <p:sldLayoutId id="2147483701" r:id="rId44"/>
    <p:sldLayoutId id="2147483702" r:id="rId45"/>
    <p:sldLayoutId id="2147483706" r:id="rId46"/>
    <p:sldLayoutId id="2147483709" r:id="rId47"/>
    <p:sldLayoutId id="2147483716" r:id="rId48"/>
  </p:sldLayoutIdLst>
  <p:hf hdr="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picture containing computer&#10;&#10;Description automatically generated">
            <a:extLst>
              <a:ext uri="{FF2B5EF4-FFF2-40B4-BE49-F238E27FC236}">
                <a16:creationId xmlns:a16="http://schemas.microsoft.com/office/drawing/2014/main" id="{3F991CCE-8DC1-2345-AE0F-74CF7EAD684C}"/>
              </a:ext>
            </a:extLst>
          </p:cNvPr>
          <p:cNvPicPr>
            <a:picLocks noChangeAspect="1"/>
          </p:cNvPicPr>
          <p:nvPr userDrawn="1"/>
        </p:nvPicPr>
        <p:blipFill>
          <a:blip r:embed="rId3"/>
          <a:stretch>
            <a:fillRect/>
          </a:stretch>
        </p:blipFill>
        <p:spPr>
          <a:xfrm>
            <a:off x="12700" y="0"/>
            <a:ext cx="12179300" cy="6858000"/>
          </a:xfrm>
          <a:prstGeom prst="rect">
            <a:avLst/>
          </a:prstGeom>
        </p:spPr>
      </p:pic>
      <p:sp>
        <p:nvSpPr>
          <p:cNvPr id="6" name="Slide Number Placeholder 5">
            <a:extLst>
              <a:ext uri="{FF2B5EF4-FFF2-40B4-BE49-F238E27FC236}">
                <a16:creationId xmlns:a16="http://schemas.microsoft.com/office/drawing/2014/main" id="{03F82D74-EA09-844B-9668-EED0D290337D}"/>
              </a:ext>
            </a:extLst>
          </p:cNvPr>
          <p:cNvSpPr>
            <a:spLocks noGrp="1"/>
          </p:cNvSpPr>
          <p:nvPr>
            <p:ph type="sldNum" sz="quarter" idx="4"/>
          </p:nvPr>
        </p:nvSpPr>
        <p:spPr>
          <a:xfrm>
            <a:off x="11189616" y="6356350"/>
            <a:ext cx="701511" cy="365125"/>
          </a:xfrm>
          <a:prstGeom prst="rect">
            <a:avLst/>
          </a:prstGeom>
        </p:spPr>
        <p:txBody>
          <a:bodyPr vert="horz" lIns="91440" tIns="45720" rIns="91440" bIns="45720" rtlCol="0" anchor="ctr"/>
          <a:lstStyle>
            <a:lvl1pPr algn="l">
              <a:defRPr sz="1200">
                <a:solidFill>
                  <a:schemeClr val="bg1"/>
                </a:solidFill>
              </a:defRPr>
            </a:lvl1pPr>
          </a:lstStyle>
          <a:p>
            <a:r>
              <a:rPr lang="en-US" dirty="0"/>
              <a:t>Pg. </a:t>
            </a:r>
            <a:fld id="{728A2C7C-8AF6-274D-B025-130DDA86E938}" type="slidenum">
              <a:rPr lang="en-US" smtClean="0"/>
              <a:pPr/>
              <a:t>‹#›</a:t>
            </a:fld>
            <a:endParaRPr lang="en-US" dirty="0"/>
          </a:p>
        </p:txBody>
      </p:sp>
      <p:sp>
        <p:nvSpPr>
          <p:cNvPr id="2" name="MSIPCMContentMarking" descr="{&quot;HashCode&quot;:191418863,&quot;Placement&quot;:&quot;Footer&quot;,&quot;Top&quot;:517.997253,&quot;Left&quot;:0.0,&quot;SlideWidth&quot;:960,&quot;SlideHeight&quot;:540}">
            <a:extLst>
              <a:ext uri="{FF2B5EF4-FFF2-40B4-BE49-F238E27FC236}">
                <a16:creationId xmlns:a16="http://schemas.microsoft.com/office/drawing/2014/main" id="{A43942DA-7A8C-F4EB-D56C-E3BBA5464B65}"/>
              </a:ext>
            </a:extLst>
          </p:cNvPr>
          <p:cNvSpPr txBox="1"/>
          <p:nvPr userDrawn="1"/>
        </p:nvSpPr>
        <p:spPr>
          <a:xfrm>
            <a:off x="0" y="6578565"/>
            <a:ext cx="1799536" cy="279435"/>
          </a:xfrm>
          <a:prstGeom prst="rect">
            <a:avLst/>
          </a:prstGeom>
          <a:noFill/>
        </p:spPr>
        <p:txBody>
          <a:bodyPr vert="horz" wrap="square" lIns="0" tIns="0" rIns="0" bIns="0" rtlCol="0" anchor="ctr" anchorCtr="1">
            <a:spAutoFit/>
          </a:bodyPr>
          <a:lstStyle/>
          <a:p>
            <a:pPr algn="l">
              <a:spcBef>
                <a:spcPts val="0"/>
              </a:spcBef>
              <a:spcAft>
                <a:spcPts val="0"/>
              </a:spcAft>
            </a:pPr>
            <a:r>
              <a:rPr lang="en-US" sz="1100">
                <a:solidFill>
                  <a:srgbClr val="000000"/>
                </a:solidFill>
                <a:latin typeface="Calibri" panose="020F0502020204030204" pitchFamily="34" charset="0"/>
              </a:rPr>
              <a:t>Classification: Protected B</a:t>
            </a:r>
          </a:p>
        </p:txBody>
      </p:sp>
    </p:spTree>
    <p:extLst>
      <p:ext uri="{BB962C8B-B14F-4D97-AF65-F5344CB8AC3E}">
        <p14:creationId xmlns:p14="http://schemas.microsoft.com/office/powerpoint/2010/main" val="131163614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picture containing computer, cat&#10;&#10;Description automatically generated">
            <a:extLst>
              <a:ext uri="{FF2B5EF4-FFF2-40B4-BE49-F238E27FC236}">
                <a16:creationId xmlns:a16="http://schemas.microsoft.com/office/drawing/2014/main" id="{1CDA829D-7B74-C44B-BC0B-BB419D85C947}"/>
              </a:ext>
            </a:extLst>
          </p:cNvPr>
          <p:cNvPicPr>
            <a:picLocks noChangeAspect="1"/>
          </p:cNvPicPr>
          <p:nvPr userDrawn="1"/>
        </p:nvPicPr>
        <p:blipFill>
          <a:blip r:embed="rId5"/>
          <a:stretch>
            <a:fillRect/>
          </a:stretch>
        </p:blipFill>
        <p:spPr>
          <a:xfrm>
            <a:off x="0" y="0"/>
            <a:ext cx="12179300" cy="6858000"/>
          </a:xfrm>
          <a:prstGeom prst="rect">
            <a:avLst/>
          </a:prstGeom>
        </p:spPr>
      </p:pic>
      <p:sp>
        <p:nvSpPr>
          <p:cNvPr id="2" name="Title Placeholder 1">
            <a:extLst>
              <a:ext uri="{FF2B5EF4-FFF2-40B4-BE49-F238E27FC236}">
                <a16:creationId xmlns:a16="http://schemas.microsoft.com/office/drawing/2014/main" id="{CA444E27-F398-AB4A-A5CE-725CE9AF4E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444C3C-EC14-7D49-816C-83B8277079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1B006B7-8F16-1749-8994-FD8137EA54FB}"/>
              </a:ext>
            </a:extLst>
          </p:cNvPr>
          <p:cNvSpPr>
            <a:spLocks noGrp="1"/>
          </p:cNvSpPr>
          <p:nvPr>
            <p:ph type="sldNum" sz="quarter" idx="4"/>
          </p:nvPr>
        </p:nvSpPr>
        <p:spPr>
          <a:xfrm>
            <a:off x="11192256" y="6356350"/>
            <a:ext cx="704088" cy="365125"/>
          </a:xfrm>
          <a:prstGeom prst="rect">
            <a:avLst/>
          </a:prstGeom>
        </p:spPr>
        <p:txBody>
          <a:bodyPr vert="horz" lIns="91440" tIns="45720" rIns="91440" bIns="45720" rtlCol="0" anchor="ctr"/>
          <a:lstStyle>
            <a:lvl1pPr algn="l">
              <a:defRPr sz="1200">
                <a:solidFill>
                  <a:schemeClr val="tx1"/>
                </a:solidFill>
              </a:defRPr>
            </a:lvl1pPr>
          </a:lstStyle>
          <a:p>
            <a:r>
              <a:rPr lang="en-US" dirty="0"/>
              <a:t>Pg. </a:t>
            </a:r>
            <a:fld id="{78DF7184-9ECD-7348-AFAC-8DCF0B002CBE}" type="slidenum">
              <a:rPr lang="en-US" smtClean="0"/>
              <a:pPr/>
              <a:t>‹#›</a:t>
            </a:fld>
            <a:endParaRPr lang="en-US" dirty="0"/>
          </a:p>
        </p:txBody>
      </p:sp>
      <p:sp>
        <p:nvSpPr>
          <p:cNvPr id="4" name="MSIPCMContentMarking" descr="{&quot;HashCode&quot;:191418863,&quot;Placement&quot;:&quot;Footer&quot;,&quot;Top&quot;:517.997253,&quot;Left&quot;:0.0,&quot;SlideWidth&quot;:960,&quot;SlideHeight&quot;:540}">
            <a:extLst>
              <a:ext uri="{FF2B5EF4-FFF2-40B4-BE49-F238E27FC236}">
                <a16:creationId xmlns:a16="http://schemas.microsoft.com/office/drawing/2014/main" id="{40861521-21FB-3ABF-F1A8-B4F7C15C955A}"/>
              </a:ext>
            </a:extLst>
          </p:cNvPr>
          <p:cNvSpPr txBox="1"/>
          <p:nvPr userDrawn="1"/>
        </p:nvSpPr>
        <p:spPr>
          <a:xfrm>
            <a:off x="0" y="6578565"/>
            <a:ext cx="1799536" cy="279435"/>
          </a:xfrm>
          <a:prstGeom prst="rect">
            <a:avLst/>
          </a:prstGeom>
          <a:noFill/>
        </p:spPr>
        <p:txBody>
          <a:bodyPr vert="horz" wrap="square" lIns="0" tIns="0" rIns="0" bIns="0" rtlCol="0" anchor="ctr" anchorCtr="1">
            <a:spAutoFit/>
          </a:bodyPr>
          <a:lstStyle/>
          <a:p>
            <a:pPr algn="l">
              <a:spcBef>
                <a:spcPts val="0"/>
              </a:spcBef>
              <a:spcAft>
                <a:spcPts val="0"/>
              </a:spcAft>
            </a:pPr>
            <a:r>
              <a:rPr lang="en-US" sz="1100">
                <a:solidFill>
                  <a:srgbClr val="000000"/>
                </a:solidFill>
                <a:latin typeface="Calibri" panose="020F0502020204030204" pitchFamily="34" charset="0"/>
              </a:rPr>
              <a:t>Classification: Protected B</a:t>
            </a:r>
          </a:p>
        </p:txBody>
      </p:sp>
    </p:spTree>
    <p:extLst>
      <p:ext uri="{BB962C8B-B14F-4D97-AF65-F5344CB8AC3E}">
        <p14:creationId xmlns:p14="http://schemas.microsoft.com/office/powerpoint/2010/main" val="351028545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44A23A-B5A2-2463-F692-0D46E7140F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5C9952-92A5-2894-7CCC-1E4C5E1B3D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FA368A-3872-8B2E-EFD2-4FB9DCAC00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D2C0C0-9358-48C0-AC72-85CCC11672A8}" type="datetimeFigureOut">
              <a:rPr lang="en-US" smtClean="0"/>
              <a:t>5/15/2023</a:t>
            </a:fld>
            <a:endParaRPr lang="en-US"/>
          </a:p>
        </p:txBody>
      </p:sp>
      <p:sp>
        <p:nvSpPr>
          <p:cNvPr id="5" name="Footer Placeholder 4">
            <a:extLst>
              <a:ext uri="{FF2B5EF4-FFF2-40B4-BE49-F238E27FC236}">
                <a16:creationId xmlns:a16="http://schemas.microsoft.com/office/drawing/2014/main" id="{13F180CE-1FE6-4931-B4F1-F0441F62C1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D260AC-7749-ABDD-4D74-611B535CEE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1A21E2-8192-4831-AC3C-1C714AA35B44}" type="slidenum">
              <a:rPr lang="en-US" smtClean="0"/>
              <a:t>‹#›</a:t>
            </a:fld>
            <a:endParaRPr lang="en-US"/>
          </a:p>
        </p:txBody>
      </p:sp>
      <p:sp>
        <p:nvSpPr>
          <p:cNvPr id="8" name="TextBox 7">
            <a:extLst>
              <a:ext uri="{FF2B5EF4-FFF2-40B4-BE49-F238E27FC236}">
                <a16:creationId xmlns:a16="http://schemas.microsoft.com/office/drawing/2014/main" id="{8F60FDD3-503A-59D3-F760-64847FFE66E6}"/>
              </a:ext>
            </a:extLst>
          </p:cNvPr>
          <p:cNvSpPr txBox="1"/>
          <p:nvPr userDrawn="1">
            <p:extLst>
              <p:ext uri="{1162E1C5-73C7-4A58-AE30-91384D911F3F}">
                <p184:classification xmlns:p184="http://schemas.microsoft.com/office/powerpoint/2018/4/main" xmlns="" val="ftr"/>
              </p:ext>
            </p:extLst>
          </p:nvPr>
        </p:nvSpPr>
        <p:spPr>
          <a:xfrm>
            <a:off x="0" y="6690360"/>
            <a:ext cx="1503363" cy="167640"/>
          </a:xfrm>
          <a:prstGeom prst="rect">
            <a:avLst/>
          </a:prstGeom>
        </p:spPr>
        <p:txBody>
          <a:bodyPr horzOverflow="overflow" lIns="0" tIns="0" rIns="0" bIns="0">
            <a:spAutoFit/>
          </a:bodyPr>
          <a:lstStyle/>
          <a:p>
            <a:pPr algn="l"/>
            <a:r>
              <a:rPr lang="en-US" sz="1100">
                <a:solidFill>
                  <a:srgbClr val="000000"/>
                </a:solidFill>
                <a:latin typeface="Calibri" panose="020F0502020204030204" pitchFamily="34" charset="0"/>
                <a:cs typeface="Calibri" panose="020F0502020204030204" pitchFamily="34" charset="0"/>
              </a:rPr>
              <a:t>Classification: Protected B</a:t>
            </a:r>
          </a:p>
        </p:txBody>
      </p:sp>
    </p:spTree>
    <p:extLst>
      <p:ext uri="{BB962C8B-B14F-4D97-AF65-F5344CB8AC3E}">
        <p14:creationId xmlns:p14="http://schemas.microsoft.com/office/powerpoint/2010/main" val="3976092271"/>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34.xml"/><Relationship Id="rId7" Type="http://schemas.openxmlformats.org/officeDocument/2006/relationships/image" Target="../media/image55.sv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35.xml"/><Relationship Id="rId9" Type="http://schemas.openxmlformats.org/officeDocument/2006/relationships/image" Target="../media/image57.svg"/></Relationships>
</file>

<file path=ppt/slides/_rels/slide10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hyperlink" Target="https://resourcegovernance.org/sites/default/files/nrgi_Resource-Curse.pdf" TargetMode="External"/><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38.xml"/><Relationship Id="rId7" Type="http://schemas.openxmlformats.org/officeDocument/2006/relationships/image" Target="../media/image55.sv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39.xml"/><Relationship Id="rId9" Type="http://schemas.openxmlformats.org/officeDocument/2006/relationships/image" Target="../media/image57.sv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0.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0.xml"/></Relationships>
</file>

<file path=ppt/slides/_rels/slide1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42.xml"/><Relationship Id="rId7" Type="http://schemas.openxmlformats.org/officeDocument/2006/relationships/image" Target="../media/image55.sv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43.xml"/><Relationship Id="rId9" Type="http://schemas.openxmlformats.org/officeDocument/2006/relationships/image" Target="../media/image57.svg"/></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7.xml"/></Relationships>
</file>

<file path=ppt/slides/_rels/slide15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6.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8.xml"/></Relationships>
</file>

<file path=ppt/slides/_rels/slide15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0.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8.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46.xml"/><Relationship Id="rId7" Type="http://schemas.openxmlformats.org/officeDocument/2006/relationships/image" Target="../media/image55.sv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47.xml"/><Relationship Id="rId9" Type="http://schemas.openxmlformats.org/officeDocument/2006/relationships/image" Target="../media/image57.sv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28.xml"/><Relationship Id="rId1" Type="http://schemas.openxmlformats.org/officeDocument/2006/relationships/themeOverride" Target="../theme/themeOverride1.xml"/></Relationships>
</file>

<file path=ppt/slides/_rels/slide16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50.xml"/><Relationship Id="rId7" Type="http://schemas.openxmlformats.org/officeDocument/2006/relationships/image" Target="../media/image55.sv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51.xml"/><Relationship Id="rId9" Type="http://schemas.openxmlformats.org/officeDocument/2006/relationships/image" Target="../media/image57.svg"/></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52.svg"/><Relationship Id="rId4" Type="http://schemas.openxmlformats.org/officeDocument/2006/relationships/image" Target="../media/image46.png"/></Relationships>
</file>

<file path=ppt/slides/_rels/slide17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54.xml"/><Relationship Id="rId7" Type="http://schemas.openxmlformats.org/officeDocument/2006/relationships/image" Target="../media/image55.sv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55.xml"/><Relationship Id="rId9" Type="http://schemas.openxmlformats.org/officeDocument/2006/relationships/image" Target="../media/image57.sv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58.xml"/><Relationship Id="rId7" Type="http://schemas.openxmlformats.org/officeDocument/2006/relationships/image" Target="../media/image55.sv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59.xml"/><Relationship Id="rId9" Type="http://schemas.openxmlformats.org/officeDocument/2006/relationships/image" Target="../media/image57.svg"/></Relationships>
</file>

<file path=ppt/slides/_rels/slide17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6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64.xml"/></Relationships>
</file>

<file path=ppt/slides/_rels/slide1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0.xml"/><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1.xml"/><Relationship Id="rId1" Type="http://schemas.openxmlformats.org/officeDocument/2006/relationships/slideLayout" Target="../slideLayouts/slideLayout64.xml"/></Relationships>
</file>

<file path=ppt/slides/_rels/slide1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2.xml"/><Relationship Id="rId1" Type="http://schemas.openxmlformats.org/officeDocument/2006/relationships/slideLayout" Target="../slideLayouts/slideLayout64.xml"/><Relationship Id="rId4" Type="http://schemas.openxmlformats.org/officeDocument/2006/relationships/hyperlink" Target="https://www.oag.ab.ca/wp-content/uploads/2022/03/oag-energy-site-rehab-pa-mar-2022.pdf" TargetMode="External"/></Relationships>
</file>

<file path=ppt/slides/_rels/slide18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3.xml"/><Relationship Id="rId1" Type="http://schemas.openxmlformats.org/officeDocument/2006/relationships/slideLayout" Target="../slideLayouts/slideLayout56.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6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64.xml"/></Relationships>
</file>

<file path=ppt/slides/_rels/slide187.xml.rels><?xml version="1.0" encoding="UTF-8" standalone="yes"?>
<Relationships xmlns="http://schemas.openxmlformats.org/package/2006/relationships"><Relationship Id="rId3" Type="http://schemas.openxmlformats.org/officeDocument/2006/relationships/hyperlink" Target="https://www.oag.ab.ca/wp-content/uploads/2020/05/EN_PA_Mar2015_Systems_Regulate_Pipeline_Safety.pdf" TargetMode="External"/><Relationship Id="rId2" Type="http://schemas.openxmlformats.org/officeDocument/2006/relationships/notesSlide" Target="../notesSlides/notesSlide128.xml"/><Relationship Id="rId1" Type="http://schemas.openxmlformats.org/officeDocument/2006/relationships/slideLayout" Target="../slideLayouts/slideLayout64.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8.xml"/><Relationship Id="rId1" Type="http://schemas.openxmlformats.org/officeDocument/2006/relationships/tags" Target="../tags/tag60.xml"/><Relationship Id="rId5" Type="http://schemas.openxmlformats.org/officeDocument/2006/relationships/hyperlink" Target="https://www.youtube.com/watch?v=HMwg5qunhF0" TargetMode="External"/><Relationship Id="rId4" Type="http://schemas.openxmlformats.org/officeDocument/2006/relationships/image" Target="../media/image79.jpg"/></Relationships>
</file>

<file path=ppt/slides/_rels/slide189.xml.rels><?xml version="1.0" encoding="UTF-8" standalone="yes"?>
<Relationships xmlns="http://schemas.openxmlformats.org/package/2006/relationships"><Relationship Id="rId3" Type="http://schemas.openxmlformats.org/officeDocument/2006/relationships/hyperlink" Target="http://www.wgei.org/audit-reports-oil-gas" TargetMode="External"/><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3" Type="http://schemas.openxmlformats.org/officeDocument/2006/relationships/hyperlink" Target="https://afrosai-e.org.za/wp-content/uploads/2019/10/Extractive-Industries-Guideline-2019_Final.pdf" TargetMode="External"/><Relationship Id="rId2" Type="http://schemas.openxmlformats.org/officeDocument/2006/relationships/notesSlide" Target="../notesSlides/notesSlide133.xml"/><Relationship Id="rId1" Type="http://schemas.openxmlformats.org/officeDocument/2006/relationships/slideLayout" Target="../slideLayouts/slideLayout6.xml"/><Relationship Id="rId6" Type="http://schemas.openxmlformats.org/officeDocument/2006/relationships/hyperlink" Target="https://www.spe.org/industry/docs/Reserves_Audit_Standards_June%202019_Final.pdf" TargetMode="External"/><Relationship Id="rId5" Type="http://schemas.openxmlformats.org/officeDocument/2006/relationships/hyperlink" Target="https://www.worldbank.org/en/topic/extractiveindustries" TargetMode="External"/><Relationship Id="rId4" Type="http://schemas.openxmlformats.org/officeDocument/2006/relationships/hyperlink" Target="https://www.caaf-fcar.ca/en/oil-gas-revenues" TargetMode="Externa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2" Type="http://schemas.openxmlformats.org/officeDocument/2006/relationships/hyperlink" Target="https://www.surveymonkey.com/r/IGAPinperson2023_24" TargetMode="External"/><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3.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1.xml"/><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63.xml"/><Relationship Id="rId7" Type="http://schemas.openxmlformats.org/officeDocument/2006/relationships/image" Target="../media/image55.sv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64.xml"/><Relationship Id="rId9" Type="http://schemas.openxmlformats.org/officeDocument/2006/relationships/image" Target="../media/image57.svg"/></Relationships>
</file>

<file path=ppt/slides/_rels/slide20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28.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10.xml"/><Relationship Id="rId5" Type="http://schemas.openxmlformats.org/officeDocument/2006/relationships/slideLayout" Target="../slideLayouts/slideLayout19.xml"/><Relationship Id="rId4" Type="http://schemas.openxmlformats.org/officeDocument/2006/relationships/tags" Target="../tags/tag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1.xml"/><Relationship Id="rId7" Type="http://schemas.openxmlformats.org/officeDocument/2006/relationships/image" Target="../media/image55.sv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22.xml"/><Relationship Id="rId9" Type="http://schemas.openxmlformats.org/officeDocument/2006/relationships/image" Target="../media/image57.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3" Type="http://schemas.openxmlformats.org/officeDocument/2006/relationships/hyperlink" Target="https://www.worldbank.org/en/topic/extractiveindustries"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hyperlink" Target="https://www.iaia.org/" TargetMode="External"/><Relationship Id="rId4" Type="http://schemas.openxmlformats.org/officeDocument/2006/relationships/hyperlink" Target="https://resourcegovernance.org/"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5.xml"/><Relationship Id="rId7" Type="http://schemas.openxmlformats.org/officeDocument/2006/relationships/image" Target="../media/image55.sv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26.xml"/><Relationship Id="rId9" Type="http://schemas.openxmlformats.org/officeDocument/2006/relationships/image" Target="../media/image57.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3" Type="http://schemas.openxmlformats.org/officeDocument/2006/relationships/hyperlink" Target="https://eiti.org/documents/guyana-2019-eiti-report"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image" Target="../media/image36.jpeg"/><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notesSlide" Target="../notesSlides/notesSlide3.xml"/><Relationship Id="rId17" Type="http://schemas.openxmlformats.org/officeDocument/2006/relationships/image" Target="../media/image40.png"/><Relationship Id="rId2" Type="http://schemas.openxmlformats.org/officeDocument/2006/relationships/tags" Target="../tags/tag5.xml"/><Relationship Id="rId16" Type="http://schemas.openxmlformats.org/officeDocument/2006/relationships/image" Target="../media/image39.jpe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6.xml"/><Relationship Id="rId5" Type="http://schemas.openxmlformats.org/officeDocument/2006/relationships/tags" Target="../tags/tag8.xml"/><Relationship Id="rId15" Type="http://schemas.openxmlformats.org/officeDocument/2006/relationships/image" Target="../media/image38.jpeg"/><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image" Target="../media/image37.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9.xml"/><Relationship Id="rId7" Type="http://schemas.openxmlformats.org/officeDocument/2006/relationships/image" Target="../media/image55.sv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48.png"/><Relationship Id="rId5" Type="http://schemas.openxmlformats.org/officeDocument/2006/relationships/slideLayout" Target="../slideLayouts/slideLayout6.xml"/><Relationship Id="rId4" Type="http://schemas.openxmlformats.org/officeDocument/2006/relationships/tags" Target="../tags/tag30.xml"/><Relationship Id="rId9" Type="http://schemas.openxmlformats.org/officeDocument/2006/relationships/image" Target="../media/image57.svg"/></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6.xml"/><Relationship Id="rId1" Type="http://schemas.openxmlformats.org/officeDocument/2006/relationships/slideLayout" Target="../slideLayouts/slideLayout11.xml"/><Relationship Id="rId4" Type="http://schemas.openxmlformats.org/officeDocument/2006/relationships/image" Target="../media/image6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8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1.xml"/><Relationship Id="rId1" Type="http://schemas.openxmlformats.org/officeDocument/2006/relationships/slideLayout" Target="../slideLayouts/slideLayout6.xml"/><Relationship Id="rId4" Type="http://schemas.openxmlformats.org/officeDocument/2006/relationships/hyperlink" Target="http://mrseteachesmath.blogspot.com/2014_07_01_archive.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Extractive Industries Workshop – Audit Office Guyana</a:t>
            </a:r>
          </a:p>
          <a:p>
            <a:pPr marL="0" indent="0">
              <a:buNone/>
            </a:pPr>
            <a:r>
              <a:rPr lang="en-US" dirty="0">
                <a:solidFill>
                  <a:schemeClr val="bg1"/>
                </a:solidFill>
              </a:rPr>
              <a:t>Welcome to Day 1</a:t>
            </a:r>
          </a:p>
        </p:txBody>
      </p:sp>
    </p:spTree>
    <p:extLst>
      <p:ext uri="{BB962C8B-B14F-4D97-AF65-F5344CB8AC3E}">
        <p14:creationId xmlns:p14="http://schemas.microsoft.com/office/powerpoint/2010/main" val="3487228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66DBC-6783-6D49-903E-D9A5B5678863}"/>
              </a:ext>
            </a:extLst>
          </p:cNvPr>
          <p:cNvSpPr>
            <a:spLocks noGrp="1"/>
          </p:cNvSpPr>
          <p:nvPr>
            <p:ph type="title"/>
          </p:nvPr>
        </p:nvSpPr>
        <p:spPr/>
        <p:txBody>
          <a:bodyPr/>
          <a:lstStyle/>
          <a:p>
            <a:r>
              <a:rPr lang="en-US" dirty="0"/>
              <a:t>Facilitator: </a:t>
            </a:r>
            <a:r>
              <a:rPr lang="en-US" dirty="0" err="1"/>
              <a:t>Sherazade</a:t>
            </a:r>
            <a:r>
              <a:rPr lang="en-US" dirty="0"/>
              <a:t> Shafiq</a:t>
            </a:r>
          </a:p>
        </p:txBody>
      </p:sp>
      <p:sp>
        <p:nvSpPr>
          <p:cNvPr id="3" name="Content Placeholder 2">
            <a:extLst>
              <a:ext uri="{FF2B5EF4-FFF2-40B4-BE49-F238E27FC236}">
                <a16:creationId xmlns:a16="http://schemas.microsoft.com/office/drawing/2014/main" id="{07FD5296-5A62-6442-81F2-0F91343B5E7C}"/>
              </a:ext>
            </a:extLst>
          </p:cNvPr>
          <p:cNvSpPr>
            <a:spLocks noGrp="1"/>
          </p:cNvSpPr>
          <p:nvPr>
            <p:ph sz="half" idx="2"/>
          </p:nvPr>
        </p:nvSpPr>
        <p:spPr>
          <a:xfrm>
            <a:off x="838200" y="1327191"/>
            <a:ext cx="10478274" cy="4203617"/>
          </a:xfrm>
        </p:spPr>
        <p:txBody>
          <a:bodyPr>
            <a:noAutofit/>
          </a:bodyPr>
          <a:lstStyle/>
          <a:p>
            <a:r>
              <a:rPr lang="en-US" dirty="0"/>
              <a:t>Professional chartered accountant (CPA Canada, </a:t>
            </a:r>
          </a:p>
          <a:p>
            <a:pPr marL="0" indent="0">
              <a:buNone/>
            </a:pPr>
            <a:r>
              <a:rPr lang="en-US" dirty="0"/>
              <a:t>   U.K, Pakistan) with 18 years of international experience</a:t>
            </a:r>
          </a:p>
          <a:p>
            <a:r>
              <a:rPr lang="en-US" dirty="0"/>
              <a:t>12 years as a financial and internal auditor – PwC</a:t>
            </a:r>
            <a:br>
              <a:rPr lang="en-US" dirty="0"/>
            </a:br>
            <a:r>
              <a:rPr lang="en-US" dirty="0"/>
              <a:t>and E&amp;Y </a:t>
            </a:r>
          </a:p>
          <a:p>
            <a:pPr lvl="1"/>
            <a:r>
              <a:rPr lang="en-US" dirty="0"/>
              <a:t>Audit and Advisory work for Oil Exploration and Development Companies in Pakistan </a:t>
            </a:r>
          </a:p>
          <a:p>
            <a:r>
              <a:rPr lang="en-US" dirty="0"/>
              <a:t>5 years with the Asian Development Bank working with SAIs across South Asia </a:t>
            </a:r>
          </a:p>
          <a:p>
            <a:pPr lvl="1"/>
            <a:r>
              <a:rPr lang="en-US" dirty="0"/>
              <a:t>Including energy sector projects</a:t>
            </a:r>
          </a:p>
          <a:p>
            <a:r>
              <a:rPr lang="en-US" dirty="0"/>
              <a:t>Extensive training and delivery – design and delivery of  many auditing, accounting and PFM workshops across all roles</a:t>
            </a:r>
          </a:p>
          <a:p>
            <a:endParaRPr lang="en-US" dirty="0"/>
          </a:p>
          <a:p>
            <a:endParaRPr lang="en-US" dirty="0"/>
          </a:p>
        </p:txBody>
      </p:sp>
      <p:pic>
        <p:nvPicPr>
          <p:cNvPr id="4" name="Picture 3" descr="A person smiling for the camera&#10;&#10;Description automatically generated">
            <a:extLst>
              <a:ext uri="{FF2B5EF4-FFF2-40B4-BE49-F238E27FC236}">
                <a16:creationId xmlns:a16="http://schemas.microsoft.com/office/drawing/2014/main" id="{7B5E4266-D77D-3B4E-BFEC-2A9CB7E7DE01}"/>
              </a:ext>
            </a:extLst>
          </p:cNvPr>
          <p:cNvPicPr>
            <a:picLocks noChangeAspect="1"/>
          </p:cNvPicPr>
          <p:nvPr>
            <p:custDataLst>
              <p:tags r:id="rId1"/>
            </p:custDataLst>
          </p:nvPr>
        </p:nvPicPr>
        <p:blipFill>
          <a:blip r:embed="rId3"/>
          <a:stretch>
            <a:fillRect/>
          </a:stretch>
        </p:blipFill>
        <p:spPr>
          <a:xfrm>
            <a:off x="10032281" y="200546"/>
            <a:ext cx="1996389" cy="1996389"/>
          </a:xfrm>
          <a:prstGeom prst="ellipse">
            <a:avLst/>
          </a:prstGeom>
          <a:ln w="38100" cap="rnd">
            <a:solidFill>
              <a:srgbClr val="FA9712"/>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53121498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48672-FDBE-ED41-8F1E-A57241A7A970}"/>
              </a:ext>
            </a:extLst>
          </p:cNvPr>
          <p:cNvSpPr>
            <a:spLocks noGrp="1"/>
          </p:cNvSpPr>
          <p:nvPr>
            <p:ph type="title"/>
          </p:nvPr>
        </p:nvSpPr>
        <p:spPr/>
        <p:txBody>
          <a:bodyPr/>
          <a:lstStyle/>
          <a:p>
            <a:r>
              <a:rPr lang="en-US" dirty="0"/>
              <a:t>Solution</a:t>
            </a:r>
          </a:p>
        </p:txBody>
      </p:sp>
      <p:sp>
        <p:nvSpPr>
          <p:cNvPr id="4" name="Rounded Rectangle 3">
            <a:extLst>
              <a:ext uri="{FF2B5EF4-FFF2-40B4-BE49-F238E27FC236}">
                <a16:creationId xmlns:a16="http://schemas.microsoft.com/office/drawing/2014/main" id="{A0539A72-39F0-FD4F-BD00-51CFE0B5D821}"/>
              </a:ext>
            </a:extLst>
          </p:cNvPr>
          <p:cNvSpPr/>
          <p:nvPr/>
        </p:nvSpPr>
        <p:spPr>
          <a:xfrm>
            <a:off x="883356" y="1380243"/>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Crude oil production</a:t>
            </a:r>
          </a:p>
        </p:txBody>
      </p:sp>
      <p:sp>
        <p:nvSpPr>
          <p:cNvPr id="5" name="Rounded Rectangle 4">
            <a:extLst>
              <a:ext uri="{FF2B5EF4-FFF2-40B4-BE49-F238E27FC236}">
                <a16:creationId xmlns:a16="http://schemas.microsoft.com/office/drawing/2014/main" id="{F0914C1D-6176-A947-B68B-23BC1F6ABD01}"/>
              </a:ext>
            </a:extLst>
          </p:cNvPr>
          <p:cNvSpPr/>
          <p:nvPr/>
        </p:nvSpPr>
        <p:spPr>
          <a:xfrm>
            <a:off x="883356" y="191293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 Less: 2% Royalty</a:t>
            </a:r>
          </a:p>
        </p:txBody>
      </p:sp>
      <p:sp>
        <p:nvSpPr>
          <p:cNvPr id="6" name="Rounded Rectangle 5">
            <a:extLst>
              <a:ext uri="{FF2B5EF4-FFF2-40B4-BE49-F238E27FC236}">
                <a16:creationId xmlns:a16="http://schemas.microsoft.com/office/drawing/2014/main" id="{D458FECA-D474-224C-8EFF-8D0EA4AEE890}"/>
              </a:ext>
            </a:extLst>
          </p:cNvPr>
          <p:cNvSpPr/>
          <p:nvPr/>
        </p:nvSpPr>
        <p:spPr>
          <a:xfrm>
            <a:off x="883356" y="2492422"/>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 Less: Cost Recovery (lower of 550M and 75% of production)</a:t>
            </a:r>
          </a:p>
        </p:txBody>
      </p:sp>
      <p:sp>
        <p:nvSpPr>
          <p:cNvPr id="7" name="Rounded Rectangle 6">
            <a:extLst>
              <a:ext uri="{FF2B5EF4-FFF2-40B4-BE49-F238E27FC236}">
                <a16:creationId xmlns:a16="http://schemas.microsoft.com/office/drawing/2014/main" id="{9A92C339-FFFB-9F42-B6BD-DE8C88487DA2}"/>
              </a:ext>
            </a:extLst>
          </p:cNvPr>
          <p:cNvSpPr/>
          <p:nvPr/>
        </p:nvSpPr>
        <p:spPr>
          <a:xfrm>
            <a:off x="7552266" y="421304"/>
            <a:ext cx="1693334" cy="62088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Licensee Share</a:t>
            </a:r>
          </a:p>
        </p:txBody>
      </p:sp>
      <p:sp>
        <p:nvSpPr>
          <p:cNvPr id="8" name="Rounded Rectangle 7">
            <a:extLst>
              <a:ext uri="{FF2B5EF4-FFF2-40B4-BE49-F238E27FC236}">
                <a16:creationId xmlns:a16="http://schemas.microsoft.com/office/drawing/2014/main" id="{E6E93340-3564-6D49-BB5E-7D4E82CEDD18}"/>
              </a:ext>
            </a:extLst>
          </p:cNvPr>
          <p:cNvSpPr/>
          <p:nvPr/>
        </p:nvSpPr>
        <p:spPr>
          <a:xfrm>
            <a:off x="9867899" y="421304"/>
            <a:ext cx="1693334" cy="62088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Share</a:t>
            </a:r>
          </a:p>
        </p:txBody>
      </p:sp>
      <p:sp>
        <p:nvSpPr>
          <p:cNvPr id="9" name="Rounded Rectangle 8">
            <a:extLst>
              <a:ext uri="{FF2B5EF4-FFF2-40B4-BE49-F238E27FC236}">
                <a16:creationId xmlns:a16="http://schemas.microsoft.com/office/drawing/2014/main" id="{7F5088C0-85CF-7545-87F0-C4AEB89A90D3}"/>
              </a:ext>
            </a:extLst>
          </p:cNvPr>
          <p:cNvSpPr/>
          <p:nvPr/>
        </p:nvSpPr>
        <p:spPr>
          <a:xfrm>
            <a:off x="7552266" y="1912935"/>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(2,000,000)</a:t>
            </a:r>
          </a:p>
        </p:txBody>
      </p:sp>
      <p:sp>
        <p:nvSpPr>
          <p:cNvPr id="10" name="Rounded Rectangle 9">
            <a:extLst>
              <a:ext uri="{FF2B5EF4-FFF2-40B4-BE49-F238E27FC236}">
                <a16:creationId xmlns:a16="http://schemas.microsoft.com/office/drawing/2014/main" id="{89406547-CCEF-5C46-BB7F-440A80A21A3D}"/>
              </a:ext>
            </a:extLst>
          </p:cNvPr>
          <p:cNvSpPr/>
          <p:nvPr/>
        </p:nvSpPr>
        <p:spPr>
          <a:xfrm>
            <a:off x="9843910" y="1912935"/>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2,000,000</a:t>
            </a:r>
          </a:p>
        </p:txBody>
      </p:sp>
      <p:sp>
        <p:nvSpPr>
          <p:cNvPr id="11" name="Rounded Rectangle 10">
            <a:extLst>
              <a:ext uri="{FF2B5EF4-FFF2-40B4-BE49-F238E27FC236}">
                <a16:creationId xmlns:a16="http://schemas.microsoft.com/office/drawing/2014/main" id="{9E76B42E-D19C-9644-A90E-DFB206065B8F}"/>
              </a:ext>
            </a:extLst>
          </p:cNvPr>
          <p:cNvSpPr/>
          <p:nvPr/>
        </p:nvSpPr>
        <p:spPr>
          <a:xfrm>
            <a:off x="7552266" y="2495600"/>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(75,000,000)</a:t>
            </a:r>
          </a:p>
        </p:txBody>
      </p:sp>
      <p:sp>
        <p:nvSpPr>
          <p:cNvPr id="12" name="Rounded Rectangle 11">
            <a:extLst>
              <a:ext uri="{FF2B5EF4-FFF2-40B4-BE49-F238E27FC236}">
                <a16:creationId xmlns:a16="http://schemas.microsoft.com/office/drawing/2014/main" id="{F4516684-8C2D-D94F-A33E-4C95483ACF21}"/>
              </a:ext>
            </a:extLst>
          </p:cNvPr>
          <p:cNvSpPr/>
          <p:nvPr/>
        </p:nvSpPr>
        <p:spPr>
          <a:xfrm>
            <a:off x="7552266" y="1366221"/>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100,000,000</a:t>
            </a:r>
          </a:p>
        </p:txBody>
      </p:sp>
      <p:sp>
        <p:nvSpPr>
          <p:cNvPr id="13" name="Rounded Rectangle 12">
            <a:extLst>
              <a:ext uri="{FF2B5EF4-FFF2-40B4-BE49-F238E27FC236}">
                <a16:creationId xmlns:a16="http://schemas.microsoft.com/office/drawing/2014/main" id="{21D69761-D610-814B-B107-DB6C9F356F5E}"/>
              </a:ext>
            </a:extLst>
          </p:cNvPr>
          <p:cNvSpPr/>
          <p:nvPr/>
        </p:nvSpPr>
        <p:spPr>
          <a:xfrm>
            <a:off x="838200" y="3694382"/>
            <a:ext cx="6070600" cy="6208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 = Less: 60% of Government Share of Profit (100M-2M-75m)</a:t>
            </a:r>
          </a:p>
        </p:txBody>
      </p:sp>
      <p:sp>
        <p:nvSpPr>
          <p:cNvPr id="14" name="Rounded Rectangle 13">
            <a:extLst>
              <a:ext uri="{FF2B5EF4-FFF2-40B4-BE49-F238E27FC236}">
                <a16:creationId xmlns:a16="http://schemas.microsoft.com/office/drawing/2014/main" id="{6F8CE92A-2198-CF48-BC89-43A9195DC2BA}"/>
              </a:ext>
            </a:extLst>
          </p:cNvPr>
          <p:cNvSpPr/>
          <p:nvPr/>
        </p:nvSpPr>
        <p:spPr>
          <a:xfrm>
            <a:off x="7507110" y="3694381"/>
            <a:ext cx="1693334" cy="620889"/>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(13,800,000)</a:t>
            </a:r>
          </a:p>
        </p:txBody>
      </p:sp>
      <p:sp>
        <p:nvSpPr>
          <p:cNvPr id="15" name="Rounded Rectangle 14">
            <a:extLst>
              <a:ext uri="{FF2B5EF4-FFF2-40B4-BE49-F238E27FC236}">
                <a16:creationId xmlns:a16="http://schemas.microsoft.com/office/drawing/2014/main" id="{F38BFA5E-CCB4-5D4A-9945-6E73DBFF38A7}"/>
              </a:ext>
            </a:extLst>
          </p:cNvPr>
          <p:cNvSpPr/>
          <p:nvPr/>
        </p:nvSpPr>
        <p:spPr>
          <a:xfrm>
            <a:off x="9798754" y="3694380"/>
            <a:ext cx="1693334" cy="620889"/>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13,800,000</a:t>
            </a:r>
          </a:p>
        </p:txBody>
      </p:sp>
      <p:sp>
        <p:nvSpPr>
          <p:cNvPr id="16" name="Rounded Rectangle 15">
            <a:extLst>
              <a:ext uri="{FF2B5EF4-FFF2-40B4-BE49-F238E27FC236}">
                <a16:creationId xmlns:a16="http://schemas.microsoft.com/office/drawing/2014/main" id="{B689F812-5B39-B348-AC54-7CC3AE1F3974}"/>
              </a:ext>
            </a:extLst>
          </p:cNvPr>
          <p:cNvSpPr/>
          <p:nvPr/>
        </p:nvSpPr>
        <p:spPr>
          <a:xfrm>
            <a:off x="838200" y="4465023"/>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D-E=F : Licensee’s Share of Profit (40%)</a:t>
            </a:r>
          </a:p>
        </p:txBody>
      </p:sp>
      <p:sp>
        <p:nvSpPr>
          <p:cNvPr id="17" name="Rounded Rectangle 16">
            <a:extLst>
              <a:ext uri="{FF2B5EF4-FFF2-40B4-BE49-F238E27FC236}">
                <a16:creationId xmlns:a16="http://schemas.microsoft.com/office/drawing/2014/main" id="{91822222-A991-4347-92FF-D8B864223737}"/>
              </a:ext>
            </a:extLst>
          </p:cNvPr>
          <p:cNvSpPr/>
          <p:nvPr/>
        </p:nvSpPr>
        <p:spPr>
          <a:xfrm>
            <a:off x="838200" y="3145282"/>
            <a:ext cx="6070600" cy="4314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A-B-C = D : Profit Oil</a:t>
            </a:r>
          </a:p>
        </p:txBody>
      </p:sp>
      <p:sp>
        <p:nvSpPr>
          <p:cNvPr id="18" name="Rounded Rectangle 17">
            <a:extLst>
              <a:ext uri="{FF2B5EF4-FFF2-40B4-BE49-F238E27FC236}">
                <a16:creationId xmlns:a16="http://schemas.microsoft.com/office/drawing/2014/main" id="{4B698D66-DB7B-D047-8D3B-2C4DA541DDFD}"/>
              </a:ext>
            </a:extLst>
          </p:cNvPr>
          <p:cNvSpPr/>
          <p:nvPr/>
        </p:nvSpPr>
        <p:spPr>
          <a:xfrm>
            <a:off x="7507110" y="3107723"/>
            <a:ext cx="1693334" cy="495094"/>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23,000,000</a:t>
            </a:r>
          </a:p>
        </p:txBody>
      </p:sp>
      <p:sp>
        <p:nvSpPr>
          <p:cNvPr id="19" name="Rounded Rectangle 18">
            <a:extLst>
              <a:ext uri="{FF2B5EF4-FFF2-40B4-BE49-F238E27FC236}">
                <a16:creationId xmlns:a16="http://schemas.microsoft.com/office/drawing/2014/main" id="{ABBA056F-B26B-0E4A-84D1-5B494051BCE2}"/>
              </a:ext>
            </a:extLst>
          </p:cNvPr>
          <p:cNvSpPr/>
          <p:nvPr/>
        </p:nvSpPr>
        <p:spPr>
          <a:xfrm>
            <a:off x="7494410" y="4426500"/>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9,200,000</a:t>
            </a:r>
          </a:p>
        </p:txBody>
      </p:sp>
      <p:sp>
        <p:nvSpPr>
          <p:cNvPr id="20" name="Rounded Rectangle 19">
            <a:extLst>
              <a:ext uri="{FF2B5EF4-FFF2-40B4-BE49-F238E27FC236}">
                <a16:creationId xmlns:a16="http://schemas.microsoft.com/office/drawing/2014/main" id="{E634E812-AE68-644D-A14F-53E3EA12DC52}"/>
              </a:ext>
            </a:extLst>
          </p:cNvPr>
          <p:cNvSpPr/>
          <p:nvPr/>
        </p:nvSpPr>
        <p:spPr>
          <a:xfrm>
            <a:off x="838200" y="504626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F*tax rate = G : Tax thereon @ 30%</a:t>
            </a:r>
          </a:p>
        </p:txBody>
      </p:sp>
      <p:sp>
        <p:nvSpPr>
          <p:cNvPr id="21" name="Rounded Rectangle 20">
            <a:extLst>
              <a:ext uri="{FF2B5EF4-FFF2-40B4-BE49-F238E27FC236}">
                <a16:creationId xmlns:a16="http://schemas.microsoft.com/office/drawing/2014/main" id="{E0144C7B-D06F-4842-BAE8-47B9D997C844}"/>
              </a:ext>
            </a:extLst>
          </p:cNvPr>
          <p:cNvSpPr/>
          <p:nvPr/>
        </p:nvSpPr>
        <p:spPr>
          <a:xfrm>
            <a:off x="7507110" y="4979639"/>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(2,760,000)</a:t>
            </a:r>
          </a:p>
        </p:txBody>
      </p:sp>
      <p:sp>
        <p:nvSpPr>
          <p:cNvPr id="22" name="Rounded Rectangle 21">
            <a:extLst>
              <a:ext uri="{FF2B5EF4-FFF2-40B4-BE49-F238E27FC236}">
                <a16:creationId xmlns:a16="http://schemas.microsoft.com/office/drawing/2014/main" id="{7732DE71-3A8A-2041-AFD3-735FDF53A7D7}"/>
              </a:ext>
            </a:extLst>
          </p:cNvPr>
          <p:cNvSpPr/>
          <p:nvPr/>
        </p:nvSpPr>
        <p:spPr>
          <a:xfrm>
            <a:off x="9798754" y="4979638"/>
            <a:ext cx="1693334" cy="431491"/>
          </a:xfrm>
          <a:prstGeom prst="roundRect">
            <a:avLst/>
          </a:prstGeom>
          <a:solidFill>
            <a:srgbClr val="5A7D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2,760,000</a:t>
            </a:r>
          </a:p>
        </p:txBody>
      </p:sp>
      <p:sp>
        <p:nvSpPr>
          <p:cNvPr id="23" name="Rounded Rectangle 22">
            <a:extLst>
              <a:ext uri="{FF2B5EF4-FFF2-40B4-BE49-F238E27FC236}">
                <a16:creationId xmlns:a16="http://schemas.microsoft.com/office/drawing/2014/main" id="{9F65AB9F-CEA1-6746-A8DD-BC5E3FFC3065}"/>
              </a:ext>
            </a:extLst>
          </p:cNvPr>
          <p:cNvSpPr/>
          <p:nvPr/>
        </p:nvSpPr>
        <p:spPr>
          <a:xfrm>
            <a:off x="838200" y="5706666"/>
            <a:ext cx="6070600" cy="4314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B+E+G = Total government revenue</a:t>
            </a:r>
          </a:p>
        </p:txBody>
      </p:sp>
      <p:sp>
        <p:nvSpPr>
          <p:cNvPr id="24" name="Rounded Rectangle 23">
            <a:extLst>
              <a:ext uri="{FF2B5EF4-FFF2-40B4-BE49-F238E27FC236}">
                <a16:creationId xmlns:a16="http://schemas.microsoft.com/office/drawing/2014/main" id="{3B34EBBF-30C4-0541-8118-13D7440FE5B5}"/>
              </a:ext>
            </a:extLst>
          </p:cNvPr>
          <p:cNvSpPr/>
          <p:nvPr/>
        </p:nvSpPr>
        <p:spPr>
          <a:xfrm>
            <a:off x="9798754" y="5644007"/>
            <a:ext cx="1693334" cy="431491"/>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18,560,000</a:t>
            </a:r>
          </a:p>
        </p:txBody>
      </p:sp>
    </p:spTree>
    <p:extLst>
      <p:ext uri="{BB962C8B-B14F-4D97-AF65-F5344CB8AC3E}">
        <p14:creationId xmlns:p14="http://schemas.microsoft.com/office/powerpoint/2010/main" val="166769996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D2D143-BAFC-354F-87EF-405989612300}"/>
              </a:ext>
            </a:extLst>
          </p:cNvPr>
          <p:cNvSpPr>
            <a:spLocks noGrp="1"/>
          </p:cNvSpPr>
          <p:nvPr>
            <p:ph type="body" sz="quarter" idx="11"/>
          </p:nvPr>
        </p:nvSpPr>
        <p:spPr/>
        <p:txBody>
          <a:bodyPr/>
          <a:lstStyle/>
          <a:p>
            <a:endParaRPr lang="en-US"/>
          </a:p>
        </p:txBody>
      </p:sp>
      <p:sp>
        <p:nvSpPr>
          <p:cNvPr id="3" name="Content Placeholder 2">
            <a:extLst>
              <a:ext uri="{FF2B5EF4-FFF2-40B4-BE49-F238E27FC236}">
                <a16:creationId xmlns:a16="http://schemas.microsoft.com/office/drawing/2014/main" id="{21B523E3-E9BE-ED40-AA1A-9952BA376FFB}"/>
              </a:ext>
            </a:extLst>
          </p:cNvPr>
          <p:cNvSpPr>
            <a:spLocks noGrp="1"/>
          </p:cNvSpPr>
          <p:nvPr>
            <p:ph sz="half" idx="2"/>
          </p:nvPr>
        </p:nvSpPr>
        <p:spPr/>
        <p:txBody>
          <a:bodyPr/>
          <a:lstStyle/>
          <a:p>
            <a:r>
              <a:rPr lang="en-US" dirty="0"/>
              <a:t>What is transfer pricing?</a:t>
            </a:r>
          </a:p>
          <a:p>
            <a:r>
              <a:rPr lang="en-US" dirty="0"/>
              <a:t>Why would a company do this?</a:t>
            </a:r>
          </a:p>
        </p:txBody>
      </p:sp>
      <p:sp>
        <p:nvSpPr>
          <p:cNvPr id="4" name="Title 3">
            <a:extLst>
              <a:ext uri="{FF2B5EF4-FFF2-40B4-BE49-F238E27FC236}">
                <a16:creationId xmlns:a16="http://schemas.microsoft.com/office/drawing/2014/main" id="{BA9BBADE-5B0C-054E-99DD-5C4F65B9ED2A}"/>
              </a:ext>
            </a:extLst>
          </p:cNvPr>
          <p:cNvSpPr>
            <a:spLocks noGrp="1"/>
          </p:cNvSpPr>
          <p:nvPr>
            <p:ph type="title"/>
          </p:nvPr>
        </p:nvSpPr>
        <p:spPr>
          <a:xfrm>
            <a:off x="406800" y="365125"/>
            <a:ext cx="6618114" cy="1325563"/>
          </a:xfrm>
        </p:spPr>
        <p:txBody>
          <a:bodyPr/>
          <a:lstStyle/>
          <a:p>
            <a:r>
              <a:rPr lang="en-US" dirty="0"/>
              <a:t>Transfer Pricing</a:t>
            </a:r>
          </a:p>
        </p:txBody>
      </p:sp>
    </p:spTree>
    <p:extLst>
      <p:ext uri="{BB962C8B-B14F-4D97-AF65-F5344CB8AC3E}">
        <p14:creationId xmlns:p14="http://schemas.microsoft.com/office/powerpoint/2010/main" val="154310196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3D57B08-8F0A-5E46-934A-95A1FB60B46E}"/>
              </a:ext>
            </a:extLst>
          </p:cNvPr>
          <p:cNvSpPr>
            <a:spLocks noGrp="1"/>
          </p:cNvSpPr>
          <p:nvPr>
            <p:ph type="body" sz="quarter" idx="11"/>
          </p:nvPr>
        </p:nvSpPr>
        <p:spPr/>
        <p:txBody>
          <a:bodyPr/>
          <a:lstStyle/>
          <a:p>
            <a:r>
              <a:rPr lang="en-US" dirty="0"/>
              <a:t>2 minutes</a:t>
            </a:r>
          </a:p>
        </p:txBody>
      </p:sp>
      <p:sp>
        <p:nvSpPr>
          <p:cNvPr id="3" name="Content Placeholder 2">
            <a:extLst>
              <a:ext uri="{FF2B5EF4-FFF2-40B4-BE49-F238E27FC236}">
                <a16:creationId xmlns:a16="http://schemas.microsoft.com/office/drawing/2014/main" id="{D41CA58C-78E9-8D4E-8F60-DED4FCF730C1}"/>
              </a:ext>
            </a:extLst>
          </p:cNvPr>
          <p:cNvSpPr>
            <a:spLocks noGrp="1"/>
          </p:cNvSpPr>
          <p:nvPr>
            <p:ph sz="half" idx="2"/>
          </p:nvPr>
        </p:nvSpPr>
        <p:spPr/>
        <p:txBody>
          <a:bodyPr/>
          <a:lstStyle/>
          <a:p>
            <a:r>
              <a:rPr lang="en-US" dirty="0"/>
              <a:t>https://</a:t>
            </a:r>
            <a:r>
              <a:rPr lang="en-US" dirty="0" err="1"/>
              <a:t>www.youtube.com</a:t>
            </a:r>
            <a:r>
              <a:rPr lang="en-US" dirty="0"/>
              <a:t>/</a:t>
            </a:r>
            <a:r>
              <a:rPr lang="en-US" dirty="0" err="1"/>
              <a:t>watch?v</a:t>
            </a:r>
            <a:r>
              <a:rPr lang="en-US" dirty="0"/>
              <a:t>=8HUis_WIB_o</a:t>
            </a:r>
          </a:p>
          <a:p>
            <a:r>
              <a:rPr lang="en-US" dirty="0"/>
              <a:t>Let's watch this together</a:t>
            </a:r>
          </a:p>
        </p:txBody>
      </p:sp>
      <p:sp>
        <p:nvSpPr>
          <p:cNvPr id="4" name="Title 3">
            <a:extLst>
              <a:ext uri="{FF2B5EF4-FFF2-40B4-BE49-F238E27FC236}">
                <a16:creationId xmlns:a16="http://schemas.microsoft.com/office/drawing/2014/main" id="{940E184A-DC08-7549-89A2-DE4872B54F8D}"/>
              </a:ext>
            </a:extLst>
          </p:cNvPr>
          <p:cNvSpPr>
            <a:spLocks noGrp="1"/>
          </p:cNvSpPr>
          <p:nvPr>
            <p:ph type="title"/>
          </p:nvPr>
        </p:nvSpPr>
        <p:spPr/>
        <p:txBody>
          <a:bodyPr/>
          <a:lstStyle/>
          <a:p>
            <a:r>
              <a:rPr lang="en-US" dirty="0"/>
              <a:t>Transfer pricing</a:t>
            </a:r>
          </a:p>
        </p:txBody>
      </p:sp>
    </p:spTree>
    <p:extLst>
      <p:ext uri="{BB962C8B-B14F-4D97-AF65-F5344CB8AC3E}">
        <p14:creationId xmlns:p14="http://schemas.microsoft.com/office/powerpoint/2010/main" val="5617236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5A53-7DE3-FD47-ACDD-D9F07F25A4CD}"/>
              </a:ext>
            </a:extLst>
          </p:cNvPr>
          <p:cNvSpPr>
            <a:spLocks noGrp="1"/>
          </p:cNvSpPr>
          <p:nvPr>
            <p:ph type="title"/>
          </p:nvPr>
        </p:nvSpPr>
        <p:spPr/>
        <p:txBody>
          <a:bodyPr/>
          <a:lstStyle/>
          <a:p>
            <a:r>
              <a:rPr lang="en-US" dirty="0"/>
              <a:t>Transfer Pricing</a:t>
            </a:r>
          </a:p>
        </p:txBody>
      </p:sp>
      <p:sp>
        <p:nvSpPr>
          <p:cNvPr id="3" name="Content Placeholder 2">
            <a:extLst>
              <a:ext uri="{FF2B5EF4-FFF2-40B4-BE49-F238E27FC236}">
                <a16:creationId xmlns:a16="http://schemas.microsoft.com/office/drawing/2014/main" id="{416BE331-B3B6-EA4B-B34D-3E7E7541AD5B}"/>
              </a:ext>
            </a:extLst>
          </p:cNvPr>
          <p:cNvSpPr>
            <a:spLocks noGrp="1"/>
          </p:cNvSpPr>
          <p:nvPr>
            <p:ph sz="half" idx="2"/>
          </p:nvPr>
        </p:nvSpPr>
        <p:spPr/>
        <p:txBody>
          <a:bodyPr>
            <a:normAutofit fontScale="92500" lnSpcReduction="10000"/>
          </a:bodyPr>
          <a:lstStyle/>
          <a:p>
            <a:r>
              <a:rPr lang="en-US" dirty="0">
                <a:solidFill>
                  <a:srgbClr val="313537"/>
                </a:solidFill>
                <a:latin typeface="Roboto" panose="02000000000000000000" pitchFamily="2" charset="0"/>
              </a:rPr>
              <a:t>Value of goods/services between related parties (holding, subsidiary, associates)</a:t>
            </a:r>
          </a:p>
          <a:p>
            <a:r>
              <a:rPr lang="en-CA" dirty="0">
                <a:solidFill>
                  <a:srgbClr val="313537"/>
                </a:solidFill>
                <a:latin typeface="Roboto" panose="02000000000000000000" pitchFamily="2" charset="0"/>
              </a:rPr>
              <a:t>S</a:t>
            </a:r>
            <a:r>
              <a:rPr lang="en-CA" b="0" i="0" dirty="0">
                <a:solidFill>
                  <a:srgbClr val="313537"/>
                </a:solidFill>
                <a:effectLst/>
                <a:latin typeface="Roboto" panose="02000000000000000000" pitchFamily="2" charset="0"/>
              </a:rPr>
              <a:t>hift taxable profit</a:t>
            </a:r>
          </a:p>
          <a:p>
            <a:r>
              <a:rPr lang="en-CA" dirty="0">
                <a:solidFill>
                  <a:srgbClr val="313537"/>
                </a:solidFill>
                <a:latin typeface="Roboto" panose="02000000000000000000" pitchFamily="2" charset="0"/>
              </a:rPr>
              <a:t>E</a:t>
            </a:r>
            <a:r>
              <a:rPr lang="en-CA" b="0" i="0" dirty="0">
                <a:solidFill>
                  <a:srgbClr val="313537"/>
                </a:solidFill>
                <a:effectLst/>
                <a:latin typeface="Roboto" panose="02000000000000000000" pitchFamily="2" charset="0"/>
              </a:rPr>
              <a:t>conomic incentives for MNEs to shift profit between their companies in respectively high- and low-tax jurisdictions</a:t>
            </a:r>
          </a:p>
          <a:p>
            <a:r>
              <a:rPr lang="en-CA" dirty="0">
                <a:solidFill>
                  <a:srgbClr val="313537"/>
                </a:solidFill>
                <a:latin typeface="Roboto" panose="02000000000000000000" pitchFamily="2" charset="0"/>
              </a:rPr>
              <a:t>F</a:t>
            </a:r>
            <a:r>
              <a:rPr lang="en-CA" b="0" i="0" dirty="0">
                <a:solidFill>
                  <a:srgbClr val="313537"/>
                </a:solidFill>
                <a:effectLst/>
                <a:latin typeface="Roboto" panose="02000000000000000000" pitchFamily="2" charset="0"/>
              </a:rPr>
              <a:t>ixing prices accordingly</a:t>
            </a:r>
          </a:p>
          <a:p>
            <a:pPr lvl="1"/>
            <a:r>
              <a:rPr lang="en-CA" b="0" i="0" dirty="0">
                <a:solidFill>
                  <a:srgbClr val="313537"/>
                </a:solidFill>
                <a:effectLst/>
                <a:latin typeface="Roboto" panose="02000000000000000000" pitchFamily="2" charset="0"/>
              </a:rPr>
              <a:t>Charge a high rate for a service to a company in a higher tax zone</a:t>
            </a:r>
          </a:p>
          <a:p>
            <a:r>
              <a:rPr lang="en-CA" dirty="0">
                <a:solidFill>
                  <a:srgbClr val="313537"/>
                </a:solidFill>
                <a:latin typeface="Roboto" panose="02000000000000000000" pitchFamily="2" charset="0"/>
              </a:rPr>
              <a:t>High risk for multinational entities</a:t>
            </a:r>
          </a:p>
          <a:p>
            <a:r>
              <a:rPr lang="en-CA" dirty="0">
                <a:solidFill>
                  <a:srgbClr val="313537"/>
                </a:solidFill>
                <a:latin typeface="Roboto" panose="02000000000000000000" pitchFamily="2" charset="0"/>
              </a:rPr>
              <a:t>E</a:t>
            </a:r>
            <a:r>
              <a:rPr lang="en-CA" b="0" i="0" dirty="0">
                <a:solidFill>
                  <a:srgbClr val="313537"/>
                </a:solidFill>
                <a:effectLst/>
                <a:latin typeface="Roboto" panose="02000000000000000000" pitchFamily="2" charset="0"/>
              </a:rPr>
              <a:t>stimated 60-70% of world trade is transactions between subsidiaries within MNEs. </a:t>
            </a:r>
            <a:endParaRPr lang="en-US" dirty="0"/>
          </a:p>
          <a:p>
            <a:endParaRPr lang="en-US" dirty="0"/>
          </a:p>
        </p:txBody>
      </p:sp>
    </p:spTree>
    <p:extLst>
      <p:ext uri="{BB962C8B-B14F-4D97-AF65-F5344CB8AC3E}">
        <p14:creationId xmlns:p14="http://schemas.microsoft.com/office/powerpoint/2010/main" val="28917074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8E791-1E9A-EF4B-97E1-A3E96C770105}"/>
              </a:ext>
            </a:extLst>
          </p:cNvPr>
          <p:cNvSpPr>
            <a:spLocks noGrp="1"/>
          </p:cNvSpPr>
          <p:nvPr>
            <p:ph type="title"/>
          </p:nvPr>
        </p:nvSpPr>
        <p:spPr/>
        <p:txBody>
          <a:bodyPr/>
          <a:lstStyle/>
          <a:p>
            <a:r>
              <a:rPr lang="nb-NO" dirty="0"/>
              <a:t>Transfer </a:t>
            </a:r>
            <a:r>
              <a:rPr lang="nb-NO" dirty="0" err="1"/>
              <a:t>Pricing</a:t>
            </a:r>
            <a:r>
              <a:rPr lang="nb-NO" dirty="0"/>
              <a:t> </a:t>
            </a:r>
            <a:r>
              <a:rPr lang="nb-NO" dirty="0" err="1"/>
              <a:t>considerations</a:t>
            </a:r>
            <a:r>
              <a:rPr lang="nb-NO" dirty="0"/>
              <a:t> for </a:t>
            </a:r>
            <a:r>
              <a:rPr lang="nb-NO" dirty="0" err="1"/>
              <a:t>auditors</a:t>
            </a:r>
            <a:endParaRPr lang="en-US" dirty="0"/>
          </a:p>
        </p:txBody>
      </p:sp>
      <p:sp>
        <p:nvSpPr>
          <p:cNvPr id="3" name="Content Placeholder 2">
            <a:extLst>
              <a:ext uri="{FF2B5EF4-FFF2-40B4-BE49-F238E27FC236}">
                <a16:creationId xmlns:a16="http://schemas.microsoft.com/office/drawing/2014/main" id="{E569D05F-E712-FB43-B28D-7447FE252FBD}"/>
              </a:ext>
            </a:extLst>
          </p:cNvPr>
          <p:cNvSpPr>
            <a:spLocks noGrp="1"/>
          </p:cNvSpPr>
          <p:nvPr>
            <p:ph sz="half" idx="2"/>
          </p:nvPr>
        </p:nvSpPr>
        <p:spPr/>
        <p:txBody>
          <a:bodyPr>
            <a:normAutofit/>
          </a:bodyPr>
          <a:lstStyle/>
          <a:p>
            <a:pPr marL="457200" indent="-457200">
              <a:buFont typeface="Arial" panose="020B0604020202020204" pitchFamily="34" charset="0"/>
              <a:buChar char="•"/>
            </a:pPr>
            <a:r>
              <a:rPr lang="en-ZA" sz="2800" dirty="0"/>
              <a:t>Tax authorities most important to prevent illicit profit sharing</a:t>
            </a:r>
          </a:p>
          <a:p>
            <a:pPr marL="914400" lvl="1" indent="-457200"/>
            <a:r>
              <a:rPr lang="en-ZA" dirty="0"/>
              <a:t>Applying general anti avoidance regulations (GAAR)</a:t>
            </a:r>
          </a:p>
          <a:p>
            <a:pPr marL="914400" lvl="1" indent="-457200"/>
            <a:r>
              <a:rPr lang="en-ZA" dirty="0"/>
              <a:t>Note: No TP regulation in GY; but there is a GAAR</a:t>
            </a:r>
          </a:p>
          <a:p>
            <a:pPr marL="457200" indent="-457200">
              <a:buFont typeface="Arial" panose="020B0604020202020204" pitchFamily="34" charset="0"/>
              <a:buChar char="•"/>
            </a:pPr>
            <a:r>
              <a:rPr lang="en-ZA" sz="2800" dirty="0"/>
              <a:t>A SAI’s mandate is normally limited to assessing how tax authorities handle TP risks. </a:t>
            </a:r>
          </a:p>
          <a:p>
            <a:pPr marL="914400" lvl="1" indent="-457200"/>
            <a:r>
              <a:rPr lang="en-ZA" dirty="0"/>
              <a:t>However, if the SAI is mandated to audit cost statements, then SAI will also consider TP</a:t>
            </a:r>
          </a:p>
          <a:p>
            <a:pPr marL="457200" indent="-457200">
              <a:buFont typeface="Arial" panose="020B0604020202020204" pitchFamily="34" charset="0"/>
              <a:buChar char="•"/>
            </a:pPr>
            <a:r>
              <a:rPr lang="en-ZA" dirty="0"/>
              <a:t>C</a:t>
            </a:r>
            <a:r>
              <a:rPr lang="en-ZA" sz="2800" dirty="0"/>
              <a:t>onsider the country’s domestic legislation regarding key TP principles, including the arm's length principle, TP methods</a:t>
            </a:r>
            <a:r>
              <a:rPr lang="nb-NO" sz="2800" dirty="0"/>
              <a:t> etc.</a:t>
            </a:r>
          </a:p>
          <a:p>
            <a:pPr marL="914400" lvl="1" indent="-457200"/>
            <a:r>
              <a:rPr lang="en-ZA" dirty="0"/>
              <a:t>Pre-approved methods for calculating arm’s length</a:t>
            </a:r>
            <a:endParaRPr lang="nb-NO" dirty="0"/>
          </a:p>
        </p:txBody>
      </p:sp>
    </p:spTree>
    <p:extLst>
      <p:ext uri="{BB962C8B-B14F-4D97-AF65-F5344CB8AC3E}">
        <p14:creationId xmlns:p14="http://schemas.microsoft.com/office/powerpoint/2010/main" val="30366688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8C858-4390-F94D-934C-A9D1D7A99FB5}"/>
              </a:ext>
            </a:extLst>
          </p:cNvPr>
          <p:cNvSpPr>
            <a:spLocks noGrp="1"/>
          </p:cNvSpPr>
          <p:nvPr>
            <p:ph type="title"/>
          </p:nvPr>
        </p:nvSpPr>
        <p:spPr/>
        <p:txBody>
          <a:bodyPr/>
          <a:lstStyle/>
          <a:p>
            <a:r>
              <a:rPr lang="en-US" dirty="0"/>
              <a:t>Audit Considerations</a:t>
            </a:r>
          </a:p>
        </p:txBody>
      </p:sp>
      <p:sp>
        <p:nvSpPr>
          <p:cNvPr id="3" name="Content Placeholder 2">
            <a:extLst>
              <a:ext uri="{FF2B5EF4-FFF2-40B4-BE49-F238E27FC236}">
                <a16:creationId xmlns:a16="http://schemas.microsoft.com/office/drawing/2014/main" id="{7F00334A-E2C2-9D4F-AB8E-423087F6C4E0}"/>
              </a:ext>
            </a:extLst>
          </p:cNvPr>
          <p:cNvSpPr>
            <a:spLocks noGrp="1"/>
          </p:cNvSpPr>
          <p:nvPr>
            <p:ph sz="half" idx="2"/>
          </p:nvPr>
        </p:nvSpPr>
        <p:spPr>
          <a:xfrm>
            <a:off x="875526" y="1422401"/>
            <a:ext cx="10515600" cy="4606842"/>
          </a:xfrm>
        </p:spPr>
        <p:txBody>
          <a:bodyPr>
            <a:noAutofit/>
          </a:bodyPr>
          <a:lstStyle/>
          <a:p>
            <a:pPr marL="180000" indent="-264600" algn="l" fontAlgn="base">
              <a:lnSpc>
                <a:spcPct val="120000"/>
              </a:lnSpc>
              <a:spcBef>
                <a:spcPts val="50"/>
              </a:spcBef>
            </a:pPr>
            <a:r>
              <a:rPr lang="en-CA" sz="1600" b="0" i="0" dirty="0">
                <a:solidFill>
                  <a:srgbClr val="313537"/>
                </a:solidFill>
                <a:effectLst/>
              </a:rPr>
              <a:t>Conduct mapping of petroleum taxation legislation</a:t>
            </a:r>
          </a:p>
          <a:p>
            <a:pPr marL="637200" lvl="2" indent="-264600" fontAlgn="base">
              <a:lnSpc>
                <a:spcPct val="120000"/>
              </a:lnSpc>
              <a:spcBef>
                <a:spcPts val="50"/>
              </a:spcBef>
            </a:pPr>
            <a:r>
              <a:rPr lang="en-CA" sz="1600" dirty="0">
                <a:solidFill>
                  <a:srgbClr val="313537"/>
                </a:solidFill>
              </a:rPr>
              <a:t>PSA</a:t>
            </a:r>
          </a:p>
          <a:p>
            <a:pPr marL="637200" lvl="2" indent="-264600" fontAlgn="base">
              <a:lnSpc>
                <a:spcPct val="120000"/>
              </a:lnSpc>
              <a:spcBef>
                <a:spcPts val="50"/>
              </a:spcBef>
            </a:pPr>
            <a:r>
              <a:rPr lang="en-CA" sz="1600" b="0" i="0" dirty="0">
                <a:solidFill>
                  <a:srgbClr val="313537"/>
                </a:solidFill>
                <a:effectLst/>
              </a:rPr>
              <a:t>Tax law</a:t>
            </a:r>
          </a:p>
          <a:p>
            <a:pPr marL="637200" lvl="2" indent="-264600" fontAlgn="base">
              <a:lnSpc>
                <a:spcPct val="120000"/>
              </a:lnSpc>
              <a:spcBef>
                <a:spcPts val="50"/>
              </a:spcBef>
            </a:pPr>
            <a:r>
              <a:rPr lang="en-CA" sz="1600" dirty="0">
                <a:solidFill>
                  <a:srgbClr val="313537"/>
                </a:solidFill>
              </a:rPr>
              <a:t>Separate petroleum tax legislation, if any</a:t>
            </a:r>
          </a:p>
          <a:p>
            <a:pPr marL="0" indent="0" fontAlgn="base">
              <a:lnSpc>
                <a:spcPct val="120000"/>
              </a:lnSpc>
              <a:spcBef>
                <a:spcPts val="50"/>
              </a:spcBef>
              <a:buNone/>
            </a:pPr>
            <a:r>
              <a:rPr lang="en-CA" sz="1600" dirty="0">
                <a:solidFill>
                  <a:srgbClr val="313537"/>
                </a:solidFill>
              </a:rPr>
              <a:t>A</a:t>
            </a:r>
            <a:r>
              <a:rPr lang="en-CA" sz="1600" b="0" i="0" dirty="0">
                <a:solidFill>
                  <a:srgbClr val="313537"/>
                </a:solidFill>
                <a:effectLst/>
              </a:rPr>
              <a:t>ssess </a:t>
            </a:r>
            <a:endParaRPr lang="en-CA" sz="1600" b="0" i="0" dirty="0">
              <a:solidFill>
                <a:srgbClr val="FFFFFF"/>
              </a:solidFill>
              <a:effectLst/>
            </a:endParaRPr>
          </a:p>
          <a:p>
            <a:pPr marL="180000" lvl="1" indent="-264600" fontAlgn="base">
              <a:lnSpc>
                <a:spcPct val="120000"/>
              </a:lnSpc>
              <a:spcBef>
                <a:spcPts val="50"/>
              </a:spcBef>
            </a:pPr>
            <a:r>
              <a:rPr lang="en-CA" sz="1600" b="0" i="0" dirty="0">
                <a:solidFill>
                  <a:srgbClr val="313537"/>
                </a:solidFill>
                <a:effectLst/>
              </a:rPr>
              <a:t>Whether tax is calculated using correct rates</a:t>
            </a:r>
            <a:endParaRPr lang="en-CA" sz="1600" b="0" i="0" dirty="0">
              <a:solidFill>
                <a:srgbClr val="FFFFFF"/>
              </a:solidFill>
              <a:effectLst/>
            </a:endParaRPr>
          </a:p>
          <a:p>
            <a:pPr marL="180000" lvl="1" indent="-264600" fontAlgn="base">
              <a:lnSpc>
                <a:spcPct val="120000"/>
              </a:lnSpc>
              <a:spcBef>
                <a:spcPts val="50"/>
              </a:spcBef>
            </a:pPr>
            <a:r>
              <a:rPr lang="en-CA" sz="1600" b="0" i="0" dirty="0">
                <a:solidFill>
                  <a:srgbClr val="313537"/>
                </a:solidFill>
                <a:effectLst/>
              </a:rPr>
              <a:t>Eligibility of deductions </a:t>
            </a:r>
          </a:p>
          <a:p>
            <a:pPr marL="637200" lvl="2" indent="-264600" fontAlgn="base">
              <a:lnSpc>
                <a:spcPct val="120000"/>
              </a:lnSpc>
              <a:spcBef>
                <a:spcPts val="50"/>
              </a:spcBef>
            </a:pPr>
            <a:r>
              <a:rPr lang="en-CA" sz="1600" dirty="0">
                <a:solidFill>
                  <a:srgbClr val="313537"/>
                </a:solidFill>
              </a:rPr>
              <a:t>O</a:t>
            </a:r>
            <a:r>
              <a:rPr lang="en-CA" sz="1600" b="0" i="0" dirty="0">
                <a:solidFill>
                  <a:srgbClr val="313537"/>
                </a:solidFill>
                <a:effectLst/>
              </a:rPr>
              <a:t>nly relate to a specific contract area and incurred in the same year as the income</a:t>
            </a:r>
            <a:endParaRPr lang="en-CA" sz="1600" b="0" i="0" dirty="0">
              <a:solidFill>
                <a:srgbClr val="FFFFFF"/>
              </a:solidFill>
              <a:effectLst/>
            </a:endParaRPr>
          </a:p>
          <a:p>
            <a:pPr marL="637200" lvl="2" indent="-264600" fontAlgn="base">
              <a:lnSpc>
                <a:spcPct val="120000"/>
              </a:lnSpc>
              <a:spcBef>
                <a:spcPts val="50"/>
              </a:spcBef>
            </a:pPr>
            <a:r>
              <a:rPr lang="en-CA" sz="1600" dirty="0">
                <a:solidFill>
                  <a:srgbClr val="313537"/>
                </a:solidFill>
              </a:rPr>
              <a:t>R</a:t>
            </a:r>
            <a:r>
              <a:rPr lang="en-CA" sz="1600" b="0" i="0" dirty="0">
                <a:solidFill>
                  <a:srgbClr val="313537"/>
                </a:solidFill>
                <a:effectLst/>
              </a:rPr>
              <a:t>oyalties, if applicable</a:t>
            </a:r>
          </a:p>
          <a:p>
            <a:pPr marL="637200" lvl="2" indent="-264600" fontAlgn="base">
              <a:lnSpc>
                <a:spcPct val="120000"/>
              </a:lnSpc>
              <a:spcBef>
                <a:spcPts val="50"/>
              </a:spcBef>
            </a:pPr>
            <a:r>
              <a:rPr lang="en-CA" sz="1600" dirty="0">
                <a:solidFill>
                  <a:srgbClr val="313537"/>
                </a:solidFill>
              </a:rPr>
              <a:t>D</a:t>
            </a:r>
            <a:r>
              <a:rPr lang="en-CA" sz="1600" b="0" i="0" dirty="0">
                <a:solidFill>
                  <a:srgbClr val="313537"/>
                </a:solidFill>
                <a:effectLst/>
              </a:rPr>
              <a:t>ecommissioning fund reserve, if relevant </a:t>
            </a:r>
          </a:p>
          <a:p>
            <a:pPr marL="637200" lvl="2" indent="-264600" fontAlgn="base">
              <a:lnSpc>
                <a:spcPct val="120000"/>
              </a:lnSpc>
              <a:spcBef>
                <a:spcPts val="50"/>
              </a:spcBef>
            </a:pPr>
            <a:r>
              <a:rPr lang="en-CA" sz="1600" dirty="0">
                <a:solidFill>
                  <a:srgbClr val="313537"/>
                </a:solidFill>
              </a:rPr>
              <a:t>All other recoverable costs as </a:t>
            </a:r>
            <a:r>
              <a:rPr lang="en-CA" sz="1600" b="0" i="0" dirty="0">
                <a:solidFill>
                  <a:srgbClr val="313537"/>
                </a:solidFill>
                <a:effectLst/>
              </a:rPr>
              <a:t>defined in the taxation act or PSC</a:t>
            </a:r>
            <a:endParaRPr lang="en-CA" sz="1600" b="0" i="0" dirty="0">
              <a:solidFill>
                <a:srgbClr val="FFFFFF"/>
              </a:solidFill>
              <a:effectLst/>
            </a:endParaRPr>
          </a:p>
          <a:p>
            <a:pPr marL="180000" indent="-264600" algn="l" fontAlgn="base">
              <a:lnSpc>
                <a:spcPct val="120000"/>
              </a:lnSpc>
              <a:spcBef>
                <a:spcPts val="50"/>
              </a:spcBef>
            </a:pPr>
            <a:r>
              <a:rPr lang="en-CA" sz="1600" b="0" i="0" dirty="0">
                <a:solidFill>
                  <a:srgbClr val="313537"/>
                </a:solidFill>
                <a:effectLst/>
              </a:rPr>
              <a:t>The value of petroleum, of which the tax value is derived, is calculated in accordance with country regulations</a:t>
            </a:r>
          </a:p>
          <a:p>
            <a:pPr marL="180000" indent="-264600" algn="l" fontAlgn="base">
              <a:lnSpc>
                <a:spcPct val="120000"/>
              </a:lnSpc>
              <a:spcBef>
                <a:spcPts val="50"/>
              </a:spcBef>
            </a:pPr>
            <a:r>
              <a:rPr lang="en-CA" sz="1600" b="0" i="0" dirty="0">
                <a:solidFill>
                  <a:srgbClr val="313537"/>
                </a:solidFill>
                <a:effectLst/>
              </a:rPr>
              <a:t>Timely submission of tax return</a:t>
            </a:r>
            <a:endParaRPr lang="en-CA" sz="1600" b="0" i="0" dirty="0">
              <a:solidFill>
                <a:srgbClr val="FFFFFF"/>
              </a:solidFill>
              <a:effectLst/>
            </a:endParaRPr>
          </a:p>
          <a:p>
            <a:pPr marL="180000" indent="-264600" algn="l" fontAlgn="base">
              <a:lnSpc>
                <a:spcPct val="120000"/>
              </a:lnSpc>
              <a:spcBef>
                <a:spcPts val="50"/>
              </a:spcBef>
            </a:pPr>
            <a:r>
              <a:rPr lang="en-CA" sz="1600" b="0" i="0" dirty="0">
                <a:solidFill>
                  <a:srgbClr val="313537"/>
                </a:solidFill>
                <a:effectLst/>
              </a:rPr>
              <a:t>All payments made in accordance with the legislation/contracts</a:t>
            </a:r>
          </a:p>
        </p:txBody>
      </p:sp>
    </p:spTree>
    <p:extLst>
      <p:ext uri="{BB962C8B-B14F-4D97-AF65-F5344CB8AC3E}">
        <p14:creationId xmlns:p14="http://schemas.microsoft.com/office/powerpoint/2010/main" val="9026759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48A9A-516D-F446-B026-9A2DE23B6910}"/>
              </a:ext>
            </a:extLst>
          </p:cNvPr>
          <p:cNvSpPr>
            <a:spLocks noGrp="1"/>
          </p:cNvSpPr>
          <p:nvPr>
            <p:ph type="title"/>
          </p:nvPr>
        </p:nvSpPr>
        <p:spPr/>
        <p:txBody>
          <a:bodyPr/>
          <a:lstStyle/>
          <a:p>
            <a:r>
              <a:rPr lang="en-US" dirty="0"/>
              <a:t>Transfer Pricing audit finding examples</a:t>
            </a:r>
          </a:p>
        </p:txBody>
      </p:sp>
      <p:sp>
        <p:nvSpPr>
          <p:cNvPr id="3" name="Content Placeholder 2">
            <a:extLst>
              <a:ext uri="{FF2B5EF4-FFF2-40B4-BE49-F238E27FC236}">
                <a16:creationId xmlns:a16="http://schemas.microsoft.com/office/drawing/2014/main" id="{6D8E6D95-4D27-254F-B6B7-217A7FBD7C22}"/>
              </a:ext>
            </a:extLst>
          </p:cNvPr>
          <p:cNvSpPr>
            <a:spLocks noGrp="1"/>
          </p:cNvSpPr>
          <p:nvPr>
            <p:ph sz="half" idx="2"/>
          </p:nvPr>
        </p:nvSpPr>
        <p:spPr>
          <a:xfrm>
            <a:off x="875526" y="1435101"/>
            <a:ext cx="10478274" cy="4594142"/>
          </a:xfrm>
        </p:spPr>
        <p:txBody>
          <a:bodyPr>
            <a:noAutofit/>
          </a:bodyPr>
          <a:lstStyle/>
          <a:p>
            <a:pPr fontAlgn="base"/>
            <a:r>
              <a:rPr lang="en-CA" sz="2000" b="0" i="0" dirty="0">
                <a:solidFill>
                  <a:srgbClr val="313537"/>
                </a:solidFill>
                <a:effectLst/>
              </a:rPr>
              <a:t>Reluctancy or unwillingness to provide mandatory TP documents for audit;</a:t>
            </a:r>
          </a:p>
          <a:p>
            <a:pPr algn="l" fontAlgn="base">
              <a:buFont typeface="Arial" panose="020B0604020202020204" pitchFamily="34" charset="0"/>
              <a:buChar char="•"/>
            </a:pPr>
            <a:r>
              <a:rPr lang="en-CA" sz="2000" b="0" i="0" dirty="0">
                <a:solidFill>
                  <a:srgbClr val="313537"/>
                </a:solidFill>
                <a:effectLst/>
              </a:rPr>
              <a:t>Revenue authority does not enforce taxpayer’s compliance of providing TP documentation within deadline;</a:t>
            </a:r>
          </a:p>
          <a:p>
            <a:pPr algn="l" fontAlgn="base">
              <a:buFont typeface="Arial" panose="020B0604020202020204" pitchFamily="34" charset="0"/>
              <a:buChar char="•"/>
            </a:pPr>
            <a:r>
              <a:rPr lang="en-CA" sz="2000" b="0" i="0" dirty="0">
                <a:solidFill>
                  <a:srgbClr val="313537"/>
                </a:solidFill>
                <a:effectLst/>
              </a:rPr>
              <a:t>Lack of competence and resources in revenue authority;</a:t>
            </a:r>
          </a:p>
          <a:p>
            <a:pPr algn="l" fontAlgn="base">
              <a:buFont typeface="Arial" panose="020B0604020202020204" pitchFamily="34" charset="0"/>
              <a:buChar char="•"/>
            </a:pPr>
            <a:r>
              <a:rPr lang="en-CA" sz="2000" b="0" i="0" dirty="0">
                <a:solidFill>
                  <a:srgbClr val="313537"/>
                </a:solidFill>
                <a:effectLst/>
              </a:rPr>
              <a:t>Indiscriminate rate of services provided regardless of staff experience or merit; </a:t>
            </a:r>
          </a:p>
          <a:p>
            <a:pPr algn="l" fontAlgn="base">
              <a:buFont typeface="Arial" panose="020B0604020202020204" pitchFamily="34" charset="0"/>
              <a:buChar char="•"/>
            </a:pPr>
            <a:r>
              <a:rPr lang="en-CA" sz="2000" b="0" i="0" dirty="0">
                <a:solidFill>
                  <a:srgbClr val="313537"/>
                </a:solidFill>
                <a:effectLst/>
              </a:rPr>
              <a:t>Duplication of costs (liable not to be discovered/detected in TP arrangements);</a:t>
            </a:r>
          </a:p>
          <a:p>
            <a:pPr algn="l" fontAlgn="base">
              <a:buFont typeface="Arial" panose="020B0604020202020204" pitchFamily="34" charset="0"/>
              <a:buChar char="•"/>
            </a:pPr>
            <a:r>
              <a:rPr lang="en-CA" sz="2000" b="0" i="0" dirty="0">
                <a:solidFill>
                  <a:srgbClr val="313537"/>
                </a:solidFill>
                <a:effectLst/>
              </a:rPr>
              <a:t>Insurance/captives − overpriced by subsidiary in tax haven;</a:t>
            </a:r>
          </a:p>
          <a:p>
            <a:pPr algn="l" fontAlgn="base">
              <a:buFont typeface="Arial" panose="020B0604020202020204" pitchFamily="34" charset="0"/>
              <a:buChar char="•"/>
            </a:pPr>
            <a:r>
              <a:rPr lang="en-CA" sz="2000" b="0" i="0" dirty="0">
                <a:solidFill>
                  <a:srgbClr val="313537"/>
                </a:solidFill>
                <a:effectLst/>
              </a:rPr>
              <a:t>Use of intangibles − overpriced by subsidiary in tax haven;</a:t>
            </a:r>
          </a:p>
          <a:p>
            <a:pPr algn="l" fontAlgn="base">
              <a:buFont typeface="Arial" panose="020B0604020202020204" pitchFamily="34" charset="0"/>
              <a:buChar char="•"/>
            </a:pPr>
            <a:r>
              <a:rPr lang="en-CA" sz="2000" b="0" i="0" dirty="0">
                <a:solidFill>
                  <a:srgbClr val="313537"/>
                </a:solidFill>
                <a:effectLst/>
              </a:rPr>
              <a:t>Loans from related companies/affiliates with inflated interest rates;</a:t>
            </a:r>
          </a:p>
          <a:p>
            <a:pPr algn="l" fontAlgn="base">
              <a:buFont typeface="Arial" panose="020B0604020202020204" pitchFamily="34" charset="0"/>
              <a:buChar char="•"/>
            </a:pPr>
            <a:r>
              <a:rPr lang="en-CA" sz="2000" b="0" i="0" dirty="0">
                <a:solidFill>
                  <a:srgbClr val="313537"/>
                </a:solidFill>
                <a:effectLst/>
              </a:rPr>
              <a:t>Restrictions to audit TP in clauses of PSA</a:t>
            </a:r>
          </a:p>
        </p:txBody>
      </p:sp>
    </p:spTree>
    <p:extLst>
      <p:ext uri="{BB962C8B-B14F-4D97-AF65-F5344CB8AC3E}">
        <p14:creationId xmlns:p14="http://schemas.microsoft.com/office/powerpoint/2010/main" val="8207660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15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378352364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A7264D-4070-7145-809D-1A2D66317E64}"/>
              </a:ext>
            </a:extLst>
          </p:cNvPr>
          <p:cNvSpPr>
            <a:spLocks noGrp="1"/>
          </p:cNvSpPr>
          <p:nvPr>
            <p:ph idx="1"/>
          </p:nvPr>
        </p:nvSpPr>
        <p:spPr/>
        <p:txBody>
          <a:bodyPr/>
          <a:lstStyle/>
          <a:p>
            <a:r>
              <a:rPr lang="en-US" dirty="0"/>
              <a:t>Oil revenues will likely be volatile</a:t>
            </a:r>
          </a:p>
          <a:p>
            <a:r>
              <a:rPr lang="en-US" dirty="0"/>
              <a:t>They can be used to transform a nation but can also be disruptive</a:t>
            </a:r>
          </a:p>
          <a:p>
            <a:r>
              <a:rPr lang="en-US" dirty="0"/>
              <a:t>Gov’t manages these revenues </a:t>
            </a:r>
          </a:p>
          <a:p>
            <a:pPr marL="457200" indent="-457200">
              <a:buFont typeface="Arial" panose="020B0604020202020204" pitchFamily="34" charset="0"/>
              <a:buChar char="•"/>
            </a:pPr>
            <a:r>
              <a:rPr lang="en-US" dirty="0"/>
              <a:t>Funding budgetary needs</a:t>
            </a:r>
          </a:p>
          <a:p>
            <a:pPr marL="457200" indent="-457200">
              <a:buFont typeface="Arial" panose="020B0604020202020204" pitchFamily="34" charset="0"/>
              <a:buChar char="•"/>
            </a:pPr>
            <a:r>
              <a:rPr lang="en-US" dirty="0"/>
              <a:t>Establishing special funds</a:t>
            </a:r>
          </a:p>
          <a:p>
            <a:pPr marL="457200" indent="-457200">
              <a:buFont typeface="Arial" panose="020B0604020202020204" pitchFamily="34" charset="0"/>
              <a:buChar char="•"/>
            </a:pPr>
            <a:r>
              <a:rPr lang="en-US" dirty="0"/>
              <a:t>Transferring to affected communities</a:t>
            </a:r>
          </a:p>
        </p:txBody>
      </p:sp>
      <p:sp>
        <p:nvSpPr>
          <p:cNvPr id="3" name="Text Placeholder 2">
            <a:extLst>
              <a:ext uri="{FF2B5EF4-FFF2-40B4-BE49-F238E27FC236}">
                <a16:creationId xmlns:a16="http://schemas.microsoft.com/office/drawing/2014/main" id="{301C2986-09B0-574B-AE31-88B13AA48446}"/>
              </a:ext>
            </a:extLst>
          </p:cNvPr>
          <p:cNvSpPr>
            <a:spLocks noGrp="1"/>
          </p:cNvSpPr>
          <p:nvPr>
            <p:ph type="body" sz="quarter" idx="14"/>
          </p:nvPr>
        </p:nvSpPr>
        <p:spPr/>
        <p:txBody>
          <a:bodyPr/>
          <a:lstStyle/>
          <a:p>
            <a:r>
              <a:rPr lang="en-US" dirty="0"/>
              <a:t>Stage 6</a:t>
            </a:r>
          </a:p>
        </p:txBody>
      </p:sp>
      <p:sp>
        <p:nvSpPr>
          <p:cNvPr id="4" name="Text Placeholder 3">
            <a:extLst>
              <a:ext uri="{FF2B5EF4-FFF2-40B4-BE49-F238E27FC236}">
                <a16:creationId xmlns:a16="http://schemas.microsoft.com/office/drawing/2014/main" id="{8D791B12-7A08-4E41-9499-4A68E006E398}"/>
              </a:ext>
            </a:extLst>
          </p:cNvPr>
          <p:cNvSpPr>
            <a:spLocks noGrp="1"/>
          </p:cNvSpPr>
          <p:nvPr>
            <p:ph type="body" sz="quarter" idx="15"/>
          </p:nvPr>
        </p:nvSpPr>
        <p:spPr/>
        <p:txBody>
          <a:bodyPr>
            <a:normAutofit fontScale="55000" lnSpcReduction="20000"/>
          </a:bodyPr>
          <a:lstStyle/>
          <a:p>
            <a:r>
              <a:rPr lang="en-US" dirty="0"/>
              <a:t>Revenue Management and Allocation</a:t>
            </a:r>
          </a:p>
        </p:txBody>
      </p:sp>
      <p:pic>
        <p:nvPicPr>
          <p:cNvPr id="5" name="Content Placeholder 3">
            <a:extLst>
              <a:ext uri="{FF2B5EF4-FFF2-40B4-BE49-F238E27FC236}">
                <a16:creationId xmlns:a16="http://schemas.microsoft.com/office/drawing/2014/main" id="{A06F3620-C4B1-5646-97FF-A7E064DEDE02}"/>
              </a:ext>
            </a:extLst>
          </p:cNvPr>
          <p:cNvPicPr>
            <a:picLocks noChangeAspect="1"/>
          </p:cNvPicPr>
          <p:nvPr/>
        </p:nvPicPr>
        <p:blipFill rotWithShape="1">
          <a:blip r:embed="rId2"/>
          <a:srcRect l="16320"/>
          <a:stretch/>
        </p:blipFill>
        <p:spPr>
          <a:xfrm>
            <a:off x="835768" y="3566851"/>
            <a:ext cx="2708097" cy="1421082"/>
          </a:xfrm>
          <a:prstGeom prst="rect">
            <a:avLst/>
          </a:prstGeom>
        </p:spPr>
      </p:pic>
    </p:spTree>
    <p:extLst>
      <p:ext uri="{BB962C8B-B14F-4D97-AF65-F5344CB8AC3E}">
        <p14:creationId xmlns:p14="http://schemas.microsoft.com/office/powerpoint/2010/main" val="20712070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32D318-9CA3-3042-B913-54A3EC75047C}"/>
              </a:ext>
            </a:extLst>
          </p:cNvPr>
          <p:cNvSpPr>
            <a:spLocks noGrp="1"/>
          </p:cNvSpPr>
          <p:nvPr>
            <p:ph type="title"/>
          </p:nvPr>
        </p:nvSpPr>
        <p:spPr/>
        <p:txBody>
          <a:bodyPr/>
          <a:lstStyle/>
          <a:p>
            <a:r>
              <a:rPr lang="en-US" dirty="0"/>
              <a:t>Overview</a:t>
            </a:r>
          </a:p>
        </p:txBody>
      </p:sp>
      <p:sp>
        <p:nvSpPr>
          <p:cNvPr id="13" name="Подзаголовок 2"/>
          <p:cNvSpPr txBox="1">
            <a:spLocks/>
          </p:cNvSpPr>
          <p:nvPr/>
        </p:nvSpPr>
        <p:spPr>
          <a:xfrm>
            <a:off x="779519" y="3429000"/>
            <a:ext cx="6648223" cy="2620108"/>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Characteristics of revenues from the EI</a:t>
            </a:r>
          </a:p>
          <a:p>
            <a:r>
              <a:rPr lang="en-US" sz="2400" dirty="0"/>
              <a:t>Significant macroeconomic distortions</a:t>
            </a:r>
          </a:p>
          <a:p>
            <a:pPr lvl="1"/>
            <a:r>
              <a:rPr lang="en-US" sz="2000" dirty="0"/>
              <a:t>non-oil budget deficit</a:t>
            </a:r>
          </a:p>
          <a:p>
            <a:pPr lvl="1"/>
            <a:r>
              <a:rPr lang="en-US" sz="2000" dirty="0"/>
              <a:t>excessive borrowing.</a:t>
            </a:r>
          </a:p>
          <a:p>
            <a:r>
              <a:rPr lang="en-US" sz="2400" dirty="0"/>
              <a:t>Temporary and exhaustible</a:t>
            </a:r>
          </a:p>
          <a:p>
            <a:r>
              <a:rPr lang="en-US" sz="2400" dirty="0"/>
              <a:t>Volatile(Booms/bursts)</a:t>
            </a:r>
          </a:p>
          <a:p>
            <a:pPr lvl="1"/>
            <a:r>
              <a:rPr lang="en-US" sz="2000" dirty="0"/>
              <a:t>Due to changes in market prices</a:t>
            </a:r>
          </a:p>
        </p:txBody>
      </p:sp>
      <p:sp>
        <p:nvSpPr>
          <p:cNvPr id="10" name="Подзаголовок 2">
            <a:extLst>
              <a:ext uri="{FF2B5EF4-FFF2-40B4-BE49-F238E27FC236}">
                <a16:creationId xmlns:a16="http://schemas.microsoft.com/office/drawing/2014/main" id="{BA13E078-90BB-EE4C-9F95-49B8D60545C8}"/>
              </a:ext>
            </a:extLst>
          </p:cNvPr>
          <p:cNvSpPr txBox="1">
            <a:spLocks noGrp="1"/>
          </p:cNvSpPr>
          <p:nvPr>
            <p:ph sz="half" idx="2"/>
          </p:nvPr>
        </p:nvSpPr>
        <p:spPr>
          <a:xfrm>
            <a:off x="779519" y="1346142"/>
            <a:ext cx="6814625" cy="192702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Oil and Gas sector is associated with significant revenue.</a:t>
            </a:r>
          </a:p>
          <a:p>
            <a:r>
              <a:rPr lang="en-US" sz="2400" dirty="0"/>
              <a:t>A resource-rich country can get this revenue in various forms as per their fiscal policy as discussed in stage 5 assessment and collection of revenue.</a:t>
            </a:r>
          </a:p>
        </p:txBody>
      </p:sp>
      <p:pic>
        <p:nvPicPr>
          <p:cNvPr id="11" name="Picture 10">
            <a:extLst>
              <a:ext uri="{FF2B5EF4-FFF2-40B4-BE49-F238E27FC236}">
                <a16:creationId xmlns:a16="http://schemas.microsoft.com/office/drawing/2014/main" id="{E4274D64-60E1-2E4D-A976-C5042713E01A}"/>
              </a:ext>
            </a:extLst>
          </p:cNvPr>
          <p:cNvPicPr>
            <a:picLocks noChangeAspect="1"/>
          </p:cNvPicPr>
          <p:nvPr/>
        </p:nvPicPr>
        <p:blipFill rotWithShape="1">
          <a:blip r:embed="rId3">
            <a:extLst>
              <a:ext uri="{28A0092B-C50C-407E-A947-70E740481C1C}">
                <a14:useLocalDpi xmlns:a14="http://schemas.microsoft.com/office/drawing/2010/main" val="0"/>
              </a:ext>
            </a:extLst>
          </a:blip>
          <a:srcRect l="21035" t="1811" r="36932" b="15989"/>
          <a:stretch/>
        </p:blipFill>
        <p:spPr>
          <a:xfrm>
            <a:off x="7904617" y="502430"/>
            <a:ext cx="4099728" cy="5347505"/>
          </a:xfrm>
          <a:prstGeom prst="rect">
            <a:avLst/>
          </a:prstGeom>
        </p:spPr>
      </p:pic>
    </p:spTree>
    <p:extLst>
      <p:ext uri="{BB962C8B-B14F-4D97-AF65-F5344CB8AC3E}">
        <p14:creationId xmlns:p14="http://schemas.microsoft.com/office/powerpoint/2010/main" val="3871407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FB76-1906-C147-8C1F-7E5AC547AA92}"/>
              </a:ext>
            </a:extLst>
          </p:cNvPr>
          <p:cNvSpPr>
            <a:spLocks noGrp="1"/>
          </p:cNvSpPr>
          <p:nvPr>
            <p:ph type="title"/>
          </p:nvPr>
        </p:nvSpPr>
        <p:spPr/>
        <p:txBody>
          <a:bodyPr/>
          <a:lstStyle/>
          <a:p>
            <a:r>
              <a:rPr lang="en-US" dirty="0"/>
              <a:t>Guest Speaker Day 1 &amp; 2 : Roy Cullen</a:t>
            </a:r>
          </a:p>
        </p:txBody>
      </p:sp>
      <p:sp>
        <p:nvSpPr>
          <p:cNvPr id="3" name="Content Placeholder 2">
            <a:extLst>
              <a:ext uri="{FF2B5EF4-FFF2-40B4-BE49-F238E27FC236}">
                <a16:creationId xmlns:a16="http://schemas.microsoft.com/office/drawing/2014/main" id="{634D3DCE-3F81-7841-9BCB-91D8E2D75C72}"/>
              </a:ext>
            </a:extLst>
          </p:cNvPr>
          <p:cNvSpPr>
            <a:spLocks noGrp="1"/>
          </p:cNvSpPr>
          <p:nvPr>
            <p:ph sz="half" idx="2"/>
          </p:nvPr>
        </p:nvSpPr>
        <p:spPr>
          <a:xfrm>
            <a:off x="875526" y="1825625"/>
            <a:ext cx="8844993" cy="4203617"/>
          </a:xfrm>
        </p:spPr>
        <p:txBody>
          <a:bodyPr>
            <a:normAutofit fontScale="92500" lnSpcReduction="10000"/>
          </a:bodyPr>
          <a:lstStyle/>
          <a:p>
            <a:pPr algn="l">
              <a:buFont typeface="Arial" panose="020B0604020202020204" pitchFamily="34" charset="0"/>
              <a:buChar char="•"/>
            </a:pPr>
            <a:r>
              <a:rPr lang="en-CA" b="0" i="0" u="none" strike="noStrike" dirty="0">
                <a:solidFill>
                  <a:srgbClr val="000000"/>
                </a:solidFill>
                <a:effectLst/>
                <a:latin typeface="Calibri" panose="020F0502020204030204" pitchFamily="34" charset="0"/>
              </a:rPr>
              <a:t>Member of Parliament, House of Commons, Canada, 1996-2008</a:t>
            </a:r>
          </a:p>
          <a:p>
            <a:pPr algn="l">
              <a:buFont typeface="Arial" panose="020B0604020202020204" pitchFamily="34" charset="0"/>
              <a:buChar char="•"/>
            </a:pPr>
            <a:r>
              <a:rPr lang="en-CA" b="0" i="0" u="none" strike="noStrike" dirty="0">
                <a:solidFill>
                  <a:srgbClr val="000000"/>
                </a:solidFill>
                <a:effectLst/>
                <a:latin typeface="Calibri" panose="020F0502020204030204" pitchFamily="34" charset="0"/>
              </a:rPr>
              <a:t>Served as</a:t>
            </a:r>
          </a:p>
          <a:p>
            <a:pPr lvl="1"/>
            <a:r>
              <a:rPr lang="en-CA" b="0" i="0" u="none" strike="noStrike" dirty="0">
                <a:solidFill>
                  <a:srgbClr val="000000"/>
                </a:solidFill>
                <a:effectLst/>
                <a:latin typeface="Calibri" panose="020F0502020204030204" pitchFamily="34" charset="0"/>
              </a:rPr>
              <a:t>Parliamentary Secretary to Minister of Finance</a:t>
            </a:r>
          </a:p>
          <a:p>
            <a:pPr lvl="1"/>
            <a:r>
              <a:rPr lang="en-CA" b="0" i="0" u="none" strike="noStrike" dirty="0">
                <a:solidFill>
                  <a:srgbClr val="000000"/>
                </a:solidFill>
                <a:effectLst/>
                <a:latin typeface="Calibri" panose="020F0502020204030204" pitchFamily="34" charset="0"/>
              </a:rPr>
              <a:t>Chair of the Standing Committee on Finance, and </a:t>
            </a:r>
          </a:p>
          <a:p>
            <a:pPr lvl="1"/>
            <a:r>
              <a:rPr lang="en-CA" b="0" i="0" u="none" strike="noStrike" dirty="0">
                <a:solidFill>
                  <a:srgbClr val="000000"/>
                </a:solidFill>
                <a:effectLst/>
                <a:latin typeface="Calibri" panose="020F0502020204030204" pitchFamily="34" charset="0"/>
              </a:rPr>
              <a:t>Opposition critic for Natural Resources</a:t>
            </a:r>
          </a:p>
          <a:p>
            <a:pPr algn="l">
              <a:buFont typeface="Arial" panose="020B0604020202020204" pitchFamily="34" charset="0"/>
              <a:buChar char="•"/>
            </a:pPr>
            <a:r>
              <a:rPr lang="en-CA" b="0" i="0" u="none" strike="noStrike" dirty="0">
                <a:solidFill>
                  <a:srgbClr val="000000"/>
                </a:solidFill>
                <a:effectLst/>
                <a:latin typeface="Calibri" panose="020F0502020204030204" pitchFamily="34" charset="0"/>
              </a:rPr>
              <a:t>Chartered Professional Accountant (Canada) / Master in Public Administration; </a:t>
            </a:r>
          </a:p>
          <a:p>
            <a:pPr algn="l">
              <a:buFont typeface="Arial" panose="020B0604020202020204" pitchFamily="34" charset="0"/>
              <a:buChar char="•"/>
            </a:pPr>
            <a:r>
              <a:rPr lang="en-CA" b="0" i="0" u="none" strike="noStrike" dirty="0">
                <a:solidFill>
                  <a:srgbClr val="000000"/>
                </a:solidFill>
                <a:effectLst/>
                <a:latin typeface="Calibri" panose="020F0502020204030204" pitchFamily="34" charset="0"/>
              </a:rPr>
              <a:t> Active member since 2002 in the Global Organization of Parliamentarians Against Corruption (GOPAC),</a:t>
            </a:r>
          </a:p>
          <a:p>
            <a:pPr algn="l">
              <a:buFont typeface="Arial" panose="020B0604020202020204" pitchFamily="34" charset="0"/>
              <a:buChar char="•"/>
            </a:pPr>
            <a:r>
              <a:rPr lang="en-CA" dirty="0">
                <a:solidFill>
                  <a:srgbClr val="000000"/>
                </a:solidFill>
                <a:latin typeface="Calibri" panose="020F0502020204030204" pitchFamily="34" charset="0"/>
              </a:rPr>
              <a:t>F</a:t>
            </a:r>
            <a:r>
              <a:rPr lang="en-CA" b="0" i="0" u="none" strike="noStrike" dirty="0">
                <a:solidFill>
                  <a:srgbClr val="000000"/>
                </a:solidFill>
                <a:effectLst/>
                <a:latin typeface="Calibri" panose="020F0502020204030204" pitchFamily="34" charset="0"/>
              </a:rPr>
              <a:t>orest industry executive 1980-1993.</a:t>
            </a:r>
          </a:p>
        </p:txBody>
      </p:sp>
      <p:pic>
        <p:nvPicPr>
          <p:cNvPr id="5" name="Picture 4">
            <a:extLst>
              <a:ext uri="{FF2B5EF4-FFF2-40B4-BE49-F238E27FC236}">
                <a16:creationId xmlns:a16="http://schemas.microsoft.com/office/drawing/2014/main" id="{9F6E37AD-F5FA-E240-8FB0-87C4006B16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0" t="6533" r="50" b="30591"/>
          <a:stretch/>
        </p:blipFill>
        <p:spPr>
          <a:xfrm>
            <a:off x="9531889" y="365125"/>
            <a:ext cx="2360793" cy="2283366"/>
          </a:xfrm>
          <a:prstGeom prst="ellipse">
            <a:avLst/>
          </a:prstGeom>
          <a:ln w="28575">
            <a:solidFill>
              <a:schemeClr val="accent2"/>
            </a:solidFill>
          </a:ln>
        </p:spPr>
      </p:pic>
    </p:spTree>
    <p:extLst>
      <p:ext uri="{BB962C8B-B14F-4D97-AF65-F5344CB8AC3E}">
        <p14:creationId xmlns:p14="http://schemas.microsoft.com/office/powerpoint/2010/main" val="354807375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69B36B-EAF6-B843-90FB-BE396E361735}"/>
              </a:ext>
            </a:extLst>
          </p:cNvPr>
          <p:cNvSpPr>
            <a:spLocks noGrp="1"/>
          </p:cNvSpPr>
          <p:nvPr>
            <p:ph type="title"/>
          </p:nvPr>
        </p:nvSpPr>
        <p:spPr>
          <a:xfrm>
            <a:off x="731323" y="365125"/>
            <a:ext cx="10515600" cy="1325563"/>
          </a:xfrm>
        </p:spPr>
        <p:txBody>
          <a:bodyPr/>
          <a:lstStyle/>
          <a:p>
            <a:r>
              <a:rPr lang="en-US" dirty="0"/>
              <a:t>Why an effective value chain is critical</a:t>
            </a:r>
          </a:p>
        </p:txBody>
      </p:sp>
      <p:sp>
        <p:nvSpPr>
          <p:cNvPr id="2" name="Round Diagonal Corner Rectangle 1">
            <a:extLst>
              <a:ext uri="{FF2B5EF4-FFF2-40B4-BE49-F238E27FC236}">
                <a16:creationId xmlns:a16="http://schemas.microsoft.com/office/drawing/2014/main" id="{F9797107-14AA-694F-BBE0-D1519561A804}"/>
              </a:ext>
            </a:extLst>
          </p:cNvPr>
          <p:cNvSpPr/>
          <p:nvPr/>
        </p:nvSpPr>
        <p:spPr>
          <a:xfrm>
            <a:off x="402704" y="1585912"/>
            <a:ext cx="5096208" cy="3579854"/>
          </a:xfrm>
          <a:prstGeom prst="round2Diag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2400" b="1" i="0" dirty="0">
                <a:solidFill>
                  <a:srgbClr val="313537"/>
                </a:solidFill>
                <a:effectLst/>
                <a:latin typeface="Roboto" panose="02000000000000000000" pitchFamily="2" charset="0"/>
              </a:rPr>
              <a:t>“Despite Zambia being ranked 7th globally in copper production, communities continue to suffer from abject poverty and miserable quality of life with little access to basic services and even less hope.”</a:t>
            </a:r>
            <a:endParaRPr lang="en-US" sz="2400" dirty="0"/>
          </a:p>
        </p:txBody>
      </p:sp>
      <p:pic>
        <p:nvPicPr>
          <p:cNvPr id="7" name="Picture 6" descr="A picture containing text, person&#10;&#10;Description automatically generated">
            <a:extLst>
              <a:ext uri="{FF2B5EF4-FFF2-40B4-BE49-F238E27FC236}">
                <a16:creationId xmlns:a16="http://schemas.microsoft.com/office/drawing/2014/main" id="{B3D225DE-7BEE-7444-9707-9B75B8A7E2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1639" y="1671171"/>
            <a:ext cx="5498911" cy="3429000"/>
          </a:xfrm>
          <a:prstGeom prst="rect">
            <a:avLst/>
          </a:prstGeom>
        </p:spPr>
      </p:pic>
      <p:sp>
        <p:nvSpPr>
          <p:cNvPr id="8" name="TextBox 7">
            <a:extLst>
              <a:ext uri="{FF2B5EF4-FFF2-40B4-BE49-F238E27FC236}">
                <a16:creationId xmlns:a16="http://schemas.microsoft.com/office/drawing/2014/main" id="{17AC92C3-671A-2F49-BC02-0E371606831E}"/>
              </a:ext>
            </a:extLst>
          </p:cNvPr>
          <p:cNvSpPr txBox="1"/>
          <p:nvPr/>
        </p:nvSpPr>
        <p:spPr>
          <a:xfrm>
            <a:off x="8844695" y="1585912"/>
            <a:ext cx="852798" cy="369332"/>
          </a:xfrm>
          <a:prstGeom prst="rect">
            <a:avLst/>
          </a:prstGeom>
          <a:noFill/>
        </p:spPr>
        <p:txBody>
          <a:bodyPr wrap="none" rtlCol="0">
            <a:spAutoFit/>
          </a:bodyPr>
          <a:lstStyle/>
          <a:p>
            <a:r>
              <a:rPr lang="en-US" dirty="0"/>
              <a:t>Nigeria</a:t>
            </a:r>
          </a:p>
        </p:txBody>
      </p:sp>
    </p:spTree>
    <p:extLst>
      <p:ext uri="{BB962C8B-B14F-4D97-AF65-F5344CB8AC3E}">
        <p14:creationId xmlns:p14="http://schemas.microsoft.com/office/powerpoint/2010/main" val="5315248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C53B4-65D8-E444-9F32-B026BD1645B5}"/>
              </a:ext>
            </a:extLst>
          </p:cNvPr>
          <p:cNvSpPr>
            <a:spLocks noGrp="1"/>
          </p:cNvSpPr>
          <p:nvPr>
            <p:ph type="title"/>
          </p:nvPr>
        </p:nvSpPr>
        <p:spPr/>
        <p:txBody>
          <a:bodyPr/>
          <a:lstStyle/>
          <a:p>
            <a:r>
              <a:rPr lang="en-US" sz="4400" dirty="0"/>
              <a:t>Why the Need to Manage EI Revenues</a:t>
            </a:r>
            <a:endParaRPr lang="en-US" dirty="0"/>
          </a:p>
        </p:txBody>
      </p:sp>
      <p:sp>
        <p:nvSpPr>
          <p:cNvPr id="3" name="Content Placeholder 2">
            <a:extLst>
              <a:ext uri="{FF2B5EF4-FFF2-40B4-BE49-F238E27FC236}">
                <a16:creationId xmlns:a16="http://schemas.microsoft.com/office/drawing/2014/main" id="{BAB7C024-F2A4-454B-8524-B16176C8058C}"/>
              </a:ext>
            </a:extLst>
          </p:cNvPr>
          <p:cNvSpPr>
            <a:spLocks noGrp="1"/>
          </p:cNvSpPr>
          <p:nvPr>
            <p:ph sz="half" idx="2"/>
          </p:nvPr>
        </p:nvSpPr>
        <p:spPr>
          <a:xfrm>
            <a:off x="875526" y="1690689"/>
            <a:ext cx="10478274" cy="4338554"/>
          </a:xfrm>
        </p:spPr>
        <p:txBody>
          <a:bodyPr>
            <a:normAutofit fontScale="92500" lnSpcReduction="20000"/>
          </a:bodyPr>
          <a:lstStyle/>
          <a:p>
            <a:r>
              <a:rPr lang="en-US" sz="1800" i="1" dirty="0"/>
              <a:t>“</a:t>
            </a:r>
            <a:r>
              <a:rPr lang="en-US" sz="2800" i="1" dirty="0"/>
              <a:t>Countries with renewable resource wealth face both an opportunity and a challenge. When used well,  these resources can create greater prosperity for the current and future generations and if used poorly, they can cause economic instability, social conflict and everlasting environmental damage” </a:t>
            </a:r>
            <a:r>
              <a:rPr lang="en-US" sz="2800" i="1" dirty="0">
                <a:hlinkClick r:id="rId3"/>
              </a:rPr>
              <a:t>NRGI</a:t>
            </a:r>
            <a:endParaRPr lang="en-US" sz="2800" i="1" dirty="0"/>
          </a:p>
          <a:p>
            <a:pPr marL="342900" indent="-342900"/>
            <a:r>
              <a:rPr lang="en-US" sz="2800" b="1" dirty="0"/>
              <a:t>Resource curse / Paradox of Plenty</a:t>
            </a:r>
          </a:p>
          <a:p>
            <a:pPr marL="800100" lvl="1" indent="-342900"/>
            <a:r>
              <a:rPr lang="en-US" dirty="0"/>
              <a:t>The common paradox of natural resource-rich countries not being as developed as they would be given the revenues from such resources</a:t>
            </a:r>
          </a:p>
          <a:p>
            <a:pPr marL="800100" lvl="1" indent="-342900"/>
            <a:r>
              <a:rPr lang="en-US" dirty="0"/>
              <a:t>Negative consequences such as corruption, economic instability and conflict</a:t>
            </a:r>
          </a:p>
          <a:p>
            <a:pPr marL="800100" lvl="1" indent="-342900"/>
            <a:r>
              <a:rPr lang="en-US" dirty="0" err="1"/>
              <a:t>e.g</a:t>
            </a:r>
            <a:r>
              <a:rPr lang="en-US" dirty="0"/>
              <a:t> Nigeria </a:t>
            </a:r>
          </a:p>
          <a:p>
            <a:pPr marL="800100" lvl="1" indent="-342900"/>
            <a:r>
              <a:rPr lang="en-US" dirty="0"/>
              <a:t>Exceptions/ success stories; Norway, Indonesia, Malaysia, Chile, Botswana.</a:t>
            </a:r>
          </a:p>
          <a:p>
            <a:pPr marL="342900" indent="-342900">
              <a:buFont typeface="Arial" panose="020B0604020202020204" pitchFamily="34" charset="0"/>
              <a:buChar char="•"/>
            </a:pPr>
            <a:r>
              <a:rPr lang="en-US" sz="2800" dirty="0"/>
              <a:t>Revenue management involves allocation/ distribution of the EI revenue(expenditure, saving, investing).</a:t>
            </a:r>
          </a:p>
          <a:p>
            <a:endParaRPr lang="en-US" dirty="0"/>
          </a:p>
        </p:txBody>
      </p:sp>
    </p:spTree>
    <p:extLst>
      <p:ext uri="{BB962C8B-B14F-4D97-AF65-F5344CB8AC3E}">
        <p14:creationId xmlns:p14="http://schemas.microsoft.com/office/powerpoint/2010/main" val="14174707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3A33A-EA7C-B54D-8E95-1AC3EF2C9FBC}"/>
              </a:ext>
            </a:extLst>
          </p:cNvPr>
          <p:cNvSpPr>
            <a:spLocks noGrp="1"/>
          </p:cNvSpPr>
          <p:nvPr>
            <p:ph type="title"/>
          </p:nvPr>
        </p:nvSpPr>
        <p:spPr>
          <a:xfrm>
            <a:off x="838200" y="365125"/>
            <a:ext cx="11353800" cy="1325563"/>
          </a:xfrm>
        </p:spPr>
        <p:txBody>
          <a:bodyPr>
            <a:normAutofit/>
          </a:bodyPr>
          <a:lstStyle/>
          <a:p>
            <a:r>
              <a:rPr lang="en-US" dirty="0"/>
              <a:t>Possible causes of the Resource Curse /Paradox of Plenty</a:t>
            </a:r>
          </a:p>
        </p:txBody>
      </p:sp>
      <p:sp>
        <p:nvSpPr>
          <p:cNvPr id="3" name="Content Placeholder 2">
            <a:extLst>
              <a:ext uri="{FF2B5EF4-FFF2-40B4-BE49-F238E27FC236}">
                <a16:creationId xmlns:a16="http://schemas.microsoft.com/office/drawing/2014/main" id="{1F65FEE7-C0BE-BC4B-8662-D0E5462352B7}"/>
              </a:ext>
            </a:extLst>
          </p:cNvPr>
          <p:cNvSpPr>
            <a:spLocks noGrp="1"/>
          </p:cNvSpPr>
          <p:nvPr>
            <p:ph sz="half" idx="2"/>
          </p:nvPr>
        </p:nvSpPr>
        <p:spPr/>
        <p:txBody>
          <a:bodyPr>
            <a:normAutofit fontScale="77500" lnSpcReduction="20000"/>
          </a:bodyPr>
          <a:lstStyle/>
          <a:p>
            <a:r>
              <a:rPr lang="en-US" dirty="0"/>
              <a:t>High dependence on natural resources coupled with weak institutions/ governance</a:t>
            </a:r>
          </a:p>
          <a:p>
            <a:pPr>
              <a:lnSpc>
                <a:spcPct val="100000"/>
              </a:lnSpc>
            </a:pPr>
            <a:r>
              <a:rPr lang="en-US" dirty="0"/>
              <a:t>Revenue volatility due to volatile prices of natural resource commodities (hinders long-term planning). </a:t>
            </a:r>
          </a:p>
          <a:p>
            <a:pPr>
              <a:lnSpc>
                <a:spcPct val="100000"/>
              </a:lnSpc>
            </a:pPr>
            <a:r>
              <a:rPr lang="en-US" dirty="0"/>
              <a:t>Increase in public debt(borrowing against resources)</a:t>
            </a:r>
          </a:p>
          <a:p>
            <a:pPr>
              <a:lnSpc>
                <a:spcPct val="100000"/>
              </a:lnSpc>
            </a:pPr>
            <a:r>
              <a:rPr lang="en-US" dirty="0"/>
              <a:t>Related economic phenomena - Dutch disease </a:t>
            </a:r>
          </a:p>
          <a:p>
            <a:pPr marL="685800" lvl="2">
              <a:lnSpc>
                <a:spcPct val="100000"/>
              </a:lnSpc>
              <a:spcBef>
                <a:spcPts val="1000"/>
              </a:spcBef>
            </a:pPr>
            <a:r>
              <a:rPr lang="en-US" sz="2400" dirty="0"/>
              <a:t>Tendency of economies ignoring other sectors and concentrating of the natural resources. </a:t>
            </a:r>
          </a:p>
          <a:p>
            <a:pPr marL="685800" lvl="2">
              <a:lnSpc>
                <a:spcPct val="100000"/>
              </a:lnSpc>
              <a:spcBef>
                <a:spcPts val="1000"/>
              </a:spcBef>
            </a:pPr>
            <a:r>
              <a:rPr lang="en-US" sz="2400" dirty="0"/>
              <a:t>Term coined in the 1970s after discovery of natural gas in Netherlands</a:t>
            </a:r>
          </a:p>
          <a:p>
            <a:pPr marL="685800" lvl="2">
              <a:lnSpc>
                <a:spcPct val="100000"/>
              </a:lnSpc>
              <a:spcBef>
                <a:spcPts val="1000"/>
              </a:spcBef>
            </a:pPr>
            <a:r>
              <a:rPr lang="en-US" sz="2400" dirty="0"/>
              <a:t>Influx of foreign currency - appreciation of domestic currency</a:t>
            </a:r>
          </a:p>
          <a:p>
            <a:pPr marL="685800" lvl="2">
              <a:lnSpc>
                <a:spcPct val="100000"/>
              </a:lnSpc>
              <a:spcBef>
                <a:spcPts val="1000"/>
              </a:spcBef>
            </a:pPr>
            <a:r>
              <a:rPr lang="en-US" sz="2400" dirty="0"/>
              <a:t>Makes exports of other goods more expensive for foreign buyers – decline in the competitiveness of other sectors (manufacturing , agriculture)</a:t>
            </a:r>
          </a:p>
          <a:p>
            <a:pPr marL="685800" lvl="2">
              <a:lnSpc>
                <a:spcPct val="100000"/>
              </a:lnSpc>
              <a:spcBef>
                <a:spcPts val="1000"/>
              </a:spcBef>
            </a:pPr>
            <a:r>
              <a:rPr lang="en-US" sz="2400" dirty="0"/>
              <a:t>Higher wages also make other sectors less attractive for workers</a:t>
            </a:r>
          </a:p>
          <a:p>
            <a:pPr marL="685800" lvl="2">
              <a:lnSpc>
                <a:spcPct val="100000"/>
              </a:lnSpc>
              <a:spcBef>
                <a:spcPts val="1000"/>
              </a:spcBef>
            </a:pPr>
            <a:r>
              <a:rPr lang="en-US" sz="2400" dirty="0"/>
              <a:t>Example: Angola – Kwanza appreciated by 60% between 2001-2007, with (-) impact on agriculture</a:t>
            </a:r>
          </a:p>
        </p:txBody>
      </p:sp>
    </p:spTree>
    <p:extLst>
      <p:ext uri="{BB962C8B-B14F-4D97-AF65-F5344CB8AC3E}">
        <p14:creationId xmlns:p14="http://schemas.microsoft.com/office/powerpoint/2010/main" val="266809567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B15F1-2314-F04F-8505-01B8D90076DB}"/>
              </a:ext>
            </a:extLst>
          </p:cNvPr>
          <p:cNvSpPr>
            <a:spLocks noGrp="1"/>
          </p:cNvSpPr>
          <p:nvPr>
            <p:ph type="title"/>
          </p:nvPr>
        </p:nvSpPr>
        <p:spPr/>
        <p:txBody>
          <a:bodyPr/>
          <a:lstStyle/>
          <a:p>
            <a:r>
              <a:rPr lang="en-US" dirty="0"/>
              <a:t>How to prevent resource curse</a:t>
            </a:r>
          </a:p>
        </p:txBody>
      </p:sp>
      <p:sp>
        <p:nvSpPr>
          <p:cNvPr id="3" name="Content Placeholder 2">
            <a:extLst>
              <a:ext uri="{FF2B5EF4-FFF2-40B4-BE49-F238E27FC236}">
                <a16:creationId xmlns:a16="http://schemas.microsoft.com/office/drawing/2014/main" id="{D35ADEB8-4601-764F-B032-6DFDB369D8D8}"/>
              </a:ext>
            </a:extLst>
          </p:cNvPr>
          <p:cNvSpPr>
            <a:spLocks noGrp="1"/>
          </p:cNvSpPr>
          <p:nvPr>
            <p:ph sz="half" idx="2"/>
          </p:nvPr>
        </p:nvSpPr>
        <p:spPr/>
        <p:txBody>
          <a:bodyPr/>
          <a:lstStyle/>
          <a:p>
            <a:pPr marL="457200" indent="-457200">
              <a:buFont typeface="Arial" panose="020B0604020202020204" pitchFamily="34" charset="0"/>
              <a:buChar char="•"/>
            </a:pPr>
            <a:r>
              <a:rPr lang="en-US" sz="2800" dirty="0"/>
              <a:t>Promoting transparency in revenue collection and distribution </a:t>
            </a:r>
            <a:r>
              <a:rPr lang="en-US" sz="2800" dirty="0" err="1"/>
              <a:t>e.g</a:t>
            </a:r>
            <a:r>
              <a:rPr lang="en-US" sz="2800" dirty="0"/>
              <a:t> EITI</a:t>
            </a:r>
          </a:p>
          <a:p>
            <a:pPr marL="457200" indent="-457200">
              <a:buFont typeface="Arial" panose="020B0604020202020204" pitchFamily="34" charset="0"/>
              <a:buChar char="•"/>
            </a:pPr>
            <a:r>
              <a:rPr lang="en-US" sz="2800" dirty="0"/>
              <a:t>Resource revenue funds(Stabilization fund, Saving funds )</a:t>
            </a:r>
          </a:p>
          <a:p>
            <a:pPr marL="457200" indent="-457200">
              <a:buFont typeface="Arial" panose="020B0604020202020204" pitchFamily="34" charset="0"/>
              <a:buChar char="•"/>
            </a:pPr>
            <a:r>
              <a:rPr lang="en-US" sz="2800" dirty="0"/>
              <a:t>Establishing sound </a:t>
            </a:r>
            <a:r>
              <a:rPr lang="en-US" dirty="0"/>
              <a:t>b</a:t>
            </a:r>
            <a:r>
              <a:rPr lang="en-US" sz="2800" dirty="0"/>
              <a:t>udget and macro policies</a:t>
            </a:r>
          </a:p>
          <a:p>
            <a:pPr marL="457200" indent="-457200">
              <a:buFont typeface="Arial" panose="020B0604020202020204" pitchFamily="34" charset="0"/>
              <a:buChar char="•"/>
            </a:pPr>
            <a:r>
              <a:rPr lang="en-US" sz="2800" dirty="0"/>
              <a:t>Building strong institutions</a:t>
            </a:r>
          </a:p>
          <a:p>
            <a:endParaRPr lang="en-US" dirty="0"/>
          </a:p>
        </p:txBody>
      </p:sp>
    </p:spTree>
    <p:extLst>
      <p:ext uri="{BB962C8B-B14F-4D97-AF65-F5344CB8AC3E}">
        <p14:creationId xmlns:p14="http://schemas.microsoft.com/office/powerpoint/2010/main" val="28014753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FA4B3-8F01-AB4D-B1E7-4C7ABF6A4686}"/>
              </a:ext>
            </a:extLst>
          </p:cNvPr>
          <p:cNvSpPr>
            <a:spLocks noGrp="1"/>
          </p:cNvSpPr>
          <p:nvPr>
            <p:ph type="title"/>
          </p:nvPr>
        </p:nvSpPr>
        <p:spPr>
          <a:xfrm>
            <a:off x="838200" y="365125"/>
            <a:ext cx="11353800" cy="1325563"/>
          </a:xfrm>
        </p:spPr>
        <p:txBody>
          <a:bodyPr>
            <a:normAutofit/>
          </a:bodyPr>
          <a:lstStyle/>
          <a:p>
            <a:r>
              <a:rPr lang="en-US" sz="3600" dirty="0"/>
              <a:t>Transparency - Extractive Industries Transparency Initiative</a:t>
            </a:r>
          </a:p>
        </p:txBody>
      </p:sp>
      <p:sp>
        <p:nvSpPr>
          <p:cNvPr id="3" name="Content Placeholder 2">
            <a:extLst>
              <a:ext uri="{FF2B5EF4-FFF2-40B4-BE49-F238E27FC236}">
                <a16:creationId xmlns:a16="http://schemas.microsoft.com/office/drawing/2014/main" id="{DFE7D65C-A8BC-0544-9917-FE63FDDA821F}"/>
              </a:ext>
            </a:extLst>
          </p:cNvPr>
          <p:cNvSpPr>
            <a:spLocks noGrp="1"/>
          </p:cNvSpPr>
          <p:nvPr>
            <p:ph sz="half" idx="2"/>
          </p:nvPr>
        </p:nvSpPr>
        <p:spPr>
          <a:xfrm>
            <a:off x="875526" y="1690688"/>
            <a:ext cx="10478274" cy="4203617"/>
          </a:xfrm>
        </p:spPr>
        <p:txBody>
          <a:bodyPr>
            <a:normAutofit/>
          </a:bodyPr>
          <a:lstStyle/>
          <a:p>
            <a:r>
              <a:rPr lang="en-CA" dirty="0"/>
              <a:t>Global Initiative - Commit to disclose information along the extractive industry value chain</a:t>
            </a:r>
          </a:p>
          <a:p>
            <a:pPr lvl="1"/>
            <a:r>
              <a:rPr lang="en-CA" dirty="0"/>
              <a:t>publishing comprehensive reports, including full disclosure of government revenues from the extractive sector, as well as all material payments made to the government by companies operating in the oil, gas and mining sectors</a:t>
            </a:r>
          </a:p>
          <a:p>
            <a:r>
              <a:rPr lang="en-US" dirty="0"/>
              <a:t>Guyana joined in October 2017 – public commitment to implement</a:t>
            </a:r>
          </a:p>
          <a:p>
            <a:r>
              <a:rPr lang="en-CA" dirty="0"/>
              <a:t>GYEITI Report for Fiscal Year 2019 – May 2022 – By BDO</a:t>
            </a:r>
          </a:p>
          <a:p>
            <a:r>
              <a:rPr lang="en-US" dirty="0"/>
              <a:t>Latest Validation 2022 – limited data for 2020 onwards</a:t>
            </a:r>
          </a:p>
        </p:txBody>
      </p:sp>
      <p:sp>
        <p:nvSpPr>
          <p:cNvPr id="5" name="TextBox 4">
            <a:extLst>
              <a:ext uri="{FF2B5EF4-FFF2-40B4-BE49-F238E27FC236}">
                <a16:creationId xmlns:a16="http://schemas.microsoft.com/office/drawing/2014/main" id="{CDBE4007-F12A-4642-BC47-F81C74CFC02B}"/>
              </a:ext>
            </a:extLst>
          </p:cNvPr>
          <p:cNvSpPr txBox="1"/>
          <p:nvPr/>
        </p:nvSpPr>
        <p:spPr>
          <a:xfrm>
            <a:off x="838200" y="5382911"/>
            <a:ext cx="8777467" cy="646331"/>
          </a:xfrm>
          <a:prstGeom prst="rect">
            <a:avLst/>
          </a:prstGeom>
          <a:noFill/>
        </p:spPr>
        <p:txBody>
          <a:bodyPr wrap="none" rtlCol="0">
            <a:spAutoFit/>
          </a:bodyPr>
          <a:lstStyle/>
          <a:p>
            <a:r>
              <a:rPr lang="en-US" dirty="0"/>
              <a:t>https://</a:t>
            </a:r>
            <a:r>
              <a:rPr lang="en-US" dirty="0" err="1"/>
              <a:t>eiti.org</a:t>
            </a:r>
            <a:r>
              <a:rPr lang="en-US" dirty="0"/>
              <a:t>/countries/Guyana</a:t>
            </a:r>
          </a:p>
          <a:p>
            <a:r>
              <a:rPr lang="en-US" dirty="0"/>
              <a:t>https://</a:t>
            </a:r>
            <a:r>
              <a:rPr lang="en-US" dirty="0" err="1"/>
              <a:t>eiti.org</a:t>
            </a:r>
            <a:r>
              <a:rPr lang="en-US" dirty="0"/>
              <a:t>/sites/default/files/2022-05/GYEITI%20Report%20FY%202019%20%20_0.pdf</a:t>
            </a:r>
          </a:p>
        </p:txBody>
      </p:sp>
    </p:spTree>
    <p:extLst>
      <p:ext uri="{BB962C8B-B14F-4D97-AF65-F5344CB8AC3E}">
        <p14:creationId xmlns:p14="http://schemas.microsoft.com/office/powerpoint/2010/main" val="322389181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3462A-1883-A541-AAEB-7818FF88FB67}"/>
              </a:ext>
            </a:extLst>
          </p:cNvPr>
          <p:cNvSpPr>
            <a:spLocks noGrp="1"/>
          </p:cNvSpPr>
          <p:nvPr>
            <p:ph type="title"/>
          </p:nvPr>
        </p:nvSpPr>
        <p:spPr/>
        <p:txBody>
          <a:bodyPr/>
          <a:lstStyle/>
          <a:p>
            <a:r>
              <a:rPr lang="en-US" dirty="0"/>
              <a:t>Natural Resource Fund</a:t>
            </a:r>
          </a:p>
        </p:txBody>
      </p:sp>
      <p:sp>
        <p:nvSpPr>
          <p:cNvPr id="3" name="Content Placeholder 2">
            <a:extLst>
              <a:ext uri="{FF2B5EF4-FFF2-40B4-BE49-F238E27FC236}">
                <a16:creationId xmlns:a16="http://schemas.microsoft.com/office/drawing/2014/main" id="{15370D1D-0C9D-1F48-B5B3-DA252E7B2DB9}"/>
              </a:ext>
            </a:extLst>
          </p:cNvPr>
          <p:cNvSpPr>
            <a:spLocks noGrp="1"/>
          </p:cNvSpPr>
          <p:nvPr>
            <p:ph sz="half" idx="2"/>
          </p:nvPr>
        </p:nvSpPr>
        <p:spPr>
          <a:xfrm>
            <a:off x="875526" y="1519311"/>
            <a:ext cx="10478274" cy="4509931"/>
          </a:xfrm>
        </p:spPr>
        <p:txBody>
          <a:bodyPr>
            <a:normAutofit fontScale="92500" lnSpcReduction="20000"/>
          </a:bodyPr>
          <a:lstStyle/>
          <a:p>
            <a:r>
              <a:rPr lang="en-US" sz="2800" dirty="0"/>
              <a:t>Purpose</a:t>
            </a:r>
          </a:p>
          <a:p>
            <a:pPr lvl="1"/>
            <a:r>
              <a:rPr lang="en-US" dirty="0"/>
              <a:t>Bringing together all the revenues from the resources, ensuring present and future benefit and promoting transparence </a:t>
            </a:r>
            <a:r>
              <a:rPr lang="en-US" dirty="0" err="1"/>
              <a:t>i.e</a:t>
            </a:r>
            <a:r>
              <a:rPr lang="en-US" dirty="0"/>
              <a:t> common management of the resource revenues.</a:t>
            </a:r>
          </a:p>
          <a:p>
            <a:r>
              <a:rPr lang="en-US" sz="2800" dirty="0"/>
              <a:t>Key aspects</a:t>
            </a:r>
          </a:p>
          <a:p>
            <a:pPr lvl="1"/>
            <a:r>
              <a:rPr lang="en-US" dirty="0"/>
              <a:t>Governance (structure, process, relationship between the players, policies guiding the expenditure /investment decisions).</a:t>
            </a:r>
          </a:p>
          <a:p>
            <a:r>
              <a:rPr lang="en-US" sz="2800" dirty="0"/>
              <a:t>Examples:</a:t>
            </a:r>
          </a:p>
          <a:p>
            <a:pPr lvl="1"/>
            <a:r>
              <a:rPr lang="en-US" dirty="0"/>
              <a:t>Alaska Permanent Fund: 25%of royalties and bonus are paid into the fund and for reinvestment in bonds.</a:t>
            </a:r>
          </a:p>
          <a:p>
            <a:pPr lvl="1"/>
            <a:r>
              <a:rPr lang="en-US" dirty="0"/>
              <a:t>Norwegian Petroleum Fund- Started in 1990 with monies initially used for investment in oversea bonds and stocks, now reorganized to a pension fund.</a:t>
            </a:r>
          </a:p>
          <a:p>
            <a:pPr lvl="1"/>
            <a:r>
              <a:rPr lang="en-US" dirty="0"/>
              <a:t>Uganda Petroleum fund</a:t>
            </a:r>
          </a:p>
          <a:p>
            <a:pPr lvl="1"/>
            <a:r>
              <a:rPr lang="en-US" dirty="0"/>
              <a:t>Ghana Petroleum Holding Fund, Ghana Stabilization Fund, Ghana Heritage Fund</a:t>
            </a:r>
          </a:p>
          <a:p>
            <a:pPr lvl="1"/>
            <a:r>
              <a:rPr lang="en-US" dirty="0"/>
              <a:t>Alberta Heritage fund</a:t>
            </a:r>
          </a:p>
          <a:p>
            <a:endParaRPr lang="en-US" dirty="0"/>
          </a:p>
        </p:txBody>
      </p:sp>
    </p:spTree>
    <p:extLst>
      <p:ext uri="{BB962C8B-B14F-4D97-AF65-F5344CB8AC3E}">
        <p14:creationId xmlns:p14="http://schemas.microsoft.com/office/powerpoint/2010/main" val="13657082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3195B-D263-4F32-A5C0-14C1C76AA667}"/>
              </a:ext>
            </a:extLst>
          </p:cNvPr>
          <p:cNvSpPr>
            <a:spLocks noGrp="1"/>
          </p:cNvSpPr>
          <p:nvPr>
            <p:ph type="title"/>
          </p:nvPr>
        </p:nvSpPr>
        <p:spPr>
          <a:xfrm>
            <a:off x="599049" y="365125"/>
            <a:ext cx="10515600" cy="718087"/>
          </a:xfrm>
        </p:spPr>
        <p:txBody>
          <a:bodyPr/>
          <a:lstStyle/>
          <a:p>
            <a:r>
              <a:rPr lang="en-CA" b="0" dirty="0"/>
              <a:t>Guyana Natural Resources Fund Act 2019</a:t>
            </a:r>
          </a:p>
        </p:txBody>
      </p:sp>
      <p:sp>
        <p:nvSpPr>
          <p:cNvPr id="3" name="Content Placeholder 2">
            <a:extLst>
              <a:ext uri="{FF2B5EF4-FFF2-40B4-BE49-F238E27FC236}">
                <a16:creationId xmlns:a16="http://schemas.microsoft.com/office/drawing/2014/main" id="{1AA4E782-1258-4883-BCB2-056863A9EC2A}"/>
              </a:ext>
            </a:extLst>
          </p:cNvPr>
          <p:cNvSpPr>
            <a:spLocks noGrp="1"/>
          </p:cNvSpPr>
          <p:nvPr>
            <p:ph sz="half" idx="2"/>
          </p:nvPr>
        </p:nvSpPr>
        <p:spPr>
          <a:xfrm>
            <a:off x="466725" y="1083212"/>
            <a:ext cx="11533017" cy="4203617"/>
          </a:xfrm>
        </p:spPr>
        <p:txBody>
          <a:bodyPr>
            <a:noAutofit/>
          </a:bodyPr>
          <a:lstStyle/>
          <a:p>
            <a:r>
              <a:rPr lang="en-US" sz="2400" dirty="0"/>
              <a:t>O</a:t>
            </a:r>
            <a:r>
              <a:rPr lang="en-US" sz="2400" dirty="0">
                <a:latin typeface="+mn-lt"/>
              </a:rPr>
              <a:t>il and gas revenues, profits, taxes etc. to be deposited in Natural Resource Fund</a:t>
            </a:r>
          </a:p>
          <a:p>
            <a:pPr lvl="1"/>
            <a:r>
              <a:rPr lang="en-US" sz="2000" dirty="0">
                <a:latin typeface="+mn-lt"/>
              </a:rPr>
              <a:t>Managed </a:t>
            </a:r>
            <a:r>
              <a:rPr lang="en-US" sz="2000" dirty="0"/>
              <a:t>b</a:t>
            </a:r>
            <a:r>
              <a:rPr lang="en-US" sz="2000" dirty="0">
                <a:latin typeface="+mn-lt"/>
              </a:rPr>
              <a:t>y </a:t>
            </a:r>
            <a:r>
              <a:rPr lang="en-US" sz="2000" dirty="0" err="1">
                <a:latin typeface="+mn-lt"/>
              </a:rPr>
              <a:t>MoF</a:t>
            </a:r>
            <a:endParaRPr lang="en-US" sz="2000" dirty="0">
              <a:latin typeface="+mn-lt"/>
            </a:endParaRPr>
          </a:p>
          <a:p>
            <a:r>
              <a:rPr lang="en-US" sz="2400" dirty="0"/>
              <a:t>Purpose is to manage the wealth for current and future generations:</a:t>
            </a:r>
            <a:endParaRPr lang="en-US" sz="2400" dirty="0">
              <a:latin typeface="+mn-lt"/>
            </a:endParaRPr>
          </a:p>
          <a:p>
            <a:pPr lvl="1"/>
            <a:r>
              <a:rPr lang="en-US" sz="2000" dirty="0">
                <a:latin typeface="+mn-lt"/>
              </a:rPr>
              <a:t>Revenue volatility should not lead to spending volatility</a:t>
            </a:r>
          </a:p>
          <a:p>
            <a:pPr lvl="1"/>
            <a:r>
              <a:rPr lang="en-US" sz="2000" dirty="0">
                <a:latin typeface="+mn-lt"/>
              </a:rPr>
              <a:t>Revenues should not lead to loss of economic competitiveness</a:t>
            </a:r>
          </a:p>
          <a:p>
            <a:pPr>
              <a:buFont typeface="Arial" panose="020B0604020202020204" pitchFamily="34" charset="0"/>
              <a:buChar char="•"/>
            </a:pPr>
            <a:r>
              <a:rPr lang="en-US" sz="2400" dirty="0">
                <a:latin typeface="+mn-lt"/>
              </a:rPr>
              <a:t>22-member oversight committee</a:t>
            </a:r>
          </a:p>
          <a:p>
            <a:pPr lvl="1"/>
            <a:r>
              <a:rPr lang="en-US" sz="2000" dirty="0">
                <a:latin typeface="+mn-lt"/>
              </a:rPr>
              <a:t>representatives from CSOs, women groups, youth, the Bar, Consumers, EITI, trade unions, accountants, 10 councils, PSC etc.</a:t>
            </a:r>
          </a:p>
          <a:p>
            <a:pPr lvl="1"/>
            <a:r>
              <a:rPr lang="en-US" sz="2000" dirty="0"/>
              <a:t>Members of Parliament and Ministry not eligible</a:t>
            </a:r>
            <a:endParaRPr lang="en-US" sz="2000" dirty="0">
              <a:latin typeface="+mn-lt"/>
            </a:endParaRPr>
          </a:p>
          <a:p>
            <a:pPr algn="l">
              <a:buFont typeface="Arial" panose="020B0604020202020204" pitchFamily="34" charset="0"/>
              <a:buChar char="•"/>
            </a:pPr>
            <a:r>
              <a:rPr lang="en-US" sz="2400" dirty="0">
                <a:latin typeface="+mn-lt"/>
              </a:rPr>
              <a:t>6-member investment committee - </a:t>
            </a:r>
            <a:r>
              <a:rPr lang="en-US" sz="2000" dirty="0">
                <a:latin typeface="+mn-lt"/>
              </a:rPr>
              <a:t>500 M USD in ‘safe’ investments</a:t>
            </a:r>
          </a:p>
          <a:p>
            <a:r>
              <a:rPr lang="en-US" sz="2400" dirty="0">
                <a:latin typeface="+mn-lt"/>
              </a:rPr>
              <a:t>Withdrawals – request in annual budget</a:t>
            </a:r>
          </a:p>
          <a:p>
            <a:pPr lvl="1"/>
            <a:r>
              <a:rPr lang="en-US" sz="2000" dirty="0"/>
              <a:t>National development and green economy priorities</a:t>
            </a:r>
          </a:p>
          <a:p>
            <a:pPr lvl="1"/>
            <a:r>
              <a:rPr lang="en-US" sz="2000" dirty="0"/>
              <a:t>N</a:t>
            </a:r>
            <a:r>
              <a:rPr lang="en-US" sz="2000" dirty="0">
                <a:latin typeface="+mn-lt"/>
              </a:rPr>
              <a:t>atural disasters or emergencies</a:t>
            </a:r>
          </a:p>
          <a:p>
            <a:pPr lvl="1"/>
            <a:r>
              <a:rPr lang="en-US" sz="2000" dirty="0"/>
              <a:t>‘Economically and Fiscally Sustainable’ amounts determined by Macroeconomic Committee</a:t>
            </a:r>
          </a:p>
        </p:txBody>
      </p:sp>
      <p:sp>
        <p:nvSpPr>
          <p:cNvPr id="4" name="Slide Number Placeholder 3">
            <a:extLst>
              <a:ext uri="{FF2B5EF4-FFF2-40B4-BE49-F238E27FC236}">
                <a16:creationId xmlns:a16="http://schemas.microsoft.com/office/drawing/2014/main" id="{A684E6BB-DA50-40BE-A5B7-C53710C1C0EB}"/>
              </a:ext>
            </a:extLst>
          </p:cNvPr>
          <p:cNvSpPr>
            <a:spLocks noGrp="1"/>
          </p:cNvSpPr>
          <p:nvPr>
            <p:ph type="sldNum" sz="quarter" idx="4294967295"/>
          </p:nvPr>
        </p:nvSpPr>
        <p:spPr>
          <a:xfrm>
            <a:off x="0" y="6448425"/>
            <a:ext cx="46672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1770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E4848-D2E1-CA44-BC30-D8F0234C27D1}"/>
              </a:ext>
            </a:extLst>
          </p:cNvPr>
          <p:cNvSpPr>
            <a:spLocks noGrp="1"/>
          </p:cNvSpPr>
          <p:nvPr>
            <p:ph type="title"/>
          </p:nvPr>
        </p:nvSpPr>
        <p:spPr/>
        <p:txBody>
          <a:bodyPr/>
          <a:lstStyle/>
          <a:p>
            <a:r>
              <a:rPr lang="en-CA" b="0" dirty="0"/>
              <a:t>Guyana Natural Resources Fund Act 2019</a:t>
            </a:r>
            <a:endParaRPr lang="en-US" dirty="0"/>
          </a:p>
        </p:txBody>
      </p:sp>
      <p:sp>
        <p:nvSpPr>
          <p:cNvPr id="3" name="Content Placeholder 2">
            <a:extLst>
              <a:ext uri="{FF2B5EF4-FFF2-40B4-BE49-F238E27FC236}">
                <a16:creationId xmlns:a16="http://schemas.microsoft.com/office/drawing/2014/main" id="{D128031F-5276-7847-B138-C4E0921D3464}"/>
              </a:ext>
            </a:extLst>
          </p:cNvPr>
          <p:cNvSpPr>
            <a:spLocks noGrp="1"/>
          </p:cNvSpPr>
          <p:nvPr>
            <p:ph sz="half" idx="2"/>
          </p:nvPr>
        </p:nvSpPr>
        <p:spPr/>
        <p:txBody>
          <a:bodyPr>
            <a:normAutofit/>
          </a:bodyPr>
          <a:lstStyle/>
          <a:p>
            <a:pPr marL="0" indent="0">
              <a:buNone/>
            </a:pPr>
            <a:r>
              <a:rPr lang="en-US" sz="2800" dirty="0"/>
              <a:t>Other matters covered </a:t>
            </a:r>
          </a:p>
          <a:p>
            <a:r>
              <a:rPr lang="en-US" sz="2800" dirty="0"/>
              <a:t>Governance : Board and Oversight committee</a:t>
            </a:r>
          </a:p>
          <a:p>
            <a:r>
              <a:rPr lang="en-US" sz="2800" dirty="0"/>
              <a:t>Banking </a:t>
            </a:r>
          </a:p>
          <a:p>
            <a:r>
              <a:rPr lang="en-US" sz="2800" dirty="0"/>
              <a:t>Private managers</a:t>
            </a:r>
          </a:p>
          <a:p>
            <a:r>
              <a:rPr lang="en-US" sz="2800" dirty="0"/>
              <a:t>Custodians</a:t>
            </a:r>
          </a:p>
          <a:p>
            <a:r>
              <a:rPr lang="en-US" sz="2800" dirty="0"/>
              <a:t>Investments &amp; withdraws</a:t>
            </a:r>
          </a:p>
          <a:p>
            <a:r>
              <a:rPr lang="en-US" sz="2800" dirty="0"/>
              <a:t>Accounts and Audit</a:t>
            </a:r>
          </a:p>
          <a:p>
            <a:r>
              <a:rPr lang="en-US" sz="2800" dirty="0"/>
              <a:t>Confidentiality</a:t>
            </a:r>
            <a:endParaRPr lang="en-US" dirty="0"/>
          </a:p>
        </p:txBody>
      </p:sp>
    </p:spTree>
    <p:extLst>
      <p:ext uri="{BB962C8B-B14F-4D97-AF65-F5344CB8AC3E}">
        <p14:creationId xmlns:p14="http://schemas.microsoft.com/office/powerpoint/2010/main" val="3387393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116F-9611-B849-816A-CBE70BAA3ADD}"/>
              </a:ext>
            </a:extLst>
          </p:cNvPr>
          <p:cNvSpPr>
            <a:spLocks noGrp="1"/>
          </p:cNvSpPr>
          <p:nvPr>
            <p:ph type="title"/>
          </p:nvPr>
        </p:nvSpPr>
        <p:spPr>
          <a:xfrm>
            <a:off x="630382" y="1667453"/>
            <a:ext cx="4204854" cy="3070802"/>
          </a:xfrm>
        </p:spPr>
        <p:txBody>
          <a:bodyPr>
            <a:normAutofit/>
          </a:bodyPr>
          <a:lstStyle/>
          <a:p>
            <a:r>
              <a:rPr lang="en-US" dirty="0"/>
              <a:t>Illustration: Ghana Revenue Management Model</a:t>
            </a:r>
          </a:p>
        </p:txBody>
      </p:sp>
      <p:pic>
        <p:nvPicPr>
          <p:cNvPr id="6" name="Picture 5">
            <a:extLst>
              <a:ext uri="{FF2B5EF4-FFF2-40B4-BE49-F238E27FC236}">
                <a16:creationId xmlns:a16="http://schemas.microsoft.com/office/drawing/2014/main" id="{9058BE98-ED67-3B43-AFE3-0B05DA2A888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6182" y="119148"/>
            <a:ext cx="8631382" cy="6380299"/>
          </a:xfrm>
          <a:prstGeom prst="rect">
            <a:avLst/>
          </a:prstGeom>
          <a:noFill/>
          <a:ln>
            <a:noFill/>
          </a:ln>
        </p:spPr>
      </p:pic>
      <p:sp>
        <p:nvSpPr>
          <p:cNvPr id="7" name="TextBox 6">
            <a:extLst>
              <a:ext uri="{FF2B5EF4-FFF2-40B4-BE49-F238E27FC236}">
                <a16:creationId xmlns:a16="http://schemas.microsoft.com/office/drawing/2014/main" id="{85631AF4-A95B-654D-BE0E-3B08B01793EB}"/>
              </a:ext>
            </a:extLst>
          </p:cNvPr>
          <p:cNvSpPr txBox="1"/>
          <p:nvPr/>
        </p:nvSpPr>
        <p:spPr>
          <a:xfrm>
            <a:off x="169718" y="5514110"/>
            <a:ext cx="5126182" cy="523220"/>
          </a:xfrm>
          <a:prstGeom prst="rect">
            <a:avLst/>
          </a:prstGeom>
          <a:noFill/>
        </p:spPr>
        <p:txBody>
          <a:bodyPr wrap="square" rtlCol="0">
            <a:spAutoFit/>
          </a:bodyPr>
          <a:lstStyle/>
          <a:p>
            <a:r>
              <a:rPr lang="en-US" sz="1400" dirty="0">
                <a:effectLst/>
                <a:latin typeface="Arial" panose="020B0604020202020204" pitchFamily="34" charset="0"/>
                <a:ea typeface="Calibri" panose="020F0502020204030204" pitchFamily="34" charset="0"/>
                <a:cs typeface="Times New Roman" panose="02020603050405020304" pitchFamily="18" charset="0"/>
              </a:rPr>
              <a:t>Source: AFROSAI- E Guideline ‘Audit Consideration for the Audit of Extractive Industries’ (2019)</a:t>
            </a:r>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834703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EF2DD-6FE2-FA4C-BC13-D331C7028705}"/>
              </a:ext>
            </a:extLst>
          </p:cNvPr>
          <p:cNvSpPr>
            <a:spLocks noGrp="1"/>
          </p:cNvSpPr>
          <p:nvPr>
            <p:ph type="title"/>
          </p:nvPr>
        </p:nvSpPr>
        <p:spPr/>
        <p:txBody>
          <a:bodyPr/>
          <a:lstStyle/>
          <a:p>
            <a:r>
              <a:rPr lang="en-US" dirty="0"/>
              <a:t>Calculation of Fiscally Sustainable Amount</a:t>
            </a:r>
          </a:p>
        </p:txBody>
      </p:sp>
      <p:sp>
        <p:nvSpPr>
          <p:cNvPr id="3" name="Content Placeholder 2">
            <a:extLst>
              <a:ext uri="{FF2B5EF4-FFF2-40B4-BE49-F238E27FC236}">
                <a16:creationId xmlns:a16="http://schemas.microsoft.com/office/drawing/2014/main" id="{3B50813F-6AA4-3C43-8EE1-CED8D466056A}"/>
              </a:ext>
            </a:extLst>
          </p:cNvPr>
          <p:cNvSpPr>
            <a:spLocks noGrp="1"/>
          </p:cNvSpPr>
          <p:nvPr>
            <p:ph sz="half" idx="2"/>
          </p:nvPr>
        </p:nvSpPr>
        <p:spPr/>
        <p:txBody>
          <a:bodyPr>
            <a:normAutofit/>
          </a:bodyPr>
          <a:lstStyle/>
          <a:p>
            <a:r>
              <a:rPr lang="en-US" dirty="0"/>
              <a:t>Benchmark Petroleum Revenues – a conservative 7-year average of crude oil prices</a:t>
            </a:r>
          </a:p>
          <a:p>
            <a:r>
              <a:rPr lang="en-US" dirty="0"/>
              <a:t>Production Constrained Benchmark</a:t>
            </a:r>
          </a:p>
          <a:p>
            <a:pPr lvl="1"/>
            <a:r>
              <a:rPr lang="en-US" dirty="0"/>
              <a:t>67% of BPR – if &lt; 200K barrels a day</a:t>
            </a:r>
          </a:p>
          <a:p>
            <a:pPr lvl="1"/>
            <a:r>
              <a:rPr lang="en-US" dirty="0"/>
              <a:t>50% of BPR – if 200K-400K barrels a day</a:t>
            </a:r>
          </a:p>
          <a:p>
            <a:pPr lvl="1"/>
            <a:r>
              <a:rPr lang="en-US" dirty="0"/>
              <a:t>33% of BPR if &gt; 400K barrels a day</a:t>
            </a:r>
          </a:p>
          <a:p>
            <a:r>
              <a:rPr lang="en-US" dirty="0"/>
              <a:t>Fiscally Sustainable Amount Ceiling is greater of </a:t>
            </a:r>
          </a:p>
          <a:p>
            <a:pPr lvl="1"/>
            <a:r>
              <a:rPr lang="en-US" dirty="0"/>
              <a:t>3% of the NRF balance</a:t>
            </a:r>
          </a:p>
          <a:p>
            <a:pPr lvl="1"/>
            <a:r>
              <a:rPr lang="en-US" dirty="0"/>
              <a:t>25% of nonpetroleum revenues for 5 years</a:t>
            </a:r>
          </a:p>
        </p:txBody>
      </p:sp>
    </p:spTree>
    <p:extLst>
      <p:ext uri="{BB962C8B-B14F-4D97-AF65-F5344CB8AC3E}">
        <p14:creationId xmlns:p14="http://schemas.microsoft.com/office/powerpoint/2010/main" val="2986084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72409-08E5-3041-9D70-D18E4E6A9FD1}"/>
              </a:ext>
            </a:extLst>
          </p:cNvPr>
          <p:cNvSpPr>
            <a:spLocks noGrp="1"/>
          </p:cNvSpPr>
          <p:nvPr>
            <p:ph type="title"/>
          </p:nvPr>
        </p:nvSpPr>
        <p:spPr/>
        <p:txBody>
          <a:bodyPr/>
          <a:lstStyle/>
          <a:p>
            <a:r>
              <a:rPr lang="en-US" dirty="0"/>
              <a:t>Welcome Note – Auditor General Guyana</a:t>
            </a:r>
          </a:p>
        </p:txBody>
      </p:sp>
      <p:pic>
        <p:nvPicPr>
          <p:cNvPr id="6" name="Picture 5">
            <a:extLst>
              <a:ext uri="{FF2B5EF4-FFF2-40B4-BE49-F238E27FC236}">
                <a16:creationId xmlns:a16="http://schemas.microsoft.com/office/drawing/2014/main" id="{64E50B84-9C46-7846-A67C-0B18890C8593}"/>
              </a:ext>
            </a:extLst>
          </p:cNvPr>
          <p:cNvPicPr>
            <a:picLocks noChangeAspect="1"/>
          </p:cNvPicPr>
          <p:nvPr/>
        </p:nvPicPr>
        <p:blipFill>
          <a:blip r:embed="rId2"/>
          <a:stretch>
            <a:fillRect/>
          </a:stretch>
        </p:blipFill>
        <p:spPr>
          <a:xfrm>
            <a:off x="1206178" y="1554920"/>
            <a:ext cx="9606347" cy="3482593"/>
          </a:xfrm>
          <a:prstGeom prst="rect">
            <a:avLst/>
          </a:prstGeom>
        </p:spPr>
      </p:pic>
    </p:spTree>
    <p:extLst>
      <p:ext uri="{BB962C8B-B14F-4D97-AF65-F5344CB8AC3E}">
        <p14:creationId xmlns:p14="http://schemas.microsoft.com/office/powerpoint/2010/main" val="41349825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E1CAA-4C63-C24C-A32E-49CD7402AEC7}"/>
              </a:ext>
            </a:extLst>
          </p:cNvPr>
          <p:cNvSpPr>
            <a:spLocks noGrp="1"/>
          </p:cNvSpPr>
          <p:nvPr>
            <p:ph type="title"/>
          </p:nvPr>
        </p:nvSpPr>
        <p:spPr/>
        <p:txBody>
          <a:bodyPr/>
          <a:lstStyle/>
          <a:p>
            <a:r>
              <a:rPr lang="en-US" dirty="0"/>
              <a:t>Auditors Role in the Fund</a:t>
            </a:r>
          </a:p>
        </p:txBody>
      </p:sp>
      <p:sp>
        <p:nvSpPr>
          <p:cNvPr id="3" name="Content Placeholder 2">
            <a:extLst>
              <a:ext uri="{FF2B5EF4-FFF2-40B4-BE49-F238E27FC236}">
                <a16:creationId xmlns:a16="http://schemas.microsoft.com/office/drawing/2014/main" id="{907503D2-8B1B-E147-8969-208313CFE704}"/>
              </a:ext>
            </a:extLst>
          </p:cNvPr>
          <p:cNvSpPr>
            <a:spLocks noGrp="1"/>
          </p:cNvSpPr>
          <p:nvPr>
            <p:ph sz="half" idx="2"/>
          </p:nvPr>
        </p:nvSpPr>
        <p:spPr>
          <a:xfrm>
            <a:off x="838200" y="1558339"/>
            <a:ext cx="10478274" cy="4483873"/>
          </a:xfrm>
        </p:spPr>
        <p:txBody>
          <a:bodyPr>
            <a:normAutofit/>
          </a:bodyPr>
          <a:lstStyle/>
          <a:p>
            <a:r>
              <a:rPr lang="en-US" sz="2800" dirty="0"/>
              <a:t>Guyana: Para 40 of the NRF Act</a:t>
            </a:r>
          </a:p>
          <a:p>
            <a:pPr marL="0" indent="0" algn="l" fontAlgn="base">
              <a:buNone/>
            </a:pPr>
            <a:endParaRPr lang="en-US" dirty="0"/>
          </a:p>
        </p:txBody>
      </p:sp>
      <p:pic>
        <p:nvPicPr>
          <p:cNvPr id="5" name="Picture 4" descr="Text&#10;&#10;Description automatically generated with medium confidence">
            <a:extLst>
              <a:ext uri="{FF2B5EF4-FFF2-40B4-BE49-F238E27FC236}">
                <a16:creationId xmlns:a16="http://schemas.microsoft.com/office/drawing/2014/main" id="{A0B0EFCE-F365-294D-92B6-9C0FFA1B7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873" y="2133093"/>
            <a:ext cx="11040715" cy="3407095"/>
          </a:xfrm>
          <a:prstGeom prst="rect">
            <a:avLst/>
          </a:prstGeom>
        </p:spPr>
      </p:pic>
    </p:spTree>
    <p:extLst>
      <p:ext uri="{BB962C8B-B14F-4D97-AF65-F5344CB8AC3E}">
        <p14:creationId xmlns:p14="http://schemas.microsoft.com/office/powerpoint/2010/main" val="109333601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E1CAA-4C63-C24C-A32E-49CD7402AEC7}"/>
              </a:ext>
            </a:extLst>
          </p:cNvPr>
          <p:cNvSpPr>
            <a:spLocks noGrp="1"/>
          </p:cNvSpPr>
          <p:nvPr>
            <p:ph type="title"/>
          </p:nvPr>
        </p:nvSpPr>
        <p:spPr/>
        <p:txBody>
          <a:bodyPr/>
          <a:lstStyle/>
          <a:p>
            <a:r>
              <a:rPr lang="en-US" dirty="0"/>
              <a:t>Auditors Role in the Fund</a:t>
            </a:r>
          </a:p>
        </p:txBody>
      </p:sp>
      <p:sp>
        <p:nvSpPr>
          <p:cNvPr id="3" name="Content Placeholder 2">
            <a:extLst>
              <a:ext uri="{FF2B5EF4-FFF2-40B4-BE49-F238E27FC236}">
                <a16:creationId xmlns:a16="http://schemas.microsoft.com/office/drawing/2014/main" id="{907503D2-8B1B-E147-8969-208313CFE704}"/>
              </a:ext>
            </a:extLst>
          </p:cNvPr>
          <p:cNvSpPr>
            <a:spLocks noGrp="1"/>
          </p:cNvSpPr>
          <p:nvPr>
            <p:ph sz="half" idx="2"/>
          </p:nvPr>
        </p:nvSpPr>
        <p:spPr>
          <a:xfrm>
            <a:off x="838199" y="1525344"/>
            <a:ext cx="11187223" cy="4555590"/>
          </a:xfrm>
        </p:spPr>
        <p:txBody>
          <a:bodyPr>
            <a:normAutofit/>
          </a:bodyPr>
          <a:lstStyle/>
          <a:p>
            <a:pPr marL="0" indent="0" algn="l" fontAlgn="base">
              <a:buNone/>
            </a:pPr>
            <a:r>
              <a:rPr lang="en-CA" sz="1800" b="1" i="0" dirty="0">
                <a:solidFill>
                  <a:srgbClr val="313537"/>
                </a:solidFill>
                <a:effectLst/>
              </a:rPr>
              <a:t>Questions SAIs can ask</a:t>
            </a:r>
          </a:p>
          <a:p>
            <a:pPr algn="l" fontAlgn="base"/>
            <a:r>
              <a:rPr lang="en-CA" sz="1800" b="0" i="0" dirty="0">
                <a:solidFill>
                  <a:srgbClr val="313537"/>
                </a:solidFill>
                <a:effectLst/>
              </a:rPr>
              <a:t>Are decisions on revenue allocation transparent?</a:t>
            </a:r>
          </a:p>
          <a:p>
            <a:pPr algn="l" fontAlgn="base"/>
            <a:r>
              <a:rPr lang="en-CA" sz="1800" b="0" i="0" dirty="0">
                <a:solidFill>
                  <a:srgbClr val="313537"/>
                </a:solidFill>
                <a:effectLst/>
              </a:rPr>
              <a:t>Are expenditure decisions nested within a sound macro-fiscal framework and in line with the country’s development strategy?</a:t>
            </a:r>
          </a:p>
          <a:p>
            <a:pPr algn="l" fontAlgn="base"/>
            <a:r>
              <a:rPr lang="en-CA" sz="1800" b="0" i="0" dirty="0">
                <a:solidFill>
                  <a:srgbClr val="313537"/>
                </a:solidFill>
                <a:effectLst/>
              </a:rPr>
              <a:t>Are there policy measures to address the Dutch disease?</a:t>
            </a:r>
          </a:p>
          <a:p>
            <a:pPr algn="l" fontAlgn="base"/>
            <a:r>
              <a:rPr lang="en-CA" sz="1800" b="0" i="0" dirty="0">
                <a:solidFill>
                  <a:srgbClr val="313537"/>
                </a:solidFill>
                <a:effectLst/>
              </a:rPr>
              <a:t>Is there a credible mechanism to deal with excess revenue in a sustainable manner, such as setting it aside in a transparent savings and stabilisation fund?</a:t>
            </a:r>
            <a:r>
              <a:rPr lang="en-CA" sz="1800" b="0" i="0" dirty="0">
                <a:solidFill>
                  <a:srgbClr val="FFFFFF"/>
                </a:solidFill>
                <a:effectLst/>
              </a:rPr>
              <a:t>1</a:t>
            </a:r>
          </a:p>
          <a:p>
            <a:pPr algn="l" fontAlgn="base"/>
            <a:r>
              <a:rPr lang="en-CA" sz="1800" b="0" i="0" dirty="0">
                <a:solidFill>
                  <a:srgbClr val="313537"/>
                </a:solidFill>
                <a:effectLst/>
              </a:rPr>
              <a:t>Is Revenue being paid on time into the designated central bank account </a:t>
            </a:r>
          </a:p>
          <a:p>
            <a:pPr algn="l" fontAlgn="base"/>
            <a:r>
              <a:rPr lang="en-CA" sz="1800" b="0" i="0" dirty="0">
                <a:solidFill>
                  <a:srgbClr val="313537"/>
                </a:solidFill>
                <a:effectLst/>
              </a:rPr>
              <a:t>Does </a:t>
            </a:r>
            <a:r>
              <a:rPr lang="en-CA" sz="1800" dirty="0">
                <a:solidFill>
                  <a:srgbClr val="313537"/>
                </a:solidFill>
              </a:rPr>
              <a:t>the</a:t>
            </a:r>
            <a:r>
              <a:rPr lang="en-CA" sz="1800" b="0" i="0" dirty="0">
                <a:solidFill>
                  <a:srgbClr val="313537"/>
                </a:solidFill>
                <a:effectLst/>
              </a:rPr>
              <a:t> management agreement between MOF and the central bank also covers investment policies.</a:t>
            </a:r>
            <a:endParaRPr lang="en-CA" sz="1800" b="0" i="0" dirty="0">
              <a:solidFill>
                <a:srgbClr val="FFFFFF"/>
              </a:solidFill>
              <a:effectLst/>
            </a:endParaRPr>
          </a:p>
          <a:p>
            <a:pPr algn="l" fontAlgn="base"/>
            <a:r>
              <a:rPr lang="en-CA" sz="1800" b="0" i="0" dirty="0">
                <a:solidFill>
                  <a:srgbClr val="313537"/>
                </a:solidFill>
                <a:effectLst/>
              </a:rPr>
              <a:t>Is the cap on the amount of revenue to be transferred to the annual budget adhered to. </a:t>
            </a:r>
            <a:r>
              <a:rPr lang="en-CA" sz="1800" b="0" i="0" dirty="0">
                <a:solidFill>
                  <a:srgbClr val="FFFFFF"/>
                </a:solidFill>
                <a:effectLst/>
              </a:rPr>
              <a:t>4</a:t>
            </a:r>
          </a:p>
          <a:p>
            <a:pPr algn="l" fontAlgn="base"/>
            <a:r>
              <a:rPr lang="en-CA" sz="1800" b="0" i="0" dirty="0">
                <a:solidFill>
                  <a:srgbClr val="313537"/>
                </a:solidFill>
                <a:effectLst/>
              </a:rPr>
              <a:t>Are withdrawals only made for the intended purpose.</a:t>
            </a:r>
            <a:endParaRPr lang="en-CA" sz="1800" b="0" i="0" dirty="0">
              <a:solidFill>
                <a:srgbClr val="FFFFFF"/>
              </a:solidFill>
              <a:effectLst/>
            </a:endParaRPr>
          </a:p>
          <a:p>
            <a:endParaRPr lang="en-US" sz="1800" dirty="0"/>
          </a:p>
          <a:p>
            <a:endParaRPr lang="en-US" sz="1800" dirty="0"/>
          </a:p>
        </p:txBody>
      </p:sp>
    </p:spTree>
    <p:extLst>
      <p:ext uri="{BB962C8B-B14F-4D97-AF65-F5344CB8AC3E}">
        <p14:creationId xmlns:p14="http://schemas.microsoft.com/office/powerpoint/2010/main" val="12390601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54D67E-9390-B343-BAFF-D235069AAF5F}"/>
              </a:ext>
            </a:extLst>
          </p:cNvPr>
          <p:cNvSpPr>
            <a:spLocks noGrp="1"/>
          </p:cNvSpPr>
          <p:nvPr>
            <p:ph type="body" sz="quarter" idx="11"/>
          </p:nvPr>
        </p:nvSpPr>
        <p:spPr/>
        <p:txBody>
          <a:bodyPr/>
          <a:lstStyle/>
          <a:p>
            <a:r>
              <a:rPr lang="en-US" dirty="0"/>
              <a:t>5 minutes</a:t>
            </a:r>
          </a:p>
        </p:txBody>
      </p:sp>
      <p:sp>
        <p:nvSpPr>
          <p:cNvPr id="3" name="Content Placeholder 2">
            <a:extLst>
              <a:ext uri="{FF2B5EF4-FFF2-40B4-BE49-F238E27FC236}">
                <a16:creationId xmlns:a16="http://schemas.microsoft.com/office/drawing/2014/main" id="{2C51E2B7-3028-F747-BCD8-27B9C287AC6C}"/>
              </a:ext>
            </a:extLst>
          </p:cNvPr>
          <p:cNvSpPr>
            <a:spLocks noGrp="1"/>
          </p:cNvSpPr>
          <p:nvPr>
            <p:ph sz="half" idx="2"/>
          </p:nvPr>
        </p:nvSpPr>
        <p:spPr/>
        <p:txBody>
          <a:bodyPr/>
          <a:lstStyle/>
          <a:p>
            <a:r>
              <a:rPr lang="en-US" dirty="0"/>
              <a:t>Take a few minutes to reflect on what you learned today</a:t>
            </a:r>
          </a:p>
          <a:p>
            <a:pPr lvl="1"/>
            <a:r>
              <a:rPr lang="en-US" dirty="0"/>
              <a:t>What concepts did I learn?</a:t>
            </a:r>
          </a:p>
          <a:p>
            <a:pPr lvl="1"/>
            <a:r>
              <a:rPr lang="en-US" dirty="0"/>
              <a:t>What questions do I have?</a:t>
            </a:r>
          </a:p>
          <a:p>
            <a:pPr lvl="1"/>
            <a:r>
              <a:rPr lang="en-US" dirty="0"/>
              <a:t>What can I implement or share with my team?</a:t>
            </a:r>
          </a:p>
          <a:p>
            <a:pPr lvl="1"/>
            <a:r>
              <a:rPr lang="en-US" dirty="0"/>
              <a:t>What improvements could be made by the office to prepare to audit the oil sector?</a:t>
            </a:r>
          </a:p>
        </p:txBody>
      </p:sp>
      <p:sp>
        <p:nvSpPr>
          <p:cNvPr id="4" name="Title 3">
            <a:extLst>
              <a:ext uri="{FF2B5EF4-FFF2-40B4-BE49-F238E27FC236}">
                <a16:creationId xmlns:a16="http://schemas.microsoft.com/office/drawing/2014/main" id="{1A09651A-DC6F-7D41-A942-99119C2C7E6F}"/>
              </a:ext>
            </a:extLst>
          </p:cNvPr>
          <p:cNvSpPr>
            <a:spLocks noGrp="1"/>
          </p:cNvSpPr>
          <p:nvPr>
            <p:ph type="title"/>
          </p:nvPr>
        </p:nvSpPr>
        <p:spPr/>
        <p:txBody>
          <a:bodyPr/>
          <a:lstStyle/>
          <a:p>
            <a:r>
              <a:rPr lang="en-US" dirty="0"/>
              <a:t>Reflection – Review Module 3</a:t>
            </a:r>
          </a:p>
        </p:txBody>
      </p:sp>
    </p:spTree>
    <p:extLst>
      <p:ext uri="{BB962C8B-B14F-4D97-AF65-F5344CB8AC3E}">
        <p14:creationId xmlns:p14="http://schemas.microsoft.com/office/powerpoint/2010/main" val="358553189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Congratulations! You have completed Day 2!</a:t>
            </a:r>
          </a:p>
        </p:txBody>
      </p:sp>
    </p:spTree>
    <p:extLst>
      <p:ext uri="{BB962C8B-B14F-4D97-AF65-F5344CB8AC3E}">
        <p14:creationId xmlns:p14="http://schemas.microsoft.com/office/powerpoint/2010/main" val="9247544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Welcome to Day 3</a:t>
            </a:r>
          </a:p>
        </p:txBody>
      </p:sp>
    </p:spTree>
    <p:extLst>
      <p:ext uri="{BB962C8B-B14F-4D97-AF65-F5344CB8AC3E}">
        <p14:creationId xmlns:p14="http://schemas.microsoft.com/office/powerpoint/2010/main" val="200985398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105508" y="-113899"/>
            <a:ext cx="10515600" cy="1325563"/>
          </a:xfrm>
        </p:spPr>
        <p:txBody>
          <a:bodyPr/>
          <a:lstStyle/>
          <a:p>
            <a:r>
              <a:rPr lang="en-US" dirty="0"/>
              <a:t>Agenda</a:t>
            </a:r>
          </a:p>
        </p:txBody>
      </p:sp>
      <p:grpSp>
        <p:nvGrpSpPr>
          <p:cNvPr id="4" name="Group 3">
            <a:extLst>
              <a:ext uri="{FF2B5EF4-FFF2-40B4-BE49-F238E27FC236}">
                <a16:creationId xmlns:a16="http://schemas.microsoft.com/office/drawing/2014/main" id="{671A60CB-344D-C243-A10F-FBD5018B4275}"/>
              </a:ext>
            </a:extLst>
          </p:cNvPr>
          <p:cNvGrpSpPr/>
          <p:nvPr/>
        </p:nvGrpSpPr>
        <p:grpSpPr>
          <a:xfrm>
            <a:off x="1297954" y="745663"/>
            <a:ext cx="10571865" cy="4157404"/>
            <a:chOff x="1140337" y="1154605"/>
            <a:chExt cx="10686308" cy="4974687"/>
          </a:xfrm>
        </p:grpSpPr>
        <p:sp>
          <p:nvSpPr>
            <p:cNvPr id="5" name="Freeform 4">
              <a:extLst>
                <a:ext uri="{FF2B5EF4-FFF2-40B4-BE49-F238E27FC236}">
                  <a16:creationId xmlns:a16="http://schemas.microsoft.com/office/drawing/2014/main" id="{B2619006-9E0F-CA47-985F-F3B4516067CC}"/>
                </a:ext>
              </a:extLst>
            </p:cNvPr>
            <p:cNvSpPr/>
            <p:nvPr/>
          </p:nvSpPr>
          <p:spPr>
            <a:xfrm>
              <a:off x="1197212" y="1378006"/>
              <a:ext cx="10629433" cy="1418205"/>
            </a:xfrm>
            <a:custGeom>
              <a:avLst/>
              <a:gdLst>
                <a:gd name="connsiteX0" fmla="*/ 0 w 9777413"/>
                <a:gd name="connsiteY0" fmla="*/ 0 h 1152900"/>
                <a:gd name="connsiteX1" fmla="*/ 9777413 w 9777413"/>
                <a:gd name="connsiteY1" fmla="*/ 0 h 1152900"/>
                <a:gd name="connsiteX2" fmla="*/ 9777413 w 9777413"/>
                <a:gd name="connsiteY2" fmla="*/ 1152900 h 1152900"/>
                <a:gd name="connsiteX3" fmla="*/ 0 w 9777413"/>
                <a:gd name="connsiteY3" fmla="*/ 1152900 h 1152900"/>
                <a:gd name="connsiteX4" fmla="*/ 0 w 9777413"/>
                <a:gd name="connsiteY4" fmla="*/ 0 h 115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152900">
                  <a:moveTo>
                    <a:pt x="0" y="0"/>
                  </a:moveTo>
                  <a:lnTo>
                    <a:pt x="9777413" y="0"/>
                  </a:lnTo>
                  <a:lnTo>
                    <a:pt x="9777413" y="1152900"/>
                  </a:lnTo>
                  <a:lnTo>
                    <a:pt x="0" y="11529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Aft>
                  <a:spcPts val="0"/>
                </a:spcAft>
                <a:buFont typeface="Arial" panose="020B0604020202020204" pitchFamily="34" charset="0"/>
                <a:buChar char="•"/>
              </a:pPr>
              <a:r>
                <a:rPr lang="en-US" dirty="0">
                  <a:latin typeface="+mj-lt"/>
                </a:rPr>
                <a:t>Module 1 – Course Introduction                             </a:t>
              </a:r>
            </a:p>
            <a:p>
              <a:pPr marL="171450" lvl="1" indent="-171450" algn="l" defTabSz="755650">
                <a:spcBef>
                  <a:spcPct val="0"/>
                </a:spcBef>
                <a:spcAft>
                  <a:spcPts val="0"/>
                </a:spcAft>
                <a:buChar char="•"/>
              </a:pPr>
              <a:r>
                <a:rPr lang="en-US" kern="1200" dirty="0">
                  <a:latin typeface="+mj-lt"/>
                </a:rPr>
                <a:t>Module 2 – Introduction to Extractive Industries</a:t>
              </a:r>
            </a:p>
            <a:p>
              <a:pPr marL="171450" lvl="1" indent="-171450" algn="l" defTabSz="755650">
                <a:spcBef>
                  <a:spcPct val="0"/>
                </a:spcBef>
                <a:spcAft>
                  <a:spcPts val="0"/>
                </a:spcAft>
                <a:buChar char="•"/>
              </a:pPr>
              <a:r>
                <a:rPr lang="en-US" kern="1200" dirty="0">
                  <a:latin typeface="+mj-lt"/>
                </a:rPr>
                <a:t>Module 3 – Value Chain and Key Players</a:t>
              </a:r>
            </a:p>
          </p:txBody>
        </p:sp>
        <p:sp>
          <p:nvSpPr>
            <p:cNvPr id="6" name="Freeform 5">
              <a:extLst>
                <a:ext uri="{FF2B5EF4-FFF2-40B4-BE49-F238E27FC236}">
                  <a16:creationId xmlns:a16="http://schemas.microsoft.com/office/drawing/2014/main" id="{CDD27448-4AD9-0C4C-BBE3-9BFE73F8AC4F}"/>
                </a:ext>
              </a:extLst>
            </p:cNvPr>
            <p:cNvSpPr/>
            <p:nvPr/>
          </p:nvSpPr>
          <p:spPr>
            <a:xfrm>
              <a:off x="1705040" y="1154605"/>
              <a:ext cx="8469485" cy="601645"/>
            </a:xfrm>
            <a:custGeom>
              <a:avLst/>
              <a:gdLst>
                <a:gd name="connsiteX0" fmla="*/ 0 w 7576996"/>
                <a:gd name="connsiteY0" fmla="*/ 118082 h 708480"/>
                <a:gd name="connsiteX1" fmla="*/ 118082 w 7576996"/>
                <a:gd name="connsiteY1" fmla="*/ 0 h 708480"/>
                <a:gd name="connsiteX2" fmla="*/ 7458914 w 7576996"/>
                <a:gd name="connsiteY2" fmla="*/ 0 h 708480"/>
                <a:gd name="connsiteX3" fmla="*/ 7576996 w 7576996"/>
                <a:gd name="connsiteY3" fmla="*/ 118082 h 708480"/>
                <a:gd name="connsiteX4" fmla="*/ 7576996 w 7576996"/>
                <a:gd name="connsiteY4" fmla="*/ 590398 h 708480"/>
                <a:gd name="connsiteX5" fmla="*/ 7458914 w 7576996"/>
                <a:gd name="connsiteY5" fmla="*/ 708480 h 708480"/>
                <a:gd name="connsiteX6" fmla="*/ 118082 w 7576996"/>
                <a:gd name="connsiteY6" fmla="*/ 708480 h 708480"/>
                <a:gd name="connsiteX7" fmla="*/ 0 w 7576996"/>
                <a:gd name="connsiteY7" fmla="*/ 590398 h 708480"/>
                <a:gd name="connsiteX8" fmla="*/ 0 w 7576996"/>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76996" h="708480">
                  <a:moveTo>
                    <a:pt x="0" y="118082"/>
                  </a:moveTo>
                  <a:cubicBezTo>
                    <a:pt x="0" y="52867"/>
                    <a:pt x="52867" y="0"/>
                    <a:pt x="118082" y="0"/>
                  </a:cubicBezTo>
                  <a:lnTo>
                    <a:pt x="7458914" y="0"/>
                  </a:lnTo>
                  <a:cubicBezTo>
                    <a:pt x="7524129" y="0"/>
                    <a:pt x="7576996" y="52867"/>
                    <a:pt x="7576996" y="118082"/>
                  </a:cubicBezTo>
                  <a:lnTo>
                    <a:pt x="7576996" y="590398"/>
                  </a:lnTo>
                  <a:cubicBezTo>
                    <a:pt x="7576996" y="655613"/>
                    <a:pt x="7524129" y="708480"/>
                    <a:pt x="7458914"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marL="0" lvl="0" indent="0" algn="l" defTabSz="1066800">
                <a:lnSpc>
                  <a:spcPct val="90000"/>
                </a:lnSpc>
                <a:spcBef>
                  <a:spcPct val="0"/>
                </a:spcBef>
                <a:spcAft>
                  <a:spcPct val="35000"/>
                </a:spcAft>
                <a:buNone/>
              </a:pPr>
              <a:r>
                <a:rPr lang="en-US" sz="2000" b="1" kern="1200" dirty="0">
                  <a:latin typeface="+mj-lt"/>
                </a:rPr>
                <a:t>Day 1 – </a:t>
              </a:r>
              <a:r>
                <a:rPr lang="en-US" sz="2000" b="1" dirty="0">
                  <a:latin typeface="+mj-lt"/>
                </a:rPr>
                <a:t>April 17, 2023 </a:t>
              </a:r>
              <a:r>
                <a:rPr lang="en-CA" sz="2000" b="1" kern="1200" dirty="0">
                  <a:latin typeface="+mj-lt"/>
                </a:rPr>
                <a:t>| </a:t>
              </a:r>
              <a:r>
                <a:rPr lang="en-US" sz="2000" b="1" dirty="0">
                  <a:latin typeface="+mj-lt"/>
                </a:rPr>
                <a:t>9:0</a:t>
              </a:r>
              <a:r>
                <a:rPr lang="en-US" sz="2000" b="1" kern="1200" dirty="0">
                  <a:latin typeface="+mj-lt"/>
                </a:rPr>
                <a:t>0 </a:t>
              </a:r>
              <a:r>
                <a:rPr lang="en-US" sz="2000" b="1" dirty="0">
                  <a:latin typeface="+mj-lt"/>
                </a:rPr>
                <a:t>a</a:t>
              </a:r>
              <a:r>
                <a:rPr lang="en-US" sz="2000" b="1" kern="1200" dirty="0">
                  <a:latin typeface="+mj-lt"/>
                </a:rPr>
                <a:t>.m. – 4:30  p.m. </a:t>
              </a:r>
              <a:r>
                <a:rPr lang="en-US" sz="2000" b="1" dirty="0">
                  <a:latin typeface="+mj-lt"/>
                </a:rPr>
                <a:t>Guyana Time</a:t>
              </a:r>
              <a:endParaRPr lang="en-US" sz="2000" b="1" kern="1200" dirty="0">
                <a:latin typeface="+mj-lt"/>
              </a:endParaRPr>
            </a:p>
          </p:txBody>
        </p:sp>
        <p:sp>
          <p:nvSpPr>
            <p:cNvPr id="7" name="Freeform 6">
              <a:extLst>
                <a:ext uri="{FF2B5EF4-FFF2-40B4-BE49-F238E27FC236}">
                  <a16:creationId xmlns:a16="http://schemas.microsoft.com/office/drawing/2014/main" id="{6DB7E5DD-ABE7-474F-88F9-ED0249E52914}"/>
                </a:ext>
              </a:extLst>
            </p:cNvPr>
            <p:cNvSpPr/>
            <p:nvPr/>
          </p:nvSpPr>
          <p:spPr>
            <a:xfrm>
              <a:off x="1178254" y="2934996"/>
              <a:ext cx="10629433" cy="962954"/>
            </a:xfrm>
            <a:custGeom>
              <a:avLst/>
              <a:gdLst>
                <a:gd name="connsiteX0" fmla="*/ 0 w 9777413"/>
                <a:gd name="connsiteY0" fmla="*/ 0 h 1436400"/>
                <a:gd name="connsiteX1" fmla="*/ 9777413 w 9777413"/>
                <a:gd name="connsiteY1" fmla="*/ 0 h 1436400"/>
                <a:gd name="connsiteX2" fmla="*/ 9777413 w 9777413"/>
                <a:gd name="connsiteY2" fmla="*/ 1436400 h 1436400"/>
                <a:gd name="connsiteX3" fmla="*/ 0 w 9777413"/>
                <a:gd name="connsiteY3" fmla="*/ 1436400 h 1436400"/>
                <a:gd name="connsiteX4" fmla="*/ 0 w 9777413"/>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436400">
                  <a:moveTo>
                    <a:pt x="0" y="0"/>
                  </a:moveTo>
                  <a:lnTo>
                    <a:pt x="9777413" y="0"/>
                  </a:lnTo>
                  <a:lnTo>
                    <a:pt x="9777413" y="1436400"/>
                  </a:lnTo>
                  <a:lnTo>
                    <a:pt x="0" y="1436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algn="l" defTabSz="755650">
                <a:spcBef>
                  <a:spcPct val="0"/>
                </a:spcBef>
                <a:spcAft>
                  <a:spcPts val="0"/>
                </a:spcAft>
                <a:buChar char="•"/>
              </a:pPr>
              <a:r>
                <a:rPr lang="en-US" dirty="0">
                  <a:latin typeface="+mj-lt"/>
                </a:rPr>
                <a:t>Module 3 – Value Chain and Key Players (continued)</a:t>
              </a:r>
              <a:endParaRPr lang="en-US" kern="1200" dirty="0">
                <a:latin typeface="+mj-lt"/>
              </a:endParaRPr>
            </a:p>
          </p:txBody>
        </p:sp>
        <p:sp>
          <p:nvSpPr>
            <p:cNvPr id="8" name="Freeform 7">
              <a:extLst>
                <a:ext uri="{FF2B5EF4-FFF2-40B4-BE49-F238E27FC236}">
                  <a16:creationId xmlns:a16="http://schemas.microsoft.com/office/drawing/2014/main" id="{5792AE44-01A7-8047-A871-AC635F5CBDB2}"/>
                </a:ext>
              </a:extLst>
            </p:cNvPr>
            <p:cNvSpPr/>
            <p:nvPr/>
          </p:nvSpPr>
          <p:spPr>
            <a:xfrm>
              <a:off x="1711011" y="2720985"/>
              <a:ext cx="8853406" cy="601645"/>
            </a:xfrm>
            <a:custGeom>
              <a:avLst/>
              <a:gdLst>
                <a:gd name="connsiteX0" fmla="*/ 0 w 7530045"/>
                <a:gd name="connsiteY0" fmla="*/ 118082 h 708480"/>
                <a:gd name="connsiteX1" fmla="*/ 118082 w 7530045"/>
                <a:gd name="connsiteY1" fmla="*/ 0 h 708480"/>
                <a:gd name="connsiteX2" fmla="*/ 7411963 w 7530045"/>
                <a:gd name="connsiteY2" fmla="*/ 0 h 708480"/>
                <a:gd name="connsiteX3" fmla="*/ 7530045 w 7530045"/>
                <a:gd name="connsiteY3" fmla="*/ 118082 h 708480"/>
                <a:gd name="connsiteX4" fmla="*/ 7530045 w 7530045"/>
                <a:gd name="connsiteY4" fmla="*/ 590398 h 708480"/>
                <a:gd name="connsiteX5" fmla="*/ 7411963 w 7530045"/>
                <a:gd name="connsiteY5" fmla="*/ 708480 h 708480"/>
                <a:gd name="connsiteX6" fmla="*/ 118082 w 7530045"/>
                <a:gd name="connsiteY6" fmla="*/ 708480 h 708480"/>
                <a:gd name="connsiteX7" fmla="*/ 0 w 7530045"/>
                <a:gd name="connsiteY7" fmla="*/ 590398 h 708480"/>
                <a:gd name="connsiteX8" fmla="*/ 0 w 7530045"/>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045" h="708480">
                  <a:moveTo>
                    <a:pt x="0" y="118082"/>
                  </a:moveTo>
                  <a:cubicBezTo>
                    <a:pt x="0" y="52867"/>
                    <a:pt x="52867" y="0"/>
                    <a:pt x="118082" y="0"/>
                  </a:cubicBezTo>
                  <a:lnTo>
                    <a:pt x="7411963" y="0"/>
                  </a:lnTo>
                  <a:cubicBezTo>
                    <a:pt x="7477178" y="0"/>
                    <a:pt x="7530045" y="52867"/>
                    <a:pt x="7530045" y="118082"/>
                  </a:cubicBezTo>
                  <a:lnTo>
                    <a:pt x="7530045" y="590398"/>
                  </a:lnTo>
                  <a:cubicBezTo>
                    <a:pt x="7530045" y="655613"/>
                    <a:pt x="7477178" y="708480"/>
                    <a:pt x="7411963"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2 – </a:t>
              </a:r>
              <a:r>
                <a:rPr lang="en-US" sz="2000" b="1" dirty="0">
                  <a:latin typeface="+mj-lt"/>
                </a:rPr>
                <a:t>April 18, 2023, </a:t>
              </a:r>
              <a:r>
                <a:rPr lang="en-CA" sz="2000" b="1" kern="1200" dirty="0">
                  <a:latin typeface="+mj-lt"/>
                </a:rPr>
                <a:t>| </a:t>
              </a:r>
              <a:r>
                <a:rPr lang="en-US" sz="2000" b="1" dirty="0">
                  <a:latin typeface="+mj-lt"/>
                </a:rPr>
                <a:t>1</a:t>
              </a:r>
              <a:r>
                <a:rPr lang="en-US" sz="2000" b="1" kern="1200" dirty="0">
                  <a:latin typeface="+mj-lt"/>
                </a:rPr>
                <a:t>:30 </a:t>
              </a:r>
              <a:r>
                <a:rPr lang="en-US" sz="2000" b="1" dirty="0">
                  <a:latin typeface="+mj-lt"/>
                </a:rPr>
                <a:t>a</a:t>
              </a:r>
              <a:r>
                <a:rPr lang="en-US" sz="2000" b="1" kern="1200" dirty="0">
                  <a:latin typeface="+mj-lt"/>
                </a:rPr>
                <a:t>.m. – 4:30  p.m. Guyana Time (afternoon only)</a:t>
              </a:r>
            </a:p>
          </p:txBody>
        </p:sp>
        <p:sp>
          <p:nvSpPr>
            <p:cNvPr id="9" name="Freeform 8">
              <a:extLst>
                <a:ext uri="{FF2B5EF4-FFF2-40B4-BE49-F238E27FC236}">
                  <a16:creationId xmlns:a16="http://schemas.microsoft.com/office/drawing/2014/main" id="{4F39A5BC-DB1F-A946-95C8-5B8821F6BAF4}"/>
                </a:ext>
              </a:extLst>
            </p:cNvPr>
            <p:cNvSpPr/>
            <p:nvPr/>
          </p:nvSpPr>
          <p:spPr>
            <a:xfrm>
              <a:off x="1178254" y="4115889"/>
              <a:ext cx="10629433" cy="96295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Bef>
                  <a:spcPct val="0"/>
                </a:spcBef>
                <a:buFontTx/>
                <a:buChar char="•"/>
              </a:pPr>
              <a:r>
                <a:rPr lang="en-US" dirty="0">
                  <a:latin typeface="+mj-lt"/>
                </a:rPr>
                <a:t>Module 3 – Value Chain and Key Players (continued)</a:t>
              </a:r>
              <a:endParaRPr lang="en-US" kern="1200" dirty="0">
                <a:latin typeface="+mj-lt"/>
              </a:endParaRPr>
            </a:p>
            <a:p>
              <a:pPr marL="171450" lvl="1" indent="-171450" defTabSz="755650">
                <a:spcBef>
                  <a:spcPct val="0"/>
                </a:spcBef>
                <a:buFontTx/>
                <a:buChar char="•"/>
              </a:pPr>
              <a:r>
                <a:rPr lang="en-US" dirty="0">
                  <a:latin typeface="+mj-lt"/>
                </a:rPr>
                <a:t>Module 4 – Risk Assessment along the EI Value Chain</a:t>
              </a:r>
            </a:p>
          </p:txBody>
        </p:sp>
        <p:sp>
          <p:nvSpPr>
            <p:cNvPr id="10" name="Freeform 9">
              <a:extLst>
                <a:ext uri="{FF2B5EF4-FFF2-40B4-BE49-F238E27FC236}">
                  <a16:creationId xmlns:a16="http://schemas.microsoft.com/office/drawing/2014/main" id="{3CF72897-F22C-7A4F-BF0F-EDBEBDA9FCB5}"/>
                </a:ext>
              </a:extLst>
            </p:cNvPr>
            <p:cNvSpPr/>
            <p:nvPr/>
          </p:nvSpPr>
          <p:spPr>
            <a:xfrm>
              <a:off x="1742956" y="3768462"/>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defTabSz="1066800">
                <a:lnSpc>
                  <a:spcPct val="90000"/>
                </a:lnSpc>
                <a:spcAft>
                  <a:spcPct val="35000"/>
                </a:spcAft>
              </a:pPr>
              <a:r>
                <a:rPr lang="en-US" sz="2000" b="1" dirty="0">
                  <a:latin typeface="+mj-lt"/>
                </a:rPr>
                <a:t>Day 3 – April 19, 2023</a:t>
              </a:r>
              <a:r>
                <a:rPr lang="en-CA" sz="2000" b="1" dirty="0">
                  <a:latin typeface="+mj-lt"/>
                </a:rPr>
                <a:t>| </a:t>
              </a:r>
              <a:r>
                <a:rPr lang="en-US" sz="2000" b="1" dirty="0">
                  <a:latin typeface="+mj-lt"/>
                </a:rPr>
                <a:t>9:00 a.m. – 4:30  p.m. Guyana Time</a:t>
              </a:r>
            </a:p>
          </p:txBody>
        </p:sp>
        <p:sp>
          <p:nvSpPr>
            <p:cNvPr id="11" name="Freeform 10">
              <a:extLst>
                <a:ext uri="{FF2B5EF4-FFF2-40B4-BE49-F238E27FC236}">
                  <a16:creationId xmlns:a16="http://schemas.microsoft.com/office/drawing/2014/main" id="{C40D5423-14FE-4146-916E-AFE2DA94A4D6}"/>
                </a:ext>
              </a:extLst>
            </p:cNvPr>
            <p:cNvSpPr/>
            <p:nvPr/>
          </p:nvSpPr>
          <p:spPr>
            <a:xfrm>
              <a:off x="1140337" y="5321751"/>
              <a:ext cx="10667350" cy="807541"/>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Risk Assessment along the value chain</a:t>
              </a:r>
            </a:p>
          </p:txBody>
        </p:sp>
        <p:sp>
          <p:nvSpPr>
            <p:cNvPr id="12" name="Freeform 11">
              <a:extLst>
                <a:ext uri="{FF2B5EF4-FFF2-40B4-BE49-F238E27FC236}">
                  <a16:creationId xmlns:a16="http://schemas.microsoft.com/office/drawing/2014/main" id="{0FCAD008-D940-AA47-95C5-D55AA98F0ECE}"/>
                </a:ext>
              </a:extLst>
            </p:cNvPr>
            <p:cNvSpPr/>
            <p:nvPr/>
          </p:nvSpPr>
          <p:spPr>
            <a:xfrm>
              <a:off x="1723999" y="5096508"/>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4 – </a:t>
              </a:r>
              <a:r>
                <a:rPr lang="en-US" sz="2000" b="1" dirty="0">
                  <a:latin typeface="+mj-lt"/>
                </a:rPr>
                <a:t>April 20,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a:t>
              </a:r>
              <a:r>
                <a:rPr lang="en-US" sz="2000" b="1" dirty="0">
                  <a:latin typeface="+mj-lt"/>
                </a:rPr>
                <a:t>3</a:t>
              </a:r>
              <a:r>
                <a:rPr lang="en-US" sz="2000" b="1" kern="1200" dirty="0">
                  <a:latin typeface="+mj-lt"/>
                </a:rPr>
                <a:t>:30  p.m. Guyana Time</a:t>
              </a:r>
            </a:p>
          </p:txBody>
        </p:sp>
      </p:grpSp>
      <p:sp>
        <p:nvSpPr>
          <p:cNvPr id="13" name="Freeform 12">
            <a:extLst>
              <a:ext uri="{FF2B5EF4-FFF2-40B4-BE49-F238E27FC236}">
                <a16:creationId xmlns:a16="http://schemas.microsoft.com/office/drawing/2014/main" id="{0ABEBE6A-0E9C-1B46-8B46-504BF24FC994}"/>
              </a:ext>
            </a:extLst>
          </p:cNvPr>
          <p:cNvSpPr/>
          <p:nvPr/>
        </p:nvSpPr>
        <p:spPr>
          <a:xfrm>
            <a:off x="1297954" y="5091313"/>
            <a:ext cx="10553110" cy="102102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Group Presentations (continued)</a:t>
            </a:r>
          </a:p>
          <a:p>
            <a:pPr marL="171450" lvl="1" indent="-171450" defTabSz="755650">
              <a:spcAft>
                <a:spcPts val="0"/>
              </a:spcAft>
              <a:buFontTx/>
              <a:buChar char="•"/>
            </a:pPr>
            <a:r>
              <a:rPr lang="en-US" dirty="0">
                <a:latin typeface="+mj-lt"/>
              </a:rPr>
              <a:t>Module 5 – Illustrative Audits</a:t>
            </a:r>
          </a:p>
          <a:p>
            <a:pPr marL="171450" lvl="1" indent="-171450" defTabSz="755650">
              <a:spcAft>
                <a:spcPts val="0"/>
              </a:spcAft>
              <a:buFontTx/>
              <a:buChar char="•"/>
            </a:pPr>
            <a:r>
              <a:rPr lang="en-US" dirty="0">
                <a:latin typeface="+mj-lt"/>
              </a:rPr>
              <a:t>Module 6 -  Closing</a:t>
            </a:r>
          </a:p>
        </p:txBody>
      </p:sp>
      <p:sp>
        <p:nvSpPr>
          <p:cNvPr id="14" name="Freeform 13">
            <a:extLst>
              <a:ext uri="{FF2B5EF4-FFF2-40B4-BE49-F238E27FC236}">
                <a16:creationId xmlns:a16="http://schemas.microsoft.com/office/drawing/2014/main" id="{C59E9DF7-D1CC-E94B-AE9A-570207759C76}"/>
              </a:ext>
            </a:extLst>
          </p:cNvPr>
          <p:cNvSpPr/>
          <p:nvPr/>
        </p:nvSpPr>
        <p:spPr>
          <a:xfrm>
            <a:off x="1837853" y="4869821"/>
            <a:ext cx="8378781" cy="494873"/>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5 – </a:t>
            </a:r>
            <a:r>
              <a:rPr lang="en-US" sz="2000" b="1" dirty="0">
                <a:latin typeface="+mj-lt"/>
              </a:rPr>
              <a:t>April 21,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12:30  p.m. Guyana Time</a:t>
            </a:r>
          </a:p>
        </p:txBody>
      </p:sp>
    </p:spTree>
    <p:extLst>
      <p:ext uri="{BB962C8B-B14F-4D97-AF65-F5344CB8AC3E}">
        <p14:creationId xmlns:p14="http://schemas.microsoft.com/office/powerpoint/2010/main" val="280253794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B86E691-CD47-CC45-B012-D1A07B411634}"/>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8DFCA5FD-6F85-EE45-8036-2EE6EBEF93BB}"/>
              </a:ext>
            </a:extLst>
          </p:cNvPr>
          <p:cNvSpPr>
            <a:spLocks noGrp="1"/>
          </p:cNvSpPr>
          <p:nvPr>
            <p:ph sz="half" idx="2"/>
          </p:nvPr>
        </p:nvSpPr>
        <p:spPr>
          <a:xfrm>
            <a:off x="406800" y="1690688"/>
            <a:ext cx="7469910" cy="4338554"/>
          </a:xfrm>
        </p:spPr>
        <p:txBody>
          <a:bodyPr>
            <a:normAutofit fontScale="92500"/>
          </a:bodyPr>
          <a:lstStyle/>
          <a:p>
            <a:pPr marL="514350" indent="-514350">
              <a:buFont typeface="+mj-lt"/>
              <a:buAutoNum type="arabicPeriod"/>
            </a:pPr>
            <a:r>
              <a:rPr lang="en-US" sz="2800" dirty="0"/>
              <a:t>FC are posted around the room</a:t>
            </a:r>
          </a:p>
          <a:p>
            <a:pPr lvl="1">
              <a:buFont typeface="Courier New" panose="02070309020205020404" pitchFamily="49" charset="0"/>
              <a:buChar char="o"/>
            </a:pPr>
            <a:r>
              <a:rPr lang="en-US" dirty="0"/>
              <a:t>What do you understand by transfer pricing?</a:t>
            </a:r>
          </a:p>
          <a:p>
            <a:pPr lvl="1">
              <a:buFont typeface="Courier New" panose="02070309020205020404" pitchFamily="49" charset="0"/>
              <a:buChar char="o"/>
            </a:pPr>
            <a:r>
              <a:rPr lang="en-US" dirty="0"/>
              <a:t>What is the resource curse and related Dutch disease?</a:t>
            </a:r>
          </a:p>
          <a:p>
            <a:pPr lvl="1">
              <a:buFont typeface="Courier New" panose="02070309020205020404" pitchFamily="49" charset="0"/>
              <a:buChar char="o"/>
            </a:pPr>
            <a:r>
              <a:rPr lang="en-US" dirty="0"/>
              <a:t>What is the benefit of being part of the EITI?</a:t>
            </a:r>
          </a:p>
          <a:p>
            <a:pPr marL="514350" indent="-514350">
              <a:buFont typeface="+mj-lt"/>
              <a:buAutoNum type="arabicPeriod"/>
            </a:pPr>
            <a:r>
              <a:rPr lang="en-US" sz="2800" dirty="0"/>
              <a:t>Go stand at one</a:t>
            </a:r>
          </a:p>
          <a:p>
            <a:pPr marL="514350" indent="-514350">
              <a:buFont typeface="+mj-lt"/>
              <a:buAutoNum type="arabicPeriod"/>
            </a:pPr>
            <a:r>
              <a:rPr lang="en-US" sz="2800" dirty="0"/>
              <a:t>When instructed, write down as many ideas as you can related to the topic.</a:t>
            </a:r>
          </a:p>
          <a:p>
            <a:pPr marL="514350" indent="-514350">
              <a:buFont typeface="+mj-lt"/>
              <a:buAutoNum type="arabicPeriod"/>
            </a:pPr>
            <a:r>
              <a:rPr lang="en-US" sz="2800" dirty="0"/>
              <a:t>Switch! Move clockwise to another FC and add whatever you can to the existing content.</a:t>
            </a:r>
          </a:p>
          <a:p>
            <a:pPr marL="514350" indent="-514350">
              <a:buFont typeface="+mj-lt"/>
              <a:buAutoNum type="arabicPeriod"/>
            </a:pPr>
            <a:r>
              <a:rPr lang="en-US" sz="2800" dirty="0"/>
              <a:t>Rotation 4-3-2</a:t>
            </a:r>
            <a:endParaRPr lang="en-CA" sz="2400" dirty="0"/>
          </a:p>
          <a:p>
            <a:pPr marL="514350" indent="-514350">
              <a:buFont typeface="+mj-lt"/>
              <a:buAutoNum type="arabicPeriod"/>
            </a:pPr>
            <a:endParaRPr lang="en-US" dirty="0"/>
          </a:p>
        </p:txBody>
      </p:sp>
      <p:sp>
        <p:nvSpPr>
          <p:cNvPr id="2" name="Title 1">
            <a:extLst>
              <a:ext uri="{FF2B5EF4-FFF2-40B4-BE49-F238E27FC236}">
                <a16:creationId xmlns:a16="http://schemas.microsoft.com/office/drawing/2014/main" id="{39A41691-91DB-8C41-A394-4BB21FB2BDF3}"/>
              </a:ext>
            </a:extLst>
          </p:cNvPr>
          <p:cNvSpPr>
            <a:spLocks noGrp="1"/>
          </p:cNvSpPr>
          <p:nvPr>
            <p:ph type="title"/>
          </p:nvPr>
        </p:nvSpPr>
        <p:spPr/>
        <p:txBody>
          <a:bodyPr/>
          <a:lstStyle/>
          <a:p>
            <a:r>
              <a:rPr lang="en-US" dirty="0"/>
              <a:t>Opening Review </a:t>
            </a:r>
          </a:p>
        </p:txBody>
      </p:sp>
    </p:spTree>
    <p:extLst>
      <p:ext uri="{BB962C8B-B14F-4D97-AF65-F5344CB8AC3E}">
        <p14:creationId xmlns:p14="http://schemas.microsoft.com/office/powerpoint/2010/main" val="393584602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7771D8-B963-6244-ADD1-70A2DDAB1596}"/>
              </a:ext>
            </a:extLst>
          </p:cNvPr>
          <p:cNvSpPr>
            <a:spLocks noGrp="1"/>
          </p:cNvSpPr>
          <p:nvPr>
            <p:ph idx="1"/>
          </p:nvPr>
        </p:nvSpPr>
        <p:spPr/>
        <p:txBody>
          <a:bodyPr/>
          <a:lstStyle/>
          <a:p>
            <a:r>
              <a:rPr lang="en-US" dirty="0"/>
              <a:t>Economic, Environmental and Social Concerns </a:t>
            </a:r>
          </a:p>
          <a:p>
            <a:endParaRPr lang="en-US" dirty="0"/>
          </a:p>
        </p:txBody>
      </p:sp>
      <p:sp>
        <p:nvSpPr>
          <p:cNvPr id="3" name="Text Placeholder 2">
            <a:extLst>
              <a:ext uri="{FF2B5EF4-FFF2-40B4-BE49-F238E27FC236}">
                <a16:creationId xmlns:a16="http://schemas.microsoft.com/office/drawing/2014/main" id="{FFA4C4AB-F5D0-644E-BAB0-9C4FA91C8FCD}"/>
              </a:ext>
            </a:extLst>
          </p:cNvPr>
          <p:cNvSpPr>
            <a:spLocks noGrp="1"/>
          </p:cNvSpPr>
          <p:nvPr>
            <p:ph type="body" sz="quarter" idx="14"/>
          </p:nvPr>
        </p:nvSpPr>
        <p:spPr/>
        <p:txBody>
          <a:bodyPr/>
          <a:lstStyle/>
          <a:p>
            <a:r>
              <a:rPr lang="en-US" dirty="0"/>
              <a:t>Stage 7</a:t>
            </a:r>
          </a:p>
        </p:txBody>
      </p:sp>
      <p:sp>
        <p:nvSpPr>
          <p:cNvPr id="4" name="Text Placeholder 3">
            <a:extLst>
              <a:ext uri="{FF2B5EF4-FFF2-40B4-BE49-F238E27FC236}">
                <a16:creationId xmlns:a16="http://schemas.microsoft.com/office/drawing/2014/main" id="{B60AA902-E2C7-BF4B-AC39-39A29129D590}"/>
              </a:ext>
            </a:extLst>
          </p:cNvPr>
          <p:cNvSpPr>
            <a:spLocks noGrp="1"/>
          </p:cNvSpPr>
          <p:nvPr>
            <p:ph type="body" sz="quarter" idx="15"/>
          </p:nvPr>
        </p:nvSpPr>
        <p:spPr>
          <a:xfrm>
            <a:off x="479626" y="2628365"/>
            <a:ext cx="3420382" cy="1472148"/>
          </a:xfrm>
        </p:spPr>
        <p:txBody>
          <a:bodyPr>
            <a:normAutofit fontScale="77500" lnSpcReduction="20000"/>
          </a:bodyPr>
          <a:lstStyle/>
          <a:p>
            <a:r>
              <a:rPr lang="en-US" dirty="0"/>
              <a:t>Implementation of Sustainable Policies</a:t>
            </a:r>
          </a:p>
        </p:txBody>
      </p:sp>
      <p:pic>
        <p:nvPicPr>
          <p:cNvPr id="5" name="Content Placeholder 3">
            <a:extLst>
              <a:ext uri="{FF2B5EF4-FFF2-40B4-BE49-F238E27FC236}">
                <a16:creationId xmlns:a16="http://schemas.microsoft.com/office/drawing/2014/main" id="{5AF0B63A-093F-E64F-B860-ED3C8D4728FC}"/>
              </a:ext>
            </a:extLst>
          </p:cNvPr>
          <p:cNvPicPr>
            <a:picLocks noChangeAspect="1"/>
          </p:cNvPicPr>
          <p:nvPr/>
        </p:nvPicPr>
        <p:blipFill rotWithShape="1">
          <a:blip r:embed="rId3"/>
          <a:srcRect l="16320"/>
          <a:stretch/>
        </p:blipFill>
        <p:spPr>
          <a:xfrm>
            <a:off x="835768" y="3914336"/>
            <a:ext cx="2708097" cy="1421082"/>
          </a:xfrm>
          <a:prstGeom prst="rect">
            <a:avLst/>
          </a:prstGeom>
        </p:spPr>
      </p:pic>
    </p:spTree>
    <p:extLst>
      <p:ext uri="{BB962C8B-B14F-4D97-AF65-F5344CB8AC3E}">
        <p14:creationId xmlns:p14="http://schemas.microsoft.com/office/powerpoint/2010/main" val="9135573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32E79-BD91-9C46-B6D0-F5DAE7ECF443}"/>
              </a:ext>
            </a:extLst>
          </p:cNvPr>
          <p:cNvSpPr>
            <a:spLocks noGrp="1"/>
          </p:cNvSpPr>
          <p:nvPr>
            <p:ph type="title"/>
          </p:nvPr>
        </p:nvSpPr>
        <p:spPr>
          <a:xfrm>
            <a:off x="464198" y="-13669"/>
            <a:ext cx="10515600" cy="1325563"/>
          </a:xfrm>
        </p:spPr>
        <p:txBody>
          <a:bodyPr>
            <a:normAutofit/>
          </a:bodyPr>
          <a:lstStyle/>
          <a:p>
            <a:r>
              <a:rPr lang="en-ZA" sz="3600" dirty="0"/>
              <a:t>EI Value Chain and Sustainable Policies</a:t>
            </a:r>
            <a:endParaRPr lang="en-US" sz="3600" dirty="0"/>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graphicFrame>
        <p:nvGraphicFramePr>
          <p:cNvPr id="3" name="Table 2">
            <a:extLst>
              <a:ext uri="{FF2B5EF4-FFF2-40B4-BE49-F238E27FC236}">
                <a16:creationId xmlns:a16="http://schemas.microsoft.com/office/drawing/2014/main" id="{30ACA276-2E2F-4C9A-88B7-D5C42E97E8BC}"/>
              </a:ext>
            </a:extLst>
          </p:cNvPr>
          <p:cNvGraphicFramePr>
            <a:graphicFrameLocks noGrp="1"/>
          </p:cNvGraphicFramePr>
          <p:nvPr>
            <p:extLst>
              <p:ext uri="{D42A27DB-BD31-4B8C-83A1-F6EECF244321}">
                <p14:modId xmlns:p14="http://schemas.microsoft.com/office/powerpoint/2010/main" val="4257347381"/>
              </p:ext>
            </p:extLst>
          </p:nvPr>
        </p:nvGraphicFramePr>
        <p:xfrm>
          <a:off x="464198" y="874887"/>
          <a:ext cx="11573057" cy="5334000"/>
        </p:xfrm>
        <a:graphic>
          <a:graphicData uri="http://schemas.openxmlformats.org/drawingml/2006/table">
            <a:tbl>
              <a:tblPr firstRow="1" firstCol="1" bandRow="1">
                <a:tableStyleId>{21E4AEA4-8DFA-4A89-87EB-49C32662AFE0}</a:tableStyleId>
              </a:tblPr>
              <a:tblGrid>
                <a:gridCol w="3104519">
                  <a:extLst>
                    <a:ext uri="{9D8B030D-6E8A-4147-A177-3AD203B41FA5}">
                      <a16:colId xmlns:a16="http://schemas.microsoft.com/office/drawing/2014/main" val="4149932430"/>
                    </a:ext>
                  </a:extLst>
                </a:gridCol>
                <a:gridCol w="8468538">
                  <a:extLst>
                    <a:ext uri="{9D8B030D-6E8A-4147-A177-3AD203B41FA5}">
                      <a16:colId xmlns:a16="http://schemas.microsoft.com/office/drawing/2014/main" val="3454216258"/>
                    </a:ext>
                  </a:extLst>
                </a:gridCol>
              </a:tblGrid>
              <a:tr h="315080">
                <a:tc>
                  <a:txBody>
                    <a:bodyPr/>
                    <a:lstStyle/>
                    <a:p>
                      <a:pPr marL="0" marR="0" indent="0" algn="l">
                        <a:lnSpc>
                          <a:spcPct val="112000"/>
                        </a:lnSpc>
                        <a:spcBef>
                          <a:spcPts val="0"/>
                        </a:spcBef>
                        <a:spcAft>
                          <a:spcPts val="0"/>
                        </a:spcAft>
                      </a:pPr>
                      <a:r>
                        <a:rPr lang="en-ZA" sz="2000">
                          <a:effectLst/>
                        </a:rPr>
                        <a:t>EI Value Chain Step</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6350" marR="459740" indent="-6350" algn="just">
                        <a:lnSpc>
                          <a:spcPct val="112000"/>
                        </a:lnSpc>
                        <a:spcBef>
                          <a:spcPts val="0"/>
                        </a:spcBef>
                        <a:spcAft>
                          <a:spcPts val="620"/>
                        </a:spcAft>
                      </a:pPr>
                      <a:r>
                        <a:rPr lang="en-ZA" sz="2000" dirty="0">
                          <a:effectLst/>
                        </a:rPr>
                        <a:t>Relevant to Sustainable Policies</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26210000"/>
                  </a:ext>
                </a:extLst>
              </a:tr>
              <a:tr h="1313824">
                <a:tc>
                  <a:txBody>
                    <a:bodyPr/>
                    <a:lstStyle/>
                    <a:p>
                      <a:pPr marL="0" marR="0" indent="0" algn="l">
                        <a:lnSpc>
                          <a:spcPct val="112000"/>
                        </a:lnSpc>
                        <a:spcBef>
                          <a:spcPts val="0"/>
                        </a:spcBef>
                        <a:spcAft>
                          <a:spcPts val="0"/>
                        </a:spcAft>
                      </a:pPr>
                      <a:r>
                        <a:rPr lang="en-ZA" sz="2000" dirty="0">
                          <a:effectLst/>
                        </a:rPr>
                        <a:t>Policies and legal framework</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6350" marR="459740" indent="-6350" algn="just">
                        <a:lnSpc>
                          <a:spcPct val="112000"/>
                        </a:lnSpc>
                        <a:spcBef>
                          <a:spcPts val="0"/>
                        </a:spcBef>
                        <a:spcAft>
                          <a:spcPts val="620"/>
                        </a:spcAft>
                      </a:pPr>
                      <a:r>
                        <a:rPr lang="en-ZA" sz="2000" dirty="0">
                          <a:effectLst/>
                        </a:rPr>
                        <a:t>Environmental, health and safety (EHS) regulations, social impact regulations/agreements, revenue management regulations, local </a:t>
                      </a:r>
                      <a:r>
                        <a:rPr lang="en-US" sz="2000" dirty="0">
                          <a:effectLst/>
                        </a:rPr>
                        <a:t>content policies and legislations, contracts, licensing agreements and conditions for tender qualifications etc.</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47196860"/>
                  </a:ext>
                </a:extLst>
              </a:tr>
              <a:tr h="980910">
                <a:tc>
                  <a:txBody>
                    <a:bodyPr/>
                    <a:lstStyle/>
                    <a:p>
                      <a:pPr marL="0" marR="0" indent="0" algn="l">
                        <a:lnSpc>
                          <a:spcPct val="112000"/>
                        </a:lnSpc>
                        <a:spcBef>
                          <a:spcPts val="0"/>
                        </a:spcBef>
                        <a:spcAft>
                          <a:spcPts val="0"/>
                        </a:spcAft>
                      </a:pPr>
                      <a:r>
                        <a:rPr lang="en-ZA" sz="2000">
                          <a:effectLst/>
                        </a:rPr>
                        <a:t>Government activities/decisions to explore/extract</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indent="0" algn="l">
                        <a:lnSpc>
                          <a:spcPct val="112000"/>
                        </a:lnSpc>
                        <a:spcBef>
                          <a:spcPts val="0"/>
                        </a:spcBef>
                        <a:spcAft>
                          <a:spcPts val="0"/>
                        </a:spcAft>
                      </a:pPr>
                      <a:r>
                        <a:rPr lang="en-ZA" sz="2000" dirty="0">
                          <a:effectLst/>
                        </a:rPr>
                        <a:t>Baseline assessments, verification of license compliance, environmental and social considerations when exploring etc.</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68243723"/>
                  </a:ext>
                </a:extLst>
              </a:tr>
              <a:tr h="647995">
                <a:tc>
                  <a:txBody>
                    <a:bodyPr/>
                    <a:lstStyle/>
                    <a:p>
                      <a:pPr marL="0" marR="0" indent="0" algn="l">
                        <a:lnSpc>
                          <a:spcPct val="112000"/>
                        </a:lnSpc>
                        <a:spcBef>
                          <a:spcPts val="0"/>
                        </a:spcBef>
                        <a:spcAft>
                          <a:spcPts val="0"/>
                        </a:spcAft>
                      </a:pPr>
                      <a:r>
                        <a:rPr lang="en-ZA" sz="2000">
                          <a:effectLst/>
                        </a:rPr>
                        <a:t>Award of contracts and licences </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indent="0" algn="l">
                        <a:lnSpc>
                          <a:spcPct val="112000"/>
                        </a:lnSpc>
                        <a:spcBef>
                          <a:spcPts val="0"/>
                        </a:spcBef>
                        <a:spcAft>
                          <a:spcPts val="0"/>
                        </a:spcAft>
                      </a:pPr>
                      <a:r>
                        <a:rPr lang="en-ZA" sz="2000" dirty="0">
                          <a:effectLst/>
                        </a:rPr>
                        <a:t>EIA/ESHIA license and requirements etc.</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69662074"/>
                  </a:ext>
                </a:extLst>
              </a:tr>
              <a:tr h="647995">
                <a:tc>
                  <a:txBody>
                    <a:bodyPr/>
                    <a:lstStyle/>
                    <a:p>
                      <a:pPr marL="0" marR="0" indent="0" algn="l">
                        <a:lnSpc>
                          <a:spcPct val="112000"/>
                        </a:lnSpc>
                        <a:spcBef>
                          <a:spcPts val="0"/>
                        </a:spcBef>
                        <a:spcAft>
                          <a:spcPts val="0"/>
                        </a:spcAft>
                      </a:pPr>
                      <a:r>
                        <a:rPr lang="en-ZA" sz="2000" dirty="0">
                          <a:effectLst/>
                        </a:rPr>
                        <a:t>Monitoring of operations</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indent="0" algn="l">
                        <a:lnSpc>
                          <a:spcPct val="112000"/>
                        </a:lnSpc>
                        <a:spcBef>
                          <a:spcPts val="0"/>
                        </a:spcBef>
                        <a:spcAft>
                          <a:spcPts val="0"/>
                        </a:spcAft>
                      </a:pPr>
                      <a:r>
                        <a:rPr lang="en-ZA" sz="2000">
                          <a:effectLst/>
                        </a:rPr>
                        <a:t>Environmental health and safety (EHS) monitoring, (EIA/Environmental Management) monitoring, monitoring of closure/decommissioning etc. </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4322484"/>
                  </a:ext>
                </a:extLst>
              </a:tr>
              <a:tr h="647995">
                <a:tc>
                  <a:txBody>
                    <a:bodyPr/>
                    <a:lstStyle/>
                    <a:p>
                      <a:pPr marL="0" marR="0" indent="0" algn="l">
                        <a:lnSpc>
                          <a:spcPct val="112000"/>
                        </a:lnSpc>
                        <a:spcBef>
                          <a:spcPts val="0"/>
                        </a:spcBef>
                        <a:spcAft>
                          <a:spcPts val="0"/>
                        </a:spcAft>
                      </a:pPr>
                      <a:r>
                        <a:rPr lang="en-ZA" sz="2000">
                          <a:effectLst/>
                        </a:rPr>
                        <a:t>Assessment and collection of revenues</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indent="0" algn="l">
                        <a:lnSpc>
                          <a:spcPct val="112000"/>
                        </a:lnSpc>
                        <a:spcBef>
                          <a:spcPts val="0"/>
                        </a:spcBef>
                        <a:spcAft>
                          <a:spcPts val="0"/>
                        </a:spcAft>
                      </a:pPr>
                      <a:r>
                        <a:rPr lang="en-ZA" sz="2000">
                          <a:effectLst/>
                        </a:rPr>
                        <a:t>EIA license fees, rehabilitation fees, monitoring fees, community development funds, decommissioning funds/financial assurance etc.</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80024786"/>
                  </a:ext>
                </a:extLst>
              </a:tr>
              <a:tr h="647995">
                <a:tc>
                  <a:txBody>
                    <a:bodyPr/>
                    <a:lstStyle/>
                    <a:p>
                      <a:pPr marL="0" marR="0" indent="0" algn="l">
                        <a:lnSpc>
                          <a:spcPct val="112000"/>
                        </a:lnSpc>
                        <a:spcBef>
                          <a:spcPts val="0"/>
                        </a:spcBef>
                        <a:spcAft>
                          <a:spcPts val="0"/>
                        </a:spcAft>
                      </a:pPr>
                      <a:r>
                        <a:rPr lang="en-ZA" sz="2000">
                          <a:effectLst/>
                        </a:rPr>
                        <a:t>Revenue management and allocation</a:t>
                      </a:r>
                      <a:endParaRPr lang="en-US" sz="2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indent="0" algn="l">
                        <a:lnSpc>
                          <a:spcPct val="112000"/>
                        </a:lnSpc>
                        <a:spcBef>
                          <a:spcPts val="0"/>
                        </a:spcBef>
                        <a:spcAft>
                          <a:spcPts val="0"/>
                        </a:spcAft>
                      </a:pPr>
                      <a:r>
                        <a:rPr lang="en-ZA" sz="2000" dirty="0">
                          <a:effectLst/>
                        </a:rPr>
                        <a:t>Managing and allocating revenue to and from community development funds, decommissioning funds or sovereign wealth funds etc.</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65407450"/>
                  </a:ext>
                </a:extLst>
              </a:tr>
            </a:tbl>
          </a:graphicData>
        </a:graphic>
      </p:graphicFrame>
    </p:spTree>
    <p:extLst>
      <p:ext uri="{BB962C8B-B14F-4D97-AF65-F5344CB8AC3E}">
        <p14:creationId xmlns:p14="http://schemas.microsoft.com/office/powerpoint/2010/main" val="118069241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879939" y="1387134"/>
            <a:ext cx="81023" cy="434233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Подзаголовок 2"/>
          <p:cNvSpPr txBox="1">
            <a:spLocks/>
          </p:cNvSpPr>
          <p:nvPr/>
        </p:nvSpPr>
        <p:spPr>
          <a:xfrm>
            <a:off x="6657206" y="1804864"/>
            <a:ext cx="3268662" cy="85486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endParaRPr lang="en-US" sz="1000" dirty="0">
              <a:latin typeface="Karla" pitchFamily="2" charset="0"/>
              <a:ea typeface="Karla" pitchFamily="2" charset="0"/>
              <a:cs typeface="Poppins" panose="02000000000000000000" pitchFamily="2" charset="0"/>
            </a:endParaRPr>
          </a:p>
        </p:txBody>
      </p:sp>
      <p:sp>
        <p:nvSpPr>
          <p:cNvPr id="19" name="Овал 14"/>
          <p:cNvSpPr/>
          <p:nvPr/>
        </p:nvSpPr>
        <p:spPr>
          <a:xfrm>
            <a:off x="5618825" y="1804865"/>
            <a:ext cx="603250" cy="603250"/>
          </a:xfrm>
          <a:prstGeom prst="ellipse">
            <a:avLst/>
          </a:prstGeom>
          <a:solidFill>
            <a:srgbClr val="F69C9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20" name="Овал 31"/>
          <p:cNvSpPr/>
          <p:nvPr/>
        </p:nvSpPr>
        <p:spPr>
          <a:xfrm>
            <a:off x="5617238" y="4575247"/>
            <a:ext cx="604837" cy="603250"/>
          </a:xfrm>
          <a:prstGeom prst="ellipse">
            <a:avLst/>
          </a:prstGeom>
          <a:solidFill>
            <a:srgbClr val="5A7D7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1" name="Text Placeholder 10"/>
          <p:cNvSpPr>
            <a:spLocks noGrp="1"/>
          </p:cNvSpPr>
          <p:nvPr>
            <p:ph type="body" sz="quarter" idx="18"/>
          </p:nvPr>
        </p:nvSpPr>
        <p:spPr>
          <a:xfrm>
            <a:off x="453176" y="1136037"/>
            <a:ext cx="5164062" cy="502194"/>
          </a:xfrm>
        </p:spPr>
        <p:txBody>
          <a:bodyPr/>
          <a:lstStyle/>
          <a:p>
            <a:r>
              <a:rPr lang="en-US" dirty="0"/>
              <a:t>Environmental Impact Issues</a:t>
            </a:r>
          </a:p>
        </p:txBody>
      </p:sp>
      <p:sp>
        <p:nvSpPr>
          <p:cNvPr id="12" name="Text Placeholder 11"/>
          <p:cNvSpPr>
            <a:spLocks noGrp="1"/>
          </p:cNvSpPr>
          <p:nvPr>
            <p:ph type="body" sz="quarter" idx="19"/>
          </p:nvPr>
        </p:nvSpPr>
        <p:spPr/>
        <p:txBody>
          <a:bodyPr/>
          <a:lstStyle/>
          <a:p>
            <a:r>
              <a:rPr lang="en-US" dirty="0"/>
              <a:t>Social Impact Issues</a:t>
            </a:r>
          </a:p>
        </p:txBody>
      </p:sp>
      <p:sp>
        <p:nvSpPr>
          <p:cNvPr id="13" name="Text Placeholder 12"/>
          <p:cNvSpPr>
            <a:spLocks noGrp="1"/>
          </p:cNvSpPr>
          <p:nvPr>
            <p:ph type="body" sz="quarter" idx="16"/>
          </p:nvPr>
        </p:nvSpPr>
        <p:spPr>
          <a:xfrm>
            <a:off x="2074210" y="424699"/>
            <a:ext cx="4029071" cy="502194"/>
          </a:xfrm>
        </p:spPr>
        <p:txBody>
          <a:bodyPr/>
          <a:lstStyle/>
          <a:p>
            <a:r>
              <a:rPr lang="en-US" sz="3600" dirty="0"/>
              <a:t>Environmental and </a:t>
            </a:r>
          </a:p>
        </p:txBody>
      </p:sp>
      <p:sp>
        <p:nvSpPr>
          <p:cNvPr id="14" name="Text Placeholder 13"/>
          <p:cNvSpPr>
            <a:spLocks noGrp="1"/>
          </p:cNvSpPr>
          <p:nvPr>
            <p:ph type="body" sz="quarter" idx="17"/>
          </p:nvPr>
        </p:nvSpPr>
        <p:spPr>
          <a:xfrm>
            <a:off x="6184055" y="424143"/>
            <a:ext cx="3048866" cy="502194"/>
          </a:xfrm>
        </p:spPr>
        <p:txBody>
          <a:bodyPr/>
          <a:lstStyle/>
          <a:p>
            <a:r>
              <a:rPr lang="en-US" sz="3600" dirty="0"/>
              <a:t>Social Issues</a:t>
            </a:r>
          </a:p>
        </p:txBody>
      </p:sp>
      <p:sp>
        <p:nvSpPr>
          <p:cNvPr id="15" name="TextBox 14"/>
          <p:cNvSpPr txBox="1"/>
          <p:nvPr/>
        </p:nvSpPr>
        <p:spPr>
          <a:xfrm>
            <a:off x="453176" y="1979271"/>
            <a:ext cx="5164062" cy="369332"/>
          </a:xfrm>
          <a:prstGeom prst="rect">
            <a:avLst/>
          </a:prstGeom>
          <a:noFill/>
        </p:spPr>
        <p:txBody>
          <a:bodyPr wrap="square" rtlCol="0">
            <a:spAutoFit/>
          </a:bodyPr>
          <a:lstStyle/>
          <a:p>
            <a:r>
              <a:rPr lang="en-ZA" b="1" dirty="0"/>
              <a:t>Biodiversity</a:t>
            </a:r>
            <a:endParaRPr lang="en-US" dirty="0"/>
          </a:p>
        </p:txBody>
      </p:sp>
      <p:sp>
        <p:nvSpPr>
          <p:cNvPr id="23" name="TextBox 22"/>
          <p:cNvSpPr txBox="1"/>
          <p:nvPr/>
        </p:nvSpPr>
        <p:spPr>
          <a:xfrm>
            <a:off x="453176" y="2618544"/>
            <a:ext cx="5164062" cy="369332"/>
          </a:xfrm>
          <a:prstGeom prst="rect">
            <a:avLst/>
          </a:prstGeom>
          <a:noFill/>
        </p:spPr>
        <p:txBody>
          <a:bodyPr wrap="square" rtlCol="0">
            <a:spAutoFit/>
          </a:bodyPr>
          <a:lstStyle/>
          <a:p>
            <a:r>
              <a:rPr lang="nb-NO" b="1" dirty="0"/>
              <a:t>Disaster management and emergency preparedness</a:t>
            </a:r>
            <a:endParaRPr lang="en-US" dirty="0"/>
          </a:p>
        </p:txBody>
      </p:sp>
      <p:sp>
        <p:nvSpPr>
          <p:cNvPr id="24" name="TextBox 23"/>
          <p:cNvSpPr txBox="1"/>
          <p:nvPr/>
        </p:nvSpPr>
        <p:spPr>
          <a:xfrm>
            <a:off x="435695" y="3328916"/>
            <a:ext cx="5164062" cy="369332"/>
          </a:xfrm>
          <a:prstGeom prst="rect">
            <a:avLst/>
          </a:prstGeom>
          <a:noFill/>
        </p:spPr>
        <p:txBody>
          <a:bodyPr wrap="square" rtlCol="0">
            <a:spAutoFit/>
          </a:bodyPr>
          <a:lstStyle/>
          <a:p>
            <a:r>
              <a:rPr lang="nb-NO" b="1" dirty="0"/>
              <a:t>Decommissioning, rehabilitation and mine closure. </a:t>
            </a:r>
            <a:endParaRPr lang="en-US" dirty="0"/>
          </a:p>
        </p:txBody>
      </p:sp>
      <p:sp>
        <p:nvSpPr>
          <p:cNvPr id="25" name="TextBox 24"/>
          <p:cNvSpPr txBox="1"/>
          <p:nvPr/>
        </p:nvSpPr>
        <p:spPr>
          <a:xfrm>
            <a:off x="400237" y="3971055"/>
            <a:ext cx="5164062" cy="369332"/>
          </a:xfrm>
          <a:prstGeom prst="rect">
            <a:avLst/>
          </a:prstGeom>
          <a:noFill/>
        </p:spPr>
        <p:txBody>
          <a:bodyPr wrap="square" rtlCol="0">
            <a:spAutoFit/>
          </a:bodyPr>
          <a:lstStyle/>
          <a:p>
            <a:r>
              <a:rPr lang="en-ZA" b="1" dirty="0"/>
              <a:t>Water usage and water pollution</a:t>
            </a:r>
            <a:endParaRPr lang="en-US" dirty="0"/>
          </a:p>
        </p:txBody>
      </p:sp>
      <p:sp>
        <p:nvSpPr>
          <p:cNvPr id="26" name="TextBox 25"/>
          <p:cNvSpPr txBox="1"/>
          <p:nvPr/>
        </p:nvSpPr>
        <p:spPr>
          <a:xfrm>
            <a:off x="6592243" y="1978111"/>
            <a:ext cx="5164062" cy="369332"/>
          </a:xfrm>
          <a:prstGeom prst="rect">
            <a:avLst/>
          </a:prstGeom>
          <a:noFill/>
        </p:spPr>
        <p:txBody>
          <a:bodyPr wrap="square" rtlCol="0">
            <a:spAutoFit/>
          </a:bodyPr>
          <a:lstStyle/>
          <a:p>
            <a:r>
              <a:rPr lang="en-ZA" b="1" dirty="0"/>
              <a:t>Human rights</a:t>
            </a:r>
            <a:endParaRPr lang="en-US" dirty="0"/>
          </a:p>
        </p:txBody>
      </p:sp>
      <p:sp>
        <p:nvSpPr>
          <p:cNvPr id="27" name="TextBox 26"/>
          <p:cNvSpPr txBox="1"/>
          <p:nvPr/>
        </p:nvSpPr>
        <p:spPr>
          <a:xfrm>
            <a:off x="6592243" y="2862614"/>
            <a:ext cx="5164062" cy="646331"/>
          </a:xfrm>
          <a:prstGeom prst="rect">
            <a:avLst/>
          </a:prstGeom>
          <a:noFill/>
        </p:spPr>
        <p:txBody>
          <a:bodyPr wrap="square" rtlCol="0">
            <a:spAutoFit/>
          </a:bodyPr>
          <a:lstStyle/>
          <a:p>
            <a:r>
              <a:rPr lang="en-ZA" b="1" dirty="0"/>
              <a:t>Fatalities, Safety and Occupational Health of miners and communities</a:t>
            </a:r>
            <a:endParaRPr lang="en-US" dirty="0"/>
          </a:p>
        </p:txBody>
      </p:sp>
      <p:sp>
        <p:nvSpPr>
          <p:cNvPr id="28" name="TextBox 27"/>
          <p:cNvSpPr txBox="1"/>
          <p:nvPr/>
        </p:nvSpPr>
        <p:spPr>
          <a:xfrm>
            <a:off x="6627701" y="3802827"/>
            <a:ext cx="5164062" cy="369332"/>
          </a:xfrm>
          <a:prstGeom prst="rect">
            <a:avLst/>
          </a:prstGeom>
          <a:noFill/>
        </p:spPr>
        <p:txBody>
          <a:bodyPr wrap="square" rtlCol="0">
            <a:spAutoFit/>
          </a:bodyPr>
          <a:lstStyle/>
          <a:p>
            <a:r>
              <a:rPr lang="nb-NO" b="1" dirty="0"/>
              <a:t>Local content, local employment and investment</a:t>
            </a:r>
            <a:endParaRPr lang="en-US" dirty="0"/>
          </a:p>
        </p:txBody>
      </p:sp>
      <p:sp>
        <p:nvSpPr>
          <p:cNvPr id="29" name="TextBox 28"/>
          <p:cNvSpPr txBox="1"/>
          <p:nvPr/>
        </p:nvSpPr>
        <p:spPr>
          <a:xfrm>
            <a:off x="6725808" y="5258211"/>
            <a:ext cx="5164062" cy="369332"/>
          </a:xfrm>
          <a:prstGeom prst="rect">
            <a:avLst/>
          </a:prstGeom>
          <a:noFill/>
        </p:spPr>
        <p:txBody>
          <a:bodyPr wrap="square" rtlCol="0">
            <a:spAutoFit/>
          </a:bodyPr>
          <a:lstStyle/>
          <a:p>
            <a:r>
              <a:rPr lang="en-ZA" b="1" dirty="0"/>
              <a:t>Gender equality</a:t>
            </a:r>
            <a:endParaRPr lang="en-US" dirty="0"/>
          </a:p>
        </p:txBody>
      </p:sp>
      <p:sp>
        <p:nvSpPr>
          <p:cNvPr id="21" name="TextBox 20">
            <a:extLst>
              <a:ext uri="{FF2B5EF4-FFF2-40B4-BE49-F238E27FC236}">
                <a16:creationId xmlns:a16="http://schemas.microsoft.com/office/drawing/2014/main" id="{31817AB4-4D0D-4448-B38C-EF7CAD7538F3}"/>
              </a:ext>
            </a:extLst>
          </p:cNvPr>
          <p:cNvSpPr txBox="1"/>
          <p:nvPr/>
        </p:nvSpPr>
        <p:spPr>
          <a:xfrm>
            <a:off x="453176" y="5376049"/>
            <a:ext cx="5164062" cy="369332"/>
          </a:xfrm>
          <a:prstGeom prst="rect">
            <a:avLst/>
          </a:prstGeom>
          <a:noFill/>
        </p:spPr>
        <p:txBody>
          <a:bodyPr wrap="square" rtlCol="0">
            <a:spAutoFit/>
          </a:bodyPr>
          <a:lstStyle/>
          <a:p>
            <a:r>
              <a:rPr lang="en-ZA" b="1" dirty="0"/>
              <a:t>Air emissions</a:t>
            </a:r>
            <a:endParaRPr lang="en-US" b="1" dirty="0"/>
          </a:p>
        </p:txBody>
      </p:sp>
      <p:sp>
        <p:nvSpPr>
          <p:cNvPr id="22" name="TextBox 21">
            <a:extLst>
              <a:ext uri="{FF2B5EF4-FFF2-40B4-BE49-F238E27FC236}">
                <a16:creationId xmlns:a16="http://schemas.microsoft.com/office/drawing/2014/main" id="{CA4366AF-D7CB-4D26-88D2-9663CE92C4DC}"/>
              </a:ext>
            </a:extLst>
          </p:cNvPr>
          <p:cNvSpPr txBox="1"/>
          <p:nvPr/>
        </p:nvSpPr>
        <p:spPr>
          <a:xfrm>
            <a:off x="400237" y="4633381"/>
            <a:ext cx="5164062" cy="369332"/>
          </a:xfrm>
          <a:prstGeom prst="rect">
            <a:avLst/>
          </a:prstGeom>
          <a:noFill/>
        </p:spPr>
        <p:txBody>
          <a:bodyPr wrap="square" rtlCol="0">
            <a:spAutoFit/>
          </a:bodyPr>
          <a:lstStyle/>
          <a:p>
            <a:r>
              <a:rPr lang="en-ZA" b="1" dirty="0"/>
              <a:t>Pollution and waste management</a:t>
            </a:r>
            <a:endParaRPr lang="en-US" dirty="0"/>
          </a:p>
        </p:txBody>
      </p:sp>
      <p:sp>
        <p:nvSpPr>
          <p:cNvPr id="30" name="TextBox 29">
            <a:extLst>
              <a:ext uri="{FF2B5EF4-FFF2-40B4-BE49-F238E27FC236}">
                <a16:creationId xmlns:a16="http://schemas.microsoft.com/office/drawing/2014/main" id="{3FB7FB2B-08FA-4347-B461-0D8E5243DED3}"/>
              </a:ext>
            </a:extLst>
          </p:cNvPr>
          <p:cNvSpPr txBox="1"/>
          <p:nvPr/>
        </p:nvSpPr>
        <p:spPr>
          <a:xfrm>
            <a:off x="6657206" y="4594997"/>
            <a:ext cx="5164062" cy="369332"/>
          </a:xfrm>
          <a:prstGeom prst="rect">
            <a:avLst/>
          </a:prstGeom>
          <a:noFill/>
        </p:spPr>
        <p:txBody>
          <a:bodyPr wrap="square" rtlCol="0">
            <a:spAutoFit/>
          </a:bodyPr>
          <a:lstStyle/>
          <a:p>
            <a:r>
              <a:rPr lang="en-ZA" b="1" dirty="0"/>
              <a:t>Displacement and resettlement of communities</a:t>
            </a:r>
            <a:endParaRPr lang="en-US" dirty="0"/>
          </a:p>
        </p:txBody>
      </p:sp>
    </p:spTree>
    <p:extLst>
      <p:ext uri="{BB962C8B-B14F-4D97-AF65-F5344CB8AC3E}">
        <p14:creationId xmlns:p14="http://schemas.microsoft.com/office/powerpoint/2010/main" val="1763713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823F5-B61B-4941-B9D1-0E9C835614B8}"/>
              </a:ext>
            </a:extLst>
          </p:cNvPr>
          <p:cNvSpPr>
            <a:spLocks noGrp="1"/>
          </p:cNvSpPr>
          <p:nvPr>
            <p:ph type="title"/>
          </p:nvPr>
        </p:nvSpPr>
        <p:spPr/>
        <p:txBody>
          <a:bodyPr/>
          <a:lstStyle/>
          <a:p>
            <a:r>
              <a:rPr lang="en-US" dirty="0"/>
              <a:t>Participant Introductions</a:t>
            </a:r>
          </a:p>
        </p:txBody>
      </p:sp>
      <p:sp>
        <p:nvSpPr>
          <p:cNvPr id="4" name="Content Placeholder 3">
            <a:extLst>
              <a:ext uri="{FF2B5EF4-FFF2-40B4-BE49-F238E27FC236}">
                <a16:creationId xmlns:a16="http://schemas.microsoft.com/office/drawing/2014/main" id="{BC07BD3B-6954-4A43-94A7-A4CA804F995E}"/>
              </a:ext>
            </a:extLst>
          </p:cNvPr>
          <p:cNvSpPr>
            <a:spLocks noGrp="1"/>
          </p:cNvSpPr>
          <p:nvPr>
            <p:ph sz="half" idx="1"/>
          </p:nvPr>
        </p:nvSpPr>
        <p:spPr/>
        <p:txBody>
          <a:bodyPr/>
          <a:lstStyle/>
          <a:p>
            <a:pPr marL="0" indent="0">
              <a:buNone/>
            </a:pPr>
            <a:r>
              <a:rPr lang="en-US" dirty="0">
                <a:latin typeface="+mn-lt"/>
              </a:rPr>
              <a:t>Welcome!</a:t>
            </a:r>
          </a:p>
          <a:p>
            <a:pPr marL="342900" indent="-342900">
              <a:buFont typeface="Arial" panose="020B0604020202020204" pitchFamily="34" charset="0"/>
              <a:buChar char="•"/>
            </a:pPr>
            <a:r>
              <a:rPr lang="en-US" dirty="0">
                <a:latin typeface="+mn-lt"/>
              </a:rPr>
              <a:t>Name, role, and how long with AOG?</a:t>
            </a:r>
          </a:p>
          <a:p>
            <a:pPr marL="342900" indent="-342900"/>
            <a:r>
              <a:rPr lang="en-US" dirty="0">
                <a:latin typeface="+mn-lt"/>
              </a:rPr>
              <a:t>What are your expectations after this week's course?</a:t>
            </a:r>
          </a:p>
          <a:p>
            <a:endParaRPr lang="en-US" dirty="0"/>
          </a:p>
        </p:txBody>
      </p:sp>
      <p:pic>
        <p:nvPicPr>
          <p:cNvPr id="6" name="Picture 2">
            <a:extLst>
              <a:ext uri="{FF2B5EF4-FFF2-40B4-BE49-F238E27FC236}">
                <a16:creationId xmlns:a16="http://schemas.microsoft.com/office/drawing/2014/main" id="{E650265E-DCE8-2F46-A12A-3806B3737B8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47738" y="1480327"/>
            <a:ext cx="4099431" cy="3897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97622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89CF19B-96DF-0147-B0D6-2CEBB09EE7C2}"/>
              </a:ext>
            </a:extLst>
          </p:cNvPr>
          <p:cNvSpPr>
            <a:spLocks noGrp="1"/>
          </p:cNvSpPr>
          <p:nvPr>
            <p:ph type="body" sz="quarter" idx="11"/>
          </p:nvPr>
        </p:nvSpPr>
        <p:spPr/>
        <p:txBody>
          <a:bodyPr/>
          <a:lstStyle/>
          <a:p>
            <a:endParaRPr lang="en-US"/>
          </a:p>
        </p:txBody>
      </p:sp>
      <p:sp>
        <p:nvSpPr>
          <p:cNvPr id="3" name="Content Placeholder 2">
            <a:extLst>
              <a:ext uri="{FF2B5EF4-FFF2-40B4-BE49-F238E27FC236}">
                <a16:creationId xmlns:a16="http://schemas.microsoft.com/office/drawing/2014/main" id="{CF2EE50C-1E73-AB43-BEC3-DB739FF88A7E}"/>
              </a:ext>
            </a:extLst>
          </p:cNvPr>
          <p:cNvSpPr>
            <a:spLocks noGrp="1"/>
          </p:cNvSpPr>
          <p:nvPr>
            <p:ph sz="half" idx="2"/>
          </p:nvPr>
        </p:nvSpPr>
        <p:spPr>
          <a:xfrm>
            <a:off x="406800" y="3429000"/>
            <a:ext cx="6151912" cy="2600242"/>
          </a:xfrm>
        </p:spPr>
        <p:txBody>
          <a:bodyPr/>
          <a:lstStyle/>
          <a:p>
            <a:pPr marL="0" indent="0">
              <a:buNone/>
            </a:pPr>
            <a:r>
              <a:rPr lang="en-US" dirty="0"/>
              <a:t>What issues are you aware of?</a:t>
            </a:r>
          </a:p>
        </p:txBody>
      </p:sp>
      <p:sp>
        <p:nvSpPr>
          <p:cNvPr id="2" name="Title 1">
            <a:extLst>
              <a:ext uri="{FF2B5EF4-FFF2-40B4-BE49-F238E27FC236}">
                <a16:creationId xmlns:a16="http://schemas.microsoft.com/office/drawing/2014/main" id="{23F48946-7AA5-4B4A-AF3D-1D6A7EF7BB16}"/>
              </a:ext>
            </a:extLst>
          </p:cNvPr>
          <p:cNvSpPr>
            <a:spLocks noGrp="1"/>
          </p:cNvSpPr>
          <p:nvPr>
            <p:ph type="title"/>
          </p:nvPr>
        </p:nvSpPr>
        <p:spPr>
          <a:xfrm>
            <a:off x="406800" y="365125"/>
            <a:ext cx="6151912" cy="2899070"/>
          </a:xfrm>
        </p:spPr>
        <p:txBody>
          <a:bodyPr>
            <a:normAutofit/>
          </a:bodyPr>
          <a:lstStyle/>
          <a:p>
            <a:r>
              <a:rPr lang="en-US" dirty="0"/>
              <a:t>Health, Safety and Environmental Concerns in Guyana</a:t>
            </a:r>
          </a:p>
        </p:txBody>
      </p:sp>
    </p:spTree>
    <p:extLst>
      <p:ext uri="{BB962C8B-B14F-4D97-AF65-F5344CB8AC3E}">
        <p14:creationId xmlns:p14="http://schemas.microsoft.com/office/powerpoint/2010/main" val="394656433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3475D-1B98-964C-A4D5-9915ABE71D2B}"/>
              </a:ext>
            </a:extLst>
          </p:cNvPr>
          <p:cNvSpPr>
            <a:spLocks noGrp="1"/>
          </p:cNvSpPr>
          <p:nvPr>
            <p:ph type="title"/>
          </p:nvPr>
        </p:nvSpPr>
        <p:spPr/>
        <p:txBody>
          <a:bodyPr>
            <a:normAutofit/>
          </a:bodyPr>
          <a:lstStyle/>
          <a:p>
            <a:r>
              <a:rPr lang="en-CA" sz="4400" dirty="0">
                <a:effectLst/>
                <a:latin typeface="Tahoma" panose="020B0604030504040204" pitchFamily="34" charset="0"/>
                <a:ea typeface="Times New Roman" panose="02020603050405020304" pitchFamily="18" charset="0"/>
              </a:rPr>
              <a:t>Health, safety and environmental concerns raised in Guyana</a:t>
            </a:r>
            <a:endParaRPr lang="en-US" dirty="0"/>
          </a:p>
        </p:txBody>
      </p:sp>
      <p:sp>
        <p:nvSpPr>
          <p:cNvPr id="3" name="Content Placeholder 2">
            <a:extLst>
              <a:ext uri="{FF2B5EF4-FFF2-40B4-BE49-F238E27FC236}">
                <a16:creationId xmlns:a16="http://schemas.microsoft.com/office/drawing/2014/main" id="{6C93B68F-62D8-9647-8BD2-E01F0D286182}"/>
              </a:ext>
            </a:extLst>
          </p:cNvPr>
          <p:cNvSpPr>
            <a:spLocks noGrp="1"/>
          </p:cNvSpPr>
          <p:nvPr>
            <p:ph sz="half" idx="2"/>
          </p:nvPr>
        </p:nvSpPr>
        <p:spPr/>
        <p:txBody>
          <a:bodyPr>
            <a:normAutofit lnSpcReduction="10000"/>
          </a:bodyPr>
          <a:lstStyle/>
          <a:p>
            <a:r>
              <a:rPr lang="en-US" dirty="0"/>
              <a:t>Sensitive marine ecosystems</a:t>
            </a:r>
          </a:p>
          <a:p>
            <a:r>
              <a:rPr lang="en-US" dirty="0"/>
              <a:t>Rising Sea Levels</a:t>
            </a:r>
          </a:p>
          <a:p>
            <a:pPr lvl="1"/>
            <a:r>
              <a:rPr lang="en-US" dirty="0"/>
              <a:t>Georgetown is one of nine major world cities forecast to be underwater by 2030 if greenhouse gas emissions continue at their current rate - research group Climate Central.</a:t>
            </a:r>
          </a:p>
          <a:p>
            <a:r>
              <a:rPr lang="en-US" dirty="0"/>
              <a:t>Citizens and activists lodge concerns</a:t>
            </a:r>
          </a:p>
          <a:p>
            <a:r>
              <a:rPr lang="en-US" dirty="0"/>
              <a:t>Guyana is historically a ‘Green Champion’</a:t>
            </a:r>
          </a:p>
          <a:p>
            <a:r>
              <a:rPr lang="en-US" dirty="0"/>
              <a:t> Guyana striving to balance growth from oil and the climate – vast rainforests suck carbon dioxide from the atmosphere and may result in net-zero (or low) carbon emissions</a:t>
            </a:r>
          </a:p>
        </p:txBody>
      </p:sp>
    </p:spTree>
    <p:extLst>
      <p:ext uri="{BB962C8B-B14F-4D97-AF65-F5344CB8AC3E}">
        <p14:creationId xmlns:p14="http://schemas.microsoft.com/office/powerpoint/2010/main" val="39496361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AE1DC-F477-AA4E-924B-1F86273BBE30}"/>
              </a:ext>
            </a:extLst>
          </p:cNvPr>
          <p:cNvSpPr>
            <a:spLocks noGrp="1"/>
          </p:cNvSpPr>
          <p:nvPr>
            <p:ph type="title"/>
          </p:nvPr>
        </p:nvSpPr>
        <p:spPr/>
        <p:txBody>
          <a:bodyPr/>
          <a:lstStyle/>
          <a:p>
            <a:r>
              <a:rPr lang="en-US" dirty="0"/>
              <a:t>Gas Flaring</a:t>
            </a:r>
          </a:p>
        </p:txBody>
      </p:sp>
      <p:sp>
        <p:nvSpPr>
          <p:cNvPr id="3" name="Content Placeholder 2">
            <a:extLst>
              <a:ext uri="{FF2B5EF4-FFF2-40B4-BE49-F238E27FC236}">
                <a16:creationId xmlns:a16="http://schemas.microsoft.com/office/drawing/2014/main" id="{86F250A5-1740-B842-96F2-6CC3F5055C0C}"/>
              </a:ext>
            </a:extLst>
          </p:cNvPr>
          <p:cNvSpPr>
            <a:spLocks noGrp="1"/>
          </p:cNvSpPr>
          <p:nvPr>
            <p:ph sz="half" idx="2"/>
          </p:nvPr>
        </p:nvSpPr>
        <p:spPr>
          <a:xfrm>
            <a:off x="838200" y="1538754"/>
            <a:ext cx="10478274" cy="4203617"/>
          </a:xfrm>
        </p:spPr>
        <p:txBody>
          <a:bodyPr/>
          <a:lstStyle/>
          <a:p>
            <a:r>
              <a:rPr lang="en-US" dirty="0"/>
              <a:t>“</a:t>
            </a:r>
            <a:r>
              <a:rPr lang="en-CA" i="0" dirty="0">
                <a:solidFill>
                  <a:srgbClr val="313537"/>
                </a:solidFill>
                <a:effectLst/>
                <a:latin typeface="Roboto" panose="02000000000000000000" pitchFamily="2" charset="0"/>
              </a:rPr>
              <a:t>The World Bank-led Global Gas Flaring Reduction (GGFR) partnership called on oil producers, both countries and companies, to reduce flaring of natural gas associated with oil production by 30% by 2017. This, the Bank said, would reduce flaring from 140 </a:t>
            </a:r>
            <a:r>
              <a:rPr lang="en-CA" i="0" dirty="0" err="1">
                <a:solidFill>
                  <a:srgbClr val="313537"/>
                </a:solidFill>
                <a:effectLst/>
                <a:latin typeface="Roboto" panose="02000000000000000000" pitchFamily="2" charset="0"/>
              </a:rPr>
              <a:t>bcm</a:t>
            </a:r>
            <a:r>
              <a:rPr lang="en-CA" i="0" dirty="0">
                <a:solidFill>
                  <a:srgbClr val="313537"/>
                </a:solidFill>
                <a:effectLst/>
                <a:latin typeface="Roboto" panose="02000000000000000000" pitchFamily="2" charset="0"/>
              </a:rPr>
              <a:t> of gas flared in 2011 to 100 </a:t>
            </a:r>
            <a:r>
              <a:rPr lang="en-CA" i="0" dirty="0" err="1">
                <a:solidFill>
                  <a:srgbClr val="313537"/>
                </a:solidFill>
                <a:effectLst/>
                <a:latin typeface="Roboto" panose="02000000000000000000" pitchFamily="2" charset="0"/>
              </a:rPr>
              <a:t>bcm</a:t>
            </a:r>
            <a:r>
              <a:rPr lang="en-CA" i="0" dirty="0">
                <a:solidFill>
                  <a:srgbClr val="313537"/>
                </a:solidFill>
                <a:effectLst/>
                <a:latin typeface="Roboto" panose="02000000000000000000" pitchFamily="2" charset="0"/>
              </a:rPr>
              <a:t> by end of 2017, for a reduction in CO2 emissions equivalent to taking 60 million cars off the road.”</a:t>
            </a:r>
            <a:endParaRPr lang="en-US" dirty="0"/>
          </a:p>
        </p:txBody>
      </p:sp>
    </p:spTree>
    <p:extLst>
      <p:ext uri="{BB962C8B-B14F-4D97-AF65-F5344CB8AC3E}">
        <p14:creationId xmlns:p14="http://schemas.microsoft.com/office/powerpoint/2010/main" val="92055312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BF764-1432-D64A-BC93-5F005B47A723}"/>
              </a:ext>
            </a:extLst>
          </p:cNvPr>
          <p:cNvSpPr>
            <a:spLocks noGrp="1"/>
          </p:cNvSpPr>
          <p:nvPr>
            <p:ph type="title"/>
          </p:nvPr>
        </p:nvSpPr>
        <p:spPr/>
        <p:txBody>
          <a:bodyPr/>
          <a:lstStyle/>
          <a:p>
            <a:r>
              <a:rPr lang="en-US" dirty="0"/>
              <a:t>Local content</a:t>
            </a:r>
          </a:p>
        </p:txBody>
      </p:sp>
      <p:sp>
        <p:nvSpPr>
          <p:cNvPr id="3" name="Content Placeholder 2">
            <a:extLst>
              <a:ext uri="{FF2B5EF4-FFF2-40B4-BE49-F238E27FC236}">
                <a16:creationId xmlns:a16="http://schemas.microsoft.com/office/drawing/2014/main" id="{AE2188DD-10CF-A94E-B2DB-4A9134A7245C}"/>
              </a:ext>
            </a:extLst>
          </p:cNvPr>
          <p:cNvSpPr>
            <a:spLocks noGrp="1"/>
          </p:cNvSpPr>
          <p:nvPr>
            <p:ph sz="half" idx="2"/>
          </p:nvPr>
        </p:nvSpPr>
        <p:spPr/>
        <p:txBody>
          <a:bodyPr/>
          <a:lstStyle/>
          <a:p>
            <a:r>
              <a:rPr lang="en-US" dirty="0"/>
              <a:t>Purpose: _______________________________________________</a:t>
            </a:r>
          </a:p>
          <a:p>
            <a:pPr lvl="1"/>
            <a:endParaRPr lang="en-US" dirty="0"/>
          </a:p>
        </p:txBody>
      </p:sp>
      <p:sp>
        <p:nvSpPr>
          <p:cNvPr id="4" name="TextBox 3">
            <a:extLst>
              <a:ext uri="{FF2B5EF4-FFF2-40B4-BE49-F238E27FC236}">
                <a16:creationId xmlns:a16="http://schemas.microsoft.com/office/drawing/2014/main" id="{CBCD223E-5B6A-AD42-8C96-70115B5FCF83}"/>
              </a:ext>
            </a:extLst>
          </p:cNvPr>
          <p:cNvSpPr txBox="1"/>
          <p:nvPr/>
        </p:nvSpPr>
        <p:spPr>
          <a:xfrm>
            <a:off x="2549237" y="1867622"/>
            <a:ext cx="9102685" cy="400110"/>
          </a:xfrm>
          <a:prstGeom prst="rect">
            <a:avLst/>
          </a:prstGeom>
          <a:noFill/>
        </p:spPr>
        <p:txBody>
          <a:bodyPr wrap="none" rtlCol="0">
            <a:spAutoFit/>
          </a:bodyPr>
          <a:lstStyle/>
          <a:p>
            <a:r>
              <a:rPr lang="en-US" sz="2000" dirty="0"/>
              <a:t>Ensure that host country citizens benefit from the resource extraction in their country</a:t>
            </a:r>
          </a:p>
        </p:txBody>
      </p:sp>
      <p:sp>
        <p:nvSpPr>
          <p:cNvPr id="5" name="Content Placeholder 2">
            <a:extLst>
              <a:ext uri="{FF2B5EF4-FFF2-40B4-BE49-F238E27FC236}">
                <a16:creationId xmlns:a16="http://schemas.microsoft.com/office/drawing/2014/main" id="{DE4A4C7B-3EA6-8547-B95B-149D682E8E83}"/>
              </a:ext>
            </a:extLst>
          </p:cNvPr>
          <p:cNvSpPr txBox="1">
            <a:spLocks/>
          </p:cNvSpPr>
          <p:nvPr/>
        </p:nvSpPr>
        <p:spPr>
          <a:xfrm>
            <a:off x="856863" y="2444666"/>
            <a:ext cx="10478274" cy="42036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Criteria frequently used:</a:t>
            </a:r>
          </a:p>
          <a:p>
            <a:pPr lvl="1"/>
            <a:r>
              <a:rPr lang="en-US" dirty="0"/>
              <a:t>Ownership – enter JV with local partners</a:t>
            </a:r>
          </a:p>
          <a:p>
            <a:pPr lvl="1"/>
            <a:r>
              <a:rPr lang="en-US" dirty="0"/>
              <a:t>Procurement - Preference to locally sources goods and services</a:t>
            </a:r>
          </a:p>
          <a:p>
            <a:pPr lvl="1"/>
            <a:r>
              <a:rPr lang="en-US" dirty="0"/>
              <a:t>Local employment</a:t>
            </a:r>
          </a:p>
          <a:p>
            <a:pPr lvl="1"/>
            <a:r>
              <a:rPr lang="en-US" dirty="0"/>
              <a:t>Capacity building of local employees and suppliers – training, transfer of know-how and technology</a:t>
            </a:r>
          </a:p>
          <a:p>
            <a:pPr lvl="1"/>
            <a:r>
              <a:rPr lang="en-US" dirty="0"/>
              <a:t>Research and Development - local companies benefit from technology transfer</a:t>
            </a:r>
          </a:p>
          <a:p>
            <a:pPr lvl="1"/>
            <a:endParaRPr lang="en-US" dirty="0"/>
          </a:p>
        </p:txBody>
      </p:sp>
    </p:spTree>
    <p:extLst>
      <p:ext uri="{BB962C8B-B14F-4D97-AF65-F5344CB8AC3E}">
        <p14:creationId xmlns:p14="http://schemas.microsoft.com/office/powerpoint/2010/main" val="128153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uiExpand="1" build="p" bldLvl="2"/>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012E9-EA9B-DA4C-850F-0F1EEF81D1D2}"/>
              </a:ext>
            </a:extLst>
          </p:cNvPr>
          <p:cNvSpPr>
            <a:spLocks noGrp="1"/>
          </p:cNvSpPr>
          <p:nvPr>
            <p:ph type="title"/>
          </p:nvPr>
        </p:nvSpPr>
        <p:spPr/>
        <p:txBody>
          <a:bodyPr/>
          <a:lstStyle/>
          <a:p>
            <a:r>
              <a:rPr lang="en-US" dirty="0"/>
              <a:t>SAIs Role </a:t>
            </a:r>
          </a:p>
        </p:txBody>
      </p:sp>
      <p:sp>
        <p:nvSpPr>
          <p:cNvPr id="26" name="Picture Placeholder 18">
            <a:extLst>
              <a:ext uri="{FF2B5EF4-FFF2-40B4-BE49-F238E27FC236}">
                <a16:creationId xmlns:a16="http://schemas.microsoft.com/office/drawing/2014/main" id="{E7AA6C46-DB44-464D-96C7-426DD9C3FA17}"/>
              </a:ext>
            </a:extLst>
          </p:cNvPr>
          <p:cNvSpPr txBox="1">
            <a:spLocks/>
          </p:cNvSpPr>
          <p:nvPr/>
        </p:nvSpPr>
        <p:spPr>
          <a:xfrm>
            <a:off x="6557555" y="114829"/>
            <a:ext cx="5634445" cy="6258888"/>
          </a:xfrm>
          <a:prstGeom prst="rect">
            <a:avLst/>
          </a:prstGeom>
        </p:spPr>
      </p:sp>
      <p:pic>
        <p:nvPicPr>
          <p:cNvPr id="2050" name="Picture 2" descr="Sustainable Development Goals">
            <a:extLst>
              <a:ext uri="{FF2B5EF4-FFF2-40B4-BE49-F238E27FC236}">
                <a16:creationId xmlns:a16="http://schemas.microsoft.com/office/drawing/2014/main" id="{E14E5158-C324-461F-A8D9-1C74BF8324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0973" y="114829"/>
            <a:ext cx="8361027" cy="5914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678226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3B8D4F-C731-AE4C-AC4C-F5E34D18457E}"/>
              </a:ext>
            </a:extLst>
          </p:cNvPr>
          <p:cNvSpPr>
            <a:spLocks noGrp="1"/>
          </p:cNvSpPr>
          <p:nvPr>
            <p:ph sz="half" idx="2"/>
          </p:nvPr>
        </p:nvSpPr>
        <p:spPr/>
        <p:txBody>
          <a:bodyPr>
            <a:normAutofit/>
          </a:bodyPr>
          <a:lstStyle/>
          <a:p>
            <a:r>
              <a:rPr lang="en-US" dirty="0"/>
              <a:t>EI’s will impact almost every SDG in Guyana</a:t>
            </a:r>
          </a:p>
          <a:p>
            <a:r>
              <a:rPr lang="en-US" dirty="0"/>
              <a:t>In four Groups</a:t>
            </a:r>
          </a:p>
          <a:p>
            <a:pPr lvl="1"/>
            <a:r>
              <a:rPr lang="en-US" dirty="0"/>
              <a:t>Group 1 – SDG 1-4</a:t>
            </a:r>
          </a:p>
          <a:p>
            <a:pPr lvl="1"/>
            <a:r>
              <a:rPr lang="en-US" dirty="0"/>
              <a:t>Group 2 – SDG 5-8</a:t>
            </a:r>
          </a:p>
          <a:p>
            <a:pPr lvl="1"/>
            <a:r>
              <a:rPr lang="en-US" dirty="0"/>
              <a:t>Group 3 – SDG 9-12</a:t>
            </a:r>
          </a:p>
          <a:p>
            <a:pPr lvl="1"/>
            <a:r>
              <a:rPr lang="en-US" dirty="0"/>
              <a:t>Group 4 – SDG 13-17</a:t>
            </a:r>
          </a:p>
          <a:p>
            <a:r>
              <a:rPr lang="en-US" dirty="0"/>
              <a:t>Consider implication of the newly discovered oil on these SDGs</a:t>
            </a:r>
          </a:p>
          <a:p>
            <a:endParaRPr lang="en-US" dirty="0"/>
          </a:p>
          <a:p>
            <a:endParaRPr lang="en-US" dirty="0"/>
          </a:p>
        </p:txBody>
      </p:sp>
      <p:sp>
        <p:nvSpPr>
          <p:cNvPr id="3" name="Title 2">
            <a:extLst>
              <a:ext uri="{FF2B5EF4-FFF2-40B4-BE49-F238E27FC236}">
                <a16:creationId xmlns:a16="http://schemas.microsoft.com/office/drawing/2014/main" id="{20AE7909-4224-D84F-8588-848CD89E3DDD}"/>
              </a:ext>
            </a:extLst>
          </p:cNvPr>
          <p:cNvSpPr>
            <a:spLocks noGrp="1"/>
          </p:cNvSpPr>
          <p:nvPr>
            <p:ph type="title"/>
          </p:nvPr>
        </p:nvSpPr>
        <p:spPr/>
        <p:txBody>
          <a:bodyPr/>
          <a:lstStyle/>
          <a:p>
            <a:r>
              <a:rPr lang="en-US" dirty="0"/>
              <a:t>EI and SDGs</a:t>
            </a:r>
          </a:p>
        </p:txBody>
      </p:sp>
      <p:sp>
        <p:nvSpPr>
          <p:cNvPr id="4" name="Text Placeholder 3">
            <a:extLst>
              <a:ext uri="{FF2B5EF4-FFF2-40B4-BE49-F238E27FC236}">
                <a16:creationId xmlns:a16="http://schemas.microsoft.com/office/drawing/2014/main" id="{91695C82-91EA-EB4E-87C4-F30C819841C8}"/>
              </a:ext>
            </a:extLst>
          </p:cNvPr>
          <p:cNvSpPr>
            <a:spLocks noGrp="1"/>
          </p:cNvSpPr>
          <p:nvPr>
            <p:ph type="body" sz="quarter" idx="11"/>
          </p:nvPr>
        </p:nvSpPr>
        <p:spPr/>
        <p:txBody>
          <a:bodyPr/>
          <a:lstStyle/>
          <a:p>
            <a:r>
              <a:rPr lang="en-US" dirty="0"/>
              <a:t>30 minutes</a:t>
            </a:r>
          </a:p>
        </p:txBody>
      </p:sp>
    </p:spTree>
    <p:extLst>
      <p:ext uri="{BB962C8B-B14F-4D97-AF65-F5344CB8AC3E}">
        <p14:creationId xmlns:p14="http://schemas.microsoft.com/office/powerpoint/2010/main" val="391205978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72F492C-7849-D748-AA00-73266544594C}"/>
              </a:ext>
            </a:extLst>
          </p:cNvPr>
          <p:cNvSpPr>
            <a:spLocks noGrp="1"/>
          </p:cNvSpPr>
          <p:nvPr>
            <p:ph sz="half" idx="2"/>
          </p:nvPr>
        </p:nvSpPr>
        <p:spPr>
          <a:xfrm>
            <a:off x="406799" y="1882244"/>
            <a:ext cx="7407163" cy="4146998"/>
          </a:xfrm>
        </p:spPr>
        <p:txBody>
          <a:bodyPr/>
          <a:lstStyle/>
          <a:p>
            <a:r>
              <a:rPr lang="en-US" dirty="0"/>
              <a:t>Refer to Hand Out # 3</a:t>
            </a:r>
          </a:p>
          <a:p>
            <a:r>
              <a:rPr lang="en-US" dirty="0"/>
              <a:t>Compare your answers with the AFROSAI-E List</a:t>
            </a:r>
          </a:p>
          <a:p>
            <a:r>
              <a:rPr lang="en-US" dirty="0"/>
              <a:t>5 minutes individual reading </a:t>
            </a:r>
          </a:p>
        </p:txBody>
      </p:sp>
      <p:sp>
        <p:nvSpPr>
          <p:cNvPr id="5" name="Title 4">
            <a:extLst>
              <a:ext uri="{FF2B5EF4-FFF2-40B4-BE49-F238E27FC236}">
                <a16:creationId xmlns:a16="http://schemas.microsoft.com/office/drawing/2014/main" id="{6CA47E56-AB50-1F4B-B904-8106C882F8BD}"/>
              </a:ext>
            </a:extLst>
          </p:cNvPr>
          <p:cNvSpPr>
            <a:spLocks noGrp="1"/>
          </p:cNvSpPr>
          <p:nvPr>
            <p:ph type="title"/>
          </p:nvPr>
        </p:nvSpPr>
        <p:spPr>
          <a:xfrm>
            <a:off x="406800" y="365125"/>
            <a:ext cx="7407164" cy="1325563"/>
          </a:xfrm>
        </p:spPr>
        <p:txBody>
          <a:bodyPr/>
          <a:lstStyle/>
          <a:p>
            <a:r>
              <a:rPr lang="en-US" dirty="0"/>
              <a:t>EI’s and SDGs</a:t>
            </a:r>
          </a:p>
        </p:txBody>
      </p:sp>
    </p:spTree>
    <p:extLst>
      <p:ext uri="{BB962C8B-B14F-4D97-AF65-F5344CB8AC3E}">
        <p14:creationId xmlns:p14="http://schemas.microsoft.com/office/powerpoint/2010/main" val="10034890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15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37592054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ctrTitle"/>
          </p:nvPr>
        </p:nvSpPr>
        <p:spPr>
          <a:xfrm>
            <a:off x="540775" y="1122363"/>
            <a:ext cx="11300388" cy="2387600"/>
          </a:xfrm>
        </p:spPr>
        <p:txBody>
          <a:bodyPr/>
          <a:lstStyle/>
          <a:p>
            <a:r>
              <a:rPr lang="en-GB" b="1" dirty="0">
                <a:latin typeface="+mn-lt"/>
              </a:rPr>
              <a:t>Module 4 - Risk Assessment Along the EI Value Chain</a:t>
            </a:r>
          </a:p>
        </p:txBody>
      </p:sp>
      <p:sp>
        <p:nvSpPr>
          <p:cNvPr id="4" name="Subtitle 3"/>
          <p:cNvSpPr>
            <a:spLocks noGrp="1"/>
          </p:cNvSpPr>
          <p:nvPr>
            <p:ph type="subTitle" idx="1"/>
          </p:nvPr>
        </p:nvSpPr>
        <p:spPr>
          <a:xfrm>
            <a:off x="182880" y="4868241"/>
            <a:ext cx="4400137" cy="643572"/>
          </a:xfrm>
        </p:spPr>
        <p:txBody>
          <a:bodyPr>
            <a:normAutofit/>
          </a:bodyPr>
          <a:lstStyle/>
          <a:p>
            <a:r>
              <a:rPr lang="en-GB" dirty="0"/>
              <a:t>Juliet </a:t>
            </a:r>
            <a:r>
              <a:rPr lang="en-GB" dirty="0" err="1"/>
              <a:t>Mutesi</a:t>
            </a:r>
            <a:r>
              <a:rPr lang="en-GB" dirty="0"/>
              <a:t> &amp; Pauline Nyaga</a:t>
            </a:r>
          </a:p>
        </p:txBody>
      </p:sp>
    </p:spTree>
    <p:extLst>
      <p:ext uri="{BB962C8B-B14F-4D97-AF65-F5344CB8AC3E}">
        <p14:creationId xmlns:p14="http://schemas.microsoft.com/office/powerpoint/2010/main" val="674302264"/>
      </p:ext>
    </p:extLst>
  </p:cSld>
  <p:clrMapOvr>
    <a:overrideClrMapping bg1="lt1" tx1="dk1" bg2="lt2" tx2="dk2" accent1="accent1" accent2="accent2" accent3="accent3" accent4="accent4" accent5="accent5" accent6="accent6" hlink="hlink" folHlink="folHlink"/>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5620396" y="1689879"/>
            <a:ext cx="6277998" cy="3430436"/>
          </a:xfrm>
        </p:spPr>
        <p:txBody>
          <a:bodyPr/>
          <a:lstStyle/>
          <a:p>
            <a:r>
              <a:rPr lang="en-US" dirty="0">
                <a:latin typeface="Times New Roman" panose="02020603050405020304" pitchFamily="18" charset="0"/>
                <a:cs typeface="Times New Roman" panose="02020603050405020304" pitchFamily="18" charset="0"/>
              </a:rPr>
              <a:t>Use of the EI Value Chain to identify audit risks along the value chain</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Identification of possible audit areas</a:t>
            </a:r>
          </a:p>
          <a:p>
            <a:endParaRPr lang="en-US" dirty="0"/>
          </a:p>
        </p:txBody>
      </p:sp>
      <p:sp>
        <p:nvSpPr>
          <p:cNvPr id="15" name="Text Placeholder 14"/>
          <p:cNvSpPr>
            <a:spLocks noGrp="1"/>
          </p:cNvSpPr>
          <p:nvPr>
            <p:ph type="body" sz="quarter" idx="14"/>
          </p:nvPr>
        </p:nvSpPr>
        <p:spPr/>
        <p:txBody>
          <a:bodyPr>
            <a:noAutofit/>
          </a:bodyPr>
          <a:lstStyle/>
          <a:p>
            <a:r>
              <a:rPr lang="en-US" sz="6000" dirty="0"/>
              <a:t>Module 4</a:t>
            </a:r>
          </a:p>
        </p:txBody>
      </p:sp>
      <p:sp>
        <p:nvSpPr>
          <p:cNvPr id="16" name="Text Placeholder 15"/>
          <p:cNvSpPr>
            <a:spLocks noGrp="1"/>
          </p:cNvSpPr>
          <p:nvPr>
            <p:ph type="body" sz="quarter" idx="15"/>
          </p:nvPr>
        </p:nvSpPr>
        <p:spPr>
          <a:xfrm>
            <a:off x="479626" y="3429000"/>
            <a:ext cx="3420382" cy="879475"/>
          </a:xfrm>
        </p:spPr>
        <p:txBody>
          <a:bodyPr>
            <a:noAutofit/>
          </a:bodyPr>
          <a:lstStyle/>
          <a:p>
            <a:r>
              <a:rPr lang="en-US" sz="6000" dirty="0"/>
              <a:t>Learning Objectives</a:t>
            </a:r>
          </a:p>
        </p:txBody>
      </p:sp>
    </p:spTree>
    <p:extLst>
      <p:ext uri="{BB962C8B-B14F-4D97-AF65-F5344CB8AC3E}">
        <p14:creationId xmlns:p14="http://schemas.microsoft.com/office/powerpoint/2010/main" val="1453484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A1E48-9FD0-D94B-9A26-CA862B20BB67}"/>
              </a:ext>
            </a:extLst>
          </p:cNvPr>
          <p:cNvSpPr>
            <a:spLocks noGrp="1"/>
          </p:cNvSpPr>
          <p:nvPr>
            <p:ph type="title"/>
          </p:nvPr>
        </p:nvSpPr>
        <p:spPr/>
        <p:txBody>
          <a:bodyPr/>
          <a:lstStyle/>
          <a:p>
            <a:r>
              <a:rPr lang="en-US" dirty="0"/>
              <a:t>Overall Program Objectives</a:t>
            </a:r>
          </a:p>
        </p:txBody>
      </p:sp>
      <p:sp>
        <p:nvSpPr>
          <p:cNvPr id="3" name="Content Placeholder 2">
            <a:extLst>
              <a:ext uri="{FF2B5EF4-FFF2-40B4-BE49-F238E27FC236}">
                <a16:creationId xmlns:a16="http://schemas.microsoft.com/office/drawing/2014/main" id="{81C2EF1C-E1E8-3D45-B134-462F2E6898F5}"/>
              </a:ext>
            </a:extLst>
          </p:cNvPr>
          <p:cNvSpPr>
            <a:spLocks noGrp="1"/>
          </p:cNvSpPr>
          <p:nvPr>
            <p:ph sz="half" idx="2"/>
          </p:nvPr>
        </p:nvSpPr>
        <p:spPr/>
        <p:txBody>
          <a:bodyPr/>
          <a:lstStyle/>
          <a:p>
            <a:r>
              <a:rPr lang="en-US" dirty="0"/>
              <a:t>Enhance the knowledge skills and understanding of participants to be able to conduct audits of the developing oil sector in Guyana</a:t>
            </a:r>
          </a:p>
        </p:txBody>
      </p:sp>
    </p:spTree>
    <p:extLst>
      <p:ext uri="{BB962C8B-B14F-4D97-AF65-F5344CB8AC3E}">
        <p14:creationId xmlns:p14="http://schemas.microsoft.com/office/powerpoint/2010/main" val="163914577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E74FA-47D0-FA4A-83E1-A15D1039201B}"/>
              </a:ext>
            </a:extLst>
          </p:cNvPr>
          <p:cNvSpPr>
            <a:spLocks noGrp="1"/>
          </p:cNvSpPr>
          <p:nvPr>
            <p:ph type="title"/>
          </p:nvPr>
        </p:nvSpPr>
        <p:spPr/>
        <p:txBody>
          <a:bodyPr/>
          <a:lstStyle/>
          <a:p>
            <a:r>
              <a:rPr lang="en-US" dirty="0"/>
              <a:t>Risk and Risk Assessment</a:t>
            </a:r>
          </a:p>
        </p:txBody>
      </p:sp>
      <p:sp>
        <p:nvSpPr>
          <p:cNvPr id="3" name="Content Placeholder 2">
            <a:extLst>
              <a:ext uri="{FF2B5EF4-FFF2-40B4-BE49-F238E27FC236}">
                <a16:creationId xmlns:a16="http://schemas.microsoft.com/office/drawing/2014/main" id="{C134D556-7A0B-124A-AEB0-10A800E3D379}"/>
              </a:ext>
            </a:extLst>
          </p:cNvPr>
          <p:cNvSpPr>
            <a:spLocks noGrp="1"/>
          </p:cNvSpPr>
          <p:nvPr>
            <p:ph sz="half" idx="2"/>
          </p:nvPr>
        </p:nvSpPr>
        <p:spPr/>
        <p:txBody>
          <a:bodyPr>
            <a:noAutofit/>
          </a:bodyPr>
          <a:lstStyle/>
          <a:p>
            <a:pPr marL="0" indent="0">
              <a:buNone/>
            </a:pPr>
            <a:r>
              <a:rPr lang="en-ZA" dirty="0"/>
              <a:t>Risk is the ________________ that incidents may occur and affect the achievement of objectives negatively</a:t>
            </a:r>
          </a:p>
          <a:p>
            <a:pPr marL="0" indent="0">
              <a:buNone/>
            </a:pPr>
            <a:endParaRPr lang="en-ZA" dirty="0"/>
          </a:p>
          <a:p>
            <a:pPr marL="0" indent="0">
              <a:buNone/>
            </a:pPr>
            <a:r>
              <a:rPr lang="en-ZA" dirty="0"/>
              <a:t>Risk assessment involves a systematic process of evaluating country-specific potential risks for each _____ in the EI value chain </a:t>
            </a:r>
          </a:p>
          <a:p>
            <a:pPr marL="0" indent="0">
              <a:buNone/>
            </a:pPr>
            <a:endParaRPr lang="en-US" dirty="0">
              <a:solidFill>
                <a:schemeClr val="tx1">
                  <a:lumMod val="85000"/>
                  <a:lumOff val="15000"/>
                </a:schemeClr>
              </a:solidFill>
              <a:latin typeface="+mn-lt"/>
            </a:endParaRPr>
          </a:p>
        </p:txBody>
      </p:sp>
      <p:sp>
        <p:nvSpPr>
          <p:cNvPr id="10" name="Slide Number Placeholder 3">
            <a:extLst>
              <a:ext uri="{FF2B5EF4-FFF2-40B4-BE49-F238E27FC236}">
                <a16:creationId xmlns:a16="http://schemas.microsoft.com/office/drawing/2014/main" id="{A17D1378-439B-A648-8CF3-82B53A459E3A}"/>
              </a:ext>
            </a:extLst>
          </p:cNvPr>
          <p:cNvSpPr>
            <a:spLocks noGrp="1"/>
          </p:cNvSpPr>
          <p:nvPr>
            <p:ph type="sldNum" sz="quarter" idx="4294967295"/>
          </p:nvPr>
        </p:nvSpPr>
        <p:spPr>
          <a:xfrm>
            <a:off x="0" y="6448425"/>
            <a:ext cx="46672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TextBox 3">
            <a:extLst>
              <a:ext uri="{FF2B5EF4-FFF2-40B4-BE49-F238E27FC236}">
                <a16:creationId xmlns:a16="http://schemas.microsoft.com/office/drawing/2014/main" id="{F3D453AA-0C61-CB40-9532-3563B810522A}"/>
              </a:ext>
            </a:extLst>
          </p:cNvPr>
          <p:cNvSpPr txBox="1"/>
          <p:nvPr/>
        </p:nvSpPr>
        <p:spPr>
          <a:xfrm>
            <a:off x="2569374" y="1690688"/>
            <a:ext cx="2846688" cy="523220"/>
          </a:xfrm>
          <a:prstGeom prst="rect">
            <a:avLst/>
          </a:prstGeom>
          <a:noFill/>
        </p:spPr>
        <p:txBody>
          <a:bodyPr wrap="square" rtlCol="0">
            <a:spAutoFit/>
          </a:bodyPr>
          <a:lstStyle/>
          <a:p>
            <a:pPr algn="ctr"/>
            <a:r>
              <a:rPr lang="en-US" sz="2800" dirty="0"/>
              <a:t>probability</a:t>
            </a:r>
          </a:p>
        </p:txBody>
      </p:sp>
      <p:sp>
        <p:nvSpPr>
          <p:cNvPr id="5" name="TextBox 4">
            <a:extLst>
              <a:ext uri="{FF2B5EF4-FFF2-40B4-BE49-F238E27FC236}">
                <a16:creationId xmlns:a16="http://schemas.microsoft.com/office/drawing/2014/main" id="{9B9D239E-CB52-A744-96BE-22849F1C1209}"/>
              </a:ext>
            </a:extLst>
          </p:cNvPr>
          <p:cNvSpPr txBox="1"/>
          <p:nvPr/>
        </p:nvSpPr>
        <p:spPr>
          <a:xfrm>
            <a:off x="5530688" y="3487973"/>
            <a:ext cx="805157" cy="523220"/>
          </a:xfrm>
          <a:prstGeom prst="rect">
            <a:avLst/>
          </a:prstGeom>
          <a:noFill/>
        </p:spPr>
        <p:txBody>
          <a:bodyPr wrap="none" rtlCol="0">
            <a:spAutoFit/>
          </a:bodyPr>
          <a:lstStyle/>
          <a:p>
            <a:r>
              <a:rPr lang="en-US" sz="2800" dirty="0"/>
              <a:t>step</a:t>
            </a:r>
          </a:p>
        </p:txBody>
      </p:sp>
    </p:spTree>
    <p:extLst>
      <p:ext uri="{BB962C8B-B14F-4D97-AF65-F5344CB8AC3E}">
        <p14:creationId xmlns:p14="http://schemas.microsoft.com/office/powerpoint/2010/main" val="129382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bldP spid="4" grpId="0"/>
      <p:bldP spid="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1D03E2-E89F-4741-8234-7DD0224CAD81}"/>
              </a:ext>
            </a:extLst>
          </p:cNvPr>
          <p:cNvSpPr>
            <a:spLocks noGrp="1"/>
          </p:cNvSpPr>
          <p:nvPr>
            <p:ph type="body" sz="quarter" idx="11"/>
          </p:nvPr>
        </p:nvSpPr>
        <p:spPr/>
        <p:txBody>
          <a:bodyPr/>
          <a:lstStyle/>
          <a:p>
            <a:r>
              <a:rPr lang="en-US" dirty="0"/>
              <a:t>5 minutes</a:t>
            </a:r>
          </a:p>
        </p:txBody>
      </p:sp>
      <p:sp>
        <p:nvSpPr>
          <p:cNvPr id="3" name="Content Placeholder 2">
            <a:extLst>
              <a:ext uri="{FF2B5EF4-FFF2-40B4-BE49-F238E27FC236}">
                <a16:creationId xmlns:a16="http://schemas.microsoft.com/office/drawing/2014/main" id="{D746F0D5-B3B1-EE41-BBCD-FBF233C58DA7}"/>
              </a:ext>
            </a:extLst>
          </p:cNvPr>
          <p:cNvSpPr>
            <a:spLocks noGrp="1"/>
          </p:cNvSpPr>
          <p:nvPr>
            <p:ph sz="half" idx="2"/>
          </p:nvPr>
        </p:nvSpPr>
        <p:spPr/>
        <p:txBody>
          <a:bodyPr/>
          <a:lstStyle/>
          <a:p>
            <a:endParaRPr lang="en-US"/>
          </a:p>
        </p:txBody>
      </p:sp>
      <p:sp>
        <p:nvSpPr>
          <p:cNvPr id="4" name="Title 3">
            <a:extLst>
              <a:ext uri="{FF2B5EF4-FFF2-40B4-BE49-F238E27FC236}">
                <a16:creationId xmlns:a16="http://schemas.microsoft.com/office/drawing/2014/main" id="{6B45F040-DD87-C640-A566-7B7161B01D5B}"/>
              </a:ext>
            </a:extLst>
          </p:cNvPr>
          <p:cNvSpPr>
            <a:spLocks noGrp="1"/>
          </p:cNvSpPr>
          <p:nvPr>
            <p:ph type="title"/>
          </p:nvPr>
        </p:nvSpPr>
        <p:spPr/>
        <p:txBody>
          <a:bodyPr/>
          <a:lstStyle/>
          <a:p>
            <a:r>
              <a:rPr lang="en-US" dirty="0"/>
              <a:t>What are some of the key risks in this sector?</a:t>
            </a:r>
          </a:p>
        </p:txBody>
      </p:sp>
    </p:spTree>
    <p:extLst>
      <p:ext uri="{BB962C8B-B14F-4D97-AF65-F5344CB8AC3E}">
        <p14:creationId xmlns:p14="http://schemas.microsoft.com/office/powerpoint/2010/main" val="422126173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0F05CA5-647E-524D-8101-C3EF51AB256C}"/>
              </a:ext>
            </a:extLst>
          </p:cNvPr>
          <p:cNvSpPr>
            <a:spLocks noGrp="1"/>
          </p:cNvSpPr>
          <p:nvPr>
            <p:ph type="body" sz="quarter" idx="11"/>
          </p:nvPr>
        </p:nvSpPr>
        <p:spPr/>
        <p:txBody>
          <a:bodyPr/>
          <a:lstStyle/>
          <a:p>
            <a:r>
              <a:rPr lang="en-US" dirty="0"/>
              <a:t>5 minutes</a:t>
            </a:r>
          </a:p>
        </p:txBody>
      </p:sp>
      <p:sp>
        <p:nvSpPr>
          <p:cNvPr id="2" name="Title 1">
            <a:extLst>
              <a:ext uri="{FF2B5EF4-FFF2-40B4-BE49-F238E27FC236}">
                <a16:creationId xmlns:a16="http://schemas.microsoft.com/office/drawing/2014/main" id="{E639FB8D-7BF5-3847-9CF4-D5053CDF6D39}"/>
              </a:ext>
            </a:extLst>
          </p:cNvPr>
          <p:cNvSpPr>
            <a:spLocks noGrp="1"/>
          </p:cNvSpPr>
          <p:nvPr>
            <p:ph type="title"/>
          </p:nvPr>
        </p:nvSpPr>
        <p:spPr/>
        <p:txBody>
          <a:bodyPr/>
          <a:lstStyle/>
          <a:p>
            <a:r>
              <a:rPr lang="en-US" dirty="0"/>
              <a:t>Security and IT Risks</a:t>
            </a:r>
          </a:p>
        </p:txBody>
      </p:sp>
      <p:sp>
        <p:nvSpPr>
          <p:cNvPr id="7" name="Content Placeholder 6">
            <a:extLst>
              <a:ext uri="{FF2B5EF4-FFF2-40B4-BE49-F238E27FC236}">
                <a16:creationId xmlns:a16="http://schemas.microsoft.com/office/drawing/2014/main" id="{51036A28-94B9-2744-824D-1DC11A442C1E}"/>
              </a:ext>
            </a:extLst>
          </p:cNvPr>
          <p:cNvSpPr>
            <a:spLocks noGrp="1"/>
          </p:cNvSpPr>
          <p:nvPr>
            <p:ph sz="half" idx="2"/>
          </p:nvPr>
        </p:nvSpPr>
        <p:spPr>
          <a:xfrm>
            <a:off x="406800" y="1780179"/>
            <a:ext cx="6151912" cy="4146998"/>
          </a:xfrm>
        </p:spPr>
        <p:txBody>
          <a:bodyPr>
            <a:normAutofit/>
          </a:bodyPr>
          <a:lstStyle/>
          <a:p>
            <a:r>
              <a:rPr lang="en-US" sz="4000" dirty="0"/>
              <a:t>What areas do you think are prone to cyber security risk in the oil extraction industry?</a:t>
            </a:r>
          </a:p>
          <a:p>
            <a:r>
              <a:rPr lang="en-US" sz="4000" dirty="0"/>
              <a:t>(Hint: Recall eLearn)</a:t>
            </a:r>
          </a:p>
        </p:txBody>
      </p:sp>
    </p:spTree>
    <p:extLst>
      <p:ext uri="{BB962C8B-B14F-4D97-AF65-F5344CB8AC3E}">
        <p14:creationId xmlns:p14="http://schemas.microsoft.com/office/powerpoint/2010/main" val="174063722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F476-219A-5D46-AE85-5F38405FD75E}"/>
              </a:ext>
            </a:extLst>
          </p:cNvPr>
          <p:cNvSpPr>
            <a:spLocks noGrp="1"/>
          </p:cNvSpPr>
          <p:nvPr>
            <p:ph type="title"/>
          </p:nvPr>
        </p:nvSpPr>
        <p:spPr>
          <a:xfrm>
            <a:off x="714422" y="165893"/>
            <a:ext cx="10515600" cy="1325563"/>
          </a:xfrm>
        </p:spPr>
        <p:txBody>
          <a:bodyPr/>
          <a:lstStyle/>
          <a:p>
            <a:r>
              <a:rPr lang="en-US" dirty="0"/>
              <a:t>Some cyber  security risks</a:t>
            </a:r>
          </a:p>
        </p:txBody>
      </p:sp>
      <p:pic>
        <p:nvPicPr>
          <p:cNvPr id="9" name="Content Placeholder 8" descr="Graphical user interface, website&#10;&#10;Description automatically generated">
            <a:extLst>
              <a:ext uri="{FF2B5EF4-FFF2-40B4-BE49-F238E27FC236}">
                <a16:creationId xmlns:a16="http://schemas.microsoft.com/office/drawing/2014/main" id="{DCAF0331-78F3-EB47-B90E-CBB9723A552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946591" y="1201479"/>
            <a:ext cx="9530987" cy="4827846"/>
          </a:xfrm>
        </p:spPr>
      </p:pic>
    </p:spTree>
    <p:extLst>
      <p:ext uri="{BB962C8B-B14F-4D97-AF65-F5344CB8AC3E}">
        <p14:creationId xmlns:p14="http://schemas.microsoft.com/office/powerpoint/2010/main" val="28803841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0F05CA5-647E-524D-8101-C3EF51AB256C}"/>
              </a:ext>
            </a:extLst>
          </p:cNvPr>
          <p:cNvSpPr>
            <a:spLocks noGrp="1"/>
          </p:cNvSpPr>
          <p:nvPr>
            <p:ph type="body" sz="quarter" idx="11"/>
          </p:nvPr>
        </p:nvSpPr>
        <p:spPr/>
        <p:txBody>
          <a:bodyPr/>
          <a:lstStyle/>
          <a:p>
            <a:r>
              <a:rPr lang="en-US" dirty="0"/>
              <a:t>5 minutes</a:t>
            </a:r>
          </a:p>
        </p:txBody>
      </p:sp>
      <p:sp>
        <p:nvSpPr>
          <p:cNvPr id="2" name="Title 1">
            <a:extLst>
              <a:ext uri="{FF2B5EF4-FFF2-40B4-BE49-F238E27FC236}">
                <a16:creationId xmlns:a16="http://schemas.microsoft.com/office/drawing/2014/main" id="{E639FB8D-7BF5-3847-9CF4-D5053CDF6D39}"/>
              </a:ext>
            </a:extLst>
          </p:cNvPr>
          <p:cNvSpPr>
            <a:spLocks noGrp="1"/>
          </p:cNvSpPr>
          <p:nvPr>
            <p:ph type="title"/>
          </p:nvPr>
        </p:nvSpPr>
        <p:spPr/>
        <p:txBody>
          <a:bodyPr/>
          <a:lstStyle/>
          <a:p>
            <a:r>
              <a:rPr lang="en-US" dirty="0"/>
              <a:t>Corruption Risk</a:t>
            </a:r>
          </a:p>
        </p:txBody>
      </p:sp>
      <p:sp>
        <p:nvSpPr>
          <p:cNvPr id="7" name="Content Placeholder 6">
            <a:extLst>
              <a:ext uri="{FF2B5EF4-FFF2-40B4-BE49-F238E27FC236}">
                <a16:creationId xmlns:a16="http://schemas.microsoft.com/office/drawing/2014/main" id="{51036A28-94B9-2744-824D-1DC11A442C1E}"/>
              </a:ext>
            </a:extLst>
          </p:cNvPr>
          <p:cNvSpPr>
            <a:spLocks noGrp="1"/>
          </p:cNvSpPr>
          <p:nvPr>
            <p:ph sz="half" idx="2"/>
          </p:nvPr>
        </p:nvSpPr>
        <p:spPr>
          <a:xfrm>
            <a:off x="406800" y="1780179"/>
            <a:ext cx="6151912" cy="4146998"/>
          </a:xfrm>
        </p:spPr>
        <p:txBody>
          <a:bodyPr>
            <a:normAutofit/>
          </a:bodyPr>
          <a:lstStyle/>
          <a:p>
            <a:r>
              <a:rPr lang="en-US" sz="4000" dirty="0"/>
              <a:t>What areas do you think are prone to corruption in the oil extraction industry?</a:t>
            </a:r>
          </a:p>
        </p:txBody>
      </p:sp>
    </p:spTree>
    <p:extLst>
      <p:ext uri="{BB962C8B-B14F-4D97-AF65-F5344CB8AC3E}">
        <p14:creationId xmlns:p14="http://schemas.microsoft.com/office/powerpoint/2010/main" val="222114188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A835D-4483-9949-96BA-7B1DA84A2B5A}"/>
              </a:ext>
            </a:extLst>
          </p:cNvPr>
          <p:cNvSpPr>
            <a:spLocks noGrp="1"/>
          </p:cNvSpPr>
          <p:nvPr>
            <p:ph type="title"/>
          </p:nvPr>
        </p:nvSpPr>
        <p:spPr/>
        <p:txBody>
          <a:bodyPr/>
          <a:lstStyle/>
          <a:p>
            <a:r>
              <a:rPr lang="en-US" dirty="0"/>
              <a:t>Areas prone to corruption</a:t>
            </a:r>
          </a:p>
        </p:txBody>
      </p:sp>
      <p:sp>
        <p:nvSpPr>
          <p:cNvPr id="3" name="Content Placeholder 2">
            <a:extLst>
              <a:ext uri="{FF2B5EF4-FFF2-40B4-BE49-F238E27FC236}">
                <a16:creationId xmlns:a16="http://schemas.microsoft.com/office/drawing/2014/main" id="{29D81E35-52E1-BF43-883C-2740900D325C}"/>
              </a:ext>
            </a:extLst>
          </p:cNvPr>
          <p:cNvSpPr>
            <a:spLocks noGrp="1"/>
          </p:cNvSpPr>
          <p:nvPr>
            <p:ph sz="half" idx="2"/>
          </p:nvPr>
        </p:nvSpPr>
        <p:spPr>
          <a:xfrm>
            <a:off x="875526" y="1513108"/>
            <a:ext cx="10478274" cy="4203617"/>
          </a:xfrm>
        </p:spPr>
        <p:txBody>
          <a:bodyPr>
            <a:normAutofit fontScale="92500" lnSpcReduction="10000"/>
          </a:bodyPr>
          <a:lstStyle/>
          <a:p>
            <a:r>
              <a:rPr lang="en-US" dirty="0"/>
              <a:t>License award and allocation</a:t>
            </a:r>
          </a:p>
          <a:p>
            <a:pPr lvl="1"/>
            <a:r>
              <a:rPr lang="en-US" dirty="0"/>
              <a:t>much room for judgment and discretion when applying existing regulatory processes</a:t>
            </a:r>
          </a:p>
          <a:p>
            <a:r>
              <a:rPr lang="en-US" dirty="0"/>
              <a:t>Contract Management</a:t>
            </a:r>
          </a:p>
          <a:p>
            <a:r>
              <a:rPr lang="en-US" dirty="0"/>
              <a:t>Revenue</a:t>
            </a:r>
          </a:p>
          <a:p>
            <a:pPr lvl="1"/>
            <a:r>
              <a:rPr lang="en-US" dirty="0"/>
              <a:t>Strong reliance on self-reported data</a:t>
            </a:r>
          </a:p>
          <a:p>
            <a:pPr lvl="1"/>
            <a:r>
              <a:rPr lang="en-US" dirty="0"/>
              <a:t>Very large revenues</a:t>
            </a:r>
          </a:p>
          <a:p>
            <a:pPr lvl="1"/>
            <a:r>
              <a:rPr lang="en-US" dirty="0"/>
              <a:t>Limited information</a:t>
            </a:r>
          </a:p>
          <a:p>
            <a:pPr lvl="1"/>
            <a:r>
              <a:rPr lang="en-US" dirty="0"/>
              <a:t>Money laundering</a:t>
            </a:r>
          </a:p>
          <a:p>
            <a:r>
              <a:rPr lang="en-US" dirty="0"/>
              <a:t>Environmental and Social Impacts</a:t>
            </a:r>
          </a:p>
          <a:p>
            <a:pPr lvl="1"/>
            <a:r>
              <a:rPr lang="en-US" dirty="0"/>
              <a:t>Depriving people of livelihood</a:t>
            </a:r>
          </a:p>
          <a:p>
            <a:pPr lvl="1"/>
            <a:r>
              <a:rPr lang="en-US" dirty="0"/>
              <a:t>Unsustainable extraction patterns</a:t>
            </a:r>
          </a:p>
        </p:txBody>
      </p:sp>
    </p:spTree>
    <p:extLst>
      <p:ext uri="{BB962C8B-B14F-4D97-AF65-F5344CB8AC3E}">
        <p14:creationId xmlns:p14="http://schemas.microsoft.com/office/powerpoint/2010/main" val="324597662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D2702-65BF-3C42-85E3-0E6176C94F33}"/>
              </a:ext>
            </a:extLst>
          </p:cNvPr>
          <p:cNvSpPr>
            <a:spLocks noGrp="1"/>
          </p:cNvSpPr>
          <p:nvPr>
            <p:ph type="title"/>
          </p:nvPr>
        </p:nvSpPr>
        <p:spPr/>
        <p:txBody>
          <a:bodyPr>
            <a:normAutofit/>
          </a:bodyPr>
          <a:lstStyle/>
          <a:p>
            <a:r>
              <a:rPr lang="en-US" dirty="0"/>
              <a:t>Fraud Triangle </a:t>
            </a:r>
          </a:p>
        </p:txBody>
      </p:sp>
      <p:sp>
        <p:nvSpPr>
          <p:cNvPr id="4" name="Slide Number Placeholder 3">
            <a:extLst>
              <a:ext uri="{FF2B5EF4-FFF2-40B4-BE49-F238E27FC236}">
                <a16:creationId xmlns:a16="http://schemas.microsoft.com/office/drawing/2014/main" id="{1E4E09EC-24FA-5640-9BF0-69E14A4A6CE8}"/>
              </a:ext>
            </a:extLst>
          </p:cNvPr>
          <p:cNvSpPr>
            <a:spLocks noGrp="1"/>
          </p:cNvSpPr>
          <p:nvPr>
            <p:ph type="sldNum" sz="quarter" idx="4294967295"/>
          </p:nvPr>
        </p:nvSpPr>
        <p:spPr>
          <a:xfrm>
            <a:off x="0" y="6448425"/>
            <a:ext cx="466725" cy="365125"/>
          </a:xfrm>
          <a:prstGeom prst="rect">
            <a:avLst/>
          </a:prstGeom>
        </p:spPr>
        <p:txBody>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grpSp>
        <p:nvGrpSpPr>
          <p:cNvPr id="9" name="Group 8">
            <a:extLst>
              <a:ext uri="{FF2B5EF4-FFF2-40B4-BE49-F238E27FC236}">
                <a16:creationId xmlns:a16="http://schemas.microsoft.com/office/drawing/2014/main" id="{3B6CCB87-707B-3745-9F58-7C0952103673}"/>
              </a:ext>
            </a:extLst>
          </p:cNvPr>
          <p:cNvGrpSpPr/>
          <p:nvPr/>
        </p:nvGrpSpPr>
        <p:grpSpPr>
          <a:xfrm>
            <a:off x="3626069" y="759887"/>
            <a:ext cx="6195848" cy="5139366"/>
            <a:chOff x="4076794" y="1308538"/>
            <a:chExt cx="5139366" cy="5139366"/>
          </a:xfrm>
          <a:solidFill>
            <a:srgbClr val="5A7D79"/>
          </a:solidFill>
        </p:grpSpPr>
        <p:sp>
          <p:nvSpPr>
            <p:cNvPr id="10" name="Freeform 9">
              <a:extLst>
                <a:ext uri="{FF2B5EF4-FFF2-40B4-BE49-F238E27FC236}">
                  <a16:creationId xmlns:a16="http://schemas.microsoft.com/office/drawing/2014/main" id="{A58BDD20-7BAF-B948-A756-99ACE6311E0A}"/>
                </a:ext>
              </a:extLst>
            </p:cNvPr>
            <p:cNvSpPr/>
            <p:nvPr/>
          </p:nvSpPr>
          <p:spPr>
            <a:xfrm>
              <a:off x="5361635" y="1308538"/>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endParaRPr lang="en-US" sz="2000" kern="1200" dirty="0"/>
            </a:p>
          </p:txBody>
        </p:sp>
        <p:sp>
          <p:nvSpPr>
            <p:cNvPr id="11" name="Freeform 10">
              <a:extLst>
                <a:ext uri="{FF2B5EF4-FFF2-40B4-BE49-F238E27FC236}">
                  <a16:creationId xmlns:a16="http://schemas.microsoft.com/office/drawing/2014/main" id="{9F160D83-4723-EF40-BD64-AEB300D65B2B}"/>
                </a:ext>
              </a:extLst>
            </p:cNvPr>
            <p:cNvSpPr/>
            <p:nvPr/>
          </p:nvSpPr>
          <p:spPr>
            <a:xfrm>
              <a:off x="4076794" y="3878221"/>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r>
                <a:rPr lang="en-US" sz="2800" kern="1200" dirty="0"/>
                <a:t>Pressure/ Motivation</a:t>
              </a:r>
            </a:p>
          </p:txBody>
        </p:sp>
        <p:sp>
          <p:nvSpPr>
            <p:cNvPr id="12" name="Freeform 11">
              <a:extLst>
                <a:ext uri="{FF2B5EF4-FFF2-40B4-BE49-F238E27FC236}">
                  <a16:creationId xmlns:a16="http://schemas.microsoft.com/office/drawing/2014/main" id="{7C5EFE5F-CC9A-4945-ABFB-49F40AC992DD}"/>
                </a:ext>
              </a:extLst>
            </p:cNvPr>
            <p:cNvSpPr/>
            <p:nvPr/>
          </p:nvSpPr>
          <p:spPr>
            <a:xfrm rot="21600000">
              <a:off x="5361635" y="3878221"/>
              <a:ext cx="2569684"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2569683" y="0"/>
                  </a:moveTo>
                  <a:lnTo>
                    <a:pt x="1284841" y="2569683"/>
                  </a:lnTo>
                  <a:lnTo>
                    <a:pt x="0" y="0"/>
                  </a:lnTo>
                  <a:lnTo>
                    <a:pt x="2569683"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76200" rIns="718622" bIns="1361042" numCol="1" spcCol="1270" anchor="ctr" anchorCtr="0">
              <a:noAutofit/>
            </a:bodyPr>
            <a:lstStyle/>
            <a:p>
              <a:pPr marL="0" lvl="0" indent="0" algn="ctr" defTabSz="889000">
                <a:lnSpc>
                  <a:spcPct val="90000"/>
                </a:lnSpc>
                <a:spcBef>
                  <a:spcPct val="0"/>
                </a:spcBef>
                <a:spcAft>
                  <a:spcPct val="35000"/>
                </a:spcAft>
                <a:buNone/>
              </a:pPr>
              <a:endParaRPr lang="en-US" sz="2000" kern="1200" dirty="0"/>
            </a:p>
          </p:txBody>
        </p:sp>
        <p:sp>
          <p:nvSpPr>
            <p:cNvPr id="13" name="Freeform 12">
              <a:extLst>
                <a:ext uri="{FF2B5EF4-FFF2-40B4-BE49-F238E27FC236}">
                  <a16:creationId xmlns:a16="http://schemas.microsoft.com/office/drawing/2014/main" id="{EA7B21CD-BF71-2640-8C81-FF99A563C75A}"/>
                </a:ext>
              </a:extLst>
            </p:cNvPr>
            <p:cNvSpPr/>
            <p:nvPr/>
          </p:nvSpPr>
          <p:spPr>
            <a:xfrm>
              <a:off x="6646477" y="3878221"/>
              <a:ext cx="2569683" cy="2569683"/>
            </a:xfrm>
            <a:custGeom>
              <a:avLst/>
              <a:gdLst>
                <a:gd name="connsiteX0" fmla="*/ 0 w 2569683"/>
                <a:gd name="connsiteY0" fmla="*/ 2569683 h 2569683"/>
                <a:gd name="connsiteX1" fmla="*/ 1284842 w 2569683"/>
                <a:gd name="connsiteY1" fmla="*/ 0 h 2569683"/>
                <a:gd name="connsiteX2" fmla="*/ 2569683 w 2569683"/>
                <a:gd name="connsiteY2" fmla="*/ 2569683 h 2569683"/>
                <a:gd name="connsiteX3" fmla="*/ 0 w 2569683"/>
                <a:gd name="connsiteY3" fmla="*/ 2569683 h 2569683"/>
              </a:gdLst>
              <a:ahLst/>
              <a:cxnLst>
                <a:cxn ang="0">
                  <a:pos x="connsiteX0" y="connsiteY0"/>
                </a:cxn>
                <a:cxn ang="0">
                  <a:pos x="connsiteX1" y="connsiteY1"/>
                </a:cxn>
                <a:cxn ang="0">
                  <a:pos x="connsiteX2" y="connsiteY2"/>
                </a:cxn>
                <a:cxn ang="0">
                  <a:pos x="connsiteX3" y="connsiteY3"/>
                </a:cxn>
              </a:cxnLst>
              <a:rect l="l" t="t" r="r" b="b"/>
              <a:pathLst>
                <a:path w="2569683" h="2569683">
                  <a:moveTo>
                    <a:pt x="0" y="2569683"/>
                  </a:moveTo>
                  <a:lnTo>
                    <a:pt x="1284842" y="0"/>
                  </a:lnTo>
                  <a:lnTo>
                    <a:pt x="2569683" y="2569683"/>
                  </a:lnTo>
                  <a:lnTo>
                    <a:pt x="0" y="256968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8621" tIns="1361042" rIns="718621" bIns="76200" numCol="1" spcCol="1270" anchor="ctr" anchorCtr="0">
              <a:noAutofit/>
            </a:bodyPr>
            <a:lstStyle/>
            <a:p>
              <a:pPr marL="0" lvl="0" indent="0" algn="ctr" defTabSz="889000">
                <a:lnSpc>
                  <a:spcPct val="90000"/>
                </a:lnSpc>
                <a:spcBef>
                  <a:spcPct val="0"/>
                </a:spcBef>
                <a:spcAft>
                  <a:spcPct val="35000"/>
                </a:spcAft>
                <a:buNone/>
              </a:pPr>
              <a:endParaRPr lang="en-US" sz="2000" kern="1200" dirty="0"/>
            </a:p>
          </p:txBody>
        </p:sp>
      </p:grpSp>
      <p:sp>
        <p:nvSpPr>
          <p:cNvPr id="8" name="TextBox 7">
            <a:extLst>
              <a:ext uri="{FF2B5EF4-FFF2-40B4-BE49-F238E27FC236}">
                <a16:creationId xmlns:a16="http://schemas.microsoft.com/office/drawing/2014/main" id="{057C2826-A43E-EB4D-9C0A-34CDAA989E9C}"/>
              </a:ext>
            </a:extLst>
          </p:cNvPr>
          <p:cNvSpPr txBox="1"/>
          <p:nvPr/>
        </p:nvSpPr>
        <p:spPr>
          <a:xfrm>
            <a:off x="5786529" y="2315284"/>
            <a:ext cx="1976823" cy="523220"/>
          </a:xfrm>
          <a:prstGeom prst="rect">
            <a:avLst/>
          </a:prstGeom>
          <a:noFill/>
        </p:spPr>
        <p:txBody>
          <a:bodyPr wrap="none" rtlCol="0">
            <a:spAutoFit/>
          </a:bodyPr>
          <a:lstStyle/>
          <a:p>
            <a:r>
              <a:rPr lang="en-US" sz="2800" dirty="0">
                <a:solidFill>
                  <a:schemeClr val="bg1"/>
                </a:solidFill>
              </a:rPr>
              <a:t>Opportunity</a:t>
            </a:r>
          </a:p>
        </p:txBody>
      </p:sp>
      <p:sp>
        <p:nvSpPr>
          <p:cNvPr id="14" name="TextBox 13">
            <a:extLst>
              <a:ext uri="{FF2B5EF4-FFF2-40B4-BE49-F238E27FC236}">
                <a16:creationId xmlns:a16="http://schemas.microsoft.com/office/drawing/2014/main" id="{F81AC35E-CF23-7B4A-A68D-E40F7B3B56F1}"/>
              </a:ext>
            </a:extLst>
          </p:cNvPr>
          <p:cNvSpPr txBox="1"/>
          <p:nvPr/>
        </p:nvSpPr>
        <p:spPr>
          <a:xfrm>
            <a:off x="7096317" y="5122243"/>
            <a:ext cx="2353273" cy="523220"/>
          </a:xfrm>
          <a:prstGeom prst="rect">
            <a:avLst/>
          </a:prstGeom>
          <a:noFill/>
        </p:spPr>
        <p:txBody>
          <a:bodyPr wrap="none" rtlCol="0">
            <a:spAutoFit/>
          </a:bodyPr>
          <a:lstStyle/>
          <a:p>
            <a:r>
              <a:rPr lang="en-US" sz="2800" dirty="0" err="1">
                <a:solidFill>
                  <a:schemeClr val="bg1"/>
                </a:solidFill>
              </a:rPr>
              <a:t>Rationalisation</a:t>
            </a:r>
            <a:endParaRPr lang="en-US" sz="2800" dirty="0">
              <a:solidFill>
                <a:schemeClr val="bg1"/>
              </a:solidFill>
            </a:endParaRPr>
          </a:p>
        </p:txBody>
      </p:sp>
      <p:sp>
        <p:nvSpPr>
          <p:cNvPr id="15" name="TextBox 14">
            <a:extLst>
              <a:ext uri="{FF2B5EF4-FFF2-40B4-BE49-F238E27FC236}">
                <a16:creationId xmlns:a16="http://schemas.microsoft.com/office/drawing/2014/main" id="{B4BE5830-B4C3-384A-AA56-E16CF9B5C14C}"/>
              </a:ext>
            </a:extLst>
          </p:cNvPr>
          <p:cNvSpPr txBox="1"/>
          <p:nvPr/>
        </p:nvSpPr>
        <p:spPr>
          <a:xfrm>
            <a:off x="5786529" y="3784103"/>
            <a:ext cx="1859067" cy="1169551"/>
          </a:xfrm>
          <a:prstGeom prst="rect">
            <a:avLst/>
          </a:prstGeom>
          <a:noFill/>
        </p:spPr>
        <p:txBody>
          <a:bodyPr wrap="square" rtlCol="0">
            <a:spAutoFit/>
          </a:bodyPr>
          <a:lstStyle/>
          <a:p>
            <a:pPr marL="285750" indent="-285750">
              <a:buFont typeface="Arial" panose="020B0604020202020204" pitchFamily="34" charset="0"/>
              <a:buChar char="•"/>
            </a:pPr>
            <a:r>
              <a:rPr lang="en-US" sz="1400" dirty="0"/>
              <a:t>Societal norms</a:t>
            </a:r>
          </a:p>
          <a:p>
            <a:pPr marL="285750" indent="-285750">
              <a:buFont typeface="Arial" panose="020B0604020202020204" pitchFamily="34" charset="0"/>
              <a:buChar char="•"/>
            </a:pPr>
            <a:r>
              <a:rPr lang="en-US" sz="1400" dirty="0"/>
              <a:t>Entitlement</a:t>
            </a:r>
          </a:p>
          <a:p>
            <a:pPr marL="285750" indent="-285750">
              <a:buFont typeface="Arial" panose="020B0604020202020204" pitchFamily="34" charset="0"/>
              <a:buChar char="•"/>
            </a:pPr>
            <a:r>
              <a:rPr lang="en-US" sz="1400" dirty="0"/>
              <a:t>Perception of power in rule breaking</a:t>
            </a:r>
          </a:p>
        </p:txBody>
      </p:sp>
      <p:sp>
        <p:nvSpPr>
          <p:cNvPr id="16" name="TextBox 15">
            <a:extLst>
              <a:ext uri="{FF2B5EF4-FFF2-40B4-BE49-F238E27FC236}">
                <a16:creationId xmlns:a16="http://schemas.microsoft.com/office/drawing/2014/main" id="{1F26BD6E-9B74-C340-9705-0407ED0CF6BD}"/>
              </a:ext>
            </a:extLst>
          </p:cNvPr>
          <p:cNvSpPr txBox="1"/>
          <p:nvPr/>
        </p:nvSpPr>
        <p:spPr>
          <a:xfrm>
            <a:off x="5940731" y="3386453"/>
            <a:ext cx="1033360" cy="369332"/>
          </a:xfrm>
          <a:prstGeom prst="rect">
            <a:avLst/>
          </a:prstGeom>
          <a:noFill/>
        </p:spPr>
        <p:txBody>
          <a:bodyPr wrap="none" rtlCol="0">
            <a:spAutoFit/>
          </a:bodyPr>
          <a:lstStyle/>
          <a:p>
            <a:r>
              <a:rPr lang="en-US" dirty="0">
                <a:solidFill>
                  <a:schemeClr val="bg1"/>
                </a:solidFill>
              </a:rPr>
              <a:t>CULTURE</a:t>
            </a:r>
          </a:p>
        </p:txBody>
      </p:sp>
      <p:sp>
        <p:nvSpPr>
          <p:cNvPr id="17" name="TextBox 16">
            <a:extLst>
              <a:ext uri="{FF2B5EF4-FFF2-40B4-BE49-F238E27FC236}">
                <a16:creationId xmlns:a16="http://schemas.microsoft.com/office/drawing/2014/main" id="{3FFDC06A-1F6F-D941-883A-0EF0E3A782AF}"/>
              </a:ext>
            </a:extLst>
          </p:cNvPr>
          <p:cNvSpPr txBox="1"/>
          <p:nvPr/>
        </p:nvSpPr>
        <p:spPr>
          <a:xfrm>
            <a:off x="7771624" y="1406655"/>
            <a:ext cx="4420376" cy="1477328"/>
          </a:xfrm>
          <a:prstGeom prst="rect">
            <a:avLst/>
          </a:prstGeom>
          <a:noFill/>
        </p:spPr>
        <p:txBody>
          <a:bodyPr wrap="square" rtlCol="0">
            <a:spAutoFit/>
          </a:bodyPr>
          <a:lstStyle/>
          <a:p>
            <a:pPr marL="285750" indent="-285750">
              <a:buFont typeface="Arial" panose="020B0604020202020204" pitchFamily="34" charset="0"/>
              <a:buChar char="•"/>
            </a:pPr>
            <a:r>
              <a:rPr lang="en-US" dirty="0"/>
              <a:t>No sanctions or accountability</a:t>
            </a:r>
          </a:p>
          <a:p>
            <a:pPr marL="285750" lvl="0" indent="-285750">
              <a:buFont typeface="Arial" panose="020B0604020202020204" pitchFamily="34" charset="0"/>
              <a:buChar char="•"/>
            </a:pPr>
            <a:r>
              <a:rPr lang="en-US" dirty="0"/>
              <a:t>Lack of enforcement</a:t>
            </a:r>
          </a:p>
          <a:p>
            <a:pPr marL="285750" lvl="0" indent="-285750">
              <a:buFont typeface="Arial" panose="020B0604020202020204" pitchFamily="34" charset="0"/>
              <a:buChar char="•"/>
            </a:pPr>
            <a:r>
              <a:rPr lang="en-US" dirty="0"/>
              <a:t>Inconsistencies in rules</a:t>
            </a:r>
          </a:p>
          <a:p>
            <a:pPr marL="285750" lvl="0" indent="-285750">
              <a:buFont typeface="Arial" panose="020B0604020202020204" pitchFamily="34" charset="0"/>
              <a:buChar char="•"/>
            </a:pPr>
            <a:r>
              <a:rPr lang="en-US" dirty="0"/>
              <a:t>High turnover of public officials – no institutional memory</a:t>
            </a:r>
          </a:p>
        </p:txBody>
      </p:sp>
      <p:sp>
        <p:nvSpPr>
          <p:cNvPr id="18" name="TextBox 17">
            <a:extLst>
              <a:ext uri="{FF2B5EF4-FFF2-40B4-BE49-F238E27FC236}">
                <a16:creationId xmlns:a16="http://schemas.microsoft.com/office/drawing/2014/main" id="{3607FFFB-C48E-E043-AAE3-5D7CCB3FC905}"/>
              </a:ext>
            </a:extLst>
          </p:cNvPr>
          <p:cNvSpPr txBox="1"/>
          <p:nvPr/>
        </p:nvSpPr>
        <p:spPr>
          <a:xfrm>
            <a:off x="2643554" y="3941653"/>
            <a:ext cx="1421966" cy="1477328"/>
          </a:xfrm>
          <a:prstGeom prst="rect">
            <a:avLst/>
          </a:prstGeom>
          <a:noFill/>
        </p:spPr>
        <p:txBody>
          <a:bodyPr wrap="square" rtlCol="0">
            <a:spAutoFit/>
          </a:bodyPr>
          <a:lstStyle/>
          <a:p>
            <a:pPr marL="285750" lvl="0" indent="-285750">
              <a:buFont typeface="Arial" panose="020B0604020202020204" pitchFamily="34" charset="0"/>
              <a:buChar char="•"/>
            </a:pPr>
            <a:r>
              <a:rPr lang="en-US" dirty="0"/>
              <a:t>Money</a:t>
            </a:r>
          </a:p>
          <a:p>
            <a:pPr marL="285750" lvl="0" indent="-285750">
              <a:buFont typeface="Arial" panose="020B0604020202020204" pitchFamily="34" charset="0"/>
              <a:buChar char="•"/>
            </a:pPr>
            <a:r>
              <a:rPr lang="en-US" dirty="0"/>
              <a:t>Power</a:t>
            </a:r>
          </a:p>
          <a:p>
            <a:pPr marL="285750" lvl="0" indent="-285750">
              <a:buFont typeface="Arial" panose="020B0604020202020204" pitchFamily="34" charset="0"/>
              <a:buChar char="•"/>
            </a:pPr>
            <a:r>
              <a:rPr lang="en-US" dirty="0"/>
              <a:t>Health</a:t>
            </a:r>
          </a:p>
          <a:p>
            <a:pPr marL="285750" lvl="0" indent="-285750">
              <a:buFont typeface="Arial" panose="020B0604020202020204" pitchFamily="34" charset="0"/>
              <a:buChar char="•"/>
            </a:pPr>
            <a:r>
              <a:rPr lang="en-US" dirty="0"/>
              <a:t>Family</a:t>
            </a:r>
          </a:p>
          <a:p>
            <a:pPr marL="285750" indent="-285750">
              <a:buFont typeface="Arial" panose="020B0604020202020204" pitchFamily="34" charset="0"/>
              <a:buChar char="•"/>
            </a:pPr>
            <a:endParaRPr lang="en-US" dirty="0"/>
          </a:p>
        </p:txBody>
      </p:sp>
      <p:sp>
        <p:nvSpPr>
          <p:cNvPr id="19" name="TextBox 18">
            <a:extLst>
              <a:ext uri="{FF2B5EF4-FFF2-40B4-BE49-F238E27FC236}">
                <a16:creationId xmlns:a16="http://schemas.microsoft.com/office/drawing/2014/main" id="{5CC42A5F-A72F-E84D-83BF-7A389EF39A27}"/>
              </a:ext>
            </a:extLst>
          </p:cNvPr>
          <p:cNvSpPr txBox="1"/>
          <p:nvPr/>
        </p:nvSpPr>
        <p:spPr>
          <a:xfrm>
            <a:off x="9194559" y="3629527"/>
            <a:ext cx="2755609" cy="1754326"/>
          </a:xfrm>
          <a:prstGeom prst="rect">
            <a:avLst/>
          </a:prstGeom>
          <a:noFill/>
        </p:spPr>
        <p:txBody>
          <a:bodyPr wrap="square" rtlCol="0">
            <a:spAutoFit/>
          </a:bodyPr>
          <a:lstStyle/>
          <a:p>
            <a:pPr marL="285750" lvl="0" indent="-285750">
              <a:buFont typeface="Arial" panose="020B0604020202020204" pitchFamily="34" charset="0"/>
              <a:buChar char="•"/>
            </a:pPr>
            <a:r>
              <a:rPr lang="en-US" dirty="0"/>
              <a:t>Others break the rules too</a:t>
            </a:r>
          </a:p>
          <a:p>
            <a:pPr marL="285750" lvl="0" indent="-285750">
              <a:buFont typeface="Arial" panose="020B0604020202020204" pitchFamily="34" charset="0"/>
              <a:buChar char="•"/>
            </a:pPr>
            <a:r>
              <a:rPr lang="en-US" dirty="0"/>
              <a:t>Lack of meritocracy</a:t>
            </a:r>
          </a:p>
          <a:p>
            <a:pPr marL="285750" lvl="0" indent="-285750">
              <a:buFont typeface="Arial" panose="020B0604020202020204" pitchFamily="34" charset="0"/>
              <a:buChar char="•"/>
            </a:pPr>
            <a:r>
              <a:rPr lang="en-US" dirty="0"/>
              <a:t>Rules are too complicated to follow</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33041327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9FB8D-7BF5-3847-9CF4-D5053CDF6D39}"/>
              </a:ext>
            </a:extLst>
          </p:cNvPr>
          <p:cNvSpPr>
            <a:spLocks noGrp="1"/>
          </p:cNvSpPr>
          <p:nvPr>
            <p:ph type="title"/>
          </p:nvPr>
        </p:nvSpPr>
        <p:spPr>
          <a:xfrm>
            <a:off x="422560" y="135587"/>
            <a:ext cx="10515600" cy="1056520"/>
          </a:xfrm>
        </p:spPr>
        <p:txBody>
          <a:bodyPr/>
          <a:lstStyle/>
          <a:p>
            <a:r>
              <a:rPr lang="en-US" dirty="0"/>
              <a:t>Corruption  – 12 Red Flags</a:t>
            </a:r>
          </a:p>
        </p:txBody>
      </p:sp>
      <p:sp>
        <p:nvSpPr>
          <p:cNvPr id="3" name="Content Placeholder 2">
            <a:extLst>
              <a:ext uri="{FF2B5EF4-FFF2-40B4-BE49-F238E27FC236}">
                <a16:creationId xmlns:a16="http://schemas.microsoft.com/office/drawing/2014/main" id="{D20F0650-5FDA-CA43-A631-C23DA3E5B299}"/>
              </a:ext>
            </a:extLst>
          </p:cNvPr>
          <p:cNvSpPr>
            <a:spLocks noGrp="1"/>
          </p:cNvSpPr>
          <p:nvPr>
            <p:ph sz="half" idx="2"/>
          </p:nvPr>
        </p:nvSpPr>
        <p:spPr>
          <a:xfrm>
            <a:off x="1057343" y="5394632"/>
            <a:ext cx="10478274" cy="729164"/>
          </a:xfrm>
          <a:solidFill>
            <a:srgbClr val="C2D4D2"/>
          </a:solidFill>
          <a:ln>
            <a:solidFill>
              <a:srgbClr val="5A7D79"/>
            </a:solidFill>
          </a:ln>
        </p:spPr>
        <p:txBody>
          <a:bodyPr>
            <a:normAutofit/>
          </a:bodyPr>
          <a:lstStyle/>
          <a:p>
            <a:pPr algn="ctr"/>
            <a:r>
              <a:rPr lang="en-US" sz="1800" dirty="0"/>
              <a:t>Do you spot a common theme?</a:t>
            </a:r>
          </a:p>
          <a:p>
            <a:pPr algn="ctr"/>
            <a:r>
              <a:rPr lang="en-US" sz="1800" dirty="0"/>
              <a:t>Which of these 12  do you think is the most frequent?</a:t>
            </a:r>
          </a:p>
        </p:txBody>
      </p:sp>
      <p:sp>
        <p:nvSpPr>
          <p:cNvPr id="8" name="Freeform 7">
            <a:extLst>
              <a:ext uri="{FF2B5EF4-FFF2-40B4-BE49-F238E27FC236}">
                <a16:creationId xmlns:a16="http://schemas.microsoft.com/office/drawing/2014/main" id="{E62A7C68-ABB9-8D40-8E13-2E6837B151E2}"/>
              </a:ext>
            </a:extLst>
          </p:cNvPr>
          <p:cNvSpPr/>
          <p:nvPr/>
        </p:nvSpPr>
        <p:spPr>
          <a:xfrm>
            <a:off x="56856" y="1176976"/>
            <a:ext cx="2082155" cy="1768404"/>
          </a:xfrm>
          <a:custGeom>
            <a:avLst/>
            <a:gdLst>
              <a:gd name="connsiteX0" fmla="*/ 0 w 1236147"/>
              <a:gd name="connsiteY0" fmla="*/ 618074 h 1236147"/>
              <a:gd name="connsiteX1" fmla="*/ 618074 w 1236147"/>
              <a:gd name="connsiteY1" fmla="*/ 0 h 1236147"/>
              <a:gd name="connsiteX2" fmla="*/ 1236148 w 1236147"/>
              <a:gd name="connsiteY2" fmla="*/ 618074 h 1236147"/>
              <a:gd name="connsiteX3" fmla="*/ 618074 w 1236147"/>
              <a:gd name="connsiteY3" fmla="*/ 1236148 h 1236147"/>
              <a:gd name="connsiteX4" fmla="*/ 0 w 1236147"/>
              <a:gd name="connsiteY4" fmla="*/ 618074 h 1236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47" h="1236147">
                <a:moveTo>
                  <a:pt x="0" y="618074"/>
                </a:moveTo>
                <a:cubicBezTo>
                  <a:pt x="0" y="276721"/>
                  <a:pt x="276721" y="0"/>
                  <a:pt x="618074" y="0"/>
                </a:cubicBezTo>
                <a:cubicBezTo>
                  <a:pt x="959427" y="0"/>
                  <a:pt x="1236148" y="276721"/>
                  <a:pt x="1236148" y="618074"/>
                </a:cubicBezTo>
                <a:cubicBezTo>
                  <a:pt x="1236148" y="959427"/>
                  <a:pt x="959427" y="1236148"/>
                  <a:pt x="618074" y="1236148"/>
                </a:cubicBezTo>
                <a:cubicBezTo>
                  <a:pt x="276721" y="1236148"/>
                  <a:pt x="0" y="959427"/>
                  <a:pt x="0" y="6180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190" tIns="191190" rIns="191190" bIns="191190" numCol="1" spcCol="1270" anchor="ctr" anchorCtr="0">
            <a:noAutofit/>
          </a:bodyPr>
          <a:lstStyle/>
          <a:p>
            <a:pPr marL="0" lvl="0" indent="0" algn="ctr" defTabSz="355600">
              <a:lnSpc>
                <a:spcPct val="90000"/>
              </a:lnSpc>
              <a:spcBef>
                <a:spcPct val="0"/>
              </a:spcBef>
              <a:spcAft>
                <a:spcPct val="35000"/>
              </a:spcAft>
              <a:buNone/>
            </a:pPr>
            <a:r>
              <a:rPr lang="en-CA" sz="1400" dirty="0"/>
              <a:t>G</a:t>
            </a:r>
            <a:r>
              <a:rPr lang="en-CA" sz="1400" kern="1200" dirty="0"/>
              <a:t>overnment allows a seemingly unqualified company to compete for, or win an award</a:t>
            </a:r>
          </a:p>
        </p:txBody>
      </p:sp>
      <p:sp>
        <p:nvSpPr>
          <p:cNvPr id="10" name="Freeform 9">
            <a:extLst>
              <a:ext uri="{FF2B5EF4-FFF2-40B4-BE49-F238E27FC236}">
                <a16:creationId xmlns:a16="http://schemas.microsoft.com/office/drawing/2014/main" id="{0A3CEC7B-E50E-BA4C-BD56-887A9FE2E7DD}"/>
              </a:ext>
            </a:extLst>
          </p:cNvPr>
          <p:cNvSpPr/>
          <p:nvPr/>
        </p:nvSpPr>
        <p:spPr>
          <a:xfrm>
            <a:off x="381217" y="3112623"/>
            <a:ext cx="2082155" cy="1828661"/>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dirty="0"/>
              <a:t>A company or individual with a history of controversy or criminal behaviour competes for, or wins, an award</a:t>
            </a:r>
          </a:p>
        </p:txBody>
      </p:sp>
      <p:sp>
        <p:nvSpPr>
          <p:cNvPr id="12" name="Freeform 11">
            <a:extLst>
              <a:ext uri="{FF2B5EF4-FFF2-40B4-BE49-F238E27FC236}">
                <a16:creationId xmlns:a16="http://schemas.microsoft.com/office/drawing/2014/main" id="{D2F6226E-42D9-5848-B151-DFD7F9F4F9A9}"/>
              </a:ext>
            </a:extLst>
          </p:cNvPr>
          <p:cNvSpPr/>
          <p:nvPr/>
        </p:nvSpPr>
        <p:spPr>
          <a:xfrm>
            <a:off x="2509212" y="3099804"/>
            <a:ext cx="2082155" cy="1923162"/>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200" kern="1200" dirty="0"/>
              <a:t>A competing or winning company has a shareholder or other business relationship with a politically exposed person (PEP), or a company in which a PEP has an interest.</a:t>
            </a:r>
          </a:p>
        </p:txBody>
      </p:sp>
      <p:sp>
        <p:nvSpPr>
          <p:cNvPr id="14" name="Freeform 13">
            <a:extLst>
              <a:ext uri="{FF2B5EF4-FFF2-40B4-BE49-F238E27FC236}">
                <a16:creationId xmlns:a16="http://schemas.microsoft.com/office/drawing/2014/main" id="{1692910D-3717-D841-A3BB-A25B085FB461}"/>
              </a:ext>
            </a:extLst>
          </p:cNvPr>
          <p:cNvSpPr/>
          <p:nvPr/>
        </p:nvSpPr>
        <p:spPr>
          <a:xfrm>
            <a:off x="2273646" y="1053869"/>
            <a:ext cx="2163336" cy="1856625"/>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dirty="0"/>
              <a:t>A competing or winning company shows signs of having a PEP as a hidden beneficial owner</a:t>
            </a:r>
          </a:p>
        </p:txBody>
      </p:sp>
      <p:sp>
        <p:nvSpPr>
          <p:cNvPr id="16" name="Freeform 15">
            <a:extLst>
              <a:ext uri="{FF2B5EF4-FFF2-40B4-BE49-F238E27FC236}">
                <a16:creationId xmlns:a16="http://schemas.microsoft.com/office/drawing/2014/main" id="{5FC68E1F-6F8A-3E4B-A18C-6CEDBE39ADD9}"/>
              </a:ext>
            </a:extLst>
          </p:cNvPr>
          <p:cNvSpPr/>
          <p:nvPr/>
        </p:nvSpPr>
        <p:spPr>
          <a:xfrm>
            <a:off x="4479162" y="1176977"/>
            <a:ext cx="2027050" cy="1856624"/>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dirty="0"/>
              <a:t>An official intervenes in the award process, resulting in benefit to a particular company</a:t>
            </a:r>
          </a:p>
        </p:txBody>
      </p:sp>
      <p:sp>
        <p:nvSpPr>
          <p:cNvPr id="18" name="Freeform 17">
            <a:extLst>
              <a:ext uri="{FF2B5EF4-FFF2-40B4-BE49-F238E27FC236}">
                <a16:creationId xmlns:a16="http://schemas.microsoft.com/office/drawing/2014/main" id="{AA36CED4-5B40-3343-AB7C-54E2E6941C97}"/>
              </a:ext>
            </a:extLst>
          </p:cNvPr>
          <p:cNvSpPr/>
          <p:nvPr/>
        </p:nvSpPr>
        <p:spPr>
          <a:xfrm>
            <a:off x="4637207" y="3250687"/>
            <a:ext cx="1926776" cy="1754446"/>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dirty="0"/>
              <a:t>A company provides payments, gifts or favors to a PEP with influence over the selection process.</a:t>
            </a:r>
          </a:p>
        </p:txBody>
      </p:sp>
      <p:sp>
        <p:nvSpPr>
          <p:cNvPr id="20" name="Freeform 19">
            <a:extLst>
              <a:ext uri="{FF2B5EF4-FFF2-40B4-BE49-F238E27FC236}">
                <a16:creationId xmlns:a16="http://schemas.microsoft.com/office/drawing/2014/main" id="{A967A8C0-8771-E54E-91F5-B1E188BE7863}"/>
              </a:ext>
            </a:extLst>
          </p:cNvPr>
          <p:cNvSpPr/>
          <p:nvPr/>
        </p:nvSpPr>
        <p:spPr>
          <a:xfrm>
            <a:off x="6755639" y="3219386"/>
            <a:ext cx="1854222" cy="1709445"/>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a:t>An official with influence over the selection process has a conflict of interest.</a:t>
            </a:r>
          </a:p>
        </p:txBody>
      </p:sp>
      <p:sp>
        <p:nvSpPr>
          <p:cNvPr id="22" name="Freeform 21">
            <a:extLst>
              <a:ext uri="{FF2B5EF4-FFF2-40B4-BE49-F238E27FC236}">
                <a16:creationId xmlns:a16="http://schemas.microsoft.com/office/drawing/2014/main" id="{D0E0F21C-223D-7F40-A2FC-9B6D7A3F2CD4}"/>
              </a:ext>
            </a:extLst>
          </p:cNvPr>
          <p:cNvSpPr/>
          <p:nvPr/>
        </p:nvSpPr>
        <p:spPr>
          <a:xfrm>
            <a:off x="6517955" y="1131977"/>
            <a:ext cx="1823938" cy="1856623"/>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a:t>Competition is deliberately constrained in the award process.</a:t>
            </a:r>
          </a:p>
        </p:txBody>
      </p:sp>
      <p:sp>
        <p:nvSpPr>
          <p:cNvPr id="24" name="Freeform 23">
            <a:extLst>
              <a:ext uri="{FF2B5EF4-FFF2-40B4-BE49-F238E27FC236}">
                <a16:creationId xmlns:a16="http://schemas.microsoft.com/office/drawing/2014/main" id="{580FEA4D-E06F-FE4D-A919-094F69DDDC74}"/>
              </a:ext>
            </a:extLst>
          </p:cNvPr>
          <p:cNvSpPr/>
          <p:nvPr/>
        </p:nvSpPr>
        <p:spPr>
          <a:xfrm>
            <a:off x="8390562" y="1224053"/>
            <a:ext cx="2139947" cy="1856623"/>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a:t>A company uses a third-party intermediary to gain an advantage in the award.</a:t>
            </a:r>
          </a:p>
        </p:txBody>
      </p:sp>
      <p:sp>
        <p:nvSpPr>
          <p:cNvPr id="26" name="Freeform 25">
            <a:extLst>
              <a:ext uri="{FF2B5EF4-FFF2-40B4-BE49-F238E27FC236}">
                <a16:creationId xmlns:a16="http://schemas.microsoft.com/office/drawing/2014/main" id="{8CBB052A-5897-4445-81D3-51DD82AF0CA3}"/>
              </a:ext>
            </a:extLst>
          </p:cNvPr>
          <p:cNvSpPr/>
          <p:nvPr/>
        </p:nvSpPr>
        <p:spPr>
          <a:xfrm>
            <a:off x="8801517" y="3454401"/>
            <a:ext cx="1854222" cy="1709445"/>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a:t>A payment made by the winning company is diverted away from the appropriate government account.</a:t>
            </a:r>
          </a:p>
        </p:txBody>
      </p:sp>
      <p:sp>
        <p:nvSpPr>
          <p:cNvPr id="28" name="Freeform 27">
            <a:extLst>
              <a:ext uri="{FF2B5EF4-FFF2-40B4-BE49-F238E27FC236}">
                <a16:creationId xmlns:a16="http://schemas.microsoft.com/office/drawing/2014/main" id="{391FD585-8BAA-C046-90C1-6F18E5E2869C}"/>
              </a:ext>
            </a:extLst>
          </p:cNvPr>
          <p:cNvSpPr/>
          <p:nvPr/>
        </p:nvSpPr>
        <p:spPr>
          <a:xfrm>
            <a:off x="10347484" y="2178876"/>
            <a:ext cx="1854222" cy="1709445"/>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a:t>The agreed terms of the award deviate significantly from industry or market norms</a:t>
            </a:r>
          </a:p>
        </p:txBody>
      </p:sp>
      <p:sp>
        <p:nvSpPr>
          <p:cNvPr id="30" name="Freeform 29">
            <a:extLst>
              <a:ext uri="{FF2B5EF4-FFF2-40B4-BE49-F238E27FC236}">
                <a16:creationId xmlns:a16="http://schemas.microsoft.com/office/drawing/2014/main" id="{60D5D6AB-9422-3743-BE45-5D0A03974214}"/>
              </a:ext>
            </a:extLst>
          </p:cNvPr>
          <p:cNvSpPr/>
          <p:nvPr/>
        </p:nvSpPr>
        <p:spPr>
          <a:xfrm>
            <a:off x="10145140" y="150718"/>
            <a:ext cx="2046860" cy="1856623"/>
          </a:xfrm>
          <a:custGeom>
            <a:avLst/>
            <a:gdLst>
              <a:gd name="connsiteX0" fmla="*/ 0 w 1236147"/>
              <a:gd name="connsiteY0" fmla="*/ 618074 h 1236147"/>
              <a:gd name="connsiteX1" fmla="*/ 618074 w 1236147"/>
              <a:gd name="connsiteY1" fmla="*/ 0 h 1236147"/>
              <a:gd name="connsiteX2" fmla="*/ 1236148 w 1236147"/>
              <a:gd name="connsiteY2" fmla="*/ 618074 h 1236147"/>
              <a:gd name="connsiteX3" fmla="*/ 618074 w 1236147"/>
              <a:gd name="connsiteY3" fmla="*/ 1236148 h 1236147"/>
              <a:gd name="connsiteX4" fmla="*/ 0 w 1236147"/>
              <a:gd name="connsiteY4" fmla="*/ 618074 h 1236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47" h="1236147">
                <a:moveTo>
                  <a:pt x="0" y="618074"/>
                </a:moveTo>
                <a:cubicBezTo>
                  <a:pt x="0" y="276721"/>
                  <a:pt x="276721" y="0"/>
                  <a:pt x="618074" y="0"/>
                </a:cubicBezTo>
                <a:cubicBezTo>
                  <a:pt x="959427" y="0"/>
                  <a:pt x="1236148" y="276721"/>
                  <a:pt x="1236148" y="618074"/>
                </a:cubicBezTo>
                <a:cubicBezTo>
                  <a:pt x="1236148" y="959427"/>
                  <a:pt x="959427" y="1236148"/>
                  <a:pt x="618074" y="1236148"/>
                </a:cubicBezTo>
                <a:cubicBezTo>
                  <a:pt x="276721" y="1236148"/>
                  <a:pt x="0" y="959427"/>
                  <a:pt x="0" y="6180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190" tIns="191190" rIns="191190" bIns="191190" numCol="1" spcCol="1270" anchor="ctr" anchorCtr="0">
            <a:noAutofit/>
          </a:bodyPr>
          <a:lstStyle/>
          <a:p>
            <a:pPr marL="0" lvl="0" indent="0" algn="ctr" defTabSz="355600">
              <a:lnSpc>
                <a:spcPct val="90000"/>
              </a:lnSpc>
              <a:spcBef>
                <a:spcPct val="0"/>
              </a:spcBef>
              <a:spcAft>
                <a:spcPct val="35000"/>
              </a:spcAft>
              <a:buNone/>
            </a:pPr>
            <a:r>
              <a:rPr lang="en-CA" sz="1400" kern="1200"/>
              <a:t>The winning company or its owners sell out for a large profit without having done substantial work.</a:t>
            </a:r>
          </a:p>
        </p:txBody>
      </p:sp>
      <p:sp>
        <p:nvSpPr>
          <p:cNvPr id="31" name="Freeform 30">
            <a:extLst>
              <a:ext uri="{FF2B5EF4-FFF2-40B4-BE49-F238E27FC236}">
                <a16:creationId xmlns:a16="http://schemas.microsoft.com/office/drawing/2014/main" id="{166EB792-DB1E-364F-8181-4A75FA6B0A75}"/>
              </a:ext>
            </a:extLst>
          </p:cNvPr>
          <p:cNvSpPr/>
          <p:nvPr/>
        </p:nvSpPr>
        <p:spPr>
          <a:xfrm>
            <a:off x="4641370" y="3256648"/>
            <a:ext cx="1926776" cy="1754446"/>
          </a:xfrm>
          <a:custGeom>
            <a:avLst/>
            <a:gdLst>
              <a:gd name="connsiteX0" fmla="*/ 0 w 824510"/>
              <a:gd name="connsiteY0" fmla="*/ 412255 h 824510"/>
              <a:gd name="connsiteX1" fmla="*/ 412255 w 824510"/>
              <a:gd name="connsiteY1" fmla="*/ 0 h 824510"/>
              <a:gd name="connsiteX2" fmla="*/ 824510 w 824510"/>
              <a:gd name="connsiteY2" fmla="*/ 412255 h 824510"/>
              <a:gd name="connsiteX3" fmla="*/ 412255 w 824510"/>
              <a:gd name="connsiteY3" fmla="*/ 824510 h 824510"/>
              <a:gd name="connsiteX4" fmla="*/ 0 w 824510"/>
              <a:gd name="connsiteY4" fmla="*/ 412255 h 82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10" h="824510">
                <a:moveTo>
                  <a:pt x="0" y="412255"/>
                </a:moveTo>
                <a:cubicBezTo>
                  <a:pt x="0" y="184573"/>
                  <a:pt x="184573" y="0"/>
                  <a:pt x="412255" y="0"/>
                </a:cubicBezTo>
                <a:cubicBezTo>
                  <a:pt x="639937" y="0"/>
                  <a:pt x="824510" y="184573"/>
                  <a:pt x="824510" y="412255"/>
                </a:cubicBezTo>
                <a:cubicBezTo>
                  <a:pt x="824510" y="639937"/>
                  <a:pt x="639937" y="824510"/>
                  <a:pt x="412255" y="824510"/>
                </a:cubicBezTo>
                <a:cubicBezTo>
                  <a:pt x="184573" y="824510"/>
                  <a:pt x="0" y="639937"/>
                  <a:pt x="0" y="412255"/>
                </a:cubicBezTo>
                <a:close/>
              </a:path>
            </a:pathLst>
          </a:custGeom>
          <a:solidFill>
            <a:srgbClr val="FF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97" tIns="127097" rIns="127097" bIns="127097" numCol="1" spcCol="1270" anchor="ctr" anchorCtr="0">
            <a:noAutofit/>
          </a:bodyPr>
          <a:lstStyle/>
          <a:p>
            <a:pPr marL="0" lvl="0" indent="0" algn="ctr" defTabSz="222250">
              <a:lnSpc>
                <a:spcPct val="90000"/>
              </a:lnSpc>
              <a:spcBef>
                <a:spcPct val="0"/>
              </a:spcBef>
              <a:spcAft>
                <a:spcPct val="35000"/>
              </a:spcAft>
              <a:buNone/>
            </a:pPr>
            <a:r>
              <a:rPr lang="en-CA" sz="1400" kern="1200" dirty="0"/>
              <a:t>A company provides payments, gifts or favors to a PEP with influence over the selection process.</a:t>
            </a:r>
          </a:p>
        </p:txBody>
      </p:sp>
    </p:spTree>
    <p:extLst>
      <p:ext uri="{BB962C8B-B14F-4D97-AF65-F5344CB8AC3E}">
        <p14:creationId xmlns:p14="http://schemas.microsoft.com/office/powerpoint/2010/main" val="405547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bg/>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P spid="8" grpId="0" animBg="1"/>
      <p:bldP spid="10" grpId="0" animBg="1"/>
      <p:bldP spid="12" grpId="0" animBg="1"/>
      <p:bldP spid="14" grpId="0" animBg="1"/>
      <p:bldP spid="16" grpId="0" animBg="1"/>
      <p:bldP spid="18" grpId="0" animBg="1"/>
      <p:bldP spid="20" grpId="0" animBg="1"/>
      <p:bldP spid="22" grpId="0" animBg="1"/>
      <p:bldP spid="24" grpId="0" animBg="1"/>
      <p:bldP spid="26" grpId="0" animBg="1"/>
      <p:bldP spid="28" grpId="0" animBg="1"/>
      <p:bldP spid="30" grpId="0" animBg="1"/>
      <p:bldP spid="31" grpId="0" animBg="1"/>
      <p:bldP spid="31" grpId="1"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FA28B-4896-F347-BA84-F1BB0E6DBCE8}"/>
              </a:ext>
            </a:extLst>
          </p:cNvPr>
          <p:cNvSpPr>
            <a:spLocks noGrp="1"/>
          </p:cNvSpPr>
          <p:nvPr>
            <p:ph type="title"/>
          </p:nvPr>
        </p:nvSpPr>
        <p:spPr/>
        <p:txBody>
          <a:bodyPr/>
          <a:lstStyle/>
          <a:p>
            <a:r>
              <a:rPr lang="en-US" dirty="0"/>
              <a:t>Who can use this list</a:t>
            </a:r>
          </a:p>
        </p:txBody>
      </p:sp>
      <p:sp>
        <p:nvSpPr>
          <p:cNvPr id="3" name="Content Placeholder 2">
            <a:extLst>
              <a:ext uri="{FF2B5EF4-FFF2-40B4-BE49-F238E27FC236}">
                <a16:creationId xmlns:a16="http://schemas.microsoft.com/office/drawing/2014/main" id="{355E6ADE-1218-A145-96F6-1C6BBA72306D}"/>
              </a:ext>
            </a:extLst>
          </p:cNvPr>
          <p:cNvSpPr>
            <a:spLocks noGrp="1"/>
          </p:cNvSpPr>
          <p:nvPr>
            <p:ph sz="half" idx="2"/>
          </p:nvPr>
        </p:nvSpPr>
        <p:spPr/>
        <p:txBody>
          <a:bodyPr/>
          <a:lstStyle/>
          <a:p>
            <a:r>
              <a:rPr lang="en-CA" dirty="0"/>
              <a:t>Government officials who design award processes</a:t>
            </a:r>
          </a:p>
          <a:p>
            <a:r>
              <a:rPr lang="en-CA" dirty="0"/>
              <a:t>Government officials who oversee and approve awards</a:t>
            </a:r>
          </a:p>
          <a:p>
            <a:r>
              <a:rPr lang="en-CA" dirty="0"/>
              <a:t>Parliamentarians and government oversight bodies (including auditors!)</a:t>
            </a:r>
          </a:p>
          <a:p>
            <a:r>
              <a:rPr lang="en-CA" dirty="0"/>
              <a:t>Law enforcement officers</a:t>
            </a:r>
          </a:p>
          <a:p>
            <a:r>
              <a:rPr lang="en-CA" dirty="0"/>
              <a:t>Extractive company officials</a:t>
            </a:r>
          </a:p>
          <a:p>
            <a:r>
              <a:rPr lang="en-CA" dirty="0"/>
              <a:t>Financial institution staff</a:t>
            </a:r>
          </a:p>
          <a:p>
            <a:r>
              <a:rPr lang="en-CA" dirty="0"/>
              <a:t>Civil society actors and journalists</a:t>
            </a:r>
            <a:endParaRPr lang="en-US" dirty="0"/>
          </a:p>
        </p:txBody>
      </p:sp>
    </p:spTree>
    <p:extLst>
      <p:ext uri="{BB962C8B-B14F-4D97-AF65-F5344CB8AC3E}">
        <p14:creationId xmlns:p14="http://schemas.microsoft.com/office/powerpoint/2010/main" val="193791495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789078C-B889-0248-AD36-1E9B608DCF1D}"/>
              </a:ext>
            </a:extLst>
          </p:cNvPr>
          <p:cNvSpPr>
            <a:spLocks noGrp="1"/>
          </p:cNvSpPr>
          <p:nvPr>
            <p:ph sz="half" idx="2"/>
          </p:nvPr>
        </p:nvSpPr>
        <p:spPr>
          <a:xfrm>
            <a:off x="406800" y="1882244"/>
            <a:ext cx="7864364" cy="4146998"/>
          </a:xfrm>
        </p:spPr>
        <p:txBody>
          <a:bodyPr/>
          <a:lstStyle/>
          <a:p>
            <a:r>
              <a:rPr lang="en-US" dirty="0"/>
              <a:t>Refer to Hand Out # 4</a:t>
            </a:r>
          </a:p>
          <a:p>
            <a:r>
              <a:rPr lang="en-US" dirty="0"/>
              <a:t>Individual Reading – 5 minutes</a:t>
            </a:r>
          </a:p>
          <a:p>
            <a:r>
              <a:rPr lang="en-US" dirty="0"/>
              <a:t>Any questions?</a:t>
            </a:r>
          </a:p>
          <a:p>
            <a:endParaRPr lang="en-US" dirty="0"/>
          </a:p>
        </p:txBody>
      </p:sp>
      <p:sp>
        <p:nvSpPr>
          <p:cNvPr id="4" name="Title 3">
            <a:extLst>
              <a:ext uri="{FF2B5EF4-FFF2-40B4-BE49-F238E27FC236}">
                <a16:creationId xmlns:a16="http://schemas.microsoft.com/office/drawing/2014/main" id="{C843675F-F14F-9F48-B63A-6891A392E92B}"/>
              </a:ext>
            </a:extLst>
          </p:cNvPr>
          <p:cNvSpPr>
            <a:spLocks noGrp="1"/>
          </p:cNvSpPr>
          <p:nvPr>
            <p:ph type="title"/>
          </p:nvPr>
        </p:nvSpPr>
        <p:spPr>
          <a:xfrm>
            <a:off x="406799" y="365125"/>
            <a:ext cx="7753527" cy="1325563"/>
          </a:xfrm>
        </p:spPr>
        <p:txBody>
          <a:bodyPr/>
          <a:lstStyle/>
          <a:p>
            <a:r>
              <a:rPr lang="en-US" dirty="0"/>
              <a:t>Fraud Red Flags</a:t>
            </a:r>
          </a:p>
        </p:txBody>
      </p:sp>
      <p:sp>
        <p:nvSpPr>
          <p:cNvPr id="6" name="TextBox 5">
            <a:extLst>
              <a:ext uri="{FF2B5EF4-FFF2-40B4-BE49-F238E27FC236}">
                <a16:creationId xmlns:a16="http://schemas.microsoft.com/office/drawing/2014/main" id="{304FB1C5-D75B-D044-99D3-FA837239AFA9}"/>
              </a:ext>
            </a:extLst>
          </p:cNvPr>
          <p:cNvSpPr txBox="1"/>
          <p:nvPr/>
        </p:nvSpPr>
        <p:spPr>
          <a:xfrm>
            <a:off x="9795163" y="4987637"/>
            <a:ext cx="1843774" cy="461665"/>
          </a:xfrm>
          <a:prstGeom prst="rect">
            <a:avLst/>
          </a:prstGeom>
          <a:noFill/>
        </p:spPr>
        <p:txBody>
          <a:bodyPr wrap="none" rtlCol="0">
            <a:spAutoFit/>
          </a:bodyPr>
          <a:lstStyle/>
          <a:p>
            <a:r>
              <a:rPr lang="en-US" sz="2400" b="1" dirty="0">
                <a:solidFill>
                  <a:schemeClr val="bg1"/>
                </a:solidFill>
              </a:rPr>
              <a:t>Hand Out # x</a:t>
            </a:r>
          </a:p>
        </p:txBody>
      </p:sp>
    </p:spTree>
    <p:extLst>
      <p:ext uri="{BB962C8B-B14F-4D97-AF65-F5344CB8AC3E}">
        <p14:creationId xmlns:p14="http://schemas.microsoft.com/office/powerpoint/2010/main" val="233329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105508" y="-113899"/>
            <a:ext cx="10515600" cy="1325563"/>
          </a:xfrm>
        </p:spPr>
        <p:txBody>
          <a:bodyPr/>
          <a:lstStyle/>
          <a:p>
            <a:r>
              <a:rPr lang="en-US" dirty="0"/>
              <a:t>Agenda</a:t>
            </a:r>
          </a:p>
        </p:txBody>
      </p:sp>
      <p:grpSp>
        <p:nvGrpSpPr>
          <p:cNvPr id="4" name="Group 3">
            <a:extLst>
              <a:ext uri="{FF2B5EF4-FFF2-40B4-BE49-F238E27FC236}">
                <a16:creationId xmlns:a16="http://schemas.microsoft.com/office/drawing/2014/main" id="{671A60CB-344D-C243-A10F-FBD5018B4275}"/>
              </a:ext>
            </a:extLst>
          </p:cNvPr>
          <p:cNvGrpSpPr/>
          <p:nvPr/>
        </p:nvGrpSpPr>
        <p:grpSpPr>
          <a:xfrm>
            <a:off x="1297954" y="745663"/>
            <a:ext cx="10571865" cy="4157404"/>
            <a:chOff x="1140337" y="1154605"/>
            <a:chExt cx="10686308" cy="4974687"/>
          </a:xfrm>
        </p:grpSpPr>
        <p:sp>
          <p:nvSpPr>
            <p:cNvPr id="5" name="Freeform 4">
              <a:extLst>
                <a:ext uri="{FF2B5EF4-FFF2-40B4-BE49-F238E27FC236}">
                  <a16:creationId xmlns:a16="http://schemas.microsoft.com/office/drawing/2014/main" id="{B2619006-9E0F-CA47-985F-F3B4516067CC}"/>
                </a:ext>
              </a:extLst>
            </p:cNvPr>
            <p:cNvSpPr/>
            <p:nvPr/>
          </p:nvSpPr>
          <p:spPr>
            <a:xfrm>
              <a:off x="1197212" y="1378006"/>
              <a:ext cx="10629433" cy="1418205"/>
            </a:xfrm>
            <a:custGeom>
              <a:avLst/>
              <a:gdLst>
                <a:gd name="connsiteX0" fmla="*/ 0 w 9777413"/>
                <a:gd name="connsiteY0" fmla="*/ 0 h 1152900"/>
                <a:gd name="connsiteX1" fmla="*/ 9777413 w 9777413"/>
                <a:gd name="connsiteY1" fmla="*/ 0 h 1152900"/>
                <a:gd name="connsiteX2" fmla="*/ 9777413 w 9777413"/>
                <a:gd name="connsiteY2" fmla="*/ 1152900 h 1152900"/>
                <a:gd name="connsiteX3" fmla="*/ 0 w 9777413"/>
                <a:gd name="connsiteY3" fmla="*/ 1152900 h 1152900"/>
                <a:gd name="connsiteX4" fmla="*/ 0 w 9777413"/>
                <a:gd name="connsiteY4" fmla="*/ 0 h 115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152900">
                  <a:moveTo>
                    <a:pt x="0" y="0"/>
                  </a:moveTo>
                  <a:lnTo>
                    <a:pt x="9777413" y="0"/>
                  </a:lnTo>
                  <a:lnTo>
                    <a:pt x="9777413" y="1152900"/>
                  </a:lnTo>
                  <a:lnTo>
                    <a:pt x="0" y="11529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Aft>
                  <a:spcPts val="0"/>
                </a:spcAft>
                <a:buFont typeface="Arial" panose="020B0604020202020204" pitchFamily="34" charset="0"/>
                <a:buChar char="•"/>
              </a:pPr>
              <a:r>
                <a:rPr lang="en-US" dirty="0">
                  <a:latin typeface="+mj-lt"/>
                </a:rPr>
                <a:t>Module 1 – Course Introduction                             </a:t>
              </a:r>
            </a:p>
            <a:p>
              <a:pPr marL="171450" lvl="1" indent="-171450" algn="l" defTabSz="755650">
                <a:spcBef>
                  <a:spcPct val="0"/>
                </a:spcBef>
                <a:spcAft>
                  <a:spcPts val="0"/>
                </a:spcAft>
                <a:buChar char="•"/>
              </a:pPr>
              <a:r>
                <a:rPr lang="en-US" kern="1200" dirty="0">
                  <a:latin typeface="+mj-lt"/>
                </a:rPr>
                <a:t>Module 2 – Introduction to Extractive Industries</a:t>
              </a:r>
            </a:p>
            <a:p>
              <a:pPr marL="171450" lvl="1" indent="-171450" algn="l" defTabSz="755650">
                <a:spcBef>
                  <a:spcPct val="0"/>
                </a:spcBef>
                <a:spcAft>
                  <a:spcPts val="0"/>
                </a:spcAft>
                <a:buChar char="•"/>
              </a:pPr>
              <a:r>
                <a:rPr lang="en-US" kern="1200" dirty="0">
                  <a:latin typeface="+mj-lt"/>
                </a:rPr>
                <a:t>Module 3 – Value Chain and Key Players</a:t>
              </a:r>
            </a:p>
          </p:txBody>
        </p:sp>
        <p:sp>
          <p:nvSpPr>
            <p:cNvPr id="6" name="Freeform 5">
              <a:extLst>
                <a:ext uri="{FF2B5EF4-FFF2-40B4-BE49-F238E27FC236}">
                  <a16:creationId xmlns:a16="http://schemas.microsoft.com/office/drawing/2014/main" id="{CDD27448-4AD9-0C4C-BBE3-9BFE73F8AC4F}"/>
                </a:ext>
              </a:extLst>
            </p:cNvPr>
            <p:cNvSpPr/>
            <p:nvPr/>
          </p:nvSpPr>
          <p:spPr>
            <a:xfrm>
              <a:off x="1705040" y="1154605"/>
              <a:ext cx="8469485" cy="601645"/>
            </a:xfrm>
            <a:custGeom>
              <a:avLst/>
              <a:gdLst>
                <a:gd name="connsiteX0" fmla="*/ 0 w 7576996"/>
                <a:gd name="connsiteY0" fmla="*/ 118082 h 708480"/>
                <a:gd name="connsiteX1" fmla="*/ 118082 w 7576996"/>
                <a:gd name="connsiteY1" fmla="*/ 0 h 708480"/>
                <a:gd name="connsiteX2" fmla="*/ 7458914 w 7576996"/>
                <a:gd name="connsiteY2" fmla="*/ 0 h 708480"/>
                <a:gd name="connsiteX3" fmla="*/ 7576996 w 7576996"/>
                <a:gd name="connsiteY3" fmla="*/ 118082 h 708480"/>
                <a:gd name="connsiteX4" fmla="*/ 7576996 w 7576996"/>
                <a:gd name="connsiteY4" fmla="*/ 590398 h 708480"/>
                <a:gd name="connsiteX5" fmla="*/ 7458914 w 7576996"/>
                <a:gd name="connsiteY5" fmla="*/ 708480 h 708480"/>
                <a:gd name="connsiteX6" fmla="*/ 118082 w 7576996"/>
                <a:gd name="connsiteY6" fmla="*/ 708480 h 708480"/>
                <a:gd name="connsiteX7" fmla="*/ 0 w 7576996"/>
                <a:gd name="connsiteY7" fmla="*/ 590398 h 708480"/>
                <a:gd name="connsiteX8" fmla="*/ 0 w 7576996"/>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76996" h="708480">
                  <a:moveTo>
                    <a:pt x="0" y="118082"/>
                  </a:moveTo>
                  <a:cubicBezTo>
                    <a:pt x="0" y="52867"/>
                    <a:pt x="52867" y="0"/>
                    <a:pt x="118082" y="0"/>
                  </a:cubicBezTo>
                  <a:lnTo>
                    <a:pt x="7458914" y="0"/>
                  </a:lnTo>
                  <a:cubicBezTo>
                    <a:pt x="7524129" y="0"/>
                    <a:pt x="7576996" y="52867"/>
                    <a:pt x="7576996" y="118082"/>
                  </a:cubicBezTo>
                  <a:lnTo>
                    <a:pt x="7576996" y="590398"/>
                  </a:lnTo>
                  <a:cubicBezTo>
                    <a:pt x="7576996" y="655613"/>
                    <a:pt x="7524129" y="708480"/>
                    <a:pt x="7458914"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marL="0" lvl="0" indent="0" algn="l" defTabSz="1066800">
                <a:lnSpc>
                  <a:spcPct val="90000"/>
                </a:lnSpc>
                <a:spcBef>
                  <a:spcPct val="0"/>
                </a:spcBef>
                <a:spcAft>
                  <a:spcPct val="35000"/>
                </a:spcAft>
                <a:buNone/>
              </a:pPr>
              <a:r>
                <a:rPr lang="en-US" sz="2000" b="1" kern="1200" dirty="0">
                  <a:latin typeface="+mj-lt"/>
                </a:rPr>
                <a:t>Day 1 – </a:t>
              </a:r>
              <a:r>
                <a:rPr lang="en-US" sz="2000" b="1" dirty="0">
                  <a:latin typeface="+mj-lt"/>
                </a:rPr>
                <a:t>April 17, 2023 </a:t>
              </a:r>
              <a:r>
                <a:rPr lang="en-CA" sz="2000" b="1" kern="1200" dirty="0">
                  <a:latin typeface="+mj-lt"/>
                </a:rPr>
                <a:t>| </a:t>
              </a:r>
              <a:r>
                <a:rPr lang="en-US" sz="2000" b="1" dirty="0">
                  <a:latin typeface="+mj-lt"/>
                </a:rPr>
                <a:t>9:0</a:t>
              </a:r>
              <a:r>
                <a:rPr lang="en-US" sz="2000" b="1" kern="1200" dirty="0">
                  <a:latin typeface="+mj-lt"/>
                </a:rPr>
                <a:t>0 </a:t>
              </a:r>
              <a:r>
                <a:rPr lang="en-US" sz="2000" b="1" dirty="0">
                  <a:latin typeface="+mj-lt"/>
                </a:rPr>
                <a:t>a</a:t>
              </a:r>
              <a:r>
                <a:rPr lang="en-US" sz="2000" b="1" kern="1200" dirty="0">
                  <a:latin typeface="+mj-lt"/>
                </a:rPr>
                <a:t>.m. – 4:30  p.m. </a:t>
              </a:r>
              <a:r>
                <a:rPr lang="en-US" sz="2000" b="1" dirty="0">
                  <a:latin typeface="+mj-lt"/>
                </a:rPr>
                <a:t>Guyana Time</a:t>
              </a:r>
              <a:endParaRPr lang="en-US" sz="2000" b="1" kern="1200" dirty="0">
                <a:latin typeface="+mj-lt"/>
              </a:endParaRPr>
            </a:p>
          </p:txBody>
        </p:sp>
        <p:sp>
          <p:nvSpPr>
            <p:cNvPr id="7" name="Freeform 6">
              <a:extLst>
                <a:ext uri="{FF2B5EF4-FFF2-40B4-BE49-F238E27FC236}">
                  <a16:creationId xmlns:a16="http://schemas.microsoft.com/office/drawing/2014/main" id="{6DB7E5DD-ABE7-474F-88F9-ED0249E52914}"/>
                </a:ext>
              </a:extLst>
            </p:cNvPr>
            <p:cNvSpPr/>
            <p:nvPr/>
          </p:nvSpPr>
          <p:spPr>
            <a:xfrm>
              <a:off x="1178254" y="2934996"/>
              <a:ext cx="10629433" cy="962954"/>
            </a:xfrm>
            <a:custGeom>
              <a:avLst/>
              <a:gdLst>
                <a:gd name="connsiteX0" fmla="*/ 0 w 9777413"/>
                <a:gd name="connsiteY0" fmla="*/ 0 h 1436400"/>
                <a:gd name="connsiteX1" fmla="*/ 9777413 w 9777413"/>
                <a:gd name="connsiteY1" fmla="*/ 0 h 1436400"/>
                <a:gd name="connsiteX2" fmla="*/ 9777413 w 9777413"/>
                <a:gd name="connsiteY2" fmla="*/ 1436400 h 1436400"/>
                <a:gd name="connsiteX3" fmla="*/ 0 w 9777413"/>
                <a:gd name="connsiteY3" fmla="*/ 1436400 h 1436400"/>
                <a:gd name="connsiteX4" fmla="*/ 0 w 9777413"/>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436400">
                  <a:moveTo>
                    <a:pt x="0" y="0"/>
                  </a:moveTo>
                  <a:lnTo>
                    <a:pt x="9777413" y="0"/>
                  </a:lnTo>
                  <a:lnTo>
                    <a:pt x="9777413" y="1436400"/>
                  </a:lnTo>
                  <a:lnTo>
                    <a:pt x="0" y="1436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algn="l" defTabSz="755650">
                <a:spcBef>
                  <a:spcPct val="0"/>
                </a:spcBef>
                <a:spcAft>
                  <a:spcPts val="0"/>
                </a:spcAft>
                <a:buChar char="•"/>
              </a:pPr>
              <a:r>
                <a:rPr lang="en-US" dirty="0">
                  <a:latin typeface="+mj-lt"/>
                </a:rPr>
                <a:t>Module 3 – Value Chain and Key Players (continued)</a:t>
              </a:r>
              <a:endParaRPr lang="en-US" kern="1200" dirty="0">
                <a:latin typeface="+mj-lt"/>
              </a:endParaRPr>
            </a:p>
          </p:txBody>
        </p:sp>
        <p:sp>
          <p:nvSpPr>
            <p:cNvPr id="8" name="Freeform 7">
              <a:extLst>
                <a:ext uri="{FF2B5EF4-FFF2-40B4-BE49-F238E27FC236}">
                  <a16:creationId xmlns:a16="http://schemas.microsoft.com/office/drawing/2014/main" id="{5792AE44-01A7-8047-A871-AC635F5CBDB2}"/>
                </a:ext>
              </a:extLst>
            </p:cNvPr>
            <p:cNvSpPr/>
            <p:nvPr/>
          </p:nvSpPr>
          <p:spPr>
            <a:xfrm>
              <a:off x="1711011" y="2720985"/>
              <a:ext cx="8853406" cy="601645"/>
            </a:xfrm>
            <a:custGeom>
              <a:avLst/>
              <a:gdLst>
                <a:gd name="connsiteX0" fmla="*/ 0 w 7530045"/>
                <a:gd name="connsiteY0" fmla="*/ 118082 h 708480"/>
                <a:gd name="connsiteX1" fmla="*/ 118082 w 7530045"/>
                <a:gd name="connsiteY1" fmla="*/ 0 h 708480"/>
                <a:gd name="connsiteX2" fmla="*/ 7411963 w 7530045"/>
                <a:gd name="connsiteY2" fmla="*/ 0 h 708480"/>
                <a:gd name="connsiteX3" fmla="*/ 7530045 w 7530045"/>
                <a:gd name="connsiteY3" fmla="*/ 118082 h 708480"/>
                <a:gd name="connsiteX4" fmla="*/ 7530045 w 7530045"/>
                <a:gd name="connsiteY4" fmla="*/ 590398 h 708480"/>
                <a:gd name="connsiteX5" fmla="*/ 7411963 w 7530045"/>
                <a:gd name="connsiteY5" fmla="*/ 708480 h 708480"/>
                <a:gd name="connsiteX6" fmla="*/ 118082 w 7530045"/>
                <a:gd name="connsiteY6" fmla="*/ 708480 h 708480"/>
                <a:gd name="connsiteX7" fmla="*/ 0 w 7530045"/>
                <a:gd name="connsiteY7" fmla="*/ 590398 h 708480"/>
                <a:gd name="connsiteX8" fmla="*/ 0 w 7530045"/>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045" h="708480">
                  <a:moveTo>
                    <a:pt x="0" y="118082"/>
                  </a:moveTo>
                  <a:cubicBezTo>
                    <a:pt x="0" y="52867"/>
                    <a:pt x="52867" y="0"/>
                    <a:pt x="118082" y="0"/>
                  </a:cubicBezTo>
                  <a:lnTo>
                    <a:pt x="7411963" y="0"/>
                  </a:lnTo>
                  <a:cubicBezTo>
                    <a:pt x="7477178" y="0"/>
                    <a:pt x="7530045" y="52867"/>
                    <a:pt x="7530045" y="118082"/>
                  </a:cubicBezTo>
                  <a:lnTo>
                    <a:pt x="7530045" y="590398"/>
                  </a:lnTo>
                  <a:cubicBezTo>
                    <a:pt x="7530045" y="655613"/>
                    <a:pt x="7477178" y="708480"/>
                    <a:pt x="7411963"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2 – </a:t>
              </a:r>
              <a:r>
                <a:rPr lang="en-US" sz="2000" b="1" dirty="0">
                  <a:latin typeface="+mj-lt"/>
                </a:rPr>
                <a:t>April 18, 2023, </a:t>
              </a:r>
              <a:r>
                <a:rPr lang="en-CA" sz="2000" b="1" kern="1200" dirty="0">
                  <a:latin typeface="+mj-lt"/>
                </a:rPr>
                <a:t>| </a:t>
              </a:r>
              <a:r>
                <a:rPr lang="en-US" sz="2000" b="1" dirty="0">
                  <a:latin typeface="+mj-lt"/>
                </a:rPr>
                <a:t>1</a:t>
              </a:r>
              <a:r>
                <a:rPr lang="en-US" sz="2000" b="1" kern="1200" dirty="0">
                  <a:latin typeface="+mj-lt"/>
                </a:rPr>
                <a:t>:30 </a:t>
              </a:r>
              <a:r>
                <a:rPr lang="en-US" sz="2000" b="1" dirty="0">
                  <a:latin typeface="+mj-lt"/>
                </a:rPr>
                <a:t>a</a:t>
              </a:r>
              <a:r>
                <a:rPr lang="en-US" sz="2000" b="1" kern="1200" dirty="0">
                  <a:latin typeface="+mj-lt"/>
                </a:rPr>
                <a:t>.m. – 4:30  p.m. Guyana Time (afternoon only)</a:t>
              </a:r>
            </a:p>
          </p:txBody>
        </p:sp>
        <p:sp>
          <p:nvSpPr>
            <p:cNvPr id="9" name="Freeform 8">
              <a:extLst>
                <a:ext uri="{FF2B5EF4-FFF2-40B4-BE49-F238E27FC236}">
                  <a16:creationId xmlns:a16="http://schemas.microsoft.com/office/drawing/2014/main" id="{4F39A5BC-DB1F-A946-95C8-5B8821F6BAF4}"/>
                </a:ext>
              </a:extLst>
            </p:cNvPr>
            <p:cNvSpPr/>
            <p:nvPr/>
          </p:nvSpPr>
          <p:spPr>
            <a:xfrm>
              <a:off x="1178254" y="4115889"/>
              <a:ext cx="10629433" cy="96295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Bef>
                  <a:spcPct val="0"/>
                </a:spcBef>
                <a:buFontTx/>
                <a:buChar char="•"/>
              </a:pPr>
              <a:r>
                <a:rPr lang="en-US" dirty="0">
                  <a:latin typeface="+mj-lt"/>
                </a:rPr>
                <a:t>Module 3 – Value Chain and Key Players (continued)</a:t>
              </a:r>
              <a:endParaRPr lang="en-US" kern="1200" dirty="0">
                <a:latin typeface="+mj-lt"/>
              </a:endParaRPr>
            </a:p>
            <a:p>
              <a:pPr marL="171450" lvl="1" indent="-171450" defTabSz="755650">
                <a:spcBef>
                  <a:spcPct val="0"/>
                </a:spcBef>
                <a:buFontTx/>
                <a:buChar char="•"/>
              </a:pPr>
              <a:r>
                <a:rPr lang="en-US" dirty="0">
                  <a:latin typeface="+mj-lt"/>
                </a:rPr>
                <a:t>Module 4 – Risk Assessment along the EI Value Chain</a:t>
              </a:r>
            </a:p>
          </p:txBody>
        </p:sp>
        <p:sp>
          <p:nvSpPr>
            <p:cNvPr id="10" name="Freeform 9">
              <a:extLst>
                <a:ext uri="{FF2B5EF4-FFF2-40B4-BE49-F238E27FC236}">
                  <a16:creationId xmlns:a16="http://schemas.microsoft.com/office/drawing/2014/main" id="{3CF72897-F22C-7A4F-BF0F-EDBEBDA9FCB5}"/>
                </a:ext>
              </a:extLst>
            </p:cNvPr>
            <p:cNvSpPr/>
            <p:nvPr/>
          </p:nvSpPr>
          <p:spPr>
            <a:xfrm>
              <a:off x="1742956" y="3768462"/>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defTabSz="1066800">
                <a:lnSpc>
                  <a:spcPct val="90000"/>
                </a:lnSpc>
                <a:spcAft>
                  <a:spcPct val="35000"/>
                </a:spcAft>
              </a:pPr>
              <a:r>
                <a:rPr lang="en-US" sz="2000" b="1" dirty="0">
                  <a:latin typeface="+mj-lt"/>
                </a:rPr>
                <a:t>Day 3 – April 19, 2023</a:t>
              </a:r>
              <a:r>
                <a:rPr lang="en-CA" sz="2000" b="1" dirty="0">
                  <a:latin typeface="+mj-lt"/>
                </a:rPr>
                <a:t>| </a:t>
              </a:r>
              <a:r>
                <a:rPr lang="en-US" sz="2000" b="1" dirty="0">
                  <a:latin typeface="+mj-lt"/>
                </a:rPr>
                <a:t>9:00 a.m. – 4:30  p.m. Guyana Time</a:t>
              </a:r>
            </a:p>
          </p:txBody>
        </p:sp>
        <p:sp>
          <p:nvSpPr>
            <p:cNvPr id="11" name="Freeform 10">
              <a:extLst>
                <a:ext uri="{FF2B5EF4-FFF2-40B4-BE49-F238E27FC236}">
                  <a16:creationId xmlns:a16="http://schemas.microsoft.com/office/drawing/2014/main" id="{C40D5423-14FE-4146-916E-AFE2DA94A4D6}"/>
                </a:ext>
              </a:extLst>
            </p:cNvPr>
            <p:cNvSpPr/>
            <p:nvPr/>
          </p:nvSpPr>
          <p:spPr>
            <a:xfrm>
              <a:off x="1140337" y="5321751"/>
              <a:ext cx="10667350" cy="807541"/>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Risk Assessment along the value chain</a:t>
              </a:r>
            </a:p>
          </p:txBody>
        </p:sp>
        <p:sp>
          <p:nvSpPr>
            <p:cNvPr id="12" name="Freeform 11">
              <a:extLst>
                <a:ext uri="{FF2B5EF4-FFF2-40B4-BE49-F238E27FC236}">
                  <a16:creationId xmlns:a16="http://schemas.microsoft.com/office/drawing/2014/main" id="{0FCAD008-D940-AA47-95C5-D55AA98F0ECE}"/>
                </a:ext>
              </a:extLst>
            </p:cNvPr>
            <p:cNvSpPr/>
            <p:nvPr/>
          </p:nvSpPr>
          <p:spPr>
            <a:xfrm>
              <a:off x="1723999" y="5096508"/>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4 – </a:t>
              </a:r>
              <a:r>
                <a:rPr lang="en-US" sz="2000" b="1" dirty="0">
                  <a:latin typeface="+mj-lt"/>
                </a:rPr>
                <a:t>April 20,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a:t>
              </a:r>
              <a:r>
                <a:rPr lang="en-US" sz="2000" b="1" dirty="0">
                  <a:latin typeface="+mj-lt"/>
                </a:rPr>
                <a:t>3</a:t>
              </a:r>
              <a:r>
                <a:rPr lang="en-US" sz="2000" b="1" kern="1200" dirty="0">
                  <a:latin typeface="+mj-lt"/>
                </a:rPr>
                <a:t>:30  p.m. Guyana Time</a:t>
              </a:r>
            </a:p>
          </p:txBody>
        </p:sp>
      </p:grpSp>
      <p:sp>
        <p:nvSpPr>
          <p:cNvPr id="13" name="Freeform 12">
            <a:extLst>
              <a:ext uri="{FF2B5EF4-FFF2-40B4-BE49-F238E27FC236}">
                <a16:creationId xmlns:a16="http://schemas.microsoft.com/office/drawing/2014/main" id="{0ABEBE6A-0E9C-1B46-8B46-504BF24FC994}"/>
              </a:ext>
            </a:extLst>
          </p:cNvPr>
          <p:cNvSpPr/>
          <p:nvPr/>
        </p:nvSpPr>
        <p:spPr>
          <a:xfrm>
            <a:off x="1297954" y="5091313"/>
            <a:ext cx="10553110" cy="102102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Group Presentations (continued)</a:t>
            </a:r>
          </a:p>
          <a:p>
            <a:pPr marL="171450" lvl="1" indent="-171450" defTabSz="755650">
              <a:spcAft>
                <a:spcPts val="0"/>
              </a:spcAft>
              <a:buFontTx/>
              <a:buChar char="•"/>
            </a:pPr>
            <a:r>
              <a:rPr lang="en-US" dirty="0">
                <a:latin typeface="+mj-lt"/>
              </a:rPr>
              <a:t>Module 5 – Illustrative Audits</a:t>
            </a:r>
          </a:p>
          <a:p>
            <a:pPr marL="171450" lvl="1" indent="-171450" defTabSz="755650">
              <a:spcAft>
                <a:spcPts val="0"/>
              </a:spcAft>
              <a:buFontTx/>
              <a:buChar char="•"/>
            </a:pPr>
            <a:r>
              <a:rPr lang="en-US" dirty="0">
                <a:latin typeface="+mj-lt"/>
              </a:rPr>
              <a:t>Module 6 -  Closing</a:t>
            </a:r>
          </a:p>
        </p:txBody>
      </p:sp>
      <p:sp>
        <p:nvSpPr>
          <p:cNvPr id="14" name="Freeform 13">
            <a:extLst>
              <a:ext uri="{FF2B5EF4-FFF2-40B4-BE49-F238E27FC236}">
                <a16:creationId xmlns:a16="http://schemas.microsoft.com/office/drawing/2014/main" id="{C59E9DF7-D1CC-E94B-AE9A-570207759C76}"/>
              </a:ext>
            </a:extLst>
          </p:cNvPr>
          <p:cNvSpPr/>
          <p:nvPr/>
        </p:nvSpPr>
        <p:spPr>
          <a:xfrm>
            <a:off x="1837853" y="4869821"/>
            <a:ext cx="8378781" cy="494873"/>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5 – </a:t>
            </a:r>
            <a:r>
              <a:rPr lang="en-US" sz="2000" b="1" dirty="0">
                <a:latin typeface="+mj-lt"/>
              </a:rPr>
              <a:t>April 21,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12:30  p.m. Guyana Time</a:t>
            </a:r>
          </a:p>
        </p:txBody>
      </p:sp>
    </p:spTree>
    <p:extLst>
      <p:ext uri="{BB962C8B-B14F-4D97-AF65-F5344CB8AC3E}">
        <p14:creationId xmlns:p14="http://schemas.microsoft.com/office/powerpoint/2010/main" val="104052767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60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326371418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DC74BE-FE3B-4B48-B9FB-45FDEAEE9ED6}"/>
              </a:ext>
            </a:extLst>
          </p:cNvPr>
          <p:cNvSpPr>
            <a:spLocks noGrp="1"/>
          </p:cNvSpPr>
          <p:nvPr>
            <p:ph sz="half" idx="2"/>
          </p:nvPr>
        </p:nvSpPr>
        <p:spPr>
          <a:xfrm>
            <a:off x="406800" y="1882244"/>
            <a:ext cx="6940298" cy="4146998"/>
          </a:xfrm>
        </p:spPr>
        <p:txBody>
          <a:bodyPr/>
          <a:lstStyle/>
          <a:p>
            <a:r>
              <a:rPr lang="en-US" dirty="0"/>
              <a:t>Walk through of the template together</a:t>
            </a:r>
          </a:p>
          <a:p>
            <a:r>
              <a:rPr lang="en-US" dirty="0"/>
              <a:t>Refer Hand Out # 3</a:t>
            </a:r>
          </a:p>
        </p:txBody>
      </p:sp>
      <p:sp>
        <p:nvSpPr>
          <p:cNvPr id="3" name="Title 2">
            <a:extLst>
              <a:ext uri="{FF2B5EF4-FFF2-40B4-BE49-F238E27FC236}">
                <a16:creationId xmlns:a16="http://schemas.microsoft.com/office/drawing/2014/main" id="{DB8B0C75-4472-AF40-8110-D5FA6BB1CE75}"/>
              </a:ext>
            </a:extLst>
          </p:cNvPr>
          <p:cNvSpPr>
            <a:spLocks noGrp="1"/>
          </p:cNvSpPr>
          <p:nvPr>
            <p:ph type="title"/>
          </p:nvPr>
        </p:nvSpPr>
        <p:spPr>
          <a:xfrm>
            <a:off x="406800" y="365125"/>
            <a:ext cx="6940298" cy="1325563"/>
          </a:xfrm>
        </p:spPr>
        <p:txBody>
          <a:bodyPr/>
          <a:lstStyle/>
          <a:p>
            <a:r>
              <a:rPr lang="en-US" dirty="0"/>
              <a:t>Risk Assessment Template</a:t>
            </a:r>
          </a:p>
        </p:txBody>
      </p:sp>
    </p:spTree>
    <p:extLst>
      <p:ext uri="{BB962C8B-B14F-4D97-AF65-F5344CB8AC3E}">
        <p14:creationId xmlns:p14="http://schemas.microsoft.com/office/powerpoint/2010/main" val="33701135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5620396" y="1689879"/>
            <a:ext cx="6277998" cy="3430436"/>
          </a:xfrm>
        </p:spPr>
        <p:txBody>
          <a:bodyPr/>
          <a:lstStyle/>
          <a:p>
            <a:pPr marL="457200" indent="-457200">
              <a:buFont typeface="Arial" panose="020B0604020202020204" pitchFamily="34" charset="0"/>
              <a:buChar char="•"/>
            </a:pPr>
            <a:r>
              <a:rPr lang="en-ZA" sz="3600" dirty="0"/>
              <a:t>Identification of key players is an essential part of the risk assessment process</a:t>
            </a:r>
          </a:p>
          <a:p>
            <a:pPr marL="457200" indent="-457200">
              <a:buFont typeface="Arial" panose="020B0604020202020204" pitchFamily="34" charset="0"/>
              <a:buChar char="•"/>
            </a:pPr>
            <a:endParaRPr lang="en-ZA" sz="3600" dirty="0"/>
          </a:p>
          <a:p>
            <a:pPr marL="457200" indent="-457200">
              <a:buFont typeface="Arial" panose="020B0604020202020204" pitchFamily="34" charset="0"/>
              <a:buChar char="•"/>
            </a:pPr>
            <a:r>
              <a:rPr lang="en-ZA" sz="3600" dirty="0"/>
              <a:t>It ignites the process of identifying potential auditees</a:t>
            </a:r>
          </a:p>
          <a:p>
            <a:endParaRPr lang="en-US" dirty="0"/>
          </a:p>
        </p:txBody>
      </p:sp>
      <p:sp>
        <p:nvSpPr>
          <p:cNvPr id="15" name="Text Placeholder 14"/>
          <p:cNvSpPr>
            <a:spLocks noGrp="1"/>
          </p:cNvSpPr>
          <p:nvPr>
            <p:ph type="body" sz="quarter" idx="14"/>
          </p:nvPr>
        </p:nvSpPr>
        <p:spPr>
          <a:xfrm>
            <a:off x="479626" y="1689879"/>
            <a:ext cx="3420382" cy="1207433"/>
          </a:xfrm>
        </p:spPr>
        <p:txBody>
          <a:bodyPr>
            <a:noAutofit/>
          </a:bodyPr>
          <a:lstStyle/>
          <a:p>
            <a:r>
              <a:rPr lang="en-US" sz="4400" dirty="0">
                <a:solidFill>
                  <a:schemeClr val="accent4">
                    <a:lumMod val="75000"/>
                  </a:schemeClr>
                </a:solidFill>
              </a:rPr>
              <a:t>Identification of </a:t>
            </a:r>
          </a:p>
        </p:txBody>
      </p:sp>
      <p:sp>
        <p:nvSpPr>
          <p:cNvPr id="10" name="Text Placeholder 14">
            <a:extLst>
              <a:ext uri="{FF2B5EF4-FFF2-40B4-BE49-F238E27FC236}">
                <a16:creationId xmlns:a16="http://schemas.microsoft.com/office/drawing/2014/main" id="{6D527FE6-A570-464A-A564-004B099B99DC}"/>
              </a:ext>
            </a:extLst>
          </p:cNvPr>
          <p:cNvSpPr txBox="1">
            <a:spLocks/>
          </p:cNvSpPr>
          <p:nvPr/>
        </p:nvSpPr>
        <p:spPr>
          <a:xfrm>
            <a:off x="479626" y="3239564"/>
            <a:ext cx="3420382" cy="120743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4400" dirty="0">
              <a:solidFill>
                <a:srgbClr val="FF0000"/>
              </a:solidFill>
            </a:endParaRPr>
          </a:p>
        </p:txBody>
      </p:sp>
      <p:sp>
        <p:nvSpPr>
          <p:cNvPr id="8" name="Text Placeholder 14">
            <a:extLst>
              <a:ext uri="{FF2B5EF4-FFF2-40B4-BE49-F238E27FC236}">
                <a16:creationId xmlns:a16="http://schemas.microsoft.com/office/drawing/2014/main" id="{CB81923A-1AF0-4882-86BC-A35720C4FA52}"/>
              </a:ext>
            </a:extLst>
          </p:cNvPr>
          <p:cNvSpPr txBox="1">
            <a:spLocks/>
          </p:cNvSpPr>
          <p:nvPr/>
        </p:nvSpPr>
        <p:spPr>
          <a:xfrm>
            <a:off x="479626" y="3239563"/>
            <a:ext cx="3420382" cy="120743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dirty="0">
                <a:solidFill>
                  <a:schemeClr val="accent4">
                    <a:lumMod val="75000"/>
                  </a:schemeClr>
                </a:solidFill>
              </a:rPr>
              <a:t>Key Players</a:t>
            </a:r>
          </a:p>
        </p:txBody>
      </p:sp>
    </p:spTree>
    <p:extLst>
      <p:ext uri="{BB962C8B-B14F-4D97-AF65-F5344CB8AC3E}">
        <p14:creationId xmlns:p14="http://schemas.microsoft.com/office/powerpoint/2010/main" val="41899712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Placeholder 49"/>
          <p:cNvSpPr>
            <a:spLocks noGrp="1"/>
          </p:cNvSpPr>
          <p:nvPr>
            <p:ph type="body" sz="quarter" idx="17"/>
          </p:nvPr>
        </p:nvSpPr>
        <p:spPr>
          <a:xfrm>
            <a:off x="2626760" y="904732"/>
            <a:ext cx="7421365" cy="502194"/>
          </a:xfrm>
        </p:spPr>
        <p:txBody>
          <a:bodyPr/>
          <a:lstStyle/>
          <a:p>
            <a:r>
              <a:rPr lang="en-US" dirty="0"/>
              <a:t>Identification of Key Players</a:t>
            </a:r>
          </a:p>
        </p:txBody>
      </p:sp>
      <p:sp>
        <p:nvSpPr>
          <p:cNvPr id="53" name="Text Placeholder 52"/>
          <p:cNvSpPr>
            <a:spLocks noGrp="1"/>
          </p:cNvSpPr>
          <p:nvPr>
            <p:ph type="body" sz="quarter" idx="20"/>
          </p:nvPr>
        </p:nvSpPr>
        <p:spPr>
          <a:xfrm>
            <a:off x="1388001" y="1839074"/>
            <a:ext cx="1989470" cy="3932030"/>
          </a:xfrm>
        </p:spPr>
        <p:txBody>
          <a:bodyPr/>
          <a:lstStyle/>
          <a:p>
            <a:r>
              <a:rPr lang="en-ZA" sz="3200" b="0" dirty="0"/>
              <a:t>Who are the key players in the sector?</a:t>
            </a:r>
            <a:endParaRPr lang="en-US" sz="3200" b="0" dirty="0"/>
          </a:p>
          <a:p>
            <a:endParaRPr lang="en-US" dirty="0"/>
          </a:p>
        </p:txBody>
      </p:sp>
      <p:sp>
        <p:nvSpPr>
          <p:cNvPr id="54" name="Text Placeholder 53"/>
          <p:cNvSpPr>
            <a:spLocks noGrp="1"/>
          </p:cNvSpPr>
          <p:nvPr>
            <p:ph type="body" sz="quarter" idx="21"/>
          </p:nvPr>
        </p:nvSpPr>
        <p:spPr>
          <a:xfrm>
            <a:off x="5059569" y="2079896"/>
            <a:ext cx="1989470" cy="3691208"/>
          </a:xfrm>
        </p:spPr>
        <p:txBody>
          <a:bodyPr/>
          <a:lstStyle/>
          <a:p>
            <a:r>
              <a:rPr lang="en-ZA" sz="3200" b="0" dirty="0"/>
              <a:t>How are they involved in the sector? </a:t>
            </a:r>
            <a:endParaRPr lang="en-US" sz="3200" b="0" dirty="0"/>
          </a:p>
          <a:p>
            <a:endParaRPr lang="en-US" dirty="0"/>
          </a:p>
        </p:txBody>
      </p:sp>
      <p:sp>
        <p:nvSpPr>
          <p:cNvPr id="55" name="Text Placeholder 54"/>
          <p:cNvSpPr>
            <a:spLocks noGrp="1"/>
          </p:cNvSpPr>
          <p:nvPr>
            <p:ph type="body" sz="quarter" idx="22"/>
          </p:nvPr>
        </p:nvSpPr>
        <p:spPr>
          <a:xfrm>
            <a:off x="8923826" y="2101266"/>
            <a:ext cx="1989470" cy="3691208"/>
          </a:xfrm>
        </p:spPr>
        <p:txBody>
          <a:bodyPr/>
          <a:lstStyle/>
          <a:p>
            <a:r>
              <a:rPr lang="en-ZA" sz="3200" b="0" dirty="0"/>
              <a:t>When are their roles required?</a:t>
            </a:r>
            <a:endParaRPr lang="en-US" sz="3200" b="0" dirty="0"/>
          </a:p>
          <a:p>
            <a:endParaRPr lang="en-US" dirty="0"/>
          </a:p>
        </p:txBody>
      </p:sp>
    </p:spTree>
    <p:extLst>
      <p:ext uri="{BB962C8B-B14F-4D97-AF65-F5344CB8AC3E}">
        <p14:creationId xmlns:p14="http://schemas.microsoft.com/office/powerpoint/2010/main" val="280322385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sz="half" idx="2"/>
          </p:nvPr>
        </p:nvSpPr>
        <p:spPr/>
        <p:txBody>
          <a:bodyPr>
            <a:normAutofit/>
          </a:bodyPr>
          <a:lstStyle/>
          <a:p>
            <a:r>
              <a:rPr lang="en-US" sz="4400" dirty="0">
                <a:solidFill>
                  <a:schemeClr val="tx2"/>
                </a:solidFill>
              </a:rPr>
              <a:t>Identify relevant </a:t>
            </a:r>
            <a:r>
              <a:rPr lang="en-US" sz="4400" dirty="0">
                <a:solidFill>
                  <a:schemeClr val="accent1"/>
                </a:solidFill>
              </a:rPr>
              <a:t>Guyana specific</a:t>
            </a:r>
            <a:r>
              <a:rPr lang="en-US" sz="4400" dirty="0">
                <a:solidFill>
                  <a:schemeClr val="tx2"/>
                </a:solidFill>
              </a:rPr>
              <a:t> role players along the EI Value Chain</a:t>
            </a:r>
          </a:p>
          <a:p>
            <a:r>
              <a:rPr lang="en-US" sz="4400" dirty="0">
                <a:solidFill>
                  <a:schemeClr val="tx2"/>
                </a:solidFill>
              </a:rPr>
              <a:t>Identify the 5 most important ones</a:t>
            </a:r>
          </a:p>
          <a:p>
            <a:pPr marL="0" indent="0">
              <a:buNone/>
            </a:pPr>
            <a:endParaRPr lang="en-US" sz="4400" dirty="0">
              <a:solidFill>
                <a:schemeClr val="tx2"/>
              </a:solidFill>
            </a:endParaRPr>
          </a:p>
        </p:txBody>
      </p:sp>
      <p:sp>
        <p:nvSpPr>
          <p:cNvPr id="2" name="Title 1">
            <a:extLst>
              <a:ext uri="{FF2B5EF4-FFF2-40B4-BE49-F238E27FC236}">
                <a16:creationId xmlns:a16="http://schemas.microsoft.com/office/drawing/2014/main" id="{351D5F3E-7019-8241-BCE3-C9ABD5A9BA0D}"/>
              </a:ext>
            </a:extLst>
          </p:cNvPr>
          <p:cNvSpPr>
            <a:spLocks noGrp="1"/>
          </p:cNvSpPr>
          <p:nvPr>
            <p:ph type="title"/>
          </p:nvPr>
        </p:nvSpPr>
        <p:spPr/>
        <p:txBody>
          <a:bodyPr/>
          <a:lstStyle/>
          <a:p>
            <a:r>
              <a:rPr lang="en-US" dirty="0"/>
              <a:t>Risk Assessment Activity</a:t>
            </a:r>
          </a:p>
        </p:txBody>
      </p:sp>
      <p:sp>
        <p:nvSpPr>
          <p:cNvPr id="15" name="Text Placeholder 14"/>
          <p:cNvSpPr>
            <a:spLocks noGrp="1"/>
          </p:cNvSpPr>
          <p:nvPr>
            <p:ph type="body" sz="quarter" idx="11"/>
          </p:nvPr>
        </p:nvSpPr>
        <p:spPr/>
        <p:txBody>
          <a:bodyPr/>
          <a:lstStyle/>
          <a:p>
            <a:r>
              <a:rPr lang="en-US" sz="3600" b="0" dirty="0"/>
              <a:t>15 minutes</a:t>
            </a:r>
          </a:p>
        </p:txBody>
      </p:sp>
    </p:spTree>
    <p:extLst>
      <p:ext uri="{BB962C8B-B14F-4D97-AF65-F5344CB8AC3E}">
        <p14:creationId xmlns:p14="http://schemas.microsoft.com/office/powerpoint/2010/main" val="29755980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860AA3-8F56-7D4E-A658-67DF06873013}"/>
              </a:ext>
            </a:extLst>
          </p:cNvPr>
          <p:cNvSpPr>
            <a:spLocks noGrp="1"/>
          </p:cNvSpPr>
          <p:nvPr>
            <p:ph type="title"/>
          </p:nvPr>
        </p:nvSpPr>
        <p:spPr/>
        <p:txBody>
          <a:bodyPr/>
          <a:lstStyle/>
          <a:p>
            <a:r>
              <a:rPr lang="en-US" dirty="0"/>
              <a:t>Stage 1- Key Players</a:t>
            </a:r>
          </a:p>
        </p:txBody>
      </p:sp>
      <p:graphicFrame>
        <p:nvGraphicFramePr>
          <p:cNvPr id="8" name="Content Placeholder 7">
            <a:extLst>
              <a:ext uri="{FF2B5EF4-FFF2-40B4-BE49-F238E27FC236}">
                <a16:creationId xmlns:a16="http://schemas.microsoft.com/office/drawing/2014/main" id="{E9978280-F351-3946-B031-A3205CFA64C5}"/>
              </a:ext>
            </a:extLst>
          </p:cNvPr>
          <p:cNvGraphicFramePr>
            <a:graphicFrameLocks noGrp="1"/>
          </p:cNvGraphicFramePr>
          <p:nvPr>
            <p:ph sz="half" idx="2"/>
          </p:nvPr>
        </p:nvGraphicFramePr>
        <p:xfrm>
          <a:off x="0" y="1690688"/>
          <a:ext cx="10086975" cy="42036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27377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5620396" y="1689879"/>
            <a:ext cx="6277998" cy="3430436"/>
          </a:xfrm>
        </p:spPr>
        <p:txBody>
          <a:bodyPr/>
          <a:lstStyle/>
          <a:p>
            <a:pPr marL="457200" indent="-457200">
              <a:buFont typeface="Arial" panose="020B0604020202020204" pitchFamily="34" charset="0"/>
              <a:buChar char="•"/>
            </a:pPr>
            <a:r>
              <a:rPr lang="en-ZA" sz="3200" dirty="0"/>
              <a:t>What are their risks in the sector?</a:t>
            </a:r>
            <a:endParaRPr lang="en-US" sz="3200" dirty="0"/>
          </a:p>
          <a:p>
            <a:pPr marL="457200" indent="-457200">
              <a:buFont typeface="Arial" panose="020B0604020202020204" pitchFamily="34" charset="0"/>
              <a:buChar char="•"/>
            </a:pPr>
            <a:r>
              <a:rPr lang="en-ZA" sz="3200" dirty="0"/>
              <a:t>Use the EI Value Chain to identify risks across the seven steps</a:t>
            </a:r>
          </a:p>
          <a:p>
            <a:pPr marL="1143000" lvl="1" indent="-457200"/>
            <a:r>
              <a:rPr lang="en-ZA" sz="3200" dirty="0"/>
              <a:t>Template on Risk Identification</a:t>
            </a:r>
          </a:p>
          <a:p>
            <a:endParaRPr lang="en-ZA" dirty="0"/>
          </a:p>
          <a:p>
            <a:endParaRPr lang="en-US" dirty="0"/>
          </a:p>
        </p:txBody>
      </p:sp>
      <p:sp>
        <p:nvSpPr>
          <p:cNvPr id="15" name="Text Placeholder 14"/>
          <p:cNvSpPr>
            <a:spLocks noGrp="1"/>
          </p:cNvSpPr>
          <p:nvPr>
            <p:ph type="body" sz="quarter" idx="14"/>
          </p:nvPr>
        </p:nvSpPr>
        <p:spPr>
          <a:xfrm>
            <a:off x="479626" y="1689879"/>
            <a:ext cx="3420382" cy="1207433"/>
          </a:xfrm>
        </p:spPr>
        <p:txBody>
          <a:bodyPr>
            <a:noAutofit/>
          </a:bodyPr>
          <a:lstStyle/>
          <a:p>
            <a:r>
              <a:rPr lang="en-US" sz="4400" dirty="0">
                <a:solidFill>
                  <a:schemeClr val="accent4">
                    <a:lumMod val="75000"/>
                  </a:schemeClr>
                </a:solidFill>
              </a:rPr>
              <a:t>RISK</a:t>
            </a:r>
          </a:p>
        </p:txBody>
      </p:sp>
      <p:sp>
        <p:nvSpPr>
          <p:cNvPr id="10" name="Text Placeholder 14">
            <a:extLst>
              <a:ext uri="{FF2B5EF4-FFF2-40B4-BE49-F238E27FC236}">
                <a16:creationId xmlns:a16="http://schemas.microsoft.com/office/drawing/2014/main" id="{6D527FE6-A570-464A-A564-004B099B99DC}"/>
              </a:ext>
            </a:extLst>
          </p:cNvPr>
          <p:cNvSpPr txBox="1">
            <a:spLocks/>
          </p:cNvSpPr>
          <p:nvPr/>
        </p:nvSpPr>
        <p:spPr>
          <a:xfrm>
            <a:off x="479626" y="3239564"/>
            <a:ext cx="3420382" cy="120743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dirty="0">
                <a:solidFill>
                  <a:schemeClr val="accent4">
                    <a:lumMod val="75000"/>
                  </a:schemeClr>
                </a:solidFill>
              </a:rPr>
              <a:t>Identification</a:t>
            </a:r>
          </a:p>
        </p:txBody>
      </p:sp>
    </p:spTree>
    <p:extLst>
      <p:ext uri="{BB962C8B-B14F-4D97-AF65-F5344CB8AC3E}">
        <p14:creationId xmlns:p14="http://schemas.microsoft.com/office/powerpoint/2010/main" val="90764765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a:xfrm>
            <a:off x="8218871" y="4567278"/>
            <a:ext cx="3365563" cy="720000"/>
          </a:xfrm>
        </p:spPr>
        <p:txBody>
          <a:bodyPr/>
          <a:lstStyle/>
          <a:p>
            <a:r>
              <a:rPr lang="en-US" b="0" dirty="0"/>
              <a:t>Hand Out # 5 </a:t>
            </a:r>
          </a:p>
          <a:p>
            <a:r>
              <a:rPr lang="en-US" b="0" dirty="0"/>
              <a:t>5 Groups</a:t>
            </a:r>
          </a:p>
          <a:p>
            <a:r>
              <a:rPr lang="en-US" b="0" dirty="0"/>
              <a:t>120 minutes</a:t>
            </a:r>
          </a:p>
        </p:txBody>
      </p:sp>
      <p:sp>
        <p:nvSpPr>
          <p:cNvPr id="16" name="Text Placeholder 15"/>
          <p:cNvSpPr>
            <a:spLocks noGrp="1"/>
          </p:cNvSpPr>
          <p:nvPr>
            <p:ph sz="half" idx="2"/>
          </p:nvPr>
        </p:nvSpPr>
        <p:spPr/>
        <p:txBody>
          <a:bodyPr>
            <a:normAutofit fontScale="92500" lnSpcReduction="20000"/>
          </a:bodyPr>
          <a:lstStyle/>
          <a:p>
            <a:pPr marL="0" indent="0">
              <a:buNone/>
            </a:pPr>
            <a:r>
              <a:rPr lang="en-US" sz="4400" dirty="0"/>
              <a:t>Using the </a:t>
            </a:r>
            <a:r>
              <a:rPr lang="en-US" sz="4400" dirty="0">
                <a:solidFill>
                  <a:srgbClr val="5A7D79"/>
                </a:solidFill>
              </a:rPr>
              <a:t>Risk Assessment Template</a:t>
            </a:r>
            <a:r>
              <a:rPr lang="en-US" sz="4400" dirty="0"/>
              <a:t>, identify </a:t>
            </a:r>
          </a:p>
          <a:p>
            <a:r>
              <a:rPr lang="en-US" sz="4400" dirty="0"/>
              <a:t>For the 5 selected key players</a:t>
            </a:r>
          </a:p>
          <a:p>
            <a:r>
              <a:rPr lang="en-US" sz="4400" dirty="0"/>
              <a:t>Each group will be assigned one player</a:t>
            </a:r>
          </a:p>
          <a:p>
            <a:r>
              <a:rPr lang="en-US" sz="3600" dirty="0"/>
              <a:t>Identify risks for each player along the EI Value chain</a:t>
            </a:r>
          </a:p>
          <a:p>
            <a:r>
              <a:rPr lang="en-US" sz="3600" dirty="0"/>
              <a:t>Nominated spokesperson to present</a:t>
            </a:r>
          </a:p>
        </p:txBody>
      </p:sp>
      <p:sp>
        <p:nvSpPr>
          <p:cNvPr id="2" name="Title 1">
            <a:extLst>
              <a:ext uri="{FF2B5EF4-FFF2-40B4-BE49-F238E27FC236}">
                <a16:creationId xmlns:a16="http://schemas.microsoft.com/office/drawing/2014/main" id="{351D5F3E-7019-8241-BCE3-C9ABD5A9BA0D}"/>
              </a:ext>
            </a:extLst>
          </p:cNvPr>
          <p:cNvSpPr>
            <a:spLocks noGrp="1"/>
          </p:cNvSpPr>
          <p:nvPr>
            <p:ph type="title"/>
          </p:nvPr>
        </p:nvSpPr>
        <p:spPr/>
        <p:txBody>
          <a:bodyPr/>
          <a:lstStyle/>
          <a:p>
            <a:r>
              <a:rPr lang="en-US" dirty="0"/>
              <a:t>Risk Assessment Activity</a:t>
            </a:r>
          </a:p>
        </p:txBody>
      </p:sp>
    </p:spTree>
    <p:extLst>
      <p:ext uri="{BB962C8B-B14F-4D97-AF65-F5344CB8AC3E}">
        <p14:creationId xmlns:p14="http://schemas.microsoft.com/office/powerpoint/2010/main" val="121123641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B1A40-F37F-8A43-9E0E-FA26D1EE3768}"/>
              </a:ext>
            </a:extLst>
          </p:cNvPr>
          <p:cNvSpPr>
            <a:spLocks noGrp="1"/>
          </p:cNvSpPr>
          <p:nvPr>
            <p:ph type="title"/>
          </p:nvPr>
        </p:nvSpPr>
        <p:spPr>
          <a:xfrm>
            <a:off x="995860" y="363600"/>
            <a:ext cx="10515600" cy="1325563"/>
          </a:xfrm>
        </p:spPr>
        <p:txBody>
          <a:bodyPr anchor="ctr">
            <a:normAutofit/>
          </a:bodyPr>
          <a:lstStyle/>
          <a:p>
            <a:r>
              <a:rPr lang="en-US" dirty="0"/>
              <a:t>Any questions?</a:t>
            </a:r>
          </a:p>
        </p:txBody>
      </p:sp>
      <p:pic>
        <p:nvPicPr>
          <p:cNvPr id="5" name="Picture 4" descr="3D black question marks with one yellow question mark">
            <a:extLst>
              <a:ext uri="{FF2B5EF4-FFF2-40B4-BE49-F238E27FC236}">
                <a16:creationId xmlns:a16="http://schemas.microsoft.com/office/drawing/2014/main" id="{ABE846F8-8886-166F-1531-E145BEC40B6C}"/>
              </a:ext>
            </a:extLst>
          </p:cNvPr>
          <p:cNvPicPr>
            <a:picLocks noChangeAspect="1"/>
          </p:cNvPicPr>
          <p:nvPr/>
        </p:nvPicPr>
        <p:blipFill rotWithShape="1">
          <a:blip r:embed="rId2"/>
          <a:srcRect l="6520" r="2" b="2"/>
          <a:stretch/>
        </p:blipFill>
        <p:spPr>
          <a:xfrm>
            <a:off x="995860" y="1825625"/>
            <a:ext cx="10515600" cy="4105893"/>
          </a:xfrm>
          <a:prstGeom prst="rect">
            <a:avLst/>
          </a:prstGeom>
          <a:noFill/>
        </p:spPr>
      </p:pic>
      <p:sp>
        <p:nvSpPr>
          <p:cNvPr id="9" name="Slide Number Placeholder 3">
            <a:extLst>
              <a:ext uri="{FF2B5EF4-FFF2-40B4-BE49-F238E27FC236}">
                <a16:creationId xmlns:a16="http://schemas.microsoft.com/office/drawing/2014/main" id="{94448E63-19CC-A3B4-8505-75B42EB48647}"/>
              </a:ext>
            </a:extLst>
          </p:cNvPr>
          <p:cNvSpPr>
            <a:spLocks noGrp="1"/>
          </p:cNvSpPr>
          <p:nvPr>
            <p:ph type="sldNum" sz="quarter" idx="4"/>
          </p:nvPr>
        </p:nvSpPr>
        <p:spPr>
          <a:xfrm>
            <a:off x="401265" y="6447905"/>
            <a:ext cx="467415" cy="365125"/>
          </a:xfrm>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F3354DC7-9D16-AB48-ACAA-9F492DB95213}"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158</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2062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Congratulations! You have completed Day 3!</a:t>
            </a:r>
          </a:p>
        </p:txBody>
      </p:sp>
    </p:spTree>
    <p:extLst>
      <p:ext uri="{BB962C8B-B14F-4D97-AF65-F5344CB8AC3E}">
        <p14:creationId xmlns:p14="http://schemas.microsoft.com/office/powerpoint/2010/main" val="1121278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6FCD1-3846-8D46-AB71-C3C60841F31E}"/>
              </a:ext>
            </a:extLst>
          </p:cNvPr>
          <p:cNvSpPr>
            <a:spLocks noGrp="1"/>
          </p:cNvSpPr>
          <p:nvPr>
            <p:ph type="title"/>
          </p:nvPr>
        </p:nvSpPr>
        <p:spPr/>
        <p:txBody>
          <a:bodyPr/>
          <a:lstStyle/>
          <a:p>
            <a:r>
              <a:rPr lang="en-US" dirty="0"/>
              <a:t>Ground Rules</a:t>
            </a:r>
          </a:p>
        </p:txBody>
      </p:sp>
      <p:sp>
        <p:nvSpPr>
          <p:cNvPr id="3" name="Content Placeholder 2">
            <a:extLst>
              <a:ext uri="{FF2B5EF4-FFF2-40B4-BE49-F238E27FC236}">
                <a16:creationId xmlns:a16="http://schemas.microsoft.com/office/drawing/2014/main" id="{9D57C0A3-4C83-4142-AE7E-4C070ECD1979}"/>
              </a:ext>
            </a:extLst>
          </p:cNvPr>
          <p:cNvSpPr>
            <a:spLocks noGrp="1"/>
          </p:cNvSpPr>
          <p:nvPr>
            <p:ph sz="half" idx="2"/>
          </p:nvPr>
        </p:nvSpPr>
        <p:spPr/>
        <p:txBody>
          <a:bodyPr/>
          <a:lstStyle/>
          <a:p>
            <a:r>
              <a:rPr lang="en-US" sz="2800" dirty="0"/>
              <a:t>Confidentiality</a:t>
            </a:r>
          </a:p>
          <a:p>
            <a:r>
              <a:rPr lang="en-US" sz="2800" dirty="0"/>
              <a:t>Timeliness</a:t>
            </a:r>
          </a:p>
          <a:p>
            <a:r>
              <a:rPr lang="en-US" sz="2800" dirty="0"/>
              <a:t>Respectfulness</a:t>
            </a:r>
          </a:p>
          <a:p>
            <a:r>
              <a:rPr lang="en-US" sz="2800" dirty="0"/>
              <a:t>Resist emails and other distractions</a:t>
            </a:r>
          </a:p>
          <a:p>
            <a:r>
              <a:rPr lang="en-US" sz="2800" dirty="0"/>
              <a:t>Active Listening</a:t>
            </a:r>
          </a:p>
          <a:p>
            <a:r>
              <a:rPr lang="en-US" sz="2800" dirty="0"/>
              <a:t>Absences – notify </a:t>
            </a:r>
            <a:r>
              <a:rPr lang="en-US" sz="2800" dirty="0" err="1"/>
              <a:t>Sherazade</a:t>
            </a:r>
            <a:r>
              <a:rPr lang="en-US" sz="2800" dirty="0"/>
              <a:t> and </a:t>
            </a:r>
            <a:r>
              <a:rPr lang="en-US" sz="2800" dirty="0" err="1"/>
              <a:t>Reona</a:t>
            </a:r>
            <a:endParaRPr lang="en-US" sz="2800" dirty="0"/>
          </a:p>
        </p:txBody>
      </p:sp>
      <p:pic>
        <p:nvPicPr>
          <p:cNvPr id="4" name="Picture 3">
            <a:extLst>
              <a:ext uri="{FF2B5EF4-FFF2-40B4-BE49-F238E27FC236}">
                <a16:creationId xmlns:a16="http://schemas.microsoft.com/office/drawing/2014/main" id="{C1341A72-BD44-5C48-9A3B-B10E36EF0B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9423" y="218701"/>
            <a:ext cx="3118203" cy="2305797"/>
          </a:xfrm>
          <a:prstGeom prst="rect">
            <a:avLst/>
          </a:prstGeom>
          <a:noFill/>
        </p:spPr>
      </p:pic>
    </p:spTree>
    <p:extLst>
      <p:ext uri="{BB962C8B-B14F-4D97-AF65-F5344CB8AC3E}">
        <p14:creationId xmlns:p14="http://schemas.microsoft.com/office/powerpoint/2010/main" val="417562607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Welcome to Day 4</a:t>
            </a:r>
          </a:p>
        </p:txBody>
      </p:sp>
    </p:spTree>
    <p:extLst>
      <p:ext uri="{BB962C8B-B14F-4D97-AF65-F5344CB8AC3E}">
        <p14:creationId xmlns:p14="http://schemas.microsoft.com/office/powerpoint/2010/main" val="12038530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105508" y="-113899"/>
            <a:ext cx="10515600" cy="1325563"/>
          </a:xfrm>
        </p:spPr>
        <p:txBody>
          <a:bodyPr/>
          <a:lstStyle/>
          <a:p>
            <a:r>
              <a:rPr lang="en-US" dirty="0"/>
              <a:t>Agenda</a:t>
            </a:r>
          </a:p>
        </p:txBody>
      </p:sp>
      <p:grpSp>
        <p:nvGrpSpPr>
          <p:cNvPr id="4" name="Group 3">
            <a:extLst>
              <a:ext uri="{FF2B5EF4-FFF2-40B4-BE49-F238E27FC236}">
                <a16:creationId xmlns:a16="http://schemas.microsoft.com/office/drawing/2014/main" id="{671A60CB-344D-C243-A10F-FBD5018B4275}"/>
              </a:ext>
            </a:extLst>
          </p:cNvPr>
          <p:cNvGrpSpPr/>
          <p:nvPr/>
        </p:nvGrpSpPr>
        <p:grpSpPr>
          <a:xfrm>
            <a:off x="1297954" y="745663"/>
            <a:ext cx="10571865" cy="4157404"/>
            <a:chOff x="1140337" y="1154605"/>
            <a:chExt cx="10686308" cy="4974687"/>
          </a:xfrm>
        </p:grpSpPr>
        <p:sp>
          <p:nvSpPr>
            <p:cNvPr id="5" name="Freeform 4">
              <a:extLst>
                <a:ext uri="{FF2B5EF4-FFF2-40B4-BE49-F238E27FC236}">
                  <a16:creationId xmlns:a16="http://schemas.microsoft.com/office/drawing/2014/main" id="{B2619006-9E0F-CA47-985F-F3B4516067CC}"/>
                </a:ext>
              </a:extLst>
            </p:cNvPr>
            <p:cNvSpPr/>
            <p:nvPr/>
          </p:nvSpPr>
          <p:spPr>
            <a:xfrm>
              <a:off x="1197212" y="1378006"/>
              <a:ext cx="10629433" cy="1418205"/>
            </a:xfrm>
            <a:custGeom>
              <a:avLst/>
              <a:gdLst>
                <a:gd name="connsiteX0" fmla="*/ 0 w 9777413"/>
                <a:gd name="connsiteY0" fmla="*/ 0 h 1152900"/>
                <a:gd name="connsiteX1" fmla="*/ 9777413 w 9777413"/>
                <a:gd name="connsiteY1" fmla="*/ 0 h 1152900"/>
                <a:gd name="connsiteX2" fmla="*/ 9777413 w 9777413"/>
                <a:gd name="connsiteY2" fmla="*/ 1152900 h 1152900"/>
                <a:gd name="connsiteX3" fmla="*/ 0 w 9777413"/>
                <a:gd name="connsiteY3" fmla="*/ 1152900 h 1152900"/>
                <a:gd name="connsiteX4" fmla="*/ 0 w 9777413"/>
                <a:gd name="connsiteY4" fmla="*/ 0 h 115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152900">
                  <a:moveTo>
                    <a:pt x="0" y="0"/>
                  </a:moveTo>
                  <a:lnTo>
                    <a:pt x="9777413" y="0"/>
                  </a:lnTo>
                  <a:lnTo>
                    <a:pt x="9777413" y="1152900"/>
                  </a:lnTo>
                  <a:lnTo>
                    <a:pt x="0" y="11529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Aft>
                  <a:spcPts val="0"/>
                </a:spcAft>
                <a:buFont typeface="Arial" panose="020B0604020202020204" pitchFamily="34" charset="0"/>
                <a:buChar char="•"/>
              </a:pPr>
              <a:r>
                <a:rPr lang="en-US" dirty="0">
                  <a:latin typeface="+mj-lt"/>
                </a:rPr>
                <a:t>Module 1 – Course Introduction                             </a:t>
              </a:r>
            </a:p>
            <a:p>
              <a:pPr marL="171450" lvl="1" indent="-171450" algn="l" defTabSz="755650">
                <a:spcBef>
                  <a:spcPct val="0"/>
                </a:spcBef>
                <a:spcAft>
                  <a:spcPts val="0"/>
                </a:spcAft>
                <a:buChar char="•"/>
              </a:pPr>
              <a:r>
                <a:rPr lang="en-US" kern="1200" dirty="0">
                  <a:latin typeface="+mj-lt"/>
                </a:rPr>
                <a:t>Module 2 – Introduction to Extractive Industries</a:t>
              </a:r>
            </a:p>
            <a:p>
              <a:pPr marL="171450" lvl="1" indent="-171450" algn="l" defTabSz="755650">
                <a:spcBef>
                  <a:spcPct val="0"/>
                </a:spcBef>
                <a:spcAft>
                  <a:spcPts val="0"/>
                </a:spcAft>
                <a:buChar char="•"/>
              </a:pPr>
              <a:r>
                <a:rPr lang="en-US" kern="1200" dirty="0">
                  <a:latin typeface="+mj-lt"/>
                </a:rPr>
                <a:t>Module 3 – Value Chain and Key Players</a:t>
              </a:r>
            </a:p>
          </p:txBody>
        </p:sp>
        <p:sp>
          <p:nvSpPr>
            <p:cNvPr id="6" name="Freeform 5">
              <a:extLst>
                <a:ext uri="{FF2B5EF4-FFF2-40B4-BE49-F238E27FC236}">
                  <a16:creationId xmlns:a16="http://schemas.microsoft.com/office/drawing/2014/main" id="{CDD27448-4AD9-0C4C-BBE3-9BFE73F8AC4F}"/>
                </a:ext>
              </a:extLst>
            </p:cNvPr>
            <p:cNvSpPr/>
            <p:nvPr/>
          </p:nvSpPr>
          <p:spPr>
            <a:xfrm>
              <a:off x="1705040" y="1154605"/>
              <a:ext cx="8469485" cy="601645"/>
            </a:xfrm>
            <a:custGeom>
              <a:avLst/>
              <a:gdLst>
                <a:gd name="connsiteX0" fmla="*/ 0 w 7576996"/>
                <a:gd name="connsiteY0" fmla="*/ 118082 h 708480"/>
                <a:gd name="connsiteX1" fmla="*/ 118082 w 7576996"/>
                <a:gd name="connsiteY1" fmla="*/ 0 h 708480"/>
                <a:gd name="connsiteX2" fmla="*/ 7458914 w 7576996"/>
                <a:gd name="connsiteY2" fmla="*/ 0 h 708480"/>
                <a:gd name="connsiteX3" fmla="*/ 7576996 w 7576996"/>
                <a:gd name="connsiteY3" fmla="*/ 118082 h 708480"/>
                <a:gd name="connsiteX4" fmla="*/ 7576996 w 7576996"/>
                <a:gd name="connsiteY4" fmla="*/ 590398 h 708480"/>
                <a:gd name="connsiteX5" fmla="*/ 7458914 w 7576996"/>
                <a:gd name="connsiteY5" fmla="*/ 708480 h 708480"/>
                <a:gd name="connsiteX6" fmla="*/ 118082 w 7576996"/>
                <a:gd name="connsiteY6" fmla="*/ 708480 h 708480"/>
                <a:gd name="connsiteX7" fmla="*/ 0 w 7576996"/>
                <a:gd name="connsiteY7" fmla="*/ 590398 h 708480"/>
                <a:gd name="connsiteX8" fmla="*/ 0 w 7576996"/>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76996" h="708480">
                  <a:moveTo>
                    <a:pt x="0" y="118082"/>
                  </a:moveTo>
                  <a:cubicBezTo>
                    <a:pt x="0" y="52867"/>
                    <a:pt x="52867" y="0"/>
                    <a:pt x="118082" y="0"/>
                  </a:cubicBezTo>
                  <a:lnTo>
                    <a:pt x="7458914" y="0"/>
                  </a:lnTo>
                  <a:cubicBezTo>
                    <a:pt x="7524129" y="0"/>
                    <a:pt x="7576996" y="52867"/>
                    <a:pt x="7576996" y="118082"/>
                  </a:cubicBezTo>
                  <a:lnTo>
                    <a:pt x="7576996" y="590398"/>
                  </a:lnTo>
                  <a:cubicBezTo>
                    <a:pt x="7576996" y="655613"/>
                    <a:pt x="7524129" y="708480"/>
                    <a:pt x="7458914"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marL="0" lvl="0" indent="0" algn="l" defTabSz="1066800">
                <a:lnSpc>
                  <a:spcPct val="90000"/>
                </a:lnSpc>
                <a:spcBef>
                  <a:spcPct val="0"/>
                </a:spcBef>
                <a:spcAft>
                  <a:spcPct val="35000"/>
                </a:spcAft>
                <a:buNone/>
              </a:pPr>
              <a:r>
                <a:rPr lang="en-US" sz="2000" b="1" kern="1200" dirty="0">
                  <a:latin typeface="+mj-lt"/>
                </a:rPr>
                <a:t>Day 1 – </a:t>
              </a:r>
              <a:r>
                <a:rPr lang="en-US" sz="2000" b="1" dirty="0">
                  <a:latin typeface="+mj-lt"/>
                </a:rPr>
                <a:t>April 17, 2023 </a:t>
              </a:r>
              <a:r>
                <a:rPr lang="en-CA" sz="2000" b="1" kern="1200" dirty="0">
                  <a:latin typeface="+mj-lt"/>
                </a:rPr>
                <a:t>| </a:t>
              </a:r>
              <a:r>
                <a:rPr lang="en-US" sz="2000" b="1" dirty="0">
                  <a:latin typeface="+mj-lt"/>
                </a:rPr>
                <a:t>9:0</a:t>
              </a:r>
              <a:r>
                <a:rPr lang="en-US" sz="2000" b="1" kern="1200" dirty="0">
                  <a:latin typeface="+mj-lt"/>
                </a:rPr>
                <a:t>0 </a:t>
              </a:r>
              <a:r>
                <a:rPr lang="en-US" sz="2000" b="1" dirty="0">
                  <a:latin typeface="+mj-lt"/>
                </a:rPr>
                <a:t>a</a:t>
              </a:r>
              <a:r>
                <a:rPr lang="en-US" sz="2000" b="1" kern="1200" dirty="0">
                  <a:latin typeface="+mj-lt"/>
                </a:rPr>
                <a:t>.m. – 4:30  p.m. </a:t>
              </a:r>
              <a:r>
                <a:rPr lang="en-US" sz="2000" b="1" dirty="0">
                  <a:latin typeface="+mj-lt"/>
                </a:rPr>
                <a:t>Guyana Time</a:t>
              </a:r>
              <a:endParaRPr lang="en-US" sz="2000" b="1" kern="1200" dirty="0">
                <a:latin typeface="+mj-lt"/>
              </a:endParaRPr>
            </a:p>
          </p:txBody>
        </p:sp>
        <p:sp>
          <p:nvSpPr>
            <p:cNvPr id="7" name="Freeform 6">
              <a:extLst>
                <a:ext uri="{FF2B5EF4-FFF2-40B4-BE49-F238E27FC236}">
                  <a16:creationId xmlns:a16="http://schemas.microsoft.com/office/drawing/2014/main" id="{6DB7E5DD-ABE7-474F-88F9-ED0249E52914}"/>
                </a:ext>
              </a:extLst>
            </p:cNvPr>
            <p:cNvSpPr/>
            <p:nvPr/>
          </p:nvSpPr>
          <p:spPr>
            <a:xfrm>
              <a:off x="1178254" y="2934996"/>
              <a:ext cx="10629433" cy="962954"/>
            </a:xfrm>
            <a:custGeom>
              <a:avLst/>
              <a:gdLst>
                <a:gd name="connsiteX0" fmla="*/ 0 w 9777413"/>
                <a:gd name="connsiteY0" fmla="*/ 0 h 1436400"/>
                <a:gd name="connsiteX1" fmla="*/ 9777413 w 9777413"/>
                <a:gd name="connsiteY1" fmla="*/ 0 h 1436400"/>
                <a:gd name="connsiteX2" fmla="*/ 9777413 w 9777413"/>
                <a:gd name="connsiteY2" fmla="*/ 1436400 h 1436400"/>
                <a:gd name="connsiteX3" fmla="*/ 0 w 9777413"/>
                <a:gd name="connsiteY3" fmla="*/ 1436400 h 1436400"/>
                <a:gd name="connsiteX4" fmla="*/ 0 w 9777413"/>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436400">
                  <a:moveTo>
                    <a:pt x="0" y="0"/>
                  </a:moveTo>
                  <a:lnTo>
                    <a:pt x="9777413" y="0"/>
                  </a:lnTo>
                  <a:lnTo>
                    <a:pt x="9777413" y="1436400"/>
                  </a:lnTo>
                  <a:lnTo>
                    <a:pt x="0" y="1436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algn="l" defTabSz="755650">
                <a:spcBef>
                  <a:spcPct val="0"/>
                </a:spcBef>
                <a:spcAft>
                  <a:spcPts val="0"/>
                </a:spcAft>
                <a:buChar char="•"/>
              </a:pPr>
              <a:r>
                <a:rPr lang="en-US" dirty="0">
                  <a:latin typeface="+mj-lt"/>
                </a:rPr>
                <a:t>Module 3 – Value Chain and Key Players (continued)</a:t>
              </a:r>
              <a:endParaRPr lang="en-US" kern="1200" dirty="0">
                <a:latin typeface="+mj-lt"/>
              </a:endParaRPr>
            </a:p>
          </p:txBody>
        </p:sp>
        <p:sp>
          <p:nvSpPr>
            <p:cNvPr id="8" name="Freeform 7">
              <a:extLst>
                <a:ext uri="{FF2B5EF4-FFF2-40B4-BE49-F238E27FC236}">
                  <a16:creationId xmlns:a16="http://schemas.microsoft.com/office/drawing/2014/main" id="{5792AE44-01A7-8047-A871-AC635F5CBDB2}"/>
                </a:ext>
              </a:extLst>
            </p:cNvPr>
            <p:cNvSpPr/>
            <p:nvPr/>
          </p:nvSpPr>
          <p:spPr>
            <a:xfrm>
              <a:off x="1711011" y="2720985"/>
              <a:ext cx="8853406" cy="601645"/>
            </a:xfrm>
            <a:custGeom>
              <a:avLst/>
              <a:gdLst>
                <a:gd name="connsiteX0" fmla="*/ 0 w 7530045"/>
                <a:gd name="connsiteY0" fmla="*/ 118082 h 708480"/>
                <a:gd name="connsiteX1" fmla="*/ 118082 w 7530045"/>
                <a:gd name="connsiteY1" fmla="*/ 0 h 708480"/>
                <a:gd name="connsiteX2" fmla="*/ 7411963 w 7530045"/>
                <a:gd name="connsiteY2" fmla="*/ 0 h 708480"/>
                <a:gd name="connsiteX3" fmla="*/ 7530045 w 7530045"/>
                <a:gd name="connsiteY3" fmla="*/ 118082 h 708480"/>
                <a:gd name="connsiteX4" fmla="*/ 7530045 w 7530045"/>
                <a:gd name="connsiteY4" fmla="*/ 590398 h 708480"/>
                <a:gd name="connsiteX5" fmla="*/ 7411963 w 7530045"/>
                <a:gd name="connsiteY5" fmla="*/ 708480 h 708480"/>
                <a:gd name="connsiteX6" fmla="*/ 118082 w 7530045"/>
                <a:gd name="connsiteY6" fmla="*/ 708480 h 708480"/>
                <a:gd name="connsiteX7" fmla="*/ 0 w 7530045"/>
                <a:gd name="connsiteY7" fmla="*/ 590398 h 708480"/>
                <a:gd name="connsiteX8" fmla="*/ 0 w 7530045"/>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045" h="708480">
                  <a:moveTo>
                    <a:pt x="0" y="118082"/>
                  </a:moveTo>
                  <a:cubicBezTo>
                    <a:pt x="0" y="52867"/>
                    <a:pt x="52867" y="0"/>
                    <a:pt x="118082" y="0"/>
                  </a:cubicBezTo>
                  <a:lnTo>
                    <a:pt x="7411963" y="0"/>
                  </a:lnTo>
                  <a:cubicBezTo>
                    <a:pt x="7477178" y="0"/>
                    <a:pt x="7530045" y="52867"/>
                    <a:pt x="7530045" y="118082"/>
                  </a:cubicBezTo>
                  <a:lnTo>
                    <a:pt x="7530045" y="590398"/>
                  </a:lnTo>
                  <a:cubicBezTo>
                    <a:pt x="7530045" y="655613"/>
                    <a:pt x="7477178" y="708480"/>
                    <a:pt x="7411963"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2 – </a:t>
              </a:r>
              <a:r>
                <a:rPr lang="en-US" sz="2000" b="1" dirty="0">
                  <a:latin typeface="+mj-lt"/>
                </a:rPr>
                <a:t>April 18, 2023, </a:t>
              </a:r>
              <a:r>
                <a:rPr lang="en-CA" sz="2000" b="1" kern="1200" dirty="0">
                  <a:latin typeface="+mj-lt"/>
                </a:rPr>
                <a:t>| </a:t>
              </a:r>
              <a:r>
                <a:rPr lang="en-US" sz="2000" b="1" dirty="0">
                  <a:latin typeface="+mj-lt"/>
                </a:rPr>
                <a:t>1</a:t>
              </a:r>
              <a:r>
                <a:rPr lang="en-US" sz="2000" b="1" kern="1200" dirty="0">
                  <a:latin typeface="+mj-lt"/>
                </a:rPr>
                <a:t>:30 </a:t>
              </a:r>
              <a:r>
                <a:rPr lang="en-US" sz="2000" b="1" dirty="0">
                  <a:latin typeface="+mj-lt"/>
                </a:rPr>
                <a:t>a</a:t>
              </a:r>
              <a:r>
                <a:rPr lang="en-US" sz="2000" b="1" kern="1200" dirty="0">
                  <a:latin typeface="+mj-lt"/>
                </a:rPr>
                <a:t>.m. – 4:30  p.m. Guyana Time (afternoon only)</a:t>
              </a:r>
            </a:p>
          </p:txBody>
        </p:sp>
        <p:sp>
          <p:nvSpPr>
            <p:cNvPr id="9" name="Freeform 8">
              <a:extLst>
                <a:ext uri="{FF2B5EF4-FFF2-40B4-BE49-F238E27FC236}">
                  <a16:creationId xmlns:a16="http://schemas.microsoft.com/office/drawing/2014/main" id="{4F39A5BC-DB1F-A946-95C8-5B8821F6BAF4}"/>
                </a:ext>
              </a:extLst>
            </p:cNvPr>
            <p:cNvSpPr/>
            <p:nvPr/>
          </p:nvSpPr>
          <p:spPr>
            <a:xfrm>
              <a:off x="1178254" y="4115889"/>
              <a:ext cx="10629433" cy="96295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Bef>
                  <a:spcPct val="0"/>
                </a:spcBef>
                <a:buFontTx/>
                <a:buChar char="•"/>
              </a:pPr>
              <a:r>
                <a:rPr lang="en-US" dirty="0">
                  <a:latin typeface="+mj-lt"/>
                </a:rPr>
                <a:t>Module 3 – Value Chain and Key Players (continued)</a:t>
              </a:r>
              <a:endParaRPr lang="en-US" kern="1200" dirty="0">
                <a:latin typeface="+mj-lt"/>
              </a:endParaRPr>
            </a:p>
            <a:p>
              <a:pPr marL="171450" lvl="1" indent="-171450" defTabSz="755650">
                <a:spcBef>
                  <a:spcPct val="0"/>
                </a:spcBef>
                <a:buFontTx/>
                <a:buChar char="•"/>
              </a:pPr>
              <a:r>
                <a:rPr lang="en-US" dirty="0">
                  <a:latin typeface="+mj-lt"/>
                </a:rPr>
                <a:t>Module 4 – Risk Assessment along the EI Value Chain</a:t>
              </a:r>
            </a:p>
          </p:txBody>
        </p:sp>
        <p:sp>
          <p:nvSpPr>
            <p:cNvPr id="10" name="Freeform 9">
              <a:extLst>
                <a:ext uri="{FF2B5EF4-FFF2-40B4-BE49-F238E27FC236}">
                  <a16:creationId xmlns:a16="http://schemas.microsoft.com/office/drawing/2014/main" id="{3CF72897-F22C-7A4F-BF0F-EDBEBDA9FCB5}"/>
                </a:ext>
              </a:extLst>
            </p:cNvPr>
            <p:cNvSpPr/>
            <p:nvPr/>
          </p:nvSpPr>
          <p:spPr>
            <a:xfrm>
              <a:off x="1742956" y="3768462"/>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defTabSz="1066800">
                <a:lnSpc>
                  <a:spcPct val="90000"/>
                </a:lnSpc>
                <a:spcAft>
                  <a:spcPct val="35000"/>
                </a:spcAft>
              </a:pPr>
              <a:r>
                <a:rPr lang="en-US" sz="2000" b="1" dirty="0">
                  <a:latin typeface="+mj-lt"/>
                </a:rPr>
                <a:t>Day 3 – April 19, 2023</a:t>
              </a:r>
              <a:r>
                <a:rPr lang="en-CA" sz="2000" b="1" dirty="0">
                  <a:latin typeface="+mj-lt"/>
                </a:rPr>
                <a:t>| </a:t>
              </a:r>
              <a:r>
                <a:rPr lang="en-US" sz="2000" b="1" dirty="0">
                  <a:latin typeface="+mj-lt"/>
                </a:rPr>
                <a:t>9:00 a.m. – 4:30  p.m. Guyana Time</a:t>
              </a:r>
            </a:p>
          </p:txBody>
        </p:sp>
        <p:sp>
          <p:nvSpPr>
            <p:cNvPr id="11" name="Freeform 10">
              <a:extLst>
                <a:ext uri="{FF2B5EF4-FFF2-40B4-BE49-F238E27FC236}">
                  <a16:creationId xmlns:a16="http://schemas.microsoft.com/office/drawing/2014/main" id="{C40D5423-14FE-4146-916E-AFE2DA94A4D6}"/>
                </a:ext>
              </a:extLst>
            </p:cNvPr>
            <p:cNvSpPr/>
            <p:nvPr/>
          </p:nvSpPr>
          <p:spPr>
            <a:xfrm>
              <a:off x="1140337" y="5321751"/>
              <a:ext cx="10667350" cy="807541"/>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Risk Assessment along the value chain</a:t>
              </a:r>
            </a:p>
          </p:txBody>
        </p:sp>
        <p:sp>
          <p:nvSpPr>
            <p:cNvPr id="12" name="Freeform 11">
              <a:extLst>
                <a:ext uri="{FF2B5EF4-FFF2-40B4-BE49-F238E27FC236}">
                  <a16:creationId xmlns:a16="http://schemas.microsoft.com/office/drawing/2014/main" id="{0FCAD008-D940-AA47-95C5-D55AA98F0ECE}"/>
                </a:ext>
              </a:extLst>
            </p:cNvPr>
            <p:cNvSpPr/>
            <p:nvPr/>
          </p:nvSpPr>
          <p:spPr>
            <a:xfrm>
              <a:off x="1723999" y="5096508"/>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4 – </a:t>
              </a:r>
              <a:r>
                <a:rPr lang="en-US" sz="2000" b="1" dirty="0">
                  <a:latin typeface="+mj-lt"/>
                </a:rPr>
                <a:t>April 20,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a:t>
              </a:r>
              <a:r>
                <a:rPr lang="en-US" sz="2000" b="1" dirty="0">
                  <a:latin typeface="+mj-lt"/>
                </a:rPr>
                <a:t>3</a:t>
              </a:r>
              <a:r>
                <a:rPr lang="en-US" sz="2000" b="1" kern="1200" dirty="0">
                  <a:latin typeface="+mj-lt"/>
                </a:rPr>
                <a:t>:30  p.m. Guyana Time</a:t>
              </a:r>
            </a:p>
          </p:txBody>
        </p:sp>
      </p:grpSp>
      <p:sp>
        <p:nvSpPr>
          <p:cNvPr id="13" name="Freeform 12">
            <a:extLst>
              <a:ext uri="{FF2B5EF4-FFF2-40B4-BE49-F238E27FC236}">
                <a16:creationId xmlns:a16="http://schemas.microsoft.com/office/drawing/2014/main" id="{0ABEBE6A-0E9C-1B46-8B46-504BF24FC994}"/>
              </a:ext>
            </a:extLst>
          </p:cNvPr>
          <p:cNvSpPr/>
          <p:nvPr/>
        </p:nvSpPr>
        <p:spPr>
          <a:xfrm>
            <a:off x="1297954" y="5091313"/>
            <a:ext cx="10553110" cy="102102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Group Presentations (continued)</a:t>
            </a:r>
          </a:p>
          <a:p>
            <a:pPr marL="171450" lvl="1" indent="-171450" defTabSz="755650">
              <a:spcAft>
                <a:spcPts val="0"/>
              </a:spcAft>
              <a:buFontTx/>
              <a:buChar char="•"/>
            </a:pPr>
            <a:r>
              <a:rPr lang="en-US" dirty="0">
                <a:latin typeface="+mj-lt"/>
              </a:rPr>
              <a:t>Module 5 – Illustrative Audits</a:t>
            </a:r>
          </a:p>
          <a:p>
            <a:pPr marL="171450" lvl="1" indent="-171450" defTabSz="755650">
              <a:spcAft>
                <a:spcPts val="0"/>
              </a:spcAft>
              <a:buFontTx/>
              <a:buChar char="•"/>
            </a:pPr>
            <a:r>
              <a:rPr lang="en-US" dirty="0">
                <a:latin typeface="+mj-lt"/>
              </a:rPr>
              <a:t>Module 6 -  Closing</a:t>
            </a:r>
          </a:p>
        </p:txBody>
      </p:sp>
      <p:sp>
        <p:nvSpPr>
          <p:cNvPr id="14" name="Freeform 13">
            <a:extLst>
              <a:ext uri="{FF2B5EF4-FFF2-40B4-BE49-F238E27FC236}">
                <a16:creationId xmlns:a16="http://schemas.microsoft.com/office/drawing/2014/main" id="{C59E9DF7-D1CC-E94B-AE9A-570207759C76}"/>
              </a:ext>
            </a:extLst>
          </p:cNvPr>
          <p:cNvSpPr/>
          <p:nvPr/>
        </p:nvSpPr>
        <p:spPr>
          <a:xfrm>
            <a:off x="1837853" y="4869821"/>
            <a:ext cx="8378781" cy="494873"/>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5 – </a:t>
            </a:r>
            <a:r>
              <a:rPr lang="en-US" sz="2000" b="1" dirty="0">
                <a:latin typeface="+mj-lt"/>
              </a:rPr>
              <a:t>April 21,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12:30  p.m. Guyana Time</a:t>
            </a:r>
          </a:p>
        </p:txBody>
      </p:sp>
    </p:spTree>
    <p:extLst>
      <p:ext uri="{BB962C8B-B14F-4D97-AF65-F5344CB8AC3E}">
        <p14:creationId xmlns:p14="http://schemas.microsoft.com/office/powerpoint/2010/main" val="200379759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p:txBody>
          <a:bodyPr/>
          <a:lstStyle/>
          <a:p>
            <a:r>
              <a:rPr lang="en-US" sz="3600" b="0" dirty="0"/>
              <a:t>5 Groups</a:t>
            </a:r>
          </a:p>
          <a:p>
            <a:r>
              <a:rPr lang="en-US" sz="3600" b="0" dirty="0"/>
              <a:t>120 minutes</a:t>
            </a:r>
          </a:p>
        </p:txBody>
      </p:sp>
      <p:sp>
        <p:nvSpPr>
          <p:cNvPr id="16" name="Text Placeholder 15"/>
          <p:cNvSpPr>
            <a:spLocks noGrp="1"/>
          </p:cNvSpPr>
          <p:nvPr>
            <p:ph sz="half" idx="2"/>
          </p:nvPr>
        </p:nvSpPr>
        <p:spPr>
          <a:xfrm>
            <a:off x="406799" y="1882244"/>
            <a:ext cx="6442887" cy="4146998"/>
          </a:xfrm>
        </p:spPr>
        <p:txBody>
          <a:bodyPr>
            <a:normAutofit fontScale="85000" lnSpcReduction="10000"/>
          </a:bodyPr>
          <a:lstStyle/>
          <a:p>
            <a:pPr marL="0" indent="0">
              <a:buNone/>
            </a:pPr>
            <a:r>
              <a:rPr lang="en-US" sz="4400" dirty="0"/>
              <a:t>Using the </a:t>
            </a:r>
            <a:r>
              <a:rPr lang="en-US" sz="4400" dirty="0">
                <a:solidFill>
                  <a:srgbClr val="5A7D79"/>
                </a:solidFill>
              </a:rPr>
              <a:t>Risk Assessment Template</a:t>
            </a:r>
            <a:r>
              <a:rPr lang="en-US" sz="4400" dirty="0"/>
              <a:t>, identify </a:t>
            </a:r>
          </a:p>
          <a:p>
            <a:r>
              <a:rPr lang="en-US" sz="4400" dirty="0"/>
              <a:t>For the 5 selected key players</a:t>
            </a:r>
          </a:p>
          <a:p>
            <a:r>
              <a:rPr lang="en-US" sz="4400" dirty="0"/>
              <a:t>Each group will be assigned one player</a:t>
            </a:r>
          </a:p>
          <a:p>
            <a:r>
              <a:rPr lang="en-US" sz="3600" dirty="0"/>
              <a:t>Identify risks for each player along the EI Value chain</a:t>
            </a:r>
          </a:p>
          <a:p>
            <a:r>
              <a:rPr lang="en-US" sz="3600" dirty="0"/>
              <a:t>Nominated spokesperson to present</a:t>
            </a:r>
          </a:p>
        </p:txBody>
      </p:sp>
      <p:sp>
        <p:nvSpPr>
          <p:cNvPr id="2" name="Title 1">
            <a:extLst>
              <a:ext uri="{FF2B5EF4-FFF2-40B4-BE49-F238E27FC236}">
                <a16:creationId xmlns:a16="http://schemas.microsoft.com/office/drawing/2014/main" id="{351D5F3E-7019-8241-BCE3-C9ABD5A9BA0D}"/>
              </a:ext>
            </a:extLst>
          </p:cNvPr>
          <p:cNvSpPr>
            <a:spLocks noGrp="1"/>
          </p:cNvSpPr>
          <p:nvPr>
            <p:ph type="title"/>
          </p:nvPr>
        </p:nvSpPr>
        <p:spPr/>
        <p:txBody>
          <a:bodyPr/>
          <a:lstStyle/>
          <a:p>
            <a:r>
              <a:rPr lang="en-US" dirty="0"/>
              <a:t>Risk Assessment Activity</a:t>
            </a:r>
          </a:p>
        </p:txBody>
      </p:sp>
    </p:spTree>
    <p:extLst>
      <p:ext uri="{BB962C8B-B14F-4D97-AF65-F5344CB8AC3E}">
        <p14:creationId xmlns:p14="http://schemas.microsoft.com/office/powerpoint/2010/main" val="169473094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40775" y="1122363"/>
            <a:ext cx="11300388" cy="2387600"/>
          </a:xfrm>
        </p:spPr>
        <p:txBody>
          <a:bodyPr/>
          <a:lstStyle/>
          <a:p>
            <a:r>
              <a:rPr lang="en-GB" b="1" dirty="0">
                <a:latin typeface="+mn-lt"/>
              </a:rPr>
              <a:t>Module 4 - Risk Assessment Along the EI Value Chain (</a:t>
            </a:r>
            <a:r>
              <a:rPr lang="en-GB" b="1" dirty="0" err="1">
                <a:latin typeface="+mn-lt"/>
              </a:rPr>
              <a:t>ctd</a:t>
            </a:r>
            <a:r>
              <a:rPr lang="en-GB" b="1" dirty="0">
                <a:latin typeface="+mn-lt"/>
              </a:rPr>
              <a:t>.)</a:t>
            </a:r>
          </a:p>
        </p:txBody>
      </p:sp>
      <p:sp>
        <p:nvSpPr>
          <p:cNvPr id="4" name="Subtitle 3"/>
          <p:cNvSpPr>
            <a:spLocks noGrp="1"/>
          </p:cNvSpPr>
          <p:nvPr>
            <p:ph type="subTitle" idx="1"/>
          </p:nvPr>
        </p:nvSpPr>
        <p:spPr>
          <a:xfrm>
            <a:off x="182880" y="4868241"/>
            <a:ext cx="4400137" cy="643572"/>
          </a:xfrm>
        </p:spPr>
        <p:txBody>
          <a:bodyPr>
            <a:normAutofit/>
          </a:bodyPr>
          <a:lstStyle/>
          <a:p>
            <a:r>
              <a:rPr lang="en-GB" dirty="0"/>
              <a:t>Juliet </a:t>
            </a:r>
            <a:r>
              <a:rPr lang="en-GB" dirty="0" err="1"/>
              <a:t>Mutesi</a:t>
            </a:r>
            <a:r>
              <a:rPr lang="en-GB" dirty="0"/>
              <a:t> &amp; Pauline Nyaga</a:t>
            </a:r>
          </a:p>
        </p:txBody>
      </p:sp>
    </p:spTree>
    <p:extLst>
      <p:ext uri="{BB962C8B-B14F-4D97-AF65-F5344CB8AC3E}">
        <p14:creationId xmlns:p14="http://schemas.microsoft.com/office/powerpoint/2010/main" val="394775711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5620396" y="1689879"/>
            <a:ext cx="6277998" cy="3430436"/>
          </a:xfrm>
        </p:spPr>
        <p:txBody>
          <a:bodyPr/>
          <a:lstStyle/>
          <a:p>
            <a:pPr marL="457200" indent="-457200">
              <a:buFont typeface="Arial" panose="020B0604020202020204" pitchFamily="34" charset="0"/>
              <a:buChar char="•"/>
            </a:pPr>
            <a:r>
              <a:rPr lang="en-ZA" sz="3200" dirty="0"/>
              <a:t>Prioritise the identified risks to focus on areas that have high risks</a:t>
            </a:r>
          </a:p>
          <a:p>
            <a:pPr marL="457200" indent="-457200">
              <a:buFont typeface="Arial" panose="020B0604020202020204" pitchFamily="34" charset="0"/>
              <a:buChar char="•"/>
            </a:pPr>
            <a:endParaRPr lang="en-ZA" sz="3200" dirty="0"/>
          </a:p>
          <a:p>
            <a:pPr marL="457200" indent="-457200">
              <a:buFont typeface="Arial" panose="020B0604020202020204" pitchFamily="34" charset="0"/>
              <a:buChar char="•"/>
            </a:pPr>
            <a:r>
              <a:rPr lang="en-ZA" sz="3200" dirty="0"/>
              <a:t>Assess the likelihood and impact of identified risks and prioritise the risks that are significant</a:t>
            </a:r>
          </a:p>
          <a:p>
            <a:endParaRPr lang="en-US" dirty="0"/>
          </a:p>
        </p:txBody>
      </p:sp>
      <p:sp>
        <p:nvSpPr>
          <p:cNvPr id="15" name="Text Placeholder 14"/>
          <p:cNvSpPr>
            <a:spLocks noGrp="1"/>
          </p:cNvSpPr>
          <p:nvPr>
            <p:ph type="body" sz="quarter" idx="14"/>
          </p:nvPr>
        </p:nvSpPr>
        <p:spPr>
          <a:xfrm>
            <a:off x="479626" y="1689879"/>
            <a:ext cx="3420382" cy="1207433"/>
          </a:xfrm>
        </p:spPr>
        <p:txBody>
          <a:bodyPr>
            <a:noAutofit/>
          </a:bodyPr>
          <a:lstStyle/>
          <a:p>
            <a:r>
              <a:rPr lang="en-US" sz="4400" dirty="0">
                <a:solidFill>
                  <a:schemeClr val="accent4">
                    <a:lumMod val="75000"/>
                  </a:schemeClr>
                </a:solidFill>
              </a:rPr>
              <a:t>RISK</a:t>
            </a:r>
          </a:p>
        </p:txBody>
      </p:sp>
      <p:sp>
        <p:nvSpPr>
          <p:cNvPr id="10" name="Text Placeholder 14">
            <a:extLst>
              <a:ext uri="{FF2B5EF4-FFF2-40B4-BE49-F238E27FC236}">
                <a16:creationId xmlns:a16="http://schemas.microsoft.com/office/drawing/2014/main" id="{6D527FE6-A570-464A-A564-004B099B99DC}"/>
              </a:ext>
            </a:extLst>
          </p:cNvPr>
          <p:cNvSpPr txBox="1">
            <a:spLocks/>
          </p:cNvSpPr>
          <p:nvPr/>
        </p:nvSpPr>
        <p:spPr>
          <a:xfrm>
            <a:off x="479626" y="3239564"/>
            <a:ext cx="3420382" cy="120743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dirty="0">
                <a:solidFill>
                  <a:schemeClr val="accent4">
                    <a:lumMod val="75000"/>
                  </a:schemeClr>
                </a:solidFill>
              </a:rPr>
              <a:t>Mapping</a:t>
            </a:r>
          </a:p>
        </p:txBody>
      </p:sp>
    </p:spTree>
    <p:extLst>
      <p:ext uri="{BB962C8B-B14F-4D97-AF65-F5344CB8AC3E}">
        <p14:creationId xmlns:p14="http://schemas.microsoft.com/office/powerpoint/2010/main" val="111681589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C7DD23-F28F-CB4B-9C1B-1A1CE791EE8E}"/>
              </a:ext>
            </a:extLst>
          </p:cNvPr>
          <p:cNvSpPr>
            <a:spLocks noGrp="1"/>
          </p:cNvSpPr>
          <p:nvPr>
            <p:ph type="title"/>
          </p:nvPr>
        </p:nvSpPr>
        <p:spPr/>
        <p:txBody>
          <a:bodyPr/>
          <a:lstStyle/>
          <a:p>
            <a:r>
              <a:rPr lang="en-US" dirty="0"/>
              <a:t>Risk Mapping Tool</a:t>
            </a:r>
          </a:p>
        </p:txBody>
      </p:sp>
      <p:pic>
        <p:nvPicPr>
          <p:cNvPr id="8" name="Content Placeholder 7">
            <a:extLst>
              <a:ext uri="{FF2B5EF4-FFF2-40B4-BE49-F238E27FC236}">
                <a16:creationId xmlns:a16="http://schemas.microsoft.com/office/drawing/2014/main" id="{885A9634-0463-9543-8614-EB7DEBF2EEC7}"/>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182166" y="1825625"/>
            <a:ext cx="5865768" cy="4203700"/>
          </a:xfrm>
        </p:spPr>
      </p:pic>
    </p:spTree>
    <p:extLst>
      <p:ext uri="{BB962C8B-B14F-4D97-AF65-F5344CB8AC3E}">
        <p14:creationId xmlns:p14="http://schemas.microsoft.com/office/powerpoint/2010/main" val="410601103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15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322167480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p:txBody>
          <a:bodyPr/>
          <a:lstStyle/>
          <a:p>
            <a:r>
              <a:rPr lang="en-US" b="0" dirty="0"/>
              <a:t>Hand Out # 6</a:t>
            </a:r>
          </a:p>
          <a:p>
            <a:r>
              <a:rPr lang="en-US" b="0" dirty="0"/>
              <a:t>5 Groups</a:t>
            </a:r>
          </a:p>
          <a:p>
            <a:endParaRPr lang="en-US" b="0" dirty="0"/>
          </a:p>
        </p:txBody>
      </p:sp>
      <p:sp>
        <p:nvSpPr>
          <p:cNvPr id="16" name="Text Placeholder 15"/>
          <p:cNvSpPr>
            <a:spLocks noGrp="1"/>
          </p:cNvSpPr>
          <p:nvPr>
            <p:ph sz="half" idx="2"/>
          </p:nvPr>
        </p:nvSpPr>
        <p:spPr>
          <a:xfrm>
            <a:off x="406800" y="1690688"/>
            <a:ext cx="7147551" cy="4146998"/>
          </a:xfrm>
        </p:spPr>
        <p:txBody>
          <a:bodyPr>
            <a:normAutofit/>
          </a:bodyPr>
          <a:lstStyle/>
          <a:p>
            <a:r>
              <a:rPr lang="en-US" sz="3600" dirty="0"/>
              <a:t>Using the Risk Mapping Template</a:t>
            </a:r>
          </a:p>
          <a:p>
            <a:r>
              <a:rPr lang="en-US" sz="3600" dirty="0"/>
              <a:t>Identify high risks along the EI Value Chain</a:t>
            </a:r>
          </a:p>
          <a:p>
            <a:r>
              <a:rPr lang="en-US" sz="3600" dirty="0"/>
              <a:t>Potential audit approach to mitigate the risks</a:t>
            </a:r>
          </a:p>
          <a:p>
            <a:endParaRPr lang="en-US" sz="3600" dirty="0"/>
          </a:p>
        </p:txBody>
      </p:sp>
      <p:sp>
        <p:nvSpPr>
          <p:cNvPr id="2" name="Title 1">
            <a:extLst>
              <a:ext uri="{FF2B5EF4-FFF2-40B4-BE49-F238E27FC236}">
                <a16:creationId xmlns:a16="http://schemas.microsoft.com/office/drawing/2014/main" id="{C98CBB3D-AA31-0F43-9778-B16845B829C4}"/>
              </a:ext>
            </a:extLst>
          </p:cNvPr>
          <p:cNvSpPr>
            <a:spLocks noGrp="1"/>
          </p:cNvSpPr>
          <p:nvPr>
            <p:ph type="title"/>
          </p:nvPr>
        </p:nvSpPr>
        <p:spPr/>
        <p:txBody>
          <a:bodyPr/>
          <a:lstStyle/>
          <a:p>
            <a:r>
              <a:rPr lang="en-US" dirty="0"/>
              <a:t>Risk Mapping</a:t>
            </a:r>
          </a:p>
        </p:txBody>
      </p:sp>
    </p:spTree>
    <p:extLst>
      <p:ext uri="{BB962C8B-B14F-4D97-AF65-F5344CB8AC3E}">
        <p14:creationId xmlns:p14="http://schemas.microsoft.com/office/powerpoint/2010/main" val="3460363237"/>
      </p:ext>
    </p:extLst>
  </p:cSld>
  <p:clrMapOvr>
    <a:overrideClrMapping bg1="lt1" tx1="dk1" bg2="lt2" tx2="dk2" accent1="accent1" accent2="accent2" accent3="accent3" accent4="accent4" accent5="accent5" accent6="accent6" hlink="hlink" folHlink="folHlink"/>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60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840270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p:txBody>
          <a:bodyPr/>
          <a:lstStyle/>
          <a:p>
            <a:r>
              <a:rPr lang="en-US" sz="4400" dirty="0"/>
              <a:t>5 Groups</a:t>
            </a:r>
          </a:p>
          <a:p>
            <a:endParaRPr lang="en-US" sz="4400" dirty="0"/>
          </a:p>
        </p:txBody>
      </p:sp>
      <p:sp>
        <p:nvSpPr>
          <p:cNvPr id="16" name="Text Placeholder 15"/>
          <p:cNvSpPr>
            <a:spLocks noGrp="1"/>
          </p:cNvSpPr>
          <p:nvPr>
            <p:ph sz="half" idx="2"/>
          </p:nvPr>
        </p:nvSpPr>
        <p:spPr>
          <a:xfrm>
            <a:off x="406800" y="1690688"/>
            <a:ext cx="7147551" cy="4146998"/>
          </a:xfrm>
        </p:spPr>
        <p:txBody>
          <a:bodyPr>
            <a:normAutofit/>
          </a:bodyPr>
          <a:lstStyle/>
          <a:p>
            <a:r>
              <a:rPr lang="en-US" sz="3600" dirty="0"/>
              <a:t>Using the Risk Mapping Template</a:t>
            </a:r>
          </a:p>
          <a:p>
            <a:r>
              <a:rPr lang="en-US" sz="3600" dirty="0"/>
              <a:t>Identify high risks along the EI Value Chain</a:t>
            </a:r>
          </a:p>
          <a:p>
            <a:r>
              <a:rPr lang="en-US" sz="3600" dirty="0"/>
              <a:t>Potential audit approach to mitigate the risks</a:t>
            </a:r>
          </a:p>
          <a:p>
            <a:endParaRPr lang="en-US" sz="3600" dirty="0"/>
          </a:p>
        </p:txBody>
      </p:sp>
      <p:sp>
        <p:nvSpPr>
          <p:cNvPr id="2" name="Title 1">
            <a:extLst>
              <a:ext uri="{FF2B5EF4-FFF2-40B4-BE49-F238E27FC236}">
                <a16:creationId xmlns:a16="http://schemas.microsoft.com/office/drawing/2014/main" id="{C98CBB3D-AA31-0F43-9778-B16845B829C4}"/>
              </a:ext>
            </a:extLst>
          </p:cNvPr>
          <p:cNvSpPr>
            <a:spLocks noGrp="1"/>
          </p:cNvSpPr>
          <p:nvPr>
            <p:ph type="title"/>
          </p:nvPr>
        </p:nvSpPr>
        <p:spPr/>
        <p:txBody>
          <a:bodyPr/>
          <a:lstStyle/>
          <a:p>
            <a:r>
              <a:rPr lang="en-US" dirty="0"/>
              <a:t>Risk Mapping</a:t>
            </a:r>
          </a:p>
        </p:txBody>
      </p:sp>
    </p:spTree>
    <p:extLst>
      <p:ext uri="{BB962C8B-B14F-4D97-AF65-F5344CB8AC3E}">
        <p14:creationId xmlns:p14="http://schemas.microsoft.com/office/powerpoint/2010/main" val="1560895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EB316-97B9-7346-8DD1-8580A6AF522F}"/>
              </a:ext>
            </a:extLst>
          </p:cNvPr>
          <p:cNvSpPr>
            <a:spLocks noGrp="1"/>
          </p:cNvSpPr>
          <p:nvPr>
            <p:ph type="title"/>
          </p:nvPr>
        </p:nvSpPr>
        <p:spPr/>
        <p:txBody>
          <a:bodyPr/>
          <a:lstStyle/>
          <a:p>
            <a:r>
              <a:rPr lang="en-US" dirty="0"/>
              <a:t>Effective Learning Principles and Tools</a:t>
            </a:r>
          </a:p>
        </p:txBody>
      </p:sp>
      <p:pic>
        <p:nvPicPr>
          <p:cNvPr id="4" name="Picture 3">
            <a:extLst>
              <a:ext uri="{FF2B5EF4-FFF2-40B4-BE49-F238E27FC236}">
                <a16:creationId xmlns:a16="http://schemas.microsoft.com/office/drawing/2014/main" id="{E2DDE031-8309-0C4F-9874-57236001A1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5857" y="3200435"/>
            <a:ext cx="5157787" cy="2309456"/>
          </a:xfrm>
          <a:prstGeom prst="rect">
            <a:avLst/>
          </a:prstGeom>
          <a:noFill/>
        </p:spPr>
      </p:pic>
      <p:sp>
        <p:nvSpPr>
          <p:cNvPr id="5" name="Text Placeholder 2">
            <a:extLst>
              <a:ext uri="{FF2B5EF4-FFF2-40B4-BE49-F238E27FC236}">
                <a16:creationId xmlns:a16="http://schemas.microsoft.com/office/drawing/2014/main" id="{CAD0FEC9-D7E1-B04E-81BC-DC742AE73F3F}"/>
              </a:ext>
            </a:extLst>
          </p:cNvPr>
          <p:cNvSpPr txBox="1">
            <a:spLocks/>
          </p:cNvSpPr>
          <p:nvPr/>
        </p:nvSpPr>
        <p:spPr>
          <a:xfrm>
            <a:off x="1152305" y="1965475"/>
            <a:ext cx="2372101"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a:buNone/>
              <a:defRPr sz="2400" b="1"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2000" b="1"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b="1"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400" u="none" strike="noStrike" kern="1200" cap="none" spc="0" normalizeH="0" baseline="0" noProof="0" dirty="0">
                <a:ln>
                  <a:noFill/>
                </a:ln>
                <a:solidFill>
                  <a:prstClr val="black">
                    <a:lumMod val="75000"/>
                    <a:lumOff val="25000"/>
                  </a:prstClr>
                </a:solidFill>
                <a:effectLst/>
                <a:uLnTx/>
                <a:uFillTx/>
                <a:latin typeface="Frutiger LT Std 47 Light Cn" panose="020B0602020204020204" pitchFamily="34" charset="0"/>
              </a:rPr>
              <a:t>Adult Learning</a:t>
            </a:r>
          </a:p>
        </p:txBody>
      </p:sp>
      <p:sp>
        <p:nvSpPr>
          <p:cNvPr id="6" name="Text Placeholder 2">
            <a:extLst>
              <a:ext uri="{FF2B5EF4-FFF2-40B4-BE49-F238E27FC236}">
                <a16:creationId xmlns:a16="http://schemas.microsoft.com/office/drawing/2014/main" id="{FA01E083-9B8D-B646-9174-2C7D0F2F4276}"/>
              </a:ext>
            </a:extLst>
          </p:cNvPr>
          <p:cNvSpPr txBox="1">
            <a:spLocks/>
          </p:cNvSpPr>
          <p:nvPr/>
        </p:nvSpPr>
        <p:spPr>
          <a:xfrm>
            <a:off x="5306993" y="1987867"/>
            <a:ext cx="2372101"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a:buNone/>
              <a:defRPr sz="2400" b="1"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2000" b="1"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b="1"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400" u="none" strike="noStrike" kern="1200" cap="none" spc="0" normalizeH="0" baseline="0" noProof="0">
                <a:ln>
                  <a:noFill/>
                </a:ln>
                <a:solidFill>
                  <a:prstClr val="black">
                    <a:lumMod val="75000"/>
                    <a:lumOff val="25000"/>
                  </a:prstClr>
                </a:solidFill>
                <a:effectLst/>
                <a:uLnTx/>
                <a:uFillTx/>
                <a:latin typeface="Frutiger LT Std 47 Light Cn" panose="020B0602020204020204" pitchFamily="34" charset="0"/>
              </a:rPr>
              <a:t>Learning Journal</a:t>
            </a:r>
          </a:p>
        </p:txBody>
      </p:sp>
      <p:sp>
        <p:nvSpPr>
          <p:cNvPr id="7" name="Text Placeholder 2">
            <a:extLst>
              <a:ext uri="{FF2B5EF4-FFF2-40B4-BE49-F238E27FC236}">
                <a16:creationId xmlns:a16="http://schemas.microsoft.com/office/drawing/2014/main" id="{231C0D4B-A5F7-8D42-94BE-6AF945CAC4E8}"/>
              </a:ext>
            </a:extLst>
          </p:cNvPr>
          <p:cNvSpPr txBox="1">
            <a:spLocks/>
          </p:cNvSpPr>
          <p:nvPr/>
        </p:nvSpPr>
        <p:spPr>
          <a:xfrm>
            <a:off x="8275630" y="1987867"/>
            <a:ext cx="2372101"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a:buNone/>
              <a:defRPr sz="2400" b="1"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2000" b="1"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b="1"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b="1" kern="1200">
                <a:solidFill>
                  <a:schemeClr val="tx1">
                    <a:lumMod val="75000"/>
                    <a:lumOff val="2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400" u="none" strike="noStrike" kern="1200" cap="none" spc="0" normalizeH="0" baseline="0" noProof="0">
                <a:ln>
                  <a:noFill/>
                </a:ln>
                <a:solidFill>
                  <a:prstClr val="black">
                    <a:lumMod val="75000"/>
                    <a:lumOff val="25000"/>
                  </a:prstClr>
                </a:solidFill>
                <a:effectLst/>
                <a:uLnTx/>
                <a:uFillTx/>
                <a:latin typeface="Frutiger LT Std 47 Light Cn" panose="020B0602020204020204" pitchFamily="34" charset="0"/>
              </a:rPr>
              <a:t>Parking Lot</a:t>
            </a:r>
          </a:p>
        </p:txBody>
      </p:sp>
      <p:pic>
        <p:nvPicPr>
          <p:cNvPr id="8" name="Graphic 7" descr="Closed book">
            <a:extLst>
              <a:ext uri="{FF2B5EF4-FFF2-40B4-BE49-F238E27FC236}">
                <a16:creationId xmlns:a16="http://schemas.microsoft.com/office/drawing/2014/main" id="{160DCA70-16B1-FB45-B335-EDF994A4FCD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068015" y="2930135"/>
            <a:ext cx="2850055" cy="2850055"/>
          </a:xfrm>
          <a:prstGeom prst="rect">
            <a:avLst/>
          </a:prstGeom>
        </p:spPr>
      </p:pic>
      <p:pic>
        <p:nvPicPr>
          <p:cNvPr id="9" name="Picture 6" descr="8 Characteristics of Adult Learners Every L&amp;amp;D Pro Should Know - ELM Learning">
            <a:extLst>
              <a:ext uri="{FF2B5EF4-FFF2-40B4-BE49-F238E27FC236}">
                <a16:creationId xmlns:a16="http://schemas.microsoft.com/office/drawing/2014/main" id="{578023E3-4D82-024F-BDBC-AAF7C2F7944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3307" y="3333750"/>
            <a:ext cx="3994933" cy="2028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97837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566336" y="2744450"/>
            <a:ext cx="5387693" cy="1446550"/>
          </a:xfrm>
          <a:prstGeom prst="rect">
            <a:avLst/>
          </a:prstGeom>
        </p:spPr>
        <p:txBody>
          <a:bodyPr wrap="none">
            <a:spAutoFit/>
          </a:bodyPr>
          <a:lstStyle/>
          <a:p>
            <a:pPr algn="ctr"/>
            <a:r>
              <a:rPr lang="en-US" sz="6000" dirty="0">
                <a:solidFill>
                  <a:schemeClr val="bg1"/>
                </a:solidFill>
                <a:ea typeface="EMprint" panose="020B0503020204020204" pitchFamily="34" charset="77"/>
              </a:rPr>
              <a:t>Coffee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260410135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Congratulations! You have completed Day 4!</a:t>
            </a:r>
          </a:p>
        </p:txBody>
      </p:sp>
    </p:spTree>
    <p:extLst>
      <p:ext uri="{BB962C8B-B14F-4D97-AF65-F5344CB8AC3E}">
        <p14:creationId xmlns:p14="http://schemas.microsoft.com/office/powerpoint/2010/main" val="74855532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Welcome to Day 5</a:t>
            </a:r>
          </a:p>
        </p:txBody>
      </p:sp>
    </p:spTree>
    <p:extLst>
      <p:ext uri="{BB962C8B-B14F-4D97-AF65-F5344CB8AC3E}">
        <p14:creationId xmlns:p14="http://schemas.microsoft.com/office/powerpoint/2010/main" val="379078010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105508" y="-113899"/>
            <a:ext cx="10515600" cy="1325563"/>
          </a:xfrm>
        </p:spPr>
        <p:txBody>
          <a:bodyPr/>
          <a:lstStyle/>
          <a:p>
            <a:r>
              <a:rPr lang="en-US" dirty="0"/>
              <a:t>Agenda</a:t>
            </a:r>
          </a:p>
        </p:txBody>
      </p:sp>
      <p:grpSp>
        <p:nvGrpSpPr>
          <p:cNvPr id="4" name="Group 3">
            <a:extLst>
              <a:ext uri="{FF2B5EF4-FFF2-40B4-BE49-F238E27FC236}">
                <a16:creationId xmlns:a16="http://schemas.microsoft.com/office/drawing/2014/main" id="{671A60CB-344D-C243-A10F-FBD5018B4275}"/>
              </a:ext>
            </a:extLst>
          </p:cNvPr>
          <p:cNvGrpSpPr/>
          <p:nvPr/>
        </p:nvGrpSpPr>
        <p:grpSpPr>
          <a:xfrm>
            <a:off x="1297954" y="745663"/>
            <a:ext cx="10571865" cy="4157404"/>
            <a:chOff x="1140337" y="1154605"/>
            <a:chExt cx="10686308" cy="4974687"/>
          </a:xfrm>
        </p:grpSpPr>
        <p:sp>
          <p:nvSpPr>
            <p:cNvPr id="5" name="Freeform 4">
              <a:extLst>
                <a:ext uri="{FF2B5EF4-FFF2-40B4-BE49-F238E27FC236}">
                  <a16:creationId xmlns:a16="http://schemas.microsoft.com/office/drawing/2014/main" id="{B2619006-9E0F-CA47-985F-F3B4516067CC}"/>
                </a:ext>
              </a:extLst>
            </p:cNvPr>
            <p:cNvSpPr/>
            <p:nvPr/>
          </p:nvSpPr>
          <p:spPr>
            <a:xfrm>
              <a:off x="1197212" y="1378006"/>
              <a:ext cx="10629433" cy="1418205"/>
            </a:xfrm>
            <a:custGeom>
              <a:avLst/>
              <a:gdLst>
                <a:gd name="connsiteX0" fmla="*/ 0 w 9777413"/>
                <a:gd name="connsiteY0" fmla="*/ 0 h 1152900"/>
                <a:gd name="connsiteX1" fmla="*/ 9777413 w 9777413"/>
                <a:gd name="connsiteY1" fmla="*/ 0 h 1152900"/>
                <a:gd name="connsiteX2" fmla="*/ 9777413 w 9777413"/>
                <a:gd name="connsiteY2" fmla="*/ 1152900 h 1152900"/>
                <a:gd name="connsiteX3" fmla="*/ 0 w 9777413"/>
                <a:gd name="connsiteY3" fmla="*/ 1152900 h 1152900"/>
                <a:gd name="connsiteX4" fmla="*/ 0 w 9777413"/>
                <a:gd name="connsiteY4" fmla="*/ 0 h 115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152900">
                  <a:moveTo>
                    <a:pt x="0" y="0"/>
                  </a:moveTo>
                  <a:lnTo>
                    <a:pt x="9777413" y="0"/>
                  </a:lnTo>
                  <a:lnTo>
                    <a:pt x="9777413" y="1152900"/>
                  </a:lnTo>
                  <a:lnTo>
                    <a:pt x="0" y="11529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Aft>
                  <a:spcPts val="0"/>
                </a:spcAft>
                <a:buFont typeface="Arial" panose="020B0604020202020204" pitchFamily="34" charset="0"/>
                <a:buChar char="•"/>
              </a:pPr>
              <a:r>
                <a:rPr lang="en-US" dirty="0">
                  <a:latin typeface="+mj-lt"/>
                </a:rPr>
                <a:t>Module 1 – Course Introduction                             </a:t>
              </a:r>
            </a:p>
            <a:p>
              <a:pPr marL="171450" lvl="1" indent="-171450" algn="l" defTabSz="755650">
                <a:spcBef>
                  <a:spcPct val="0"/>
                </a:spcBef>
                <a:spcAft>
                  <a:spcPts val="0"/>
                </a:spcAft>
                <a:buChar char="•"/>
              </a:pPr>
              <a:r>
                <a:rPr lang="en-US" kern="1200" dirty="0">
                  <a:latin typeface="+mj-lt"/>
                </a:rPr>
                <a:t>Module 2 – Introduction to Extractive Industries</a:t>
              </a:r>
            </a:p>
            <a:p>
              <a:pPr marL="171450" lvl="1" indent="-171450" algn="l" defTabSz="755650">
                <a:spcBef>
                  <a:spcPct val="0"/>
                </a:spcBef>
                <a:spcAft>
                  <a:spcPts val="0"/>
                </a:spcAft>
                <a:buChar char="•"/>
              </a:pPr>
              <a:r>
                <a:rPr lang="en-US" kern="1200" dirty="0">
                  <a:latin typeface="+mj-lt"/>
                </a:rPr>
                <a:t>Module 3 – Value Chain and Key Players</a:t>
              </a:r>
            </a:p>
          </p:txBody>
        </p:sp>
        <p:sp>
          <p:nvSpPr>
            <p:cNvPr id="6" name="Freeform 5">
              <a:extLst>
                <a:ext uri="{FF2B5EF4-FFF2-40B4-BE49-F238E27FC236}">
                  <a16:creationId xmlns:a16="http://schemas.microsoft.com/office/drawing/2014/main" id="{CDD27448-4AD9-0C4C-BBE3-9BFE73F8AC4F}"/>
                </a:ext>
              </a:extLst>
            </p:cNvPr>
            <p:cNvSpPr/>
            <p:nvPr/>
          </p:nvSpPr>
          <p:spPr>
            <a:xfrm>
              <a:off x="1705040" y="1154605"/>
              <a:ext cx="8469485" cy="601645"/>
            </a:xfrm>
            <a:custGeom>
              <a:avLst/>
              <a:gdLst>
                <a:gd name="connsiteX0" fmla="*/ 0 w 7576996"/>
                <a:gd name="connsiteY0" fmla="*/ 118082 h 708480"/>
                <a:gd name="connsiteX1" fmla="*/ 118082 w 7576996"/>
                <a:gd name="connsiteY1" fmla="*/ 0 h 708480"/>
                <a:gd name="connsiteX2" fmla="*/ 7458914 w 7576996"/>
                <a:gd name="connsiteY2" fmla="*/ 0 h 708480"/>
                <a:gd name="connsiteX3" fmla="*/ 7576996 w 7576996"/>
                <a:gd name="connsiteY3" fmla="*/ 118082 h 708480"/>
                <a:gd name="connsiteX4" fmla="*/ 7576996 w 7576996"/>
                <a:gd name="connsiteY4" fmla="*/ 590398 h 708480"/>
                <a:gd name="connsiteX5" fmla="*/ 7458914 w 7576996"/>
                <a:gd name="connsiteY5" fmla="*/ 708480 h 708480"/>
                <a:gd name="connsiteX6" fmla="*/ 118082 w 7576996"/>
                <a:gd name="connsiteY6" fmla="*/ 708480 h 708480"/>
                <a:gd name="connsiteX7" fmla="*/ 0 w 7576996"/>
                <a:gd name="connsiteY7" fmla="*/ 590398 h 708480"/>
                <a:gd name="connsiteX8" fmla="*/ 0 w 7576996"/>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76996" h="708480">
                  <a:moveTo>
                    <a:pt x="0" y="118082"/>
                  </a:moveTo>
                  <a:cubicBezTo>
                    <a:pt x="0" y="52867"/>
                    <a:pt x="52867" y="0"/>
                    <a:pt x="118082" y="0"/>
                  </a:cubicBezTo>
                  <a:lnTo>
                    <a:pt x="7458914" y="0"/>
                  </a:lnTo>
                  <a:cubicBezTo>
                    <a:pt x="7524129" y="0"/>
                    <a:pt x="7576996" y="52867"/>
                    <a:pt x="7576996" y="118082"/>
                  </a:cubicBezTo>
                  <a:lnTo>
                    <a:pt x="7576996" y="590398"/>
                  </a:lnTo>
                  <a:cubicBezTo>
                    <a:pt x="7576996" y="655613"/>
                    <a:pt x="7524129" y="708480"/>
                    <a:pt x="7458914"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marL="0" lvl="0" indent="0" algn="l" defTabSz="1066800">
                <a:lnSpc>
                  <a:spcPct val="90000"/>
                </a:lnSpc>
                <a:spcBef>
                  <a:spcPct val="0"/>
                </a:spcBef>
                <a:spcAft>
                  <a:spcPct val="35000"/>
                </a:spcAft>
                <a:buNone/>
              </a:pPr>
              <a:r>
                <a:rPr lang="en-US" sz="2000" b="1" kern="1200" dirty="0">
                  <a:latin typeface="+mj-lt"/>
                </a:rPr>
                <a:t>Day 1 – </a:t>
              </a:r>
              <a:r>
                <a:rPr lang="en-US" sz="2000" b="1" dirty="0">
                  <a:latin typeface="+mj-lt"/>
                </a:rPr>
                <a:t>April 21, 2023 </a:t>
              </a:r>
              <a:r>
                <a:rPr lang="en-CA" sz="2000" b="1" kern="1200" dirty="0">
                  <a:latin typeface="+mj-lt"/>
                </a:rPr>
                <a:t>| </a:t>
              </a:r>
              <a:r>
                <a:rPr lang="en-US" sz="2000" b="1" dirty="0">
                  <a:latin typeface="+mj-lt"/>
                </a:rPr>
                <a:t>9:0</a:t>
              </a:r>
              <a:r>
                <a:rPr lang="en-US" sz="2000" b="1" kern="1200" dirty="0">
                  <a:latin typeface="+mj-lt"/>
                </a:rPr>
                <a:t>0 </a:t>
              </a:r>
              <a:r>
                <a:rPr lang="en-US" sz="2000" b="1" dirty="0">
                  <a:latin typeface="+mj-lt"/>
                </a:rPr>
                <a:t>a</a:t>
              </a:r>
              <a:r>
                <a:rPr lang="en-US" sz="2000" b="1" kern="1200" dirty="0">
                  <a:latin typeface="+mj-lt"/>
                </a:rPr>
                <a:t>.m. – 4:30  p.m. </a:t>
              </a:r>
              <a:r>
                <a:rPr lang="en-US" sz="2000" b="1" dirty="0">
                  <a:latin typeface="+mj-lt"/>
                </a:rPr>
                <a:t>Guyana Time</a:t>
              </a:r>
              <a:endParaRPr lang="en-US" sz="2000" b="1" kern="1200" dirty="0">
                <a:latin typeface="+mj-lt"/>
              </a:endParaRPr>
            </a:p>
          </p:txBody>
        </p:sp>
        <p:sp>
          <p:nvSpPr>
            <p:cNvPr id="7" name="Freeform 6">
              <a:extLst>
                <a:ext uri="{FF2B5EF4-FFF2-40B4-BE49-F238E27FC236}">
                  <a16:creationId xmlns:a16="http://schemas.microsoft.com/office/drawing/2014/main" id="{6DB7E5DD-ABE7-474F-88F9-ED0249E52914}"/>
                </a:ext>
              </a:extLst>
            </p:cNvPr>
            <p:cNvSpPr/>
            <p:nvPr/>
          </p:nvSpPr>
          <p:spPr>
            <a:xfrm>
              <a:off x="1178254" y="2934996"/>
              <a:ext cx="10629433" cy="962954"/>
            </a:xfrm>
            <a:custGeom>
              <a:avLst/>
              <a:gdLst>
                <a:gd name="connsiteX0" fmla="*/ 0 w 9777413"/>
                <a:gd name="connsiteY0" fmla="*/ 0 h 1436400"/>
                <a:gd name="connsiteX1" fmla="*/ 9777413 w 9777413"/>
                <a:gd name="connsiteY1" fmla="*/ 0 h 1436400"/>
                <a:gd name="connsiteX2" fmla="*/ 9777413 w 9777413"/>
                <a:gd name="connsiteY2" fmla="*/ 1436400 h 1436400"/>
                <a:gd name="connsiteX3" fmla="*/ 0 w 9777413"/>
                <a:gd name="connsiteY3" fmla="*/ 1436400 h 1436400"/>
                <a:gd name="connsiteX4" fmla="*/ 0 w 9777413"/>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436400">
                  <a:moveTo>
                    <a:pt x="0" y="0"/>
                  </a:moveTo>
                  <a:lnTo>
                    <a:pt x="9777413" y="0"/>
                  </a:lnTo>
                  <a:lnTo>
                    <a:pt x="9777413" y="1436400"/>
                  </a:lnTo>
                  <a:lnTo>
                    <a:pt x="0" y="1436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algn="l" defTabSz="755650">
                <a:spcBef>
                  <a:spcPct val="0"/>
                </a:spcBef>
                <a:spcAft>
                  <a:spcPts val="0"/>
                </a:spcAft>
                <a:buChar char="•"/>
              </a:pPr>
              <a:r>
                <a:rPr lang="en-US" dirty="0">
                  <a:latin typeface="+mj-lt"/>
                </a:rPr>
                <a:t>Module 3 – Value Chain and Key Players (continued)</a:t>
              </a:r>
              <a:endParaRPr lang="en-US" kern="1200" dirty="0">
                <a:latin typeface="+mj-lt"/>
              </a:endParaRPr>
            </a:p>
          </p:txBody>
        </p:sp>
        <p:sp>
          <p:nvSpPr>
            <p:cNvPr id="8" name="Freeform 7">
              <a:extLst>
                <a:ext uri="{FF2B5EF4-FFF2-40B4-BE49-F238E27FC236}">
                  <a16:creationId xmlns:a16="http://schemas.microsoft.com/office/drawing/2014/main" id="{5792AE44-01A7-8047-A871-AC635F5CBDB2}"/>
                </a:ext>
              </a:extLst>
            </p:cNvPr>
            <p:cNvSpPr/>
            <p:nvPr/>
          </p:nvSpPr>
          <p:spPr>
            <a:xfrm>
              <a:off x="1711011" y="2720985"/>
              <a:ext cx="8853406" cy="601645"/>
            </a:xfrm>
            <a:custGeom>
              <a:avLst/>
              <a:gdLst>
                <a:gd name="connsiteX0" fmla="*/ 0 w 7530045"/>
                <a:gd name="connsiteY0" fmla="*/ 118082 h 708480"/>
                <a:gd name="connsiteX1" fmla="*/ 118082 w 7530045"/>
                <a:gd name="connsiteY1" fmla="*/ 0 h 708480"/>
                <a:gd name="connsiteX2" fmla="*/ 7411963 w 7530045"/>
                <a:gd name="connsiteY2" fmla="*/ 0 h 708480"/>
                <a:gd name="connsiteX3" fmla="*/ 7530045 w 7530045"/>
                <a:gd name="connsiteY3" fmla="*/ 118082 h 708480"/>
                <a:gd name="connsiteX4" fmla="*/ 7530045 w 7530045"/>
                <a:gd name="connsiteY4" fmla="*/ 590398 h 708480"/>
                <a:gd name="connsiteX5" fmla="*/ 7411963 w 7530045"/>
                <a:gd name="connsiteY5" fmla="*/ 708480 h 708480"/>
                <a:gd name="connsiteX6" fmla="*/ 118082 w 7530045"/>
                <a:gd name="connsiteY6" fmla="*/ 708480 h 708480"/>
                <a:gd name="connsiteX7" fmla="*/ 0 w 7530045"/>
                <a:gd name="connsiteY7" fmla="*/ 590398 h 708480"/>
                <a:gd name="connsiteX8" fmla="*/ 0 w 7530045"/>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045" h="708480">
                  <a:moveTo>
                    <a:pt x="0" y="118082"/>
                  </a:moveTo>
                  <a:cubicBezTo>
                    <a:pt x="0" y="52867"/>
                    <a:pt x="52867" y="0"/>
                    <a:pt x="118082" y="0"/>
                  </a:cubicBezTo>
                  <a:lnTo>
                    <a:pt x="7411963" y="0"/>
                  </a:lnTo>
                  <a:cubicBezTo>
                    <a:pt x="7477178" y="0"/>
                    <a:pt x="7530045" y="52867"/>
                    <a:pt x="7530045" y="118082"/>
                  </a:cubicBezTo>
                  <a:lnTo>
                    <a:pt x="7530045" y="590398"/>
                  </a:lnTo>
                  <a:cubicBezTo>
                    <a:pt x="7530045" y="655613"/>
                    <a:pt x="7477178" y="708480"/>
                    <a:pt x="7411963"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2 – </a:t>
              </a:r>
              <a:r>
                <a:rPr lang="en-US" sz="2000" b="1" dirty="0">
                  <a:latin typeface="+mj-lt"/>
                </a:rPr>
                <a:t>April 22, 2023, </a:t>
              </a:r>
              <a:r>
                <a:rPr lang="en-CA" sz="2000" b="1" kern="1200" dirty="0">
                  <a:latin typeface="+mj-lt"/>
                </a:rPr>
                <a:t>| </a:t>
              </a:r>
              <a:r>
                <a:rPr lang="en-US" sz="2000" b="1" dirty="0">
                  <a:latin typeface="+mj-lt"/>
                </a:rPr>
                <a:t>1</a:t>
              </a:r>
              <a:r>
                <a:rPr lang="en-US" sz="2000" b="1" kern="1200" dirty="0">
                  <a:latin typeface="+mj-lt"/>
                </a:rPr>
                <a:t>:30 </a:t>
              </a:r>
              <a:r>
                <a:rPr lang="en-US" sz="2000" b="1" dirty="0">
                  <a:latin typeface="+mj-lt"/>
                </a:rPr>
                <a:t>a</a:t>
              </a:r>
              <a:r>
                <a:rPr lang="en-US" sz="2000" b="1" kern="1200" dirty="0">
                  <a:latin typeface="+mj-lt"/>
                </a:rPr>
                <a:t>.m. – 4:30  p.m. Guyana Time (afternoon only)</a:t>
              </a:r>
            </a:p>
          </p:txBody>
        </p:sp>
        <p:sp>
          <p:nvSpPr>
            <p:cNvPr id="9" name="Freeform 8">
              <a:extLst>
                <a:ext uri="{FF2B5EF4-FFF2-40B4-BE49-F238E27FC236}">
                  <a16:creationId xmlns:a16="http://schemas.microsoft.com/office/drawing/2014/main" id="{4F39A5BC-DB1F-A946-95C8-5B8821F6BAF4}"/>
                </a:ext>
              </a:extLst>
            </p:cNvPr>
            <p:cNvSpPr/>
            <p:nvPr/>
          </p:nvSpPr>
          <p:spPr>
            <a:xfrm>
              <a:off x="1178254" y="4115889"/>
              <a:ext cx="10629433" cy="96295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Bef>
                  <a:spcPct val="0"/>
                </a:spcBef>
                <a:buFontTx/>
                <a:buChar char="•"/>
              </a:pPr>
              <a:r>
                <a:rPr lang="en-US" dirty="0">
                  <a:latin typeface="+mj-lt"/>
                </a:rPr>
                <a:t>Module 3 – Value Chain and Key Players (continued)</a:t>
              </a:r>
              <a:endParaRPr lang="en-US" kern="1200" dirty="0">
                <a:latin typeface="+mj-lt"/>
              </a:endParaRPr>
            </a:p>
            <a:p>
              <a:pPr marL="171450" lvl="1" indent="-171450" defTabSz="755650">
                <a:spcBef>
                  <a:spcPct val="0"/>
                </a:spcBef>
                <a:buFontTx/>
                <a:buChar char="•"/>
              </a:pPr>
              <a:r>
                <a:rPr lang="en-US" dirty="0">
                  <a:latin typeface="+mj-lt"/>
                </a:rPr>
                <a:t>Module 4 – Risk Assessment along the EI Value Chain</a:t>
              </a:r>
            </a:p>
          </p:txBody>
        </p:sp>
        <p:sp>
          <p:nvSpPr>
            <p:cNvPr id="10" name="Freeform 9">
              <a:extLst>
                <a:ext uri="{FF2B5EF4-FFF2-40B4-BE49-F238E27FC236}">
                  <a16:creationId xmlns:a16="http://schemas.microsoft.com/office/drawing/2014/main" id="{3CF72897-F22C-7A4F-BF0F-EDBEBDA9FCB5}"/>
                </a:ext>
              </a:extLst>
            </p:cNvPr>
            <p:cNvSpPr/>
            <p:nvPr/>
          </p:nvSpPr>
          <p:spPr>
            <a:xfrm>
              <a:off x="1742956" y="3768462"/>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defTabSz="1066800">
                <a:lnSpc>
                  <a:spcPct val="90000"/>
                </a:lnSpc>
                <a:spcAft>
                  <a:spcPct val="35000"/>
                </a:spcAft>
              </a:pPr>
              <a:r>
                <a:rPr lang="en-US" sz="2000" b="1" dirty="0">
                  <a:latin typeface="+mj-lt"/>
                </a:rPr>
                <a:t>Day 3 – April 23, 2023</a:t>
              </a:r>
              <a:r>
                <a:rPr lang="en-CA" sz="2000" b="1" dirty="0">
                  <a:latin typeface="+mj-lt"/>
                </a:rPr>
                <a:t>| </a:t>
              </a:r>
              <a:r>
                <a:rPr lang="en-US" sz="2000" b="1" dirty="0">
                  <a:latin typeface="+mj-lt"/>
                </a:rPr>
                <a:t>9:00 a.m. – 4:30  p.m. Guyana Time</a:t>
              </a:r>
            </a:p>
          </p:txBody>
        </p:sp>
        <p:sp>
          <p:nvSpPr>
            <p:cNvPr id="11" name="Freeform 10">
              <a:extLst>
                <a:ext uri="{FF2B5EF4-FFF2-40B4-BE49-F238E27FC236}">
                  <a16:creationId xmlns:a16="http://schemas.microsoft.com/office/drawing/2014/main" id="{C40D5423-14FE-4146-916E-AFE2DA94A4D6}"/>
                </a:ext>
              </a:extLst>
            </p:cNvPr>
            <p:cNvSpPr/>
            <p:nvPr/>
          </p:nvSpPr>
          <p:spPr>
            <a:xfrm>
              <a:off x="1140337" y="5321751"/>
              <a:ext cx="10667350" cy="807541"/>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Risk Assessment along the value chain</a:t>
              </a:r>
            </a:p>
          </p:txBody>
        </p:sp>
        <p:sp>
          <p:nvSpPr>
            <p:cNvPr id="12" name="Freeform 11">
              <a:extLst>
                <a:ext uri="{FF2B5EF4-FFF2-40B4-BE49-F238E27FC236}">
                  <a16:creationId xmlns:a16="http://schemas.microsoft.com/office/drawing/2014/main" id="{0FCAD008-D940-AA47-95C5-D55AA98F0ECE}"/>
                </a:ext>
              </a:extLst>
            </p:cNvPr>
            <p:cNvSpPr/>
            <p:nvPr/>
          </p:nvSpPr>
          <p:spPr>
            <a:xfrm>
              <a:off x="1723999" y="5096508"/>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4 – </a:t>
              </a:r>
              <a:r>
                <a:rPr lang="en-US" sz="2000" b="1" dirty="0">
                  <a:latin typeface="+mj-lt"/>
                </a:rPr>
                <a:t>April 24,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a:t>
              </a:r>
              <a:r>
                <a:rPr lang="en-US" sz="2000" b="1" dirty="0">
                  <a:latin typeface="+mj-lt"/>
                </a:rPr>
                <a:t>3</a:t>
              </a:r>
              <a:r>
                <a:rPr lang="en-US" sz="2000" b="1" kern="1200" dirty="0">
                  <a:latin typeface="+mj-lt"/>
                </a:rPr>
                <a:t>:30  p.m. Guyana Time</a:t>
              </a:r>
            </a:p>
          </p:txBody>
        </p:sp>
      </p:grpSp>
      <p:sp>
        <p:nvSpPr>
          <p:cNvPr id="13" name="Freeform 12">
            <a:extLst>
              <a:ext uri="{FF2B5EF4-FFF2-40B4-BE49-F238E27FC236}">
                <a16:creationId xmlns:a16="http://schemas.microsoft.com/office/drawing/2014/main" id="{0ABEBE6A-0E9C-1B46-8B46-504BF24FC994}"/>
              </a:ext>
            </a:extLst>
          </p:cNvPr>
          <p:cNvSpPr/>
          <p:nvPr/>
        </p:nvSpPr>
        <p:spPr>
          <a:xfrm>
            <a:off x="1297954" y="5091313"/>
            <a:ext cx="10553110" cy="102102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Group Presentations (continued)</a:t>
            </a:r>
          </a:p>
          <a:p>
            <a:pPr marL="171450" lvl="1" indent="-171450" defTabSz="755650">
              <a:spcAft>
                <a:spcPts val="0"/>
              </a:spcAft>
              <a:buFontTx/>
              <a:buChar char="•"/>
            </a:pPr>
            <a:r>
              <a:rPr lang="en-US" dirty="0">
                <a:latin typeface="+mj-lt"/>
              </a:rPr>
              <a:t>Module 5 – Illustrative Audits</a:t>
            </a:r>
          </a:p>
          <a:p>
            <a:pPr marL="171450" lvl="1" indent="-171450" defTabSz="755650">
              <a:spcAft>
                <a:spcPts val="0"/>
              </a:spcAft>
              <a:buFontTx/>
              <a:buChar char="•"/>
            </a:pPr>
            <a:r>
              <a:rPr lang="en-US" dirty="0">
                <a:latin typeface="+mj-lt"/>
              </a:rPr>
              <a:t>Module 6 -  Closing</a:t>
            </a:r>
          </a:p>
        </p:txBody>
      </p:sp>
      <p:sp>
        <p:nvSpPr>
          <p:cNvPr id="14" name="Freeform 13">
            <a:extLst>
              <a:ext uri="{FF2B5EF4-FFF2-40B4-BE49-F238E27FC236}">
                <a16:creationId xmlns:a16="http://schemas.microsoft.com/office/drawing/2014/main" id="{C59E9DF7-D1CC-E94B-AE9A-570207759C76}"/>
              </a:ext>
            </a:extLst>
          </p:cNvPr>
          <p:cNvSpPr/>
          <p:nvPr/>
        </p:nvSpPr>
        <p:spPr>
          <a:xfrm>
            <a:off x="1837853" y="4869821"/>
            <a:ext cx="8378781" cy="494873"/>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5 – </a:t>
            </a:r>
            <a:r>
              <a:rPr lang="en-US" sz="2000" b="1" dirty="0">
                <a:latin typeface="+mj-lt"/>
              </a:rPr>
              <a:t>April 25,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12:30  p.m. Guyana Time</a:t>
            </a:r>
          </a:p>
        </p:txBody>
      </p:sp>
    </p:spTree>
    <p:extLst>
      <p:ext uri="{BB962C8B-B14F-4D97-AF65-F5344CB8AC3E}">
        <p14:creationId xmlns:p14="http://schemas.microsoft.com/office/powerpoint/2010/main" val="266404533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CF11B0-5F61-E644-B82E-A35E5F08E3F8}"/>
              </a:ext>
            </a:extLst>
          </p:cNvPr>
          <p:cNvSpPr>
            <a:spLocks noGrp="1"/>
          </p:cNvSpPr>
          <p:nvPr>
            <p:ph type="body" sz="quarter" idx="11"/>
          </p:nvPr>
        </p:nvSpPr>
        <p:spPr/>
        <p:txBody>
          <a:bodyPr/>
          <a:lstStyle/>
          <a:p>
            <a:endParaRPr lang="en-US"/>
          </a:p>
        </p:txBody>
      </p:sp>
      <p:sp>
        <p:nvSpPr>
          <p:cNvPr id="3" name="Content Placeholder 2">
            <a:extLst>
              <a:ext uri="{FF2B5EF4-FFF2-40B4-BE49-F238E27FC236}">
                <a16:creationId xmlns:a16="http://schemas.microsoft.com/office/drawing/2014/main" id="{92E3528D-9C72-5F4A-AFE2-B77A837345E7}"/>
              </a:ext>
            </a:extLst>
          </p:cNvPr>
          <p:cNvSpPr>
            <a:spLocks noGrp="1"/>
          </p:cNvSpPr>
          <p:nvPr>
            <p:ph sz="half" idx="2"/>
          </p:nvPr>
        </p:nvSpPr>
        <p:spPr/>
        <p:txBody>
          <a:bodyPr/>
          <a:lstStyle/>
          <a:p>
            <a:r>
              <a:rPr lang="en-US" sz="2800" dirty="0"/>
              <a:t>Each group will present the value chain for their assigned/selected player</a:t>
            </a:r>
            <a:endParaRPr lang="en-US" sz="2000" dirty="0"/>
          </a:p>
        </p:txBody>
      </p:sp>
      <p:sp>
        <p:nvSpPr>
          <p:cNvPr id="4" name="Title 3">
            <a:extLst>
              <a:ext uri="{FF2B5EF4-FFF2-40B4-BE49-F238E27FC236}">
                <a16:creationId xmlns:a16="http://schemas.microsoft.com/office/drawing/2014/main" id="{91D8D54D-3F22-4748-B48C-AB4CD93C751C}"/>
              </a:ext>
            </a:extLst>
          </p:cNvPr>
          <p:cNvSpPr>
            <a:spLocks noGrp="1"/>
          </p:cNvSpPr>
          <p:nvPr>
            <p:ph type="title"/>
          </p:nvPr>
        </p:nvSpPr>
        <p:spPr/>
        <p:txBody>
          <a:bodyPr/>
          <a:lstStyle/>
          <a:p>
            <a:r>
              <a:rPr lang="en-US" dirty="0"/>
              <a:t>Risk Assessment Activity</a:t>
            </a:r>
          </a:p>
        </p:txBody>
      </p:sp>
    </p:spTree>
    <p:extLst>
      <p:ext uri="{BB962C8B-B14F-4D97-AF65-F5344CB8AC3E}">
        <p14:creationId xmlns:p14="http://schemas.microsoft.com/office/powerpoint/2010/main" val="204727930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566336" y="2744450"/>
            <a:ext cx="5387693" cy="1446550"/>
          </a:xfrm>
          <a:prstGeom prst="rect">
            <a:avLst/>
          </a:prstGeom>
        </p:spPr>
        <p:txBody>
          <a:bodyPr wrap="none">
            <a:spAutoFit/>
          </a:bodyPr>
          <a:lstStyle/>
          <a:p>
            <a:pPr algn="ctr"/>
            <a:r>
              <a:rPr lang="en-US" sz="6000" dirty="0">
                <a:solidFill>
                  <a:schemeClr val="bg1"/>
                </a:solidFill>
                <a:ea typeface="EMprint" panose="020B0503020204020204" pitchFamily="34" charset="77"/>
              </a:rPr>
              <a:t>Coffee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89326176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4048-9145-AD49-91D7-B56B849EDDE0}"/>
              </a:ext>
            </a:extLst>
          </p:cNvPr>
          <p:cNvSpPr>
            <a:spLocks noGrp="1"/>
          </p:cNvSpPr>
          <p:nvPr>
            <p:ph type="title"/>
          </p:nvPr>
        </p:nvSpPr>
        <p:spPr>
          <a:xfrm>
            <a:off x="838200" y="365125"/>
            <a:ext cx="10515600" cy="1325563"/>
          </a:xfrm>
        </p:spPr>
        <p:txBody>
          <a:bodyPr anchor="ctr">
            <a:normAutofit/>
          </a:bodyPr>
          <a:lstStyle/>
          <a:p>
            <a:r>
              <a:rPr lang="en-US" sz="4500" b="1" dirty="0">
                <a:solidFill>
                  <a:srgbClr val="ED7D31"/>
                </a:solidFill>
                <a:latin typeface="Calibri Light"/>
                <a:ea typeface="+mn-ea"/>
                <a:cs typeface="+mn-cs"/>
              </a:rPr>
              <a:t>Module 5 –</a:t>
            </a:r>
          </a:p>
        </p:txBody>
      </p:sp>
      <p:pic>
        <p:nvPicPr>
          <p:cNvPr id="6" name="Picture 6" descr="A picture containing grass, outdoor, sky&#10;&#10;Description automatically generated">
            <a:extLst>
              <a:ext uri="{FF2B5EF4-FFF2-40B4-BE49-F238E27FC236}">
                <a16:creationId xmlns:a16="http://schemas.microsoft.com/office/drawing/2014/main" id="{19782936-0A0F-76A0-6301-45BF86358AAA}"/>
              </a:ext>
            </a:extLst>
          </p:cNvPr>
          <p:cNvPicPr>
            <a:picLocks noChangeAspect="1"/>
          </p:cNvPicPr>
          <p:nvPr/>
        </p:nvPicPr>
        <p:blipFill>
          <a:blip r:embed="rId2"/>
          <a:stretch>
            <a:fillRect/>
          </a:stretch>
        </p:blipFill>
        <p:spPr>
          <a:xfrm>
            <a:off x="547970" y="1525118"/>
            <a:ext cx="6099892" cy="4632913"/>
          </a:xfrm>
          <a:prstGeom prst="rect">
            <a:avLst/>
          </a:prstGeom>
          <a:noFill/>
        </p:spPr>
      </p:pic>
      <p:sp>
        <p:nvSpPr>
          <p:cNvPr id="7" name="TextBox 6">
            <a:extLst>
              <a:ext uri="{FF2B5EF4-FFF2-40B4-BE49-F238E27FC236}">
                <a16:creationId xmlns:a16="http://schemas.microsoft.com/office/drawing/2014/main" id="{347A5E43-704C-0381-C61A-C1362DCAE81F}"/>
              </a:ext>
            </a:extLst>
          </p:cNvPr>
          <p:cNvSpPr txBox="1"/>
          <p:nvPr/>
        </p:nvSpPr>
        <p:spPr>
          <a:xfrm>
            <a:off x="7021133" y="1429554"/>
            <a:ext cx="4803819"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ED7D31"/>
                </a:solidFill>
                <a:effectLst/>
                <a:uLnTx/>
                <a:uFillTx/>
                <a:latin typeface="Calibri Light"/>
                <a:ea typeface="+mn-ea"/>
                <a:cs typeface="+mn-cs"/>
              </a:rPr>
              <a:t>Some Recent Audit Work at </a:t>
            </a:r>
            <a:r>
              <a:rPr kumimoji="0" lang="en-US" sz="4500" b="1" i="1" u="none" strike="noStrike" kern="1200" cap="none" spc="0" normalizeH="0" baseline="0" noProof="0" dirty="0">
                <a:ln>
                  <a:noFill/>
                </a:ln>
                <a:solidFill>
                  <a:srgbClr val="ED7D31"/>
                </a:solidFill>
                <a:effectLst/>
                <a:uLnTx/>
                <a:uFillTx/>
                <a:latin typeface="Calibri Light"/>
                <a:ea typeface="+mn-ea"/>
                <a:cs typeface="+mn-cs"/>
              </a:rPr>
              <a:t>OAG Alberta</a:t>
            </a:r>
            <a:r>
              <a:rPr kumimoji="0" lang="en-US" sz="4500" b="1" i="0" u="none" strike="noStrike" kern="1200" cap="none" spc="0" normalizeH="0" baseline="0" noProof="0" dirty="0">
                <a:ln>
                  <a:noFill/>
                </a:ln>
                <a:solidFill>
                  <a:srgbClr val="ED7D31"/>
                </a:solidFill>
                <a:effectLst/>
                <a:uLnTx/>
                <a:uFillTx/>
                <a:latin typeface="Calibri Light"/>
                <a:ea typeface="+mn-ea"/>
                <a:cs typeface="+mn-cs"/>
              </a:rPr>
              <a:t> in the Energy Sector</a:t>
            </a:r>
            <a:r>
              <a:rPr kumimoji="0" lang="en-US" sz="4500" b="0" i="0" u="none" strike="noStrike" kern="1200" cap="none" spc="0" normalizeH="0" baseline="0" noProof="0" dirty="0">
                <a:ln>
                  <a:noFill/>
                </a:ln>
                <a:solidFill>
                  <a:srgbClr val="ED7D31"/>
                </a:solidFill>
                <a:effectLst/>
                <a:uLnTx/>
                <a:uFillTx/>
                <a:latin typeface="Calibri Light"/>
                <a:ea typeface="+mn-ea"/>
                <a:cs typeface="Calibri Light"/>
              </a:rPr>
              <a:t>​</a:t>
            </a:r>
            <a:endParaRPr kumimoji="0" lang="en-US" sz="4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8" descr="A picture containing text&#10;&#10;Description automatically generated">
            <a:extLst>
              <a:ext uri="{FF2B5EF4-FFF2-40B4-BE49-F238E27FC236}">
                <a16:creationId xmlns:a16="http://schemas.microsoft.com/office/drawing/2014/main" id="{33319384-CB8D-41EF-443B-5FC31C2CBEBA}"/>
              </a:ext>
            </a:extLst>
          </p:cNvPr>
          <p:cNvPicPr>
            <a:picLocks noChangeAspect="1"/>
          </p:cNvPicPr>
          <p:nvPr/>
        </p:nvPicPr>
        <p:blipFill>
          <a:blip r:embed="rId3"/>
          <a:stretch>
            <a:fillRect/>
          </a:stretch>
        </p:blipFill>
        <p:spPr>
          <a:xfrm>
            <a:off x="10257956" y="4528265"/>
            <a:ext cx="1743075" cy="1257300"/>
          </a:xfrm>
          <a:prstGeom prst="rect">
            <a:avLst/>
          </a:prstGeom>
        </p:spPr>
      </p:pic>
    </p:spTree>
    <p:extLst>
      <p:ext uri="{BB962C8B-B14F-4D97-AF65-F5344CB8AC3E}">
        <p14:creationId xmlns:p14="http://schemas.microsoft.com/office/powerpoint/2010/main" val="270548564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AEF1-9A29-6A43-9973-65CBC6A2AA65}"/>
              </a:ext>
            </a:extLst>
          </p:cNvPr>
          <p:cNvSpPr>
            <a:spLocks noGrp="1"/>
          </p:cNvSpPr>
          <p:nvPr>
            <p:ph type="title"/>
          </p:nvPr>
        </p:nvSpPr>
        <p:spPr/>
        <p:txBody>
          <a:bodyPr>
            <a:normAutofit fontScale="90000"/>
          </a:bodyPr>
          <a:lstStyle/>
          <a:p>
            <a:r>
              <a:rPr lang="en-US" dirty="0"/>
              <a:t/>
            </a:r>
            <a:br>
              <a:rPr lang="en-US" dirty="0"/>
            </a:br>
            <a:r>
              <a:rPr lang="en-US" b="1" dirty="0">
                <a:solidFill>
                  <a:srgbClr val="ED7D31"/>
                </a:solidFill>
              </a:rPr>
              <a:t>Alberta  - Site Rehabilitation Program  </a:t>
            </a:r>
            <a:r>
              <a:rPr lang="en-US" sz="3000" b="1" dirty="0">
                <a:solidFill>
                  <a:srgbClr val="ED7D31"/>
                </a:solidFill>
              </a:rPr>
              <a:t>(March 2022)</a:t>
            </a:r>
            <a:r>
              <a:rPr lang="en-US" dirty="0"/>
              <a:t/>
            </a:r>
            <a:br>
              <a:rPr lang="en-US" dirty="0"/>
            </a:br>
            <a:endParaRPr lang="en-US" dirty="0"/>
          </a:p>
        </p:txBody>
      </p:sp>
      <p:sp>
        <p:nvSpPr>
          <p:cNvPr id="3" name="Content Placeholder 2">
            <a:extLst>
              <a:ext uri="{FF2B5EF4-FFF2-40B4-BE49-F238E27FC236}">
                <a16:creationId xmlns:a16="http://schemas.microsoft.com/office/drawing/2014/main" id="{7D1EC031-3620-9D41-9BAE-9F23C178F7AB}"/>
              </a:ext>
            </a:extLst>
          </p:cNvPr>
          <p:cNvSpPr>
            <a:spLocks noGrp="1"/>
          </p:cNvSpPr>
          <p:nvPr>
            <p:ph sz="half" idx="2"/>
          </p:nvPr>
        </p:nvSpPr>
        <p:spPr>
          <a:xfrm>
            <a:off x="875526" y="1559617"/>
            <a:ext cx="10478274" cy="4492048"/>
          </a:xfrm>
        </p:spPr>
        <p:txBody>
          <a:bodyPr vert="horz" lIns="91440" tIns="45720" rIns="91440" bIns="45720" rtlCol="0" anchor="t">
            <a:normAutofit fontScale="92500" lnSpcReduction="10000"/>
          </a:bodyPr>
          <a:lstStyle/>
          <a:p>
            <a:pPr marL="0" indent="0">
              <a:buNone/>
            </a:pPr>
            <a:r>
              <a:rPr lang="en-US" b="1" dirty="0"/>
              <a:t>Objective and Scope </a:t>
            </a:r>
            <a:endParaRPr lang="en-US" dirty="0"/>
          </a:p>
          <a:p>
            <a:r>
              <a:rPr lang="en-US" dirty="0"/>
              <a:t>Determine if the Department of Energy (the "department") designed and implemented the Site Rehabilitation Program ("SRP") to achieve the program’s objectives</a:t>
            </a:r>
            <a:endParaRPr lang="en-US" dirty="0">
              <a:cs typeface="Calibri"/>
            </a:endParaRPr>
          </a:p>
          <a:p>
            <a:r>
              <a:rPr lang="en-US" dirty="0"/>
              <a:t>Covered the period from April 24, 2020, when the SRP was set up to end of June, 2021</a:t>
            </a:r>
            <a:endParaRPr lang="en-US" dirty="0">
              <a:cs typeface="Calibri"/>
            </a:endParaRPr>
          </a:p>
          <a:p>
            <a:r>
              <a:rPr lang="en-US" dirty="0"/>
              <a:t>Examined the annual reporting on the SRP results to the federal government submitted September 30, 2021</a:t>
            </a:r>
            <a:endParaRPr lang="en-US" dirty="0">
              <a:cs typeface="Calibri"/>
            </a:endParaRPr>
          </a:p>
          <a:p>
            <a:r>
              <a:rPr lang="en-US" dirty="0"/>
              <a:t>Scope was limited to the department’s systems and processes and excluded the Alberta Energy Regulator’s responsibilities under the federal-provincial agreement. </a:t>
            </a:r>
          </a:p>
          <a:p>
            <a:endParaRPr lang="en-US" dirty="0"/>
          </a:p>
          <a:p>
            <a:endParaRPr lang="en-US" dirty="0"/>
          </a:p>
        </p:txBody>
      </p:sp>
    </p:spTree>
    <p:extLst>
      <p:ext uri="{BB962C8B-B14F-4D97-AF65-F5344CB8AC3E}">
        <p14:creationId xmlns:p14="http://schemas.microsoft.com/office/powerpoint/2010/main" val="183935014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4AEF1-9A29-6A43-9973-65CBC6A2AA65}"/>
              </a:ext>
            </a:extLst>
          </p:cNvPr>
          <p:cNvSpPr>
            <a:spLocks noGrp="1"/>
          </p:cNvSpPr>
          <p:nvPr>
            <p:ph type="title"/>
          </p:nvPr>
        </p:nvSpPr>
        <p:spPr/>
        <p:txBody>
          <a:bodyPr>
            <a:normAutofit/>
          </a:bodyPr>
          <a:lstStyle/>
          <a:p>
            <a:r>
              <a:rPr lang="en-US" sz="4000" b="1" dirty="0">
                <a:solidFill>
                  <a:srgbClr val="ED7D31"/>
                </a:solidFill>
                <a:cs typeface="Calibri Light"/>
              </a:rPr>
              <a:t>Alberta</a:t>
            </a:r>
            <a:r>
              <a:rPr lang="en-US" sz="4000" b="1" dirty="0">
                <a:solidFill>
                  <a:srgbClr val="ED7D31"/>
                </a:solidFill>
              </a:rPr>
              <a:t>  - Site Rehabilitation Program –</a:t>
            </a:r>
            <a:r>
              <a:rPr lang="en-US" b="1" dirty="0">
                <a:solidFill>
                  <a:srgbClr val="ED7D31"/>
                </a:solidFill>
              </a:rPr>
              <a:t> </a:t>
            </a:r>
            <a:r>
              <a:rPr lang="en-US" sz="3000" b="1" dirty="0">
                <a:solidFill>
                  <a:srgbClr val="ED7D31"/>
                </a:solidFill>
              </a:rPr>
              <a:t>(March 2022) </a:t>
            </a:r>
            <a:endParaRPr lang="en-US" sz="3000" b="1" dirty="0">
              <a:solidFill>
                <a:srgbClr val="ED7D31"/>
              </a:solidFill>
              <a:cs typeface="Calibri Light"/>
            </a:endParaRPr>
          </a:p>
        </p:txBody>
      </p:sp>
      <p:sp>
        <p:nvSpPr>
          <p:cNvPr id="3" name="Content Placeholder 2">
            <a:extLst>
              <a:ext uri="{FF2B5EF4-FFF2-40B4-BE49-F238E27FC236}">
                <a16:creationId xmlns:a16="http://schemas.microsoft.com/office/drawing/2014/main" id="{7D1EC031-3620-9D41-9BAE-9F23C178F7AB}"/>
              </a:ext>
            </a:extLst>
          </p:cNvPr>
          <p:cNvSpPr>
            <a:spLocks noGrp="1"/>
          </p:cNvSpPr>
          <p:nvPr>
            <p:ph sz="half" idx="2"/>
          </p:nvPr>
        </p:nvSpPr>
        <p:spPr/>
        <p:txBody>
          <a:bodyPr vert="horz" lIns="91440" tIns="45720" rIns="91440" bIns="45720" rtlCol="0" anchor="t">
            <a:normAutofit/>
          </a:bodyPr>
          <a:lstStyle/>
          <a:p>
            <a:pPr marL="0" indent="0">
              <a:buNone/>
            </a:pPr>
            <a:r>
              <a:rPr lang="en-US" b="1" dirty="0"/>
              <a:t>Criteria that focused on the department’s processes and activities to ensure that:</a:t>
            </a:r>
            <a:r>
              <a:rPr lang="en-US" dirty="0"/>
              <a:t> </a:t>
            </a:r>
          </a:p>
          <a:p>
            <a:pPr lvl="1"/>
            <a:r>
              <a:rPr lang="en-US" dirty="0"/>
              <a:t>Grant recipients are eligible and comply with grant agreements </a:t>
            </a:r>
          </a:p>
          <a:p>
            <a:pPr lvl="1"/>
            <a:r>
              <a:rPr lang="en-US" dirty="0"/>
              <a:t>Grant payments are made in accordance with the SRP guidelines </a:t>
            </a:r>
          </a:p>
          <a:p>
            <a:pPr lvl="1"/>
            <a:r>
              <a:rPr lang="en-US" dirty="0"/>
              <a:t>Grant allocation is efficient and effective </a:t>
            </a:r>
          </a:p>
          <a:p>
            <a:pPr lvl="1"/>
            <a:r>
              <a:rPr lang="en-US" dirty="0"/>
              <a:t>Risks to the SRP are adequately managed </a:t>
            </a:r>
          </a:p>
          <a:p>
            <a:pPr lvl="1"/>
            <a:r>
              <a:rPr lang="en-US" dirty="0"/>
              <a:t>Evaluation of the SRP results and internal and external reporting is accurate </a:t>
            </a:r>
          </a:p>
          <a:p>
            <a:pPr lvl="1"/>
            <a:r>
              <a:rPr lang="en-US" dirty="0"/>
              <a:t>Responsibilities under federal-provincial agreement are met </a:t>
            </a:r>
          </a:p>
          <a:p>
            <a:endParaRPr lang="en-US" dirty="0"/>
          </a:p>
        </p:txBody>
      </p:sp>
    </p:spTree>
    <p:extLst>
      <p:ext uri="{BB962C8B-B14F-4D97-AF65-F5344CB8AC3E}">
        <p14:creationId xmlns:p14="http://schemas.microsoft.com/office/powerpoint/2010/main" val="260011259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1EC031-3620-9D41-9BAE-9F23C178F7AB}"/>
              </a:ext>
            </a:extLst>
          </p:cNvPr>
          <p:cNvSpPr>
            <a:spLocks noGrp="1"/>
          </p:cNvSpPr>
          <p:nvPr>
            <p:ph sz="half" idx="2"/>
          </p:nvPr>
        </p:nvSpPr>
        <p:spPr/>
        <p:txBody>
          <a:bodyPr vert="horz" lIns="91440" tIns="45720" rIns="91440" bIns="45720" rtlCol="0" anchor="t">
            <a:normAutofit lnSpcReduction="10000"/>
          </a:bodyPr>
          <a:lstStyle/>
          <a:p>
            <a:pPr marL="0" indent="0">
              <a:buNone/>
            </a:pPr>
            <a:r>
              <a:rPr lang="en-US" b="1" dirty="0"/>
              <a:t>Examination and evidence gathering methods</a:t>
            </a:r>
            <a:endParaRPr lang="en-US" b="1" dirty="0">
              <a:cs typeface="Calibri"/>
            </a:endParaRPr>
          </a:p>
          <a:p>
            <a:r>
              <a:rPr lang="en-US" dirty="0"/>
              <a:t>Interviews with the department’s management and staff </a:t>
            </a:r>
          </a:p>
          <a:p>
            <a:r>
              <a:rPr lang="en-US" dirty="0"/>
              <a:t>Examination of records of grant applications and payments</a:t>
            </a:r>
          </a:p>
          <a:p>
            <a:r>
              <a:rPr lang="en-US" dirty="0"/>
              <a:t>Testing of automated and manual controls for grant eligibility and payments </a:t>
            </a:r>
          </a:p>
          <a:p>
            <a:r>
              <a:rPr lang="en-US" dirty="0"/>
              <a:t>Examination of internal and external reporting and public information </a:t>
            </a:r>
          </a:p>
          <a:p>
            <a:r>
              <a:rPr lang="en-US" dirty="0"/>
              <a:t>Assessment of risk management processes </a:t>
            </a:r>
          </a:p>
          <a:p>
            <a:r>
              <a:rPr lang="en-US" dirty="0"/>
              <a:t>Discussions with external stakeholder groups who play an active role in the management of activities related to well closure in Alberta </a:t>
            </a:r>
          </a:p>
          <a:p>
            <a:pPr marL="0" indent="0">
              <a:buNone/>
            </a:pPr>
            <a:endParaRPr lang="en-US" dirty="0"/>
          </a:p>
          <a:p>
            <a:endParaRPr lang="en-US" dirty="0"/>
          </a:p>
        </p:txBody>
      </p:sp>
      <p:sp>
        <p:nvSpPr>
          <p:cNvPr id="7" name="Title 1">
            <a:extLst>
              <a:ext uri="{FF2B5EF4-FFF2-40B4-BE49-F238E27FC236}">
                <a16:creationId xmlns:a16="http://schemas.microsoft.com/office/drawing/2014/main" id="{035ADD87-1E68-CCC9-D6E9-09B94BC7D6FE}"/>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Calibri Light"/>
              </a:rPr>
              <a:t>Alberta</a:t>
            </a: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mj-cs"/>
              </a:rPr>
              <a:t>  - Site Rehabilitation Program –</a:t>
            </a:r>
            <a: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t> </a:t>
            </a:r>
            <a:b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b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2022)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pic>
        <p:nvPicPr>
          <p:cNvPr id="9" name="Picture 8" descr="Icon&#10;&#10;Description automatically generated">
            <a:extLst>
              <a:ext uri="{FF2B5EF4-FFF2-40B4-BE49-F238E27FC236}">
                <a16:creationId xmlns:a16="http://schemas.microsoft.com/office/drawing/2014/main" id="{529F927E-A314-CA39-E08D-5875FDA52D43}"/>
              </a:ext>
            </a:extLst>
          </p:cNvPr>
          <p:cNvPicPr>
            <a:picLocks noChangeAspect="1"/>
          </p:cNvPicPr>
          <p:nvPr/>
        </p:nvPicPr>
        <p:blipFill>
          <a:blip r:embed="rId3"/>
          <a:stretch>
            <a:fillRect/>
          </a:stretch>
        </p:blipFill>
        <p:spPr>
          <a:xfrm>
            <a:off x="9684040" y="800168"/>
            <a:ext cx="1323975" cy="771525"/>
          </a:xfrm>
          <a:prstGeom prst="rect">
            <a:avLst/>
          </a:prstGeom>
        </p:spPr>
      </p:pic>
    </p:spTree>
    <p:extLst>
      <p:ext uri="{BB962C8B-B14F-4D97-AF65-F5344CB8AC3E}">
        <p14:creationId xmlns:p14="http://schemas.microsoft.com/office/powerpoint/2010/main" val="3947036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AF31F-0EA7-8644-98E5-4214C3A16F8F}"/>
              </a:ext>
            </a:extLst>
          </p:cNvPr>
          <p:cNvSpPr>
            <a:spLocks noGrp="1"/>
          </p:cNvSpPr>
          <p:nvPr>
            <p:ph type="title"/>
          </p:nvPr>
        </p:nvSpPr>
        <p:spPr/>
        <p:txBody>
          <a:bodyPr/>
          <a:lstStyle/>
          <a:p>
            <a:r>
              <a:rPr lang="en-US" dirty="0"/>
              <a:t>Brain Break - </a:t>
            </a:r>
            <a:r>
              <a:rPr lang="en-US" b="0" dirty="0"/>
              <a:t>Triangle Square Challenge!</a:t>
            </a:r>
            <a:endParaRPr lang="en-US" dirty="0"/>
          </a:p>
        </p:txBody>
      </p:sp>
      <p:sp>
        <p:nvSpPr>
          <p:cNvPr id="3" name="Content Placeholder 2">
            <a:extLst>
              <a:ext uri="{FF2B5EF4-FFF2-40B4-BE49-F238E27FC236}">
                <a16:creationId xmlns:a16="http://schemas.microsoft.com/office/drawing/2014/main" id="{AE83C5F6-5933-4144-819E-B6143CCCAC2A}"/>
              </a:ext>
            </a:extLst>
          </p:cNvPr>
          <p:cNvSpPr>
            <a:spLocks noGrp="1"/>
          </p:cNvSpPr>
          <p:nvPr>
            <p:ph sz="half" idx="2"/>
          </p:nvPr>
        </p:nvSpPr>
        <p:spPr>
          <a:xfrm>
            <a:off x="875526" y="1825625"/>
            <a:ext cx="6297170" cy="4203617"/>
          </a:xfrm>
        </p:spPr>
        <p:txBody>
          <a:bodyPr/>
          <a:lstStyle/>
          <a:p>
            <a:r>
              <a:rPr lang="en-US" dirty="0"/>
              <a:t>Draw a square in the air with index finger of both hands</a:t>
            </a:r>
          </a:p>
          <a:p>
            <a:r>
              <a:rPr lang="en-US" dirty="0"/>
              <a:t>Draw a triangle in the air with index finger of both hands</a:t>
            </a:r>
          </a:p>
          <a:p>
            <a:r>
              <a:rPr lang="en-US" dirty="0"/>
              <a:t>Now draw a square with one hand and a triangle with the other hand</a:t>
            </a:r>
          </a:p>
          <a:p>
            <a:r>
              <a:rPr lang="en-US" dirty="0"/>
              <a:t>You can do it AS slowly as you like</a:t>
            </a:r>
          </a:p>
          <a:p>
            <a:r>
              <a:rPr lang="en-US" dirty="0"/>
              <a:t>Let's try it for 30 seconds</a:t>
            </a:r>
          </a:p>
          <a:p>
            <a:endParaRPr lang="en-US" dirty="0"/>
          </a:p>
        </p:txBody>
      </p:sp>
      <p:sp>
        <p:nvSpPr>
          <p:cNvPr id="4" name="Triangle 3">
            <a:extLst>
              <a:ext uri="{FF2B5EF4-FFF2-40B4-BE49-F238E27FC236}">
                <a16:creationId xmlns:a16="http://schemas.microsoft.com/office/drawing/2014/main" id="{4FFAB0ED-9654-D54C-B46B-3E98F14FE52C}"/>
              </a:ext>
            </a:extLst>
          </p:cNvPr>
          <p:cNvSpPr/>
          <p:nvPr/>
        </p:nvSpPr>
        <p:spPr>
          <a:xfrm>
            <a:off x="8696131" y="1690688"/>
            <a:ext cx="2444620" cy="2134863"/>
          </a:xfrm>
          <a:prstGeom prst="triangle">
            <a:avLst/>
          </a:prstGeom>
          <a:gradFill>
            <a:gsLst>
              <a:gs pos="0">
                <a:schemeClr val="accent1">
                  <a:lumMod val="67000"/>
                </a:schemeClr>
              </a:gs>
              <a:gs pos="48000">
                <a:schemeClr val="accent1">
                  <a:lumMod val="97000"/>
                  <a:lumOff val="3000"/>
                </a:schemeClr>
              </a:gs>
              <a:gs pos="100000">
                <a:schemeClr val="accent1">
                  <a:lumMod val="60000"/>
                  <a:lumOff val="40000"/>
                </a:schemeClr>
              </a:gs>
            </a:gsLst>
            <a:lin ang="10800000" scaled="1"/>
          </a:gradFill>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FEDA892-3796-104F-9642-72BAE11A5FDE}"/>
              </a:ext>
            </a:extLst>
          </p:cNvPr>
          <p:cNvSpPr/>
          <p:nvPr/>
        </p:nvSpPr>
        <p:spPr>
          <a:xfrm>
            <a:off x="7781732" y="3016251"/>
            <a:ext cx="2127378" cy="1928973"/>
          </a:xfrm>
          <a:prstGeom prst="rect">
            <a:avLst/>
          </a:prstGeom>
          <a:solidFill>
            <a:schemeClr val="accent2"/>
          </a:solidFill>
          <a:effectLst>
            <a:reflection blurRad="6350" stA="50000" endA="295" endPos="26000" dist="101600" dir="5400000" sy="-100000" algn="bl" rotWithShape="0"/>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930710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1EC031-3620-9D41-9BAE-9F23C178F7AB}"/>
              </a:ext>
            </a:extLst>
          </p:cNvPr>
          <p:cNvSpPr>
            <a:spLocks noGrp="1"/>
          </p:cNvSpPr>
          <p:nvPr>
            <p:ph sz="half" idx="2"/>
          </p:nvPr>
        </p:nvSpPr>
        <p:spPr>
          <a:xfrm>
            <a:off x="856863" y="1543237"/>
            <a:ext cx="10478274" cy="4203617"/>
          </a:xfrm>
        </p:spPr>
        <p:txBody>
          <a:bodyPr vert="horz" lIns="91440" tIns="45720" rIns="91440" bIns="45720" rtlCol="0" anchor="t">
            <a:normAutofit fontScale="70000" lnSpcReduction="20000"/>
          </a:bodyPr>
          <a:lstStyle/>
          <a:p>
            <a:pPr marL="0" indent="0">
              <a:buNone/>
            </a:pPr>
            <a:r>
              <a:rPr lang="en-US" b="1" dirty="0"/>
              <a:t>Conclusion</a:t>
            </a:r>
          </a:p>
          <a:p>
            <a:pPr marL="0" indent="0">
              <a:buNone/>
            </a:pPr>
            <a:r>
              <a:rPr lang="en-US" dirty="0"/>
              <a:t>We concluded that based on our audit criteria, the Department of Energy has designed and implemented the SRP to meet the program’s objectives. </a:t>
            </a:r>
          </a:p>
          <a:p>
            <a:pPr marL="0" indent="0">
              <a:buNone/>
            </a:pPr>
            <a:r>
              <a:rPr lang="en-US" dirty="0"/>
              <a:t>The department: </a:t>
            </a:r>
          </a:p>
          <a:p>
            <a:r>
              <a:rPr lang="en-US" dirty="0"/>
              <a:t>Has efficient and effective processes to ensure grants are awarded and paid only to eligible applicants </a:t>
            </a:r>
          </a:p>
          <a:p>
            <a:r>
              <a:rPr lang="en-US" dirty="0"/>
              <a:t>Reports on the SRP using accurate, complete, and timely information </a:t>
            </a:r>
          </a:p>
          <a:p>
            <a:r>
              <a:rPr lang="en-US" dirty="0"/>
              <a:t>Uses two key metrics, estimated number of jobs created and total approved grants, to evaluate the SRP results </a:t>
            </a:r>
          </a:p>
          <a:p>
            <a:r>
              <a:rPr lang="en-US" dirty="0"/>
              <a:t>Is meeting its responsibilities under the federal provincial SRP agreement </a:t>
            </a:r>
          </a:p>
          <a:p>
            <a:r>
              <a:rPr lang="en-US" dirty="0"/>
              <a:t>However, the department did not have an adequate process to identify, analyze, and respond to key risks to the SRP. </a:t>
            </a:r>
          </a:p>
          <a:p>
            <a:r>
              <a:rPr lang="en-US" dirty="0"/>
              <a:t>We recommend that the Department of Energy formalize its process to identify, analyze, and respond to key risks to the SRP. </a:t>
            </a:r>
          </a:p>
          <a:p>
            <a:pPr marL="0" indent="0">
              <a:buNone/>
            </a:pPr>
            <a:endParaRPr lang="en-US" dirty="0"/>
          </a:p>
          <a:p>
            <a:pPr marL="0" indent="0">
              <a:buNone/>
            </a:pPr>
            <a:endParaRPr lang="en-US" dirty="0"/>
          </a:p>
          <a:p>
            <a:endParaRPr lang="en-US" dirty="0"/>
          </a:p>
        </p:txBody>
      </p:sp>
      <p:sp>
        <p:nvSpPr>
          <p:cNvPr id="7" name="Title 1">
            <a:extLst>
              <a:ext uri="{FF2B5EF4-FFF2-40B4-BE49-F238E27FC236}">
                <a16:creationId xmlns:a16="http://schemas.microsoft.com/office/drawing/2014/main" id="{9A0A8FF6-6A4E-C0F7-C222-619A46FC93DB}"/>
              </a:ext>
            </a:extLst>
          </p:cNvPr>
          <p:cNvSpPr txBox="1">
            <a:spLocks/>
          </p:cNvSpPr>
          <p:nvPr/>
        </p:nvSpPr>
        <p:spPr>
          <a:xfrm>
            <a:off x="990600" y="31237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Calibri Light"/>
              </a:rPr>
              <a:t>Alberta</a:t>
            </a: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mj-cs"/>
              </a:rPr>
              <a:t>  - Site Rehabilitation Program –</a:t>
            </a:r>
            <a: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t> </a:t>
            </a:r>
            <a:b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b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2022)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pic>
        <p:nvPicPr>
          <p:cNvPr id="8" name="Picture 8" descr="Icon&#10;&#10;Description automatically generated">
            <a:extLst>
              <a:ext uri="{FF2B5EF4-FFF2-40B4-BE49-F238E27FC236}">
                <a16:creationId xmlns:a16="http://schemas.microsoft.com/office/drawing/2014/main" id="{F6B5E307-3525-9A1E-E2B3-1584571BA236}"/>
              </a:ext>
            </a:extLst>
          </p:cNvPr>
          <p:cNvPicPr>
            <a:picLocks noChangeAspect="1"/>
          </p:cNvPicPr>
          <p:nvPr/>
        </p:nvPicPr>
        <p:blipFill>
          <a:blip r:embed="rId3"/>
          <a:stretch>
            <a:fillRect/>
          </a:stretch>
        </p:blipFill>
        <p:spPr>
          <a:xfrm>
            <a:off x="9630378" y="596252"/>
            <a:ext cx="1323975" cy="771525"/>
          </a:xfrm>
          <a:prstGeom prst="rect">
            <a:avLst/>
          </a:prstGeom>
        </p:spPr>
      </p:pic>
    </p:spTree>
    <p:extLst>
      <p:ext uri="{BB962C8B-B14F-4D97-AF65-F5344CB8AC3E}">
        <p14:creationId xmlns:p14="http://schemas.microsoft.com/office/powerpoint/2010/main" val="2961823515"/>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1EC031-3620-9D41-9BAE-9F23C178F7AB}"/>
              </a:ext>
            </a:extLst>
          </p:cNvPr>
          <p:cNvSpPr>
            <a:spLocks noGrp="1"/>
          </p:cNvSpPr>
          <p:nvPr>
            <p:ph sz="half" idx="2"/>
          </p:nvPr>
        </p:nvSpPr>
        <p:spPr>
          <a:xfrm>
            <a:off x="856863" y="1736439"/>
            <a:ext cx="10478274" cy="4203617"/>
          </a:xfrm>
        </p:spPr>
        <p:txBody>
          <a:bodyPr vert="horz" lIns="91440" tIns="45720" rIns="91440" bIns="45720" rtlCol="0" anchor="t">
            <a:normAutofit fontScale="77500" lnSpcReduction="20000"/>
          </a:bodyPr>
          <a:lstStyle/>
          <a:p>
            <a:pPr marL="0" indent="0">
              <a:buNone/>
            </a:pPr>
            <a:r>
              <a:rPr lang="en-US" dirty="0"/>
              <a:t>Why this conclusion matters to Albertans</a:t>
            </a:r>
          </a:p>
          <a:p>
            <a:r>
              <a:rPr lang="en-US" dirty="0"/>
              <a:t>SRP was initiated during a time of significant and systemic economic and financial distress for Alberta’s oil and gas sector.</a:t>
            </a:r>
          </a:p>
          <a:p>
            <a:r>
              <a:rPr lang="en-US" dirty="0"/>
              <a:t>SRP is a $1 billion (CAD) grant program, effective controls for ensuring proper eligibility, payments, monitoring, and reporting are critically important to ensure program objectives are being met.</a:t>
            </a:r>
          </a:p>
          <a:p>
            <a:r>
              <a:rPr lang="en-US" dirty="0"/>
              <a:t>The department has designed and operated the SRP to ensure the grants were issued promptly, which helped create employment in Alberta’s oil and gas sector during economically challenging times. This was the primary objective of the program.</a:t>
            </a:r>
          </a:p>
          <a:p>
            <a:r>
              <a:rPr lang="en-US" dirty="0"/>
              <a:t>Robust risk management processes are expected for properly controlling $1 billion (CAD) in program spending. </a:t>
            </a:r>
          </a:p>
          <a:p>
            <a:r>
              <a:rPr lang="en-US" dirty="0"/>
              <a:t>A formalized system to manage risk is not just a documentation exercise, but a way to facilitate strategic decision making and demonstrate senior management awareness of key risks and mitigating actions, particularly if certain risks are being accepted. </a:t>
            </a:r>
          </a:p>
          <a:p>
            <a:pPr marL="0" indent="0">
              <a:buNone/>
            </a:pPr>
            <a:endParaRPr lang="en-US" dirty="0"/>
          </a:p>
          <a:p>
            <a:pPr marL="0" indent="0">
              <a:buNone/>
            </a:pPr>
            <a:endParaRPr lang="en-US" dirty="0"/>
          </a:p>
          <a:p>
            <a:endParaRPr lang="en-US" dirty="0"/>
          </a:p>
        </p:txBody>
      </p:sp>
      <p:pic>
        <p:nvPicPr>
          <p:cNvPr id="4" name="Picture 3">
            <a:extLst>
              <a:ext uri="{FF2B5EF4-FFF2-40B4-BE49-F238E27FC236}">
                <a16:creationId xmlns:a16="http://schemas.microsoft.com/office/drawing/2014/main" id="{3F7CF9A8-898B-484B-AC82-3E87F576F36B}"/>
              </a:ext>
            </a:extLst>
          </p:cNvPr>
          <p:cNvPicPr>
            <a:picLocks noChangeAspect="1"/>
          </p:cNvPicPr>
          <p:nvPr/>
        </p:nvPicPr>
        <p:blipFill>
          <a:blip r:embed="rId3"/>
          <a:stretch>
            <a:fillRect/>
          </a:stretch>
        </p:blipFill>
        <p:spPr>
          <a:xfrm>
            <a:off x="10207336" y="290818"/>
            <a:ext cx="1600200" cy="1534807"/>
          </a:xfrm>
          <a:prstGeom prst="rect">
            <a:avLst/>
          </a:prstGeom>
        </p:spPr>
      </p:pic>
      <p:sp>
        <p:nvSpPr>
          <p:cNvPr id="5" name="TextBox 4">
            <a:extLst>
              <a:ext uri="{FF2B5EF4-FFF2-40B4-BE49-F238E27FC236}">
                <a16:creationId xmlns:a16="http://schemas.microsoft.com/office/drawing/2014/main" id="{4AFF1439-8960-A34E-8C25-2AF36EC68F4A}"/>
              </a:ext>
            </a:extLst>
          </p:cNvPr>
          <p:cNvSpPr txBox="1"/>
          <p:nvPr/>
        </p:nvSpPr>
        <p:spPr>
          <a:xfrm>
            <a:off x="421790" y="5794847"/>
            <a:ext cx="1032180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hlinkClick r:id="rId4"/>
              </a:rPr>
              <a:t>https://www.oag.ab.ca/wp-content/uploads/2022/03/oag-energy-site-rehab-pa-mar-2022.pdf</a:t>
            </a:r>
            <a:r>
              <a:rPr kumimoji="0" lang="en-US"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p:txBody>
      </p:sp>
      <p:sp>
        <p:nvSpPr>
          <p:cNvPr id="13" name="Title 1">
            <a:extLst>
              <a:ext uri="{FF2B5EF4-FFF2-40B4-BE49-F238E27FC236}">
                <a16:creationId xmlns:a16="http://schemas.microsoft.com/office/drawing/2014/main" id="{B49B3F3F-B80F-F764-E5D5-5F8914DFCDF4}"/>
              </a:ext>
            </a:extLst>
          </p:cNvPr>
          <p:cNvSpPr txBox="1">
            <a:spLocks/>
          </p:cNvSpPr>
          <p:nvPr/>
        </p:nvSpPr>
        <p:spPr>
          <a:xfrm>
            <a:off x="990600" y="3807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Calibri Light"/>
              </a:rPr>
              <a:t>Alberta</a:t>
            </a:r>
            <a:r>
              <a:rPr kumimoji="0" lang="en-US" sz="4000" b="1" i="0" u="none" strike="noStrike" kern="1200" cap="none" spc="0" normalizeH="0" baseline="0" noProof="0" dirty="0">
                <a:ln>
                  <a:noFill/>
                </a:ln>
                <a:solidFill>
                  <a:srgbClr val="ED7D31"/>
                </a:solidFill>
                <a:effectLst/>
                <a:uLnTx/>
                <a:uFillTx/>
                <a:latin typeface="Calibri Light" panose="020F0302020204030204"/>
                <a:ea typeface="+mj-ea"/>
                <a:cs typeface="+mj-cs"/>
              </a:rPr>
              <a:t>  - Site Rehabilitation Program –</a:t>
            </a:r>
            <a: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t> </a:t>
            </a:r>
            <a:br>
              <a:rPr kumimoji="0" lang="en-US" sz="4400" b="1" i="0" u="none" strike="noStrike" kern="1200" cap="none" spc="0" normalizeH="0" baseline="0" noProof="0" dirty="0">
                <a:ln>
                  <a:noFill/>
                </a:ln>
                <a:solidFill>
                  <a:srgbClr val="ED7D31"/>
                </a:solidFill>
                <a:effectLst/>
                <a:uLnTx/>
                <a:uFillTx/>
                <a:latin typeface="Calibri Light" panose="020F0302020204030204"/>
                <a:ea typeface="+mj-ea"/>
                <a:cs typeface="+mj-cs"/>
              </a:rPr>
            </a:b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2022)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73865947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C8863C97-6D90-B007-AE0E-570FFD381919}"/>
              </a:ext>
            </a:extLst>
          </p:cNvPr>
          <p:cNvPicPr>
            <a:picLocks noChangeAspect="1"/>
          </p:cNvPicPr>
          <p:nvPr/>
        </p:nvPicPr>
        <p:blipFill rotWithShape="1">
          <a:blip r:embed="rId3"/>
          <a:srcRect r="17721" b="1"/>
          <a:stretch/>
        </p:blipFill>
        <p:spPr>
          <a:xfrm>
            <a:off x="580623" y="1696836"/>
            <a:ext cx="5181600" cy="4203617"/>
          </a:xfrm>
          <a:prstGeom prst="rect">
            <a:avLst/>
          </a:prstGeom>
          <a:noFill/>
        </p:spPr>
      </p:pic>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6097073" y="1256808"/>
            <a:ext cx="5782614" cy="5180264"/>
          </a:xfrm>
        </p:spPr>
        <p:txBody>
          <a:bodyPr vert="horz" lIns="91440" tIns="45720" rIns="91440" bIns="45720" rtlCol="0" anchor="t">
            <a:normAutofit fontScale="92500" lnSpcReduction="10000"/>
          </a:bodyPr>
          <a:lstStyle/>
          <a:p>
            <a:pPr marL="0" indent="0">
              <a:buNone/>
            </a:pPr>
            <a:r>
              <a:rPr lang="en-US" sz="2000" b="1" dirty="0"/>
              <a:t>Background</a:t>
            </a:r>
            <a:endParaRPr lang="en-US" sz="2000" b="1" dirty="0">
              <a:cs typeface="Calibri"/>
            </a:endParaRPr>
          </a:p>
          <a:p>
            <a:r>
              <a:rPr lang="en-US" sz="2000" dirty="0"/>
              <a:t>Pipelines essential component of the energy industry in Alberta</a:t>
            </a:r>
            <a:endParaRPr lang="en-US" sz="2000" dirty="0">
              <a:cs typeface="Calibri"/>
            </a:endParaRPr>
          </a:p>
          <a:p>
            <a:r>
              <a:rPr lang="en-US" sz="2000" dirty="0"/>
              <a:t>The primary responsibility for maintaining safe and reliable pipelines rests with their operators</a:t>
            </a:r>
            <a:endParaRPr lang="en-US" sz="2000" dirty="0">
              <a:cs typeface="Calibri"/>
            </a:endParaRPr>
          </a:p>
          <a:p>
            <a:r>
              <a:rPr lang="en-US" sz="2000" dirty="0"/>
              <a:t>The Alberta Energy Regulator’s (AER) role is to ensure pipeline operators comply with regulatory requirements, with public safety and the environment as their priority</a:t>
            </a:r>
            <a:endParaRPr lang="en-US" sz="2000" dirty="0">
              <a:cs typeface="Calibri"/>
            </a:endParaRPr>
          </a:p>
          <a:p>
            <a:r>
              <a:rPr lang="en-US" sz="2000" dirty="0"/>
              <a:t>Pipelines are used to transport a variety of liquids and gases. They are often categorized as one of the safest, most efficient and reliable ways to move energy related products over long distances</a:t>
            </a:r>
            <a:endParaRPr lang="en-US" sz="2000" dirty="0">
              <a:cs typeface="Calibri"/>
            </a:endParaRPr>
          </a:p>
          <a:p>
            <a:r>
              <a:rPr lang="en-US" sz="2000" dirty="0"/>
              <a:t>In Alberta, the AER regulates about 417,000 kms of pipeline used to transport crude oil, bitumen, natural gas, sour gas, oil emulsion, and salt and fresh water. Ten per cent of the operators own 89 per cent of the pipelines</a:t>
            </a:r>
            <a:endParaRPr lang="en-US" sz="2000" dirty="0">
              <a:cs typeface="Calibri"/>
            </a:endParaRPr>
          </a:p>
        </p:txBody>
      </p:sp>
      <p:sp>
        <p:nvSpPr>
          <p:cNvPr id="7" name="Title 1">
            <a:extLst>
              <a:ext uri="{FF2B5EF4-FFF2-40B4-BE49-F238E27FC236}">
                <a16:creationId xmlns:a16="http://schemas.microsoft.com/office/drawing/2014/main" id="{BA211759-B024-D4A3-1C2A-18B02CC3BE87}"/>
              </a:ext>
            </a:extLst>
          </p:cNvPr>
          <p:cNvSpPr txBox="1">
            <a:spLocks/>
          </p:cNvSpPr>
          <p:nvPr/>
        </p:nvSpPr>
        <p:spPr>
          <a:xfrm>
            <a:off x="203201" y="365125"/>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226003282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875526" y="1825625"/>
            <a:ext cx="11108656" cy="4436630"/>
          </a:xfrm>
        </p:spPr>
        <p:txBody>
          <a:bodyPr vert="horz" lIns="91440" tIns="45720" rIns="91440" bIns="45720" rtlCol="0" anchor="t">
            <a:normAutofit fontScale="70000" lnSpcReduction="20000"/>
          </a:bodyPr>
          <a:lstStyle/>
          <a:p>
            <a:pPr marL="0" indent="0">
              <a:buNone/>
            </a:pPr>
            <a:r>
              <a:rPr lang="en-US" b="1" dirty="0"/>
              <a:t>Objective</a:t>
            </a:r>
            <a:r>
              <a:rPr lang="en-US" dirty="0"/>
              <a:t> - Assess whether the Alberta Energy Regulation ("AER") has adequate regulatory systems to ensure the safe and reliable operation of the pipeline systems it oversees. </a:t>
            </a:r>
          </a:p>
          <a:p>
            <a:pPr marL="0" indent="0">
              <a:buNone/>
            </a:pPr>
            <a:r>
              <a:rPr lang="en-US" b="1" dirty="0"/>
              <a:t>Scope</a:t>
            </a:r>
            <a:r>
              <a:rPr lang="en-US" dirty="0"/>
              <a:t> - AER’s core pipeline activities: surveillance, inspection, compliance, incident response and regulatory enforcement, foundational components of risk management and performance measurement. </a:t>
            </a:r>
          </a:p>
          <a:p>
            <a:pPr marL="0" indent="0">
              <a:buNone/>
            </a:pPr>
            <a:r>
              <a:rPr lang="en-US" dirty="0"/>
              <a:t>Exclusions</a:t>
            </a:r>
          </a:p>
          <a:p>
            <a:r>
              <a:rPr lang="en-US" dirty="0"/>
              <a:t>the AER’s systems for pipeline applications and abandonment.</a:t>
            </a:r>
          </a:p>
          <a:p>
            <a:r>
              <a:rPr lang="en-US" dirty="0"/>
              <a:t>Merits of the regulation that gives the AER the authority to regulate pipelines within Alberta. </a:t>
            </a:r>
            <a:endParaRPr lang="en-US" b="1" dirty="0"/>
          </a:p>
          <a:p>
            <a:pPr marL="0" indent="0">
              <a:buNone/>
            </a:pPr>
            <a:r>
              <a:rPr lang="en-US" b="1" dirty="0"/>
              <a:t>Methodology</a:t>
            </a:r>
            <a:endParaRPr lang="en-US" b="1" dirty="0">
              <a:cs typeface="Calibri"/>
            </a:endParaRPr>
          </a:p>
          <a:p>
            <a:r>
              <a:rPr lang="en-US" dirty="0"/>
              <a:t>Met with and interviewed staff at various field offices</a:t>
            </a:r>
          </a:p>
          <a:p>
            <a:r>
              <a:rPr lang="en-US" dirty="0"/>
              <a:t>accompanied AER inspectors to observe their inspections at selected operator sites.</a:t>
            </a:r>
          </a:p>
          <a:p>
            <a:r>
              <a:rPr lang="en-US" dirty="0"/>
              <a:t>Interviewed a variety of external parties and stakeholders about their interaction with the AER and the overall regulatory systems for pipelines. </a:t>
            </a:r>
          </a:p>
          <a:p>
            <a:r>
              <a:rPr lang="en-US" dirty="0"/>
              <a:t>Engaged an expert to assist us during the course of the audit. </a:t>
            </a:r>
          </a:p>
        </p:txBody>
      </p:sp>
      <p:sp>
        <p:nvSpPr>
          <p:cNvPr id="7" name="Title 1">
            <a:extLst>
              <a:ext uri="{FF2B5EF4-FFF2-40B4-BE49-F238E27FC236}">
                <a16:creationId xmlns:a16="http://schemas.microsoft.com/office/drawing/2014/main" id="{6D3B91EB-48F1-2D08-4DFF-02EC238CD967}"/>
              </a:ext>
            </a:extLst>
          </p:cNvPr>
          <p:cNvSpPr txBox="1">
            <a:spLocks/>
          </p:cNvSpPr>
          <p:nvPr/>
        </p:nvSpPr>
        <p:spPr>
          <a:xfrm>
            <a:off x="203201" y="365125"/>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183410411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426142" y="1473933"/>
            <a:ext cx="11548271" cy="4739476"/>
          </a:xfrm>
        </p:spPr>
        <p:txBody>
          <a:bodyPr vert="horz" lIns="91440" tIns="45720" rIns="91440" bIns="45720" rtlCol="0" anchor="t">
            <a:normAutofit fontScale="70000" lnSpcReduction="20000"/>
          </a:bodyPr>
          <a:lstStyle/>
          <a:p>
            <a:pPr marL="0" marR="0" lvl="0" indent="0" algn="l" defTabSz="457200" rtl="0" eaLnBrk="1" fontAlgn="auto" latinLnBrk="0" hangingPunct="1">
              <a:lnSpc>
                <a:spcPct val="100000"/>
              </a:lnSpc>
              <a:spcBef>
                <a:spcPts val="0"/>
              </a:spcBef>
              <a:spcAft>
                <a:spcPts val="0"/>
              </a:spcAft>
              <a:buClrTx/>
              <a:buSzTx/>
              <a:buNone/>
              <a:tabLst/>
              <a:defRPr/>
            </a:pPr>
            <a:r>
              <a:rPr kumimoji="0" lang="en-US" sz="2800" b="1" i="0" u="none" strike="noStrike" kern="1200" cap="none" spc="0" normalizeH="0" baseline="0" noProof="0" dirty="0">
                <a:ln>
                  <a:noFill/>
                </a:ln>
                <a:effectLst/>
                <a:uLnTx/>
                <a:uFillTx/>
                <a:ea typeface="Cambria"/>
                <a:cs typeface="+mn-cs"/>
              </a:rPr>
              <a:t>Criteria</a:t>
            </a:r>
            <a:endParaRPr lang="en-US" sz="2800" b="1" i="0" u="none" strike="noStrike" kern="1200" cap="none" spc="0" normalizeH="0" baseline="0" noProof="0" dirty="0">
              <a:ln>
                <a:noFill/>
              </a:ln>
              <a:effectLst/>
              <a:uLnTx/>
              <a:uFillTx/>
              <a:ea typeface="Cambria"/>
              <a:cs typeface="Calibri"/>
            </a:endParaRPr>
          </a:p>
          <a:p>
            <a:pPr marL="0" marR="0" lvl="0" indent="0" algn="l" defTabSz="457200" rtl="0" eaLnBrk="1" fontAlgn="auto" latinLnBrk="0" hangingPunct="1">
              <a:lnSpc>
                <a:spcPct val="100000"/>
              </a:lnSpc>
              <a:spcBef>
                <a:spcPts val="0"/>
              </a:spcBef>
              <a:spcAft>
                <a:spcPts val="0"/>
              </a:spcAft>
              <a:buClrTx/>
              <a:buSz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use a risk management system to identify, assess and manage risks in fulfilling its regulatory duties over pipelines. Management’s decisions for allocating resources should reflect the AER’s priorities for managing risk at the operational level, including the allocation of appropriate staff resources. The regulator should also have sufficient, well-trained and experienced staff to carry out pipeline regulatory functions.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have performance measures and targets for pipeline operations, assess results against those measures and targets, and incorporate the outcomes to enhance future pipeline performance.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promptly and thoroughly respond to, investigate and report pipeline critical incidents.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collect appropriate, sufficient and timely information from pipeline operators, to enable it to carry out its regulatory functions.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have systems to manage, fulfill and enhance its pipeline monitoring activities.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Cambria" panose="02040503050406030204" pitchFamily="18" charset="0"/>
                <a:cs typeface="+mn-cs"/>
              </a:rPr>
              <a:t>The AER should have systems to discharge and enhance its pipeline enforcement activities. </a:t>
            </a:r>
          </a:p>
        </p:txBody>
      </p:sp>
      <p:sp>
        <p:nvSpPr>
          <p:cNvPr id="7" name="Title 1">
            <a:extLst>
              <a:ext uri="{FF2B5EF4-FFF2-40B4-BE49-F238E27FC236}">
                <a16:creationId xmlns:a16="http://schemas.microsoft.com/office/drawing/2014/main" id="{7EE40C22-436D-66E0-500A-6A8239F6AF89}"/>
              </a:ext>
            </a:extLst>
          </p:cNvPr>
          <p:cNvSpPr txBox="1">
            <a:spLocks/>
          </p:cNvSpPr>
          <p:nvPr/>
        </p:nvSpPr>
        <p:spPr>
          <a:xfrm>
            <a:off x="281355" y="257664"/>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100588672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875526" y="1825625"/>
            <a:ext cx="11108656" cy="3494520"/>
          </a:xfrm>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ea typeface="Cambria" panose="02040503050406030204" pitchFamily="18" charset="0"/>
                <a:cs typeface="+mn-cs"/>
              </a:rPr>
              <a:t>What we examined </a:t>
            </a:r>
            <a:endPar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To determine whether the AER has adequate systems to regulate the operation of pipelines in Alberta, we focused on activities that are essential for regulatory oversight: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the risk management system to identify, assess and manage pipeline risks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measuring performance, assessing results, and identifying learnings for improvement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systems for collecting information from pipeline operators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monitoring and enforcing of pipeline operator regulatory obligations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Cambria" panose="02040503050406030204" pitchFamily="18" charset="0"/>
                <a:cs typeface="+mn-cs"/>
              </a:rPr>
              <a:t>responding to, investigating and reporting on pipeline critical incidents</a:t>
            </a:r>
          </a:p>
        </p:txBody>
      </p:sp>
      <p:sp>
        <p:nvSpPr>
          <p:cNvPr id="5" name="Title 1">
            <a:extLst>
              <a:ext uri="{FF2B5EF4-FFF2-40B4-BE49-F238E27FC236}">
                <a16:creationId xmlns:a16="http://schemas.microsoft.com/office/drawing/2014/main" id="{28785AE9-F57D-852F-10FC-0BF931A00C5B}"/>
              </a:ext>
            </a:extLst>
          </p:cNvPr>
          <p:cNvSpPr txBox="1">
            <a:spLocks/>
          </p:cNvSpPr>
          <p:nvPr/>
        </p:nvSpPr>
        <p:spPr>
          <a:xfrm>
            <a:off x="203201" y="365125"/>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261918864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580483" y="1293589"/>
            <a:ext cx="11376965" cy="4467462"/>
          </a:xfrm>
        </p:spPr>
        <p:txBody>
          <a:bodyPr vert="horz" lIns="91440" tIns="45720" rIns="91440" bIns="45720" rtlCol="0" anchor="t">
            <a:noAutofit/>
          </a:bodyPr>
          <a:lstStyle/>
          <a:p>
            <a:pPr marL="0" indent="0" defTabSz="457200">
              <a:lnSpc>
                <a:spcPct val="100000"/>
              </a:lnSpc>
              <a:spcBef>
                <a:spcPts val="0"/>
              </a:spcBef>
              <a:buNone/>
              <a:defRPr/>
            </a:pPr>
            <a:r>
              <a:rPr kumimoji="0" lang="en-US" sz="2000" b="1" i="0" u="none" strike="noStrike" kern="1200" cap="none" spc="0" normalizeH="0" baseline="0" noProof="0" dirty="0">
                <a:ln>
                  <a:noFill/>
                </a:ln>
                <a:effectLst/>
                <a:uLnTx/>
                <a:uFillTx/>
                <a:ea typeface="Cambria"/>
                <a:cs typeface="+mn-cs"/>
              </a:rPr>
              <a:t>What we found</a:t>
            </a:r>
            <a:r>
              <a:rPr lang="en-US" sz="2000" b="1" dirty="0">
                <a:ea typeface="Cambria"/>
              </a:rPr>
              <a:t> </a:t>
            </a:r>
            <a:r>
              <a:rPr kumimoji="0" lang="en-US" sz="2000" b="1" i="0" u="none" strike="noStrike" kern="1200" cap="none" spc="0" normalizeH="0" baseline="0" noProof="0" dirty="0">
                <a:ln>
                  <a:noFill/>
                </a:ln>
                <a:effectLst/>
                <a:uLnTx/>
                <a:uFillTx/>
                <a:ea typeface="Cambria"/>
                <a:cs typeface="+mn-cs"/>
              </a:rPr>
              <a:t> - </a:t>
            </a:r>
            <a:r>
              <a:rPr kumimoji="0" lang="en-US" sz="2000" b="0" i="0" u="none" strike="noStrike" kern="1200" cap="none" spc="0" normalizeH="0" baseline="0" noProof="0" dirty="0">
                <a:ln>
                  <a:noFill/>
                </a:ln>
                <a:effectLst/>
                <a:uLnTx/>
                <a:uFillTx/>
                <a:ea typeface="Cambria"/>
                <a:cs typeface="+mn-cs"/>
              </a:rPr>
              <a:t>The AER has well-functioning systems to regulate pipeline operations in Alberta</a:t>
            </a:r>
            <a:endParaRPr lang="en-US" sz="2000" b="0" i="0" u="none" strike="noStrike" kern="1200" cap="none" spc="0" normalizeH="0" baseline="0" noProof="0" dirty="0">
              <a:ln>
                <a:noFill/>
              </a:ln>
              <a:effectLst/>
              <a:uLnTx/>
              <a:uFillTx/>
              <a:ea typeface="Cambria"/>
              <a:cs typeface="Calibri"/>
            </a:endParaRPr>
          </a:p>
          <a:p>
            <a:pPr marL="0" marR="0" lvl="0" indent="0" algn="l" defTabSz="457200">
              <a:lnSpc>
                <a:spcPct val="100000"/>
              </a:lnSpc>
              <a:spcBef>
                <a:spcPts val="0"/>
              </a:spcBef>
              <a:spcAft>
                <a:spcPts val="0"/>
              </a:spcAft>
              <a:buClrTx/>
              <a:buSzTx/>
              <a:buFont typeface="Arial" panose="020B0604020202020204" pitchFamily="34" charset="0"/>
              <a:buNone/>
              <a:tabLst/>
              <a:defRPr/>
            </a:pPr>
            <a:endParaRPr lang="en-US" sz="2000" b="0" i="0" u="none" strike="noStrike" kern="1200" cap="none" spc="0" normalizeH="0" baseline="0" noProof="0" dirty="0">
              <a:ln>
                <a:noFill/>
              </a:ln>
              <a:effectLst/>
              <a:uLnTx/>
              <a:uFillTx/>
              <a:ea typeface="Cambria" panose="02040503050406030204" pitchFamily="18" charset="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effectLst/>
                <a:uLnTx/>
                <a:uFillTx/>
                <a:ea typeface="Cambria"/>
                <a:cs typeface="+mn-cs"/>
              </a:rPr>
              <a:t>Improvement areas</a:t>
            </a:r>
            <a:endParaRPr lang="en-US" sz="1900" b="1" i="0" u="none" strike="noStrike" kern="1200" cap="none" spc="0" normalizeH="0" baseline="0" noProof="0" dirty="0">
              <a:ln>
                <a:noFill/>
              </a:ln>
              <a:effectLst/>
              <a:uLnTx/>
              <a:uFillTx/>
              <a:ea typeface="Cambria"/>
              <a:cs typeface="Calibri"/>
            </a:endParaRPr>
          </a:p>
          <a:p>
            <a:pPr marL="285750" indent="-285750" defTabSz="457200">
              <a:lnSpc>
                <a:spcPct val="100000"/>
              </a:lnSpc>
              <a:spcBef>
                <a:spcPts val="0"/>
              </a:spcBef>
              <a:defRPr/>
            </a:pPr>
            <a:r>
              <a:rPr kumimoji="0" lang="en-US" sz="1900" b="0" i="0" u="none" strike="noStrike" kern="1200" cap="none" spc="0" normalizeH="0" baseline="0" noProof="0" dirty="0">
                <a:ln>
                  <a:noFill/>
                </a:ln>
                <a:effectLst/>
                <a:uLnTx/>
                <a:uFillTx/>
                <a:ea typeface="Cambria"/>
                <a:cs typeface="+mn-cs"/>
              </a:rPr>
              <a:t>The enterprise risk management system is still under development</a:t>
            </a:r>
            <a:r>
              <a:rPr lang="en-US" sz="1900" dirty="0">
                <a:ea typeface="Cambria"/>
              </a:rPr>
              <a:t>; no clear</a:t>
            </a:r>
            <a:r>
              <a:rPr kumimoji="0" lang="en-US" sz="1900" b="0" i="0" u="none" strike="noStrike" kern="1200" cap="none" spc="0" normalizeH="0" baseline="0" noProof="0" dirty="0">
                <a:ln>
                  <a:noFill/>
                </a:ln>
                <a:effectLst/>
                <a:uLnTx/>
                <a:uFillTx/>
                <a:ea typeface="Cambria"/>
                <a:cs typeface="+mn-cs"/>
              </a:rPr>
              <a:t> link between the risk information and resource allocation activities that will help AER reach its targets</a:t>
            </a:r>
            <a:endParaRPr lang="en-US" sz="1900" b="0" i="0" u="none" strike="noStrike" kern="1200" cap="none" spc="0" normalizeH="0" baseline="0" noProof="0" dirty="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effectLst/>
                <a:uLnTx/>
                <a:uFillTx/>
                <a:ea typeface="Cambria"/>
                <a:cs typeface="+mn-cs"/>
              </a:rPr>
              <a:t>A skills gap analysis of pipeline staff has not been completed and a formal training program is not in place.</a:t>
            </a:r>
            <a:endParaRPr lang="en-US" sz="1900" b="0" i="0" u="none" strike="noStrike" kern="1200" cap="none" spc="0" normalizeH="0" baseline="0" noProof="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effectLst/>
                <a:uLnTx/>
                <a:uFillTx/>
                <a:ea typeface="Cambria"/>
                <a:cs typeface="+mn-cs"/>
              </a:rPr>
              <a:t>A primary target of reducing incidents 4% by 2016 is in place, but this target does not encapsulate the severity of incidents. Overall, measures and targets could be enhanced and better aligned with individual staff performance goals</a:t>
            </a:r>
            <a:endParaRPr lang="en-US" sz="1900" b="0" i="0" u="none" strike="noStrike" kern="1200" cap="none" spc="0" normalizeH="0" baseline="0" noProof="0" dirty="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effectLst/>
                <a:uLnTx/>
                <a:uFillTx/>
                <a:ea typeface="Cambria"/>
                <a:cs typeface="+mn-cs"/>
              </a:rPr>
              <a:t>The AER collects a lot of data from pipeline operators, but it has not completed an evaluation of its present and future data needs to confirm it has all the information it requires to better regulate pipelines in an evolving industry</a:t>
            </a:r>
            <a:endParaRPr lang="en-US" sz="1900" b="0" i="0" u="none" strike="noStrike" kern="1200" cap="none" spc="0" normalizeH="0" baseline="0" noProof="0" dirty="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effectLst/>
                <a:uLnTx/>
                <a:uFillTx/>
                <a:ea typeface="Cambria"/>
                <a:cs typeface="+mn-cs"/>
              </a:rPr>
              <a:t>While the response and investigation of critical incidents are performed well, the AER did not go as far as it could have in highlighting contributing factors and sharing these lessons learned with industry.</a:t>
            </a:r>
            <a:endParaRPr lang="en-US" sz="1900" b="0" i="0" u="none" strike="noStrike" kern="1200" cap="none" spc="0" normalizeH="0" baseline="0" noProof="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effectLst/>
                <a:uLnTx/>
                <a:uFillTx/>
                <a:ea typeface="Cambria"/>
                <a:cs typeface="+mn-cs"/>
              </a:rPr>
              <a:t>Pipeline operator integrity management programs are a key component of keeping product safely in the pipeline. The AER does not have a defined process to evaluate the effectiveness of these programs.</a:t>
            </a:r>
            <a:endParaRPr lang="en-US" sz="1900" b="0" i="0" u="none" strike="noStrike" kern="1200" cap="none" spc="0" normalizeH="0" baseline="0" noProof="0">
              <a:ln>
                <a:noFill/>
              </a:ln>
              <a:effectLst/>
              <a:uLnTx/>
              <a:uFillTx/>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900" b="0" i="0" u="none" strike="noStrike" kern="1200" cap="none" spc="0" normalizeH="0" baseline="0" noProof="0" dirty="0">
              <a:ln>
                <a:noFill/>
              </a:ln>
              <a:effectLst/>
              <a:uLnTx/>
              <a:uFillTx/>
              <a:ea typeface="Cambria" panose="02040503050406030204" pitchFamily="18" charset="0"/>
              <a:cs typeface="Calibri"/>
            </a:endParaRPr>
          </a:p>
        </p:txBody>
      </p:sp>
      <p:sp>
        <p:nvSpPr>
          <p:cNvPr id="7" name="Title 1">
            <a:extLst>
              <a:ext uri="{FF2B5EF4-FFF2-40B4-BE49-F238E27FC236}">
                <a16:creationId xmlns:a16="http://schemas.microsoft.com/office/drawing/2014/main" id="{2702C90F-D48B-7AAA-FED8-F8A2F7C77B66}"/>
              </a:ext>
            </a:extLst>
          </p:cNvPr>
          <p:cNvSpPr txBox="1">
            <a:spLocks/>
          </p:cNvSpPr>
          <p:nvPr/>
        </p:nvSpPr>
        <p:spPr>
          <a:xfrm>
            <a:off x="310663" y="161209"/>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389054811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50309-E361-A24B-9FC1-82C9FCC28472}"/>
              </a:ext>
            </a:extLst>
          </p:cNvPr>
          <p:cNvSpPr>
            <a:spLocks noGrp="1"/>
          </p:cNvSpPr>
          <p:nvPr>
            <p:ph sz="half" idx="2"/>
          </p:nvPr>
        </p:nvSpPr>
        <p:spPr>
          <a:xfrm>
            <a:off x="875526" y="1825624"/>
            <a:ext cx="11108656" cy="4076412"/>
          </a:xfrm>
        </p:spPr>
        <p:txBody>
          <a:bodyPr vert="horz" lIns="91440" tIns="45720" rIns="91440" bIns="45720" rtlCol="0" anchor="t">
            <a:normAutofit fontScale="77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latin typeface="Calibri"/>
                <a:ea typeface="Cambria"/>
                <a:cs typeface="Calibri"/>
              </a:rPr>
              <a:t>P</a:t>
            </a:r>
            <a:r>
              <a:rPr kumimoji="0" lang="en-US" sz="2800" b="1" i="0" u="none" strike="noStrike" kern="1200" cap="none" spc="0" normalizeH="0" baseline="0" noProof="0" dirty="0">
                <a:ln>
                  <a:noFill/>
                </a:ln>
                <a:effectLst/>
                <a:uLnTx/>
                <a:uFillTx/>
                <a:latin typeface="Calibri"/>
                <a:ea typeface="Cambria"/>
                <a:cs typeface="Calibri"/>
              </a:rPr>
              <a:t>ositive and noteworthy practices</a:t>
            </a:r>
            <a:endParaRPr lang="en-US" sz="2800" b="1" i="0" u="none" strike="noStrike" kern="1200" cap="none" spc="0" normalizeH="0" baseline="0" noProof="0" dirty="0">
              <a:ln>
                <a:noFill/>
              </a:ln>
              <a:effectLst/>
              <a:uLnTx/>
              <a:uFillTx/>
              <a:latin typeface="Calibri"/>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a:ea typeface="Cambria"/>
                <a:cs typeface="Calibri"/>
              </a:rPr>
              <a:t>The emergency response process was strong and well-documented.</a:t>
            </a:r>
            <a:endParaRPr lang="en-US" sz="2800" b="0" i="0" u="none" strike="noStrike" kern="1200" cap="none" spc="0" normalizeH="0" baseline="0" noProof="0" dirty="0">
              <a:ln>
                <a:noFill/>
              </a:ln>
              <a:effectLst/>
              <a:uLnTx/>
              <a:uFillTx/>
              <a:latin typeface="Calibri"/>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a:ea typeface="Cambria"/>
                <a:cs typeface="Calibri"/>
              </a:rPr>
              <a:t>The AER has a process to promptly post details of incidents that meet certain criteria.</a:t>
            </a:r>
            <a:endParaRPr lang="en-US" sz="2800" b="0" i="0" u="none" strike="noStrike" kern="1200" cap="none" spc="0" normalizeH="0" baseline="0" noProof="0" dirty="0">
              <a:ln>
                <a:noFill/>
              </a:ln>
              <a:effectLst/>
              <a:uLnTx/>
              <a:uFillTx/>
              <a:latin typeface="Calibri"/>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a:ea typeface="Cambria"/>
                <a:cs typeface="Calibri"/>
              </a:rPr>
              <a:t>Based on past operator performance, the AER identified those that may pose a greater risk and met with their senior management to promote pipeline safety practices.</a:t>
            </a:r>
            <a:endParaRPr lang="en-US" sz="2800" b="0" i="0" u="none" strike="noStrike" kern="1200" cap="none" spc="0" normalizeH="0" baseline="0" noProof="0" dirty="0">
              <a:ln>
                <a:noFill/>
              </a:ln>
              <a:effectLst/>
              <a:uLnTx/>
              <a:uFillTx/>
              <a:latin typeface="Calibri"/>
              <a:ea typeface="Cambria"/>
              <a:cs typeface="Calibri"/>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a:ea typeface="Cambria"/>
                <a:cs typeface="Calibri"/>
              </a:rPr>
              <a:t>The AER carried out its enforcement activities as stipulated by the rules and regulations. With the new enforcement framework that came into effect in 2014, the AER has more tools and powers; as such, continued operational effectiveness of this system will be critical.</a:t>
            </a:r>
            <a:endParaRPr lang="en-US" sz="2800" b="0" i="0" u="none" strike="noStrike" kern="1200" cap="none" spc="0" normalizeH="0" baseline="0" noProof="0" dirty="0">
              <a:ln>
                <a:noFill/>
              </a:ln>
              <a:effectLst/>
              <a:uLnTx/>
              <a:uFillTx/>
              <a:latin typeface="Calibri"/>
              <a:ea typeface="Cambri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2800" b="0" i="0" u="none" strike="noStrike" kern="1200" cap="none" spc="0" normalizeH="0" baseline="0" noProof="0" dirty="0">
              <a:ln>
                <a:noFill/>
              </a:ln>
              <a:effectLst/>
              <a:uLnTx/>
              <a:uFillTx/>
              <a:latin typeface="Calibri"/>
              <a:ea typeface="Cambria" panose="02040503050406030204" pitchFamily="18" charset="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a:ea typeface="Cambria"/>
                <a:cs typeface="Calibri"/>
              </a:rPr>
              <a:t>Perhaps most importantly, through our interactions with AER staff, we observed a strong commitment to what the AER is trying to achieve. We also observed that the AER began the process of responding to our recommendations and findings while the audit was still underway – this willingness to improve will serve the AER well in reaching its goals.</a:t>
            </a:r>
            <a:endParaRPr lang="en-US" sz="2800" b="0" i="0" u="none" strike="noStrike" kern="1200" cap="none" spc="0" normalizeH="0" baseline="0" noProof="0" dirty="0">
              <a:ln>
                <a:noFill/>
              </a:ln>
              <a:effectLst/>
              <a:uLnTx/>
              <a:uFillTx/>
              <a:latin typeface="Calibri"/>
              <a:ea typeface="Cambria"/>
              <a:cs typeface="Calibri"/>
            </a:endParaRPr>
          </a:p>
        </p:txBody>
      </p:sp>
      <p:sp>
        <p:nvSpPr>
          <p:cNvPr id="4" name="TextBox 3">
            <a:extLst>
              <a:ext uri="{FF2B5EF4-FFF2-40B4-BE49-F238E27FC236}">
                <a16:creationId xmlns:a16="http://schemas.microsoft.com/office/drawing/2014/main" id="{E2FAA74B-623A-BB45-BA9A-05B5404D8C16}"/>
              </a:ext>
            </a:extLst>
          </p:cNvPr>
          <p:cNvSpPr txBox="1"/>
          <p:nvPr/>
        </p:nvSpPr>
        <p:spPr>
          <a:xfrm>
            <a:off x="221673" y="5708073"/>
            <a:ext cx="10934853" cy="36933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Cambria"/>
                <a:cs typeface="Calibri"/>
                <a:hlinkClick r:id="rId3"/>
              </a:rPr>
              <a:t>https://www.oag.ab.ca/wp-content/uploads/2020/05/EN_PA_Mar2015_Systems_Regulate_Pipeline_Safety.pdf</a:t>
            </a:r>
            <a:r>
              <a:rPr kumimoji="0" lang="en-US" sz="1800" b="0" i="0" u="none" strike="noStrike" kern="1200" cap="none" spc="0" normalizeH="0" baseline="0" noProof="0" dirty="0">
                <a:ln>
                  <a:noFill/>
                </a:ln>
                <a:solidFill>
                  <a:prstClr val="black"/>
                </a:solidFill>
                <a:effectLst/>
                <a:uLnTx/>
                <a:uFillTx/>
                <a:latin typeface="Calibri"/>
                <a:ea typeface="Cambria"/>
                <a:cs typeface="Calibri"/>
              </a:rPr>
              <a:t> </a:t>
            </a:r>
            <a:endParaRPr kumimoji="0" lang="en-US" sz="1800" b="0" i="0" u="none" strike="noStrike" kern="1200" cap="none" spc="0" normalizeH="0" baseline="0" noProof="0" dirty="0">
              <a:ln>
                <a:noFill/>
              </a:ln>
              <a:solidFill>
                <a:prstClr val="black"/>
              </a:solidFill>
              <a:effectLst/>
              <a:uLnTx/>
              <a:uFillTx/>
              <a:latin typeface="Calibri"/>
              <a:ea typeface="Cambria" panose="02040503050406030204" pitchFamily="18" charset="0"/>
              <a:cs typeface="Calibri"/>
            </a:endParaRPr>
          </a:p>
        </p:txBody>
      </p:sp>
      <p:sp>
        <p:nvSpPr>
          <p:cNvPr id="6" name="Title 1">
            <a:extLst>
              <a:ext uri="{FF2B5EF4-FFF2-40B4-BE49-F238E27FC236}">
                <a16:creationId xmlns:a16="http://schemas.microsoft.com/office/drawing/2014/main" id="{5B88A4A7-E770-4DA4-54E6-4AE5E5C998B4}"/>
              </a:ext>
            </a:extLst>
          </p:cNvPr>
          <p:cNvSpPr txBox="1">
            <a:spLocks/>
          </p:cNvSpPr>
          <p:nvPr/>
        </p:nvSpPr>
        <p:spPr>
          <a:xfrm>
            <a:off x="203201" y="365125"/>
            <a:ext cx="11912598" cy="13451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800" b="1" i="0" u="none" strike="noStrike" kern="1200" cap="none" spc="0" normalizeH="0" baseline="0" noProof="0" dirty="0">
                <a:ln>
                  <a:noFill/>
                </a:ln>
                <a:solidFill>
                  <a:srgbClr val="ED7D31"/>
                </a:solidFill>
                <a:effectLst/>
                <a:uLnTx/>
                <a:uFillTx/>
                <a:latin typeface="Calibri Light" panose="020F0302020204030204"/>
                <a:ea typeface="+mj-ea"/>
                <a:cs typeface="+mj-cs"/>
              </a:rPr>
              <a:t>Alberta  - Systems to Regulate Pipeline Safety and Reliability  </a:t>
            </a:r>
            <a:r>
              <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mj-cs"/>
              </a:rPr>
              <a:t>(March 2015) </a:t>
            </a:r>
            <a:endParaRPr kumimoji="0" lang="en-US" sz="3000" b="1" i="0" u="none" strike="noStrike" kern="1200" cap="none" spc="0" normalizeH="0" baseline="0" noProof="0" dirty="0">
              <a:ln>
                <a:noFill/>
              </a:ln>
              <a:solidFill>
                <a:srgbClr val="ED7D31"/>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425943164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C523F87-1346-7D45-9C27-0235ED4604F0}"/>
              </a:ext>
            </a:extLst>
          </p:cNvPr>
          <p:cNvSpPr>
            <a:spLocks noGrp="1"/>
          </p:cNvSpPr>
          <p:nvPr>
            <p:ph type="title"/>
          </p:nvPr>
        </p:nvSpPr>
        <p:spPr/>
        <p:txBody>
          <a:bodyPr>
            <a:normAutofit/>
          </a:bodyPr>
          <a:lstStyle/>
          <a:p>
            <a:r>
              <a:rPr lang="en-CA" sz="5400" dirty="0"/>
              <a:t>1</a:t>
            </a:r>
            <a:r>
              <a:rPr lang="en-CA" sz="5400" b="0" dirty="0"/>
              <a:t>minute stretch – Chair Yoga</a:t>
            </a:r>
          </a:p>
        </p:txBody>
      </p:sp>
      <p:pic>
        <p:nvPicPr>
          <p:cNvPr id="4" name="Picture 3">
            <a:extLst>
              <a:ext uri="{FF2B5EF4-FFF2-40B4-BE49-F238E27FC236}">
                <a16:creationId xmlns:a16="http://schemas.microsoft.com/office/drawing/2014/main" id="{96EE79EB-F5A3-404A-A027-338E160E35AB}"/>
              </a:ext>
            </a:extLst>
          </p:cNvPr>
          <p:cNvPicPr>
            <a:picLocks noChangeAspect="1"/>
          </p:cNvPicPr>
          <p:nvPr/>
        </p:nvPicPr>
        <p:blipFill>
          <a:blip r:embed="rId4"/>
          <a:stretch>
            <a:fillRect/>
          </a:stretch>
        </p:blipFill>
        <p:spPr>
          <a:xfrm>
            <a:off x="7267844" y="2341616"/>
            <a:ext cx="3928296" cy="2617841"/>
          </a:xfrm>
          <a:prstGeom prst="rect">
            <a:avLst/>
          </a:prstGeom>
        </p:spPr>
      </p:pic>
      <p:sp>
        <p:nvSpPr>
          <p:cNvPr id="7" name="Slide Number Placeholder 3">
            <a:extLst>
              <a:ext uri="{FF2B5EF4-FFF2-40B4-BE49-F238E27FC236}">
                <a16:creationId xmlns:a16="http://schemas.microsoft.com/office/drawing/2014/main" id="{0FB2483A-52D7-864E-9E7B-0633A42039D2}"/>
              </a:ext>
            </a:extLst>
          </p:cNvPr>
          <p:cNvSpPr>
            <a:spLocks noGrp="1"/>
          </p:cNvSpPr>
          <p:nvPr>
            <p:ph type="sldNum" sz="quarter" idx="4"/>
          </p:nvPr>
        </p:nvSpPr>
        <p:spPr>
          <a:xfrm>
            <a:off x="401265" y="6447905"/>
            <a:ext cx="467415" cy="365125"/>
          </a:xfrm>
          <a:prstGeom prst="rect">
            <a:avLst/>
          </a:prstGeom>
        </p:spPr>
        <p:txBody>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lang="en-US" sz="1200" dirty="0" smtClean="0">
                <a:solidFill>
                  <a:prstClr val="black">
                    <a:tint val="75000"/>
                  </a:prstClr>
                </a:solidFill>
                <a:latin typeface="Calibri"/>
              </a:rPr>
              <a:pPr marL="0" marR="0" lvl="0" indent="0" algn="r" defTabSz="914400" rtl="0" eaLnBrk="1" fontAlgn="auto" latinLnBrk="0" hangingPunct="1">
                <a:lnSpc>
                  <a:spcPct val="100000"/>
                </a:lnSpc>
                <a:spcBef>
                  <a:spcPts val="0"/>
                </a:spcBef>
                <a:spcAft>
                  <a:spcPts val="0"/>
                </a:spcAft>
                <a:buClrTx/>
                <a:buSzTx/>
                <a:buFontTx/>
                <a:buNone/>
                <a:tabLst/>
                <a:defRPr/>
              </a:pPr>
              <a:t>188</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Content Placeholder 2">
            <a:extLst>
              <a:ext uri="{FF2B5EF4-FFF2-40B4-BE49-F238E27FC236}">
                <a16:creationId xmlns:a16="http://schemas.microsoft.com/office/drawing/2014/main" id="{80D8F10F-6395-474E-8EA6-EEC3E7FDCE74}"/>
              </a:ext>
            </a:extLst>
          </p:cNvPr>
          <p:cNvSpPr txBox="1">
            <a:spLocks/>
          </p:cNvSpPr>
          <p:nvPr/>
        </p:nvSpPr>
        <p:spPr>
          <a:xfrm>
            <a:off x="995860" y="1830195"/>
            <a:ext cx="6040371" cy="4351338"/>
          </a:xfrm>
          <a:prstGeom prst="rect">
            <a:avLst/>
          </a:prstGeom>
        </p:spPr>
        <p:txBody>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b="0" i="0" kern="1200">
                <a:solidFill>
                  <a:srgbClr val="404040"/>
                </a:solidFill>
                <a:latin typeface="+mj-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b="0" i="0" kern="1200">
                <a:solidFill>
                  <a:srgbClr val="404040"/>
                </a:solidFill>
                <a:latin typeface="+mj-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b="0" i="0" kern="1200">
                <a:solidFill>
                  <a:srgbClr val="404040"/>
                </a:solidFill>
                <a:latin typeface="+mj-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b="0" i="0" kern="1200">
                <a:solidFill>
                  <a:srgbClr val="404040"/>
                </a:solidFill>
                <a:latin typeface="+mj-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b="0" i="0" kern="1200">
                <a:solidFill>
                  <a:srgbClr val="404040"/>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CA" dirty="0"/>
              <a:t>Do as much or as little as you like!</a:t>
            </a:r>
          </a:p>
          <a:p>
            <a:r>
              <a:rPr lang="en-CA" dirty="0">
                <a:hlinkClick r:id="rId5"/>
              </a:rPr>
              <a:t>https://</a:t>
            </a:r>
            <a:r>
              <a:rPr lang="en-CA" dirty="0" err="1">
                <a:hlinkClick r:id="rId5"/>
              </a:rPr>
              <a:t>www.youtube.com</a:t>
            </a:r>
            <a:r>
              <a:rPr lang="en-CA" dirty="0">
                <a:hlinkClick r:id="rId5"/>
              </a:rPr>
              <a:t>/</a:t>
            </a:r>
            <a:r>
              <a:rPr lang="en-CA" dirty="0" err="1">
                <a:hlinkClick r:id="rId5"/>
              </a:rPr>
              <a:t>watch?v</a:t>
            </a:r>
            <a:r>
              <a:rPr lang="en-CA" dirty="0">
                <a:hlinkClick r:id="rId5"/>
              </a:rPr>
              <a:t>=HMwg5qunhF0</a:t>
            </a:r>
            <a:endParaRPr lang="en-CA" dirty="0"/>
          </a:p>
          <a:p>
            <a:pPr marL="0" indent="0">
              <a:buNone/>
            </a:pPr>
            <a:endParaRPr lang="en-CA" dirty="0"/>
          </a:p>
          <a:p>
            <a:pPr marL="0" indent="0">
              <a:buNone/>
            </a:pPr>
            <a:r>
              <a:rPr lang="en-CA" dirty="0"/>
              <a:t>  </a:t>
            </a:r>
          </a:p>
        </p:txBody>
      </p:sp>
    </p:spTree>
    <p:custDataLst>
      <p:tags r:id="rId1"/>
    </p:custDataLst>
    <p:extLst>
      <p:ext uri="{BB962C8B-B14F-4D97-AF65-F5344CB8AC3E}">
        <p14:creationId xmlns:p14="http://schemas.microsoft.com/office/powerpoint/2010/main" val="256098249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0E72A-F986-BE4F-98FE-8329F41FDF11}"/>
              </a:ext>
            </a:extLst>
          </p:cNvPr>
          <p:cNvSpPr>
            <a:spLocks noGrp="1"/>
          </p:cNvSpPr>
          <p:nvPr>
            <p:ph type="title"/>
          </p:nvPr>
        </p:nvSpPr>
        <p:spPr/>
        <p:txBody>
          <a:bodyPr/>
          <a:lstStyle/>
          <a:p>
            <a:r>
              <a:rPr lang="en-US" dirty="0"/>
              <a:t>Website Demo – Audit Reports</a:t>
            </a:r>
          </a:p>
        </p:txBody>
      </p:sp>
      <p:sp>
        <p:nvSpPr>
          <p:cNvPr id="11" name="Content Placeholder 10"/>
          <p:cNvSpPr>
            <a:spLocks noGrp="1"/>
          </p:cNvSpPr>
          <p:nvPr>
            <p:ph sz="half" idx="2"/>
          </p:nvPr>
        </p:nvSpPr>
        <p:spPr>
          <a:xfrm>
            <a:off x="838200" y="1690688"/>
            <a:ext cx="9618972" cy="4203617"/>
          </a:xfrm>
        </p:spPr>
        <p:txBody>
          <a:bodyPr/>
          <a:lstStyle/>
          <a:p>
            <a:r>
              <a:rPr lang="en-US" b="1" u="sng" dirty="0"/>
              <a:t>Audit reports in oil and gas can be accessed via  </a:t>
            </a:r>
            <a:r>
              <a:rPr lang="en-US" b="1" u="sng" dirty="0">
                <a:hlinkClick r:id="rId3"/>
              </a:rPr>
              <a:t>www.wgei.org/audit-reports-oil-gas</a:t>
            </a:r>
            <a:r>
              <a:rPr lang="en-US" b="1" u="sng" dirty="0"/>
              <a:t> </a:t>
            </a:r>
            <a:endParaRPr lang="en-US" dirty="0"/>
          </a:p>
          <a:p>
            <a:endParaRPr lang="en-US" dirty="0"/>
          </a:p>
        </p:txBody>
      </p:sp>
    </p:spTree>
    <p:extLst>
      <p:ext uri="{BB962C8B-B14F-4D97-AF65-F5344CB8AC3E}">
        <p14:creationId xmlns:p14="http://schemas.microsoft.com/office/powerpoint/2010/main" val="3216523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ctrTitle"/>
          </p:nvPr>
        </p:nvSpPr>
        <p:spPr>
          <a:xfrm>
            <a:off x="540775" y="1122363"/>
            <a:ext cx="11300388" cy="2387600"/>
          </a:xfrm>
        </p:spPr>
        <p:txBody>
          <a:bodyPr/>
          <a:lstStyle/>
          <a:p>
            <a:r>
              <a:rPr lang="en-GB" dirty="0">
                <a:latin typeface="+mn-lt"/>
              </a:rPr>
              <a:t>Module 2 - Introduction to the Extractive Industries </a:t>
            </a:r>
          </a:p>
        </p:txBody>
      </p:sp>
      <p:sp>
        <p:nvSpPr>
          <p:cNvPr id="4" name="Subtitle 3"/>
          <p:cNvSpPr>
            <a:spLocks noGrp="1"/>
          </p:cNvSpPr>
          <p:nvPr>
            <p:ph type="subTitle" idx="1"/>
          </p:nvPr>
        </p:nvSpPr>
        <p:spPr>
          <a:xfrm>
            <a:off x="182880" y="4868241"/>
            <a:ext cx="4400137" cy="643572"/>
          </a:xfrm>
        </p:spPr>
        <p:txBody>
          <a:bodyPr>
            <a:normAutofit/>
          </a:bodyPr>
          <a:lstStyle/>
          <a:p>
            <a:r>
              <a:rPr lang="en-GB" dirty="0"/>
              <a:t>Juliet </a:t>
            </a:r>
            <a:r>
              <a:rPr lang="en-GB" dirty="0" err="1"/>
              <a:t>Mutesi</a:t>
            </a:r>
            <a:r>
              <a:rPr lang="en-GB" dirty="0"/>
              <a:t> &amp; Pauline Nyaga</a:t>
            </a:r>
          </a:p>
        </p:txBody>
      </p:sp>
    </p:spTree>
    <p:extLst>
      <p:ext uri="{BB962C8B-B14F-4D97-AF65-F5344CB8AC3E}">
        <p14:creationId xmlns:p14="http://schemas.microsoft.com/office/powerpoint/2010/main" val="3738306802"/>
      </p:ext>
    </p:extLst>
  </p:cSld>
  <p:clrMapOvr>
    <a:overrideClrMapping bg1="lt1" tx1="dk1" bg2="lt2" tx2="dk2" accent1="accent1" accent2="accent2" accent3="accent3" accent4="accent4" accent5="accent5" accent6="accent6" hlink="hlink" folHlink="folHlink"/>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7B6C5-0023-BD4A-935D-3FF8C172AF19}"/>
              </a:ext>
            </a:extLst>
          </p:cNvPr>
          <p:cNvSpPr>
            <a:spLocks noGrp="1"/>
          </p:cNvSpPr>
          <p:nvPr>
            <p:ph idx="1"/>
          </p:nvPr>
        </p:nvSpPr>
        <p:spPr/>
        <p:txBody>
          <a:bodyPr>
            <a:normAutofit fontScale="92500" lnSpcReduction="10000"/>
          </a:bodyPr>
          <a:lstStyle/>
          <a:p>
            <a:pPr marL="685800" indent="-685800">
              <a:buFont typeface="Arial" panose="020B0604020202020204" pitchFamily="34" charset="0"/>
              <a:buChar char="•"/>
            </a:pPr>
            <a:r>
              <a:rPr lang="en-US" sz="4800" dirty="0"/>
              <a:t>Next steps</a:t>
            </a:r>
          </a:p>
          <a:p>
            <a:pPr marL="685800" indent="-685800">
              <a:buFont typeface="Arial" panose="020B0604020202020204" pitchFamily="34" charset="0"/>
              <a:buChar char="•"/>
            </a:pPr>
            <a:r>
              <a:rPr lang="en-US" sz="4800" dirty="0"/>
              <a:t>List of Resources</a:t>
            </a:r>
          </a:p>
          <a:p>
            <a:pPr marL="685800" indent="-685800">
              <a:buFont typeface="Arial" panose="020B0604020202020204" pitchFamily="34" charset="0"/>
              <a:buChar char="•"/>
            </a:pPr>
            <a:r>
              <a:rPr lang="en-US" sz="4800" dirty="0"/>
              <a:t>Kahoot Quiz</a:t>
            </a:r>
          </a:p>
          <a:p>
            <a:pPr marL="685800" indent="-685800">
              <a:buFont typeface="Arial" panose="020B0604020202020204" pitchFamily="34" charset="0"/>
              <a:buChar char="•"/>
            </a:pPr>
            <a:r>
              <a:rPr lang="en-US" sz="4800" dirty="0"/>
              <a:t>Evaluation</a:t>
            </a:r>
          </a:p>
          <a:p>
            <a:pPr marL="685800" indent="-685800">
              <a:buFont typeface="Arial" panose="020B0604020202020204" pitchFamily="34" charset="0"/>
              <a:buChar char="•"/>
            </a:pPr>
            <a:r>
              <a:rPr lang="en-US" sz="4800" dirty="0"/>
              <a:t>Round Table</a:t>
            </a:r>
          </a:p>
        </p:txBody>
      </p:sp>
      <p:sp>
        <p:nvSpPr>
          <p:cNvPr id="3" name="Text Placeholder 2">
            <a:extLst>
              <a:ext uri="{FF2B5EF4-FFF2-40B4-BE49-F238E27FC236}">
                <a16:creationId xmlns:a16="http://schemas.microsoft.com/office/drawing/2014/main" id="{93898C20-4A88-5D48-9B6E-51BF831A6EA5}"/>
              </a:ext>
            </a:extLst>
          </p:cNvPr>
          <p:cNvSpPr>
            <a:spLocks noGrp="1"/>
          </p:cNvSpPr>
          <p:nvPr>
            <p:ph type="body" sz="quarter" idx="14"/>
          </p:nvPr>
        </p:nvSpPr>
        <p:spPr/>
        <p:txBody>
          <a:bodyPr/>
          <a:lstStyle/>
          <a:p>
            <a:r>
              <a:rPr lang="en-US" dirty="0"/>
              <a:t>Module 7</a:t>
            </a:r>
          </a:p>
        </p:txBody>
      </p:sp>
      <p:sp>
        <p:nvSpPr>
          <p:cNvPr id="4" name="Text Placeholder 3">
            <a:extLst>
              <a:ext uri="{FF2B5EF4-FFF2-40B4-BE49-F238E27FC236}">
                <a16:creationId xmlns:a16="http://schemas.microsoft.com/office/drawing/2014/main" id="{6C7D1BEC-2525-1540-9931-9AF2EE202270}"/>
              </a:ext>
            </a:extLst>
          </p:cNvPr>
          <p:cNvSpPr>
            <a:spLocks noGrp="1"/>
          </p:cNvSpPr>
          <p:nvPr>
            <p:ph type="body" sz="quarter" idx="15"/>
          </p:nvPr>
        </p:nvSpPr>
        <p:spPr>
          <a:xfrm>
            <a:off x="479626" y="2628365"/>
            <a:ext cx="3420382" cy="1457860"/>
          </a:xfrm>
        </p:spPr>
        <p:txBody>
          <a:bodyPr>
            <a:normAutofit/>
          </a:bodyPr>
          <a:lstStyle/>
          <a:p>
            <a:r>
              <a:rPr lang="en-US" dirty="0"/>
              <a:t>Closing</a:t>
            </a:r>
          </a:p>
        </p:txBody>
      </p:sp>
    </p:spTree>
    <p:extLst>
      <p:ext uri="{BB962C8B-B14F-4D97-AF65-F5344CB8AC3E}">
        <p14:creationId xmlns:p14="http://schemas.microsoft.com/office/powerpoint/2010/main" val="347873578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0E6AA3D-3A1C-7C43-BA27-6C8122C0442A}"/>
              </a:ext>
            </a:extLst>
          </p:cNvPr>
          <p:cNvSpPr>
            <a:spLocks noGrp="1"/>
          </p:cNvSpPr>
          <p:nvPr>
            <p:ph type="body" sz="quarter" idx="11"/>
          </p:nvPr>
        </p:nvSpPr>
        <p:spPr/>
        <p:txBody>
          <a:bodyPr/>
          <a:lstStyle/>
          <a:p>
            <a:r>
              <a:rPr lang="en-US" dirty="0"/>
              <a:t>15 minutes</a:t>
            </a:r>
          </a:p>
        </p:txBody>
      </p:sp>
      <p:sp>
        <p:nvSpPr>
          <p:cNvPr id="3" name="Content Placeholder 2">
            <a:extLst>
              <a:ext uri="{FF2B5EF4-FFF2-40B4-BE49-F238E27FC236}">
                <a16:creationId xmlns:a16="http://schemas.microsoft.com/office/drawing/2014/main" id="{E539CD14-C754-9B4C-9AB7-C8ED7149DB9F}"/>
              </a:ext>
            </a:extLst>
          </p:cNvPr>
          <p:cNvSpPr>
            <a:spLocks noGrp="1"/>
          </p:cNvSpPr>
          <p:nvPr>
            <p:ph sz="half" idx="2"/>
          </p:nvPr>
        </p:nvSpPr>
        <p:spPr/>
        <p:txBody>
          <a:bodyPr/>
          <a:lstStyle/>
          <a:p>
            <a:r>
              <a:rPr lang="en-US" dirty="0"/>
              <a:t>What can AOG do next?</a:t>
            </a:r>
          </a:p>
        </p:txBody>
      </p:sp>
      <p:sp>
        <p:nvSpPr>
          <p:cNvPr id="4" name="Title 3">
            <a:extLst>
              <a:ext uri="{FF2B5EF4-FFF2-40B4-BE49-F238E27FC236}">
                <a16:creationId xmlns:a16="http://schemas.microsoft.com/office/drawing/2014/main" id="{E4428F01-3460-7046-B04A-D3036A7665F4}"/>
              </a:ext>
            </a:extLst>
          </p:cNvPr>
          <p:cNvSpPr>
            <a:spLocks noGrp="1"/>
          </p:cNvSpPr>
          <p:nvPr>
            <p:ph type="title"/>
          </p:nvPr>
        </p:nvSpPr>
        <p:spPr/>
        <p:txBody>
          <a:bodyPr/>
          <a:lstStyle/>
          <a:p>
            <a:r>
              <a:rPr lang="en-US" dirty="0"/>
              <a:t>Way Forward</a:t>
            </a:r>
          </a:p>
        </p:txBody>
      </p:sp>
    </p:spTree>
    <p:extLst>
      <p:ext uri="{BB962C8B-B14F-4D97-AF65-F5344CB8AC3E}">
        <p14:creationId xmlns:p14="http://schemas.microsoft.com/office/powerpoint/2010/main" val="167663863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CE37E-9C94-3741-8E47-2685100EDB6C}"/>
              </a:ext>
            </a:extLst>
          </p:cNvPr>
          <p:cNvSpPr>
            <a:spLocks noGrp="1"/>
          </p:cNvSpPr>
          <p:nvPr>
            <p:ph type="title"/>
          </p:nvPr>
        </p:nvSpPr>
        <p:spPr/>
        <p:txBody>
          <a:bodyPr/>
          <a:lstStyle/>
          <a:p>
            <a:r>
              <a:rPr lang="en-US" dirty="0"/>
              <a:t>Uganda Example</a:t>
            </a:r>
          </a:p>
        </p:txBody>
      </p:sp>
      <p:sp>
        <p:nvSpPr>
          <p:cNvPr id="3" name="Content Placeholder 2">
            <a:extLst>
              <a:ext uri="{FF2B5EF4-FFF2-40B4-BE49-F238E27FC236}">
                <a16:creationId xmlns:a16="http://schemas.microsoft.com/office/drawing/2014/main" id="{69E4D789-7C3C-BA4E-8707-EFB679CD040D}"/>
              </a:ext>
            </a:extLst>
          </p:cNvPr>
          <p:cNvSpPr>
            <a:spLocks noGrp="1"/>
          </p:cNvSpPr>
          <p:nvPr>
            <p:ph sz="half" idx="2"/>
          </p:nvPr>
        </p:nvSpPr>
        <p:spPr/>
        <p:txBody>
          <a:bodyPr/>
          <a:lstStyle/>
          <a:p>
            <a:r>
              <a:rPr lang="en-US" dirty="0"/>
              <a:t>OAG dedicated unit for EI’s (geologists, lawyers, financial auditors, performance auditors)</a:t>
            </a:r>
          </a:p>
          <a:p>
            <a:r>
              <a:rPr lang="en-US" dirty="0"/>
              <a:t>Use of IOC Training Fund for Capacity Building</a:t>
            </a:r>
          </a:p>
          <a:p>
            <a:r>
              <a:rPr lang="en-US" dirty="0"/>
              <a:t>Collaboration with other government institutions in petroleum sector</a:t>
            </a:r>
          </a:p>
          <a:p>
            <a:r>
              <a:rPr lang="en-US" dirty="0"/>
              <a:t>Strategic Plan for EI Audits</a:t>
            </a:r>
          </a:p>
          <a:p>
            <a:r>
              <a:rPr lang="en-US" dirty="0"/>
              <a:t>EI Risk Assessment updated regularly</a:t>
            </a:r>
          </a:p>
        </p:txBody>
      </p:sp>
    </p:spTree>
    <p:extLst>
      <p:ext uri="{BB962C8B-B14F-4D97-AF65-F5344CB8AC3E}">
        <p14:creationId xmlns:p14="http://schemas.microsoft.com/office/powerpoint/2010/main" val="421692644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06D14-5BA7-7C4F-BA75-30D0D3D201A1}"/>
              </a:ext>
            </a:extLst>
          </p:cNvPr>
          <p:cNvSpPr>
            <a:spLocks noGrp="1"/>
          </p:cNvSpPr>
          <p:nvPr>
            <p:ph type="title"/>
          </p:nvPr>
        </p:nvSpPr>
        <p:spPr/>
        <p:txBody>
          <a:bodyPr/>
          <a:lstStyle/>
          <a:p>
            <a:r>
              <a:rPr lang="en-US" dirty="0"/>
              <a:t>Kenya Action Plan</a:t>
            </a:r>
          </a:p>
        </p:txBody>
      </p:sp>
      <p:sp>
        <p:nvSpPr>
          <p:cNvPr id="3" name="Content Placeholder 2">
            <a:extLst>
              <a:ext uri="{FF2B5EF4-FFF2-40B4-BE49-F238E27FC236}">
                <a16:creationId xmlns:a16="http://schemas.microsoft.com/office/drawing/2014/main" id="{BF12EA7F-58EF-7143-891D-A2ADB5CA5F3A}"/>
              </a:ext>
            </a:extLst>
          </p:cNvPr>
          <p:cNvSpPr>
            <a:spLocks noGrp="1"/>
          </p:cNvSpPr>
          <p:nvPr>
            <p:ph sz="half" idx="2"/>
          </p:nvPr>
        </p:nvSpPr>
        <p:spPr/>
        <p:txBody>
          <a:bodyPr/>
          <a:lstStyle/>
          <a:p>
            <a:r>
              <a:rPr lang="en-US" dirty="0"/>
              <a:t>Develop EI Strategic Audit Plan</a:t>
            </a:r>
          </a:p>
          <a:p>
            <a:r>
              <a:rPr lang="en-US" dirty="0"/>
              <a:t>Enhance collaboration between FA, CA and PAs</a:t>
            </a:r>
          </a:p>
          <a:p>
            <a:r>
              <a:rPr lang="en-US" dirty="0"/>
              <a:t>Capacity Building in EI</a:t>
            </a:r>
          </a:p>
          <a:p>
            <a:r>
              <a:rPr lang="en-US" dirty="0"/>
              <a:t>Incorporate PA Recommendations in FA Reports</a:t>
            </a:r>
          </a:p>
          <a:p>
            <a:pPr lvl="1"/>
            <a:r>
              <a:rPr lang="en-US" dirty="0"/>
              <a:t>To speed up follow up and implementation</a:t>
            </a:r>
          </a:p>
          <a:p>
            <a:r>
              <a:rPr lang="en-US" dirty="0"/>
              <a:t>Benchmark with more advanced SAIs</a:t>
            </a:r>
          </a:p>
          <a:p>
            <a:r>
              <a:rPr lang="en-US" dirty="0"/>
              <a:t>Pilot stand-alone compliance audits</a:t>
            </a:r>
          </a:p>
          <a:p>
            <a:r>
              <a:rPr lang="en-US" dirty="0"/>
              <a:t>SMART monitoring of this action plan</a:t>
            </a:r>
          </a:p>
          <a:p>
            <a:endParaRPr lang="en-US" dirty="0"/>
          </a:p>
        </p:txBody>
      </p:sp>
    </p:spTree>
    <p:extLst>
      <p:ext uri="{BB962C8B-B14F-4D97-AF65-F5344CB8AC3E}">
        <p14:creationId xmlns:p14="http://schemas.microsoft.com/office/powerpoint/2010/main" val="2257867097"/>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A5DB6-939F-994B-9EF7-51BC86ECF547}"/>
              </a:ext>
            </a:extLst>
          </p:cNvPr>
          <p:cNvSpPr>
            <a:spLocks noGrp="1"/>
          </p:cNvSpPr>
          <p:nvPr>
            <p:ph type="title"/>
          </p:nvPr>
        </p:nvSpPr>
        <p:spPr/>
        <p:txBody>
          <a:bodyPr/>
          <a:lstStyle/>
          <a:p>
            <a:r>
              <a:rPr lang="en-US" dirty="0"/>
              <a:t>Resources</a:t>
            </a:r>
          </a:p>
        </p:txBody>
      </p:sp>
      <p:sp>
        <p:nvSpPr>
          <p:cNvPr id="3" name="Content Placeholder 2">
            <a:extLst>
              <a:ext uri="{FF2B5EF4-FFF2-40B4-BE49-F238E27FC236}">
                <a16:creationId xmlns:a16="http://schemas.microsoft.com/office/drawing/2014/main" id="{2DE19D0B-9877-9641-AE9C-179D831EAF30}"/>
              </a:ext>
            </a:extLst>
          </p:cNvPr>
          <p:cNvSpPr>
            <a:spLocks noGrp="1"/>
          </p:cNvSpPr>
          <p:nvPr>
            <p:ph sz="half" idx="2"/>
          </p:nvPr>
        </p:nvSpPr>
        <p:spPr/>
        <p:txBody>
          <a:bodyPr>
            <a:normAutofit/>
          </a:bodyPr>
          <a:lstStyle/>
          <a:p>
            <a:pPr marL="0" indent="0">
              <a:buNone/>
            </a:pPr>
            <a:r>
              <a:rPr lang="en-US" dirty="0"/>
              <a:t>More detailed guidance can be found here:</a:t>
            </a:r>
          </a:p>
          <a:p>
            <a:r>
              <a:rPr lang="en-US" dirty="0">
                <a:hlinkClick r:id="rId3"/>
              </a:rPr>
              <a:t>AFROSAI-E Extractive Industries Guidelines 2019</a:t>
            </a:r>
            <a:endParaRPr lang="en-US" dirty="0"/>
          </a:p>
          <a:p>
            <a:r>
              <a:rPr lang="en-US" dirty="0">
                <a:hlinkClick r:id="rId4"/>
              </a:rPr>
              <a:t>CAAF – Practice Guide to Auditing Oil and Gas Revenues</a:t>
            </a:r>
            <a:endParaRPr lang="en-US" dirty="0"/>
          </a:p>
          <a:p>
            <a:r>
              <a:rPr lang="en-US" dirty="0">
                <a:hlinkClick r:id="rId5"/>
              </a:rPr>
              <a:t>World Bank Guidance on Extractive Industries</a:t>
            </a:r>
            <a:endParaRPr lang="en-US" dirty="0"/>
          </a:p>
          <a:p>
            <a:r>
              <a:rPr lang="en-US" dirty="0">
                <a:hlinkClick r:id="rId6"/>
              </a:rPr>
              <a:t>Society of Petroleum Engineers Guidance on financial reporting in oil sector</a:t>
            </a:r>
            <a:endParaRPr lang="en-US" dirty="0"/>
          </a:p>
          <a:p>
            <a:r>
              <a:rPr lang="en-US" dirty="0"/>
              <a:t>Online Course - https://</a:t>
            </a:r>
            <a:r>
              <a:rPr lang="en-US" dirty="0" err="1"/>
              <a:t>www.oecd.org</a:t>
            </a:r>
            <a:r>
              <a:rPr lang="en-US" dirty="0"/>
              <a:t>/</a:t>
            </a:r>
            <a:r>
              <a:rPr lang="en-US" dirty="0" err="1"/>
              <a:t>ctp</a:t>
            </a:r>
            <a:r>
              <a:rPr lang="en-US" dirty="0"/>
              <a:t>/tax-global/work-on-extractive-</a:t>
            </a:r>
            <a:r>
              <a:rPr lang="en-US" dirty="0" err="1"/>
              <a:t>industries.htm</a:t>
            </a:r>
            <a:endParaRPr lang="en-US" dirty="0"/>
          </a:p>
          <a:p>
            <a:endParaRPr lang="en-US" dirty="0"/>
          </a:p>
          <a:p>
            <a:endParaRPr lang="en-US" dirty="0"/>
          </a:p>
        </p:txBody>
      </p:sp>
    </p:spTree>
    <p:extLst>
      <p:ext uri="{BB962C8B-B14F-4D97-AF65-F5344CB8AC3E}">
        <p14:creationId xmlns:p14="http://schemas.microsoft.com/office/powerpoint/2010/main" val="48498425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Final Review - Kahoot</a:t>
            </a:r>
          </a:p>
        </p:txBody>
      </p:sp>
      <p:sp>
        <p:nvSpPr>
          <p:cNvPr id="259074" name="Rectangle 9"/>
          <p:cNvSpPr>
            <a:spLocks noGrp="1" noChangeArrowheads="1"/>
          </p:cNvSpPr>
          <p:nvPr>
            <p:ph sz="half" idx="2"/>
          </p:nvPr>
        </p:nvSpPr>
        <p:spPr/>
        <p:txBody>
          <a:bodyPr>
            <a:normAutofit/>
          </a:bodyPr>
          <a:lstStyle/>
          <a:p>
            <a:pPr lvl="1"/>
            <a:r>
              <a:rPr lang="en-CA" sz="2600"/>
              <a:t>Using your Smartphones , or a second screen on your computers, please browse to:</a:t>
            </a:r>
          </a:p>
          <a:p>
            <a:pPr lvl="2"/>
            <a:r>
              <a:rPr lang="en-CA" sz="2600" u="sng" err="1">
                <a:solidFill>
                  <a:schemeClr val="accent1"/>
                </a:solidFill>
              </a:rPr>
              <a:t>Kahoot.it</a:t>
            </a:r>
            <a:endParaRPr lang="en-CA" sz="2600" u="sng">
              <a:solidFill>
                <a:schemeClr val="accent1"/>
              </a:solidFill>
            </a:endParaRPr>
          </a:p>
          <a:p>
            <a:pPr lvl="2"/>
            <a:r>
              <a:rPr lang="en-CA" sz="2600"/>
              <a:t>Enter Game Pin </a:t>
            </a:r>
          </a:p>
          <a:p>
            <a:pPr lvl="2"/>
            <a:r>
              <a:rPr lang="en-CA" sz="2600"/>
              <a:t>Add your Name</a:t>
            </a:r>
          </a:p>
          <a:p>
            <a:pPr lvl="2"/>
            <a:r>
              <a:rPr lang="en-CA" sz="2600"/>
              <a:t>Questions will show on the screen</a:t>
            </a:r>
          </a:p>
          <a:p>
            <a:pPr lvl="2"/>
            <a:r>
              <a:rPr lang="en-CA" sz="2600"/>
              <a:t>Answers will be on your phones/second screen</a:t>
            </a:r>
          </a:p>
          <a:p>
            <a:pPr lvl="2"/>
            <a:r>
              <a:rPr lang="en-CA" sz="2600"/>
              <a:t>Timer of 20 seconds per question</a:t>
            </a:r>
          </a:p>
        </p:txBody>
      </p:sp>
      <p:sp>
        <p:nvSpPr>
          <p:cNvPr id="2" name="Slide Number Placeholder 1"/>
          <p:cNvSpPr>
            <a:spLocks noGrp="1"/>
          </p:cNvSpPr>
          <p:nvPr>
            <p:ph type="sldNum" sz="quarter" idx="4294967295"/>
          </p:nvPr>
        </p:nvSpPr>
        <p:spPr>
          <a:xfrm>
            <a:off x="94488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354DC7-9D16-AB48-ACAA-9F492DB95213}" type="slidenum">
              <a:rPr lang="en-US" smtClean="0"/>
              <a:pPr/>
              <a:t>195</a:t>
            </a:fld>
            <a:endParaRPr lang="en-US"/>
          </a:p>
        </p:txBody>
      </p:sp>
    </p:spTree>
    <p:extLst>
      <p:ext uri="{BB962C8B-B14F-4D97-AF65-F5344CB8AC3E}">
        <p14:creationId xmlns:p14="http://schemas.microsoft.com/office/powerpoint/2010/main" val="2082722812"/>
      </p:ext>
    </p:extLst>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1C25B-BB1B-834D-B836-FC3314362E31}"/>
              </a:ext>
            </a:extLst>
          </p:cNvPr>
          <p:cNvSpPr>
            <a:spLocks noGrp="1"/>
          </p:cNvSpPr>
          <p:nvPr>
            <p:ph type="title"/>
          </p:nvPr>
        </p:nvSpPr>
        <p:spPr/>
        <p:txBody>
          <a:bodyPr/>
          <a:lstStyle/>
          <a:p>
            <a:r>
              <a:rPr lang="en-US" dirty="0"/>
              <a:t>Post Course Evaluation</a:t>
            </a:r>
          </a:p>
        </p:txBody>
      </p:sp>
      <p:sp>
        <p:nvSpPr>
          <p:cNvPr id="4" name="Content Placeholder 3">
            <a:extLst>
              <a:ext uri="{FF2B5EF4-FFF2-40B4-BE49-F238E27FC236}">
                <a16:creationId xmlns:a16="http://schemas.microsoft.com/office/drawing/2014/main" id="{7820AEF7-1A07-CB4A-B540-24E4545E361D}"/>
              </a:ext>
            </a:extLst>
          </p:cNvPr>
          <p:cNvSpPr>
            <a:spLocks noGrp="1"/>
          </p:cNvSpPr>
          <p:nvPr>
            <p:ph sz="half" idx="2"/>
          </p:nvPr>
        </p:nvSpPr>
        <p:spPr/>
        <p:txBody>
          <a:bodyPr>
            <a:normAutofit/>
          </a:bodyPr>
          <a:lstStyle/>
          <a:p>
            <a:r>
              <a:rPr lang="en-US" dirty="0"/>
              <a:t>Pre-course survey link</a:t>
            </a:r>
          </a:p>
          <a:p>
            <a:pPr lvl="1"/>
            <a:r>
              <a:rPr lang="en-US" dirty="0"/>
              <a:t>https://</a:t>
            </a:r>
            <a:r>
              <a:rPr lang="en-US" dirty="0" err="1"/>
              <a:t>www.surveymonkey.com</a:t>
            </a:r>
            <a:r>
              <a:rPr lang="en-US" dirty="0"/>
              <a:t>/r/Guyana2023</a:t>
            </a:r>
          </a:p>
          <a:p>
            <a:r>
              <a:rPr lang="en-US" dirty="0"/>
              <a:t>Post course evaluation link </a:t>
            </a:r>
            <a:r>
              <a:rPr lang="en-CA" b="0" i="0" u="sng" dirty="0">
                <a:solidFill>
                  <a:srgbClr val="0563C1"/>
                </a:solidFill>
                <a:effectLst/>
                <a:latin typeface="Calibri" panose="020F0502020204030204" pitchFamily="34" charset="0"/>
                <a:hlinkClick r:id="rId2" tooltip="https://www.surveymonkey.com/r/IGAPinperson2023_24"/>
              </a:rPr>
              <a:t>https://www.surveymonkey.com/r/IGAPinperson2023_24</a:t>
            </a:r>
            <a:endParaRPr lang="en-CA" b="0" i="0" u="sng" dirty="0">
              <a:solidFill>
                <a:srgbClr val="0563C1"/>
              </a:solidFill>
              <a:effectLst/>
              <a:latin typeface="Calibri" panose="020F0502020204030204" pitchFamily="34" charset="0"/>
            </a:endParaRPr>
          </a:p>
          <a:p>
            <a:r>
              <a:rPr lang="en-US" dirty="0"/>
              <a:t>Instructor # 1 – Pauline </a:t>
            </a:r>
            <a:r>
              <a:rPr lang="en-US" dirty="0" err="1"/>
              <a:t>Ngaya</a:t>
            </a:r>
            <a:endParaRPr lang="en-US" dirty="0"/>
          </a:p>
          <a:p>
            <a:r>
              <a:rPr lang="en-US" dirty="0"/>
              <a:t>Instructor # 2 – Juliet </a:t>
            </a:r>
            <a:r>
              <a:rPr lang="en-US" dirty="0" err="1"/>
              <a:t>Mutesi</a:t>
            </a:r>
            <a:endParaRPr lang="en-US" dirty="0"/>
          </a:p>
          <a:p>
            <a:r>
              <a:rPr lang="en-US" dirty="0"/>
              <a:t>Instructor # 3 – Scott Loder</a:t>
            </a:r>
          </a:p>
          <a:p>
            <a:r>
              <a:rPr lang="en-US" dirty="0"/>
              <a:t>Instructor # 4 - </a:t>
            </a:r>
            <a:r>
              <a:rPr lang="en-US" dirty="0" err="1"/>
              <a:t>Sherazade</a:t>
            </a:r>
            <a:r>
              <a:rPr lang="en-US" dirty="0"/>
              <a:t> Shafiq</a:t>
            </a:r>
          </a:p>
        </p:txBody>
      </p:sp>
    </p:spTree>
    <p:extLst>
      <p:ext uri="{BB962C8B-B14F-4D97-AF65-F5344CB8AC3E}">
        <p14:creationId xmlns:p14="http://schemas.microsoft.com/office/powerpoint/2010/main" val="1173587863"/>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85F25E5-9837-F046-8103-9FEB52E80CD2}"/>
              </a:ext>
            </a:extLst>
          </p:cNvPr>
          <p:cNvSpPr>
            <a:spLocks noGrp="1"/>
          </p:cNvSpPr>
          <p:nvPr>
            <p:ph idx="1"/>
          </p:nvPr>
        </p:nvSpPr>
        <p:spPr/>
        <p:txBody>
          <a:bodyPr>
            <a:normAutofit/>
          </a:bodyPr>
          <a:lstStyle/>
          <a:p>
            <a:r>
              <a:rPr lang="en-US" sz="3600" dirty="0"/>
              <a:t>Final Round Table and Remarks</a:t>
            </a:r>
          </a:p>
          <a:p>
            <a:r>
              <a:rPr lang="en-US" sz="3600" dirty="0"/>
              <a:t>Group Photo</a:t>
            </a:r>
          </a:p>
          <a:p>
            <a:r>
              <a:rPr lang="en-US" sz="3600" dirty="0"/>
              <a:t>Lunch Break</a:t>
            </a:r>
          </a:p>
          <a:p>
            <a:r>
              <a:rPr lang="en-US" sz="3600" dirty="0"/>
              <a:t>Team available for questions after lunch</a:t>
            </a:r>
          </a:p>
          <a:p>
            <a:pPr lvl="1"/>
            <a:endParaRPr lang="en-US" sz="3200" dirty="0"/>
          </a:p>
        </p:txBody>
      </p:sp>
      <p:sp>
        <p:nvSpPr>
          <p:cNvPr id="6" name="Text Placeholder 5">
            <a:extLst>
              <a:ext uri="{FF2B5EF4-FFF2-40B4-BE49-F238E27FC236}">
                <a16:creationId xmlns:a16="http://schemas.microsoft.com/office/drawing/2014/main" id="{C2680F73-EB31-5143-BF66-28322FE85902}"/>
              </a:ext>
            </a:extLst>
          </p:cNvPr>
          <p:cNvSpPr>
            <a:spLocks noGrp="1"/>
          </p:cNvSpPr>
          <p:nvPr>
            <p:ph type="body" sz="quarter" idx="14"/>
          </p:nvPr>
        </p:nvSpPr>
        <p:spPr>
          <a:xfrm>
            <a:off x="479626" y="1689879"/>
            <a:ext cx="3554492" cy="1577756"/>
          </a:xfrm>
        </p:spPr>
        <p:txBody>
          <a:bodyPr>
            <a:normAutofit/>
          </a:bodyPr>
          <a:lstStyle/>
          <a:p>
            <a:r>
              <a:rPr lang="en-US" dirty="0"/>
              <a:t>Closing</a:t>
            </a:r>
          </a:p>
        </p:txBody>
      </p:sp>
      <p:sp>
        <p:nvSpPr>
          <p:cNvPr id="7" name="Text Placeholder 6">
            <a:extLst>
              <a:ext uri="{FF2B5EF4-FFF2-40B4-BE49-F238E27FC236}">
                <a16:creationId xmlns:a16="http://schemas.microsoft.com/office/drawing/2014/main" id="{786B9782-5EFB-664A-994B-1BEE3D54DD78}"/>
              </a:ext>
            </a:extLst>
          </p:cNvPr>
          <p:cNvSpPr>
            <a:spLocks noGrp="1"/>
          </p:cNvSpPr>
          <p:nvPr>
            <p:ph type="body" sz="quarter" idx="15"/>
          </p:nvPr>
        </p:nvSpPr>
        <p:spPr>
          <a:xfrm>
            <a:off x="479626" y="3454370"/>
            <a:ext cx="3420382" cy="879475"/>
          </a:xfrm>
        </p:spPr>
        <p:txBody>
          <a:bodyPr/>
          <a:lstStyle/>
          <a:p>
            <a:r>
              <a:rPr lang="en-US" dirty="0"/>
              <a:t>Round Table</a:t>
            </a:r>
          </a:p>
        </p:txBody>
      </p:sp>
    </p:spTree>
    <p:extLst>
      <p:ext uri="{BB962C8B-B14F-4D97-AF65-F5344CB8AC3E}">
        <p14:creationId xmlns:p14="http://schemas.microsoft.com/office/powerpoint/2010/main" val="3644572015"/>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132169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Congratulations! You have completed the 5-day workshop!</a:t>
            </a:r>
          </a:p>
        </p:txBody>
      </p:sp>
    </p:spTree>
    <p:extLst>
      <p:ext uri="{BB962C8B-B14F-4D97-AF65-F5344CB8AC3E}">
        <p14:creationId xmlns:p14="http://schemas.microsoft.com/office/powerpoint/2010/main" val="1623309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10BC85-ECB3-BE4B-93F3-72FD992233CC}"/>
              </a:ext>
            </a:extLst>
          </p:cNvPr>
          <p:cNvSpPr>
            <a:spLocks noGrp="1"/>
          </p:cNvSpPr>
          <p:nvPr>
            <p:ph type="title"/>
          </p:nvPr>
        </p:nvSpPr>
        <p:spPr/>
        <p:txBody>
          <a:bodyPr/>
          <a:lstStyle/>
          <a:p>
            <a:r>
              <a:rPr lang="en-US" dirty="0"/>
              <a:t>Sponsors</a:t>
            </a:r>
          </a:p>
        </p:txBody>
      </p:sp>
      <p:sp>
        <p:nvSpPr>
          <p:cNvPr id="11" name="Content Placeholder 2">
            <a:extLst>
              <a:ext uri="{FF2B5EF4-FFF2-40B4-BE49-F238E27FC236}">
                <a16:creationId xmlns:a16="http://schemas.microsoft.com/office/drawing/2014/main" id="{86ECDE4E-0835-484A-8B1C-C667BD99E199}"/>
              </a:ext>
            </a:extLst>
          </p:cNvPr>
          <p:cNvSpPr txBox="1">
            <a:spLocks/>
          </p:cNvSpPr>
          <p:nvPr/>
        </p:nvSpPr>
        <p:spPr>
          <a:xfrm>
            <a:off x="932773" y="1690688"/>
            <a:ext cx="10515600" cy="410589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t>We thank Global Affairs Canada for the necessary funding allowing us to conduct this workshop.</a:t>
            </a:r>
          </a:p>
        </p:txBody>
      </p:sp>
      <p:pic>
        <p:nvPicPr>
          <p:cNvPr id="12" name="Picture 11" descr="Text&#10;&#10;Description automatically generated">
            <a:extLst>
              <a:ext uri="{FF2B5EF4-FFF2-40B4-BE49-F238E27FC236}">
                <a16:creationId xmlns:a16="http://schemas.microsoft.com/office/drawing/2014/main" id="{6F4F052B-EE8C-CE48-A49F-BD75B5FEE6CC}"/>
              </a:ext>
            </a:extLst>
          </p:cNvPr>
          <p:cNvPicPr>
            <a:picLocks noChangeAspect="1"/>
          </p:cNvPicPr>
          <p:nvPr/>
        </p:nvPicPr>
        <p:blipFill>
          <a:blip r:embed="rId2"/>
          <a:stretch>
            <a:fillRect/>
          </a:stretch>
        </p:blipFill>
        <p:spPr>
          <a:xfrm>
            <a:off x="4282175" y="3148626"/>
            <a:ext cx="3816796" cy="1335878"/>
          </a:xfrm>
          <a:prstGeom prst="rect">
            <a:avLst/>
          </a:prstGeom>
        </p:spPr>
      </p:pic>
      <p:sp>
        <p:nvSpPr>
          <p:cNvPr id="13" name="TextBox 12">
            <a:extLst>
              <a:ext uri="{FF2B5EF4-FFF2-40B4-BE49-F238E27FC236}">
                <a16:creationId xmlns:a16="http://schemas.microsoft.com/office/drawing/2014/main" id="{62BCAE6A-88F9-FA49-B3C6-7094B283A4E5}"/>
              </a:ext>
            </a:extLst>
          </p:cNvPr>
          <p:cNvSpPr txBox="1"/>
          <p:nvPr/>
        </p:nvSpPr>
        <p:spPr>
          <a:xfrm>
            <a:off x="838200" y="5113887"/>
            <a:ext cx="10515599" cy="954107"/>
          </a:xfrm>
          <a:prstGeom prst="rect">
            <a:avLst/>
          </a:prstGeom>
          <a:noFill/>
        </p:spPr>
        <p:txBody>
          <a:bodyPr wrap="square">
            <a:spAutoFit/>
          </a:bodyPr>
          <a:lstStyle/>
          <a:p>
            <a:r>
              <a:rPr lang="en-US" sz="2800" dirty="0">
                <a:solidFill>
                  <a:schemeClr val="tx1">
                    <a:lumMod val="75000"/>
                    <a:lumOff val="25000"/>
                  </a:schemeClr>
                </a:solidFill>
                <a:latin typeface="Signika-Light" panose="02010003020600000004" pitchFamily="2" charset="0"/>
              </a:rPr>
              <a:t>We also thank the INTOSAI Working Group of Extractive Industries for their in-kind support in designing and conducting this workshop.</a:t>
            </a:r>
          </a:p>
        </p:txBody>
      </p:sp>
    </p:spTree>
    <p:extLst>
      <p:ext uri="{BB962C8B-B14F-4D97-AF65-F5344CB8AC3E}">
        <p14:creationId xmlns:p14="http://schemas.microsoft.com/office/powerpoint/2010/main" val="2907163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7B6C5-0023-BD4A-935D-3FF8C172AF19}"/>
              </a:ext>
            </a:extLst>
          </p:cNvPr>
          <p:cNvSpPr>
            <a:spLocks noGrp="1"/>
          </p:cNvSpPr>
          <p:nvPr>
            <p:ph idx="1"/>
          </p:nvPr>
        </p:nvSpPr>
        <p:spPr/>
        <p:txBody>
          <a:bodyPr>
            <a:normAutofit fontScale="62500" lnSpcReduction="20000"/>
          </a:bodyPr>
          <a:lstStyle/>
          <a:p>
            <a:pPr marL="685800" indent="-685800">
              <a:buFont typeface="Arial" panose="020B0604020202020204" pitchFamily="34" charset="0"/>
              <a:buChar char="•"/>
            </a:pPr>
            <a:r>
              <a:rPr lang="en-US" sz="4800" dirty="0"/>
              <a:t>Recap key learning from AFROSAI-E-learn</a:t>
            </a:r>
          </a:p>
          <a:p>
            <a:pPr marL="685800" indent="-685800">
              <a:buFont typeface="Arial" panose="020B0604020202020204" pitchFamily="34" charset="0"/>
              <a:buChar char="•"/>
            </a:pPr>
            <a:r>
              <a:rPr lang="en-US" sz="4800" dirty="0"/>
              <a:t>Definition and Characteristics of extractive industries</a:t>
            </a:r>
          </a:p>
          <a:p>
            <a:pPr marL="685800" indent="-685800">
              <a:buFont typeface="Arial" panose="020B0604020202020204" pitchFamily="34" charset="0"/>
              <a:buChar char="•"/>
            </a:pPr>
            <a:r>
              <a:rPr lang="en-US" sz="4800" dirty="0"/>
              <a:t>EI Value Chain and Audit Perspective</a:t>
            </a:r>
          </a:p>
          <a:p>
            <a:pPr marL="685800" indent="-685800">
              <a:buFont typeface="Arial" panose="020B0604020202020204" pitchFamily="34" charset="0"/>
              <a:buChar char="•"/>
            </a:pPr>
            <a:r>
              <a:rPr lang="en-US" sz="4800" dirty="0"/>
              <a:t>Auditor Role</a:t>
            </a:r>
          </a:p>
          <a:p>
            <a:pPr marL="685800" indent="-685800">
              <a:buFont typeface="Arial" panose="020B0604020202020204" pitchFamily="34" charset="0"/>
              <a:buChar char="•"/>
            </a:pPr>
            <a:r>
              <a:rPr lang="en-US" sz="4800" dirty="0"/>
              <a:t>Challenges facing SAIs</a:t>
            </a:r>
          </a:p>
        </p:txBody>
      </p:sp>
      <p:sp>
        <p:nvSpPr>
          <p:cNvPr id="3" name="Text Placeholder 2">
            <a:extLst>
              <a:ext uri="{FF2B5EF4-FFF2-40B4-BE49-F238E27FC236}">
                <a16:creationId xmlns:a16="http://schemas.microsoft.com/office/drawing/2014/main" id="{93898C20-4A88-5D48-9B6E-51BF831A6EA5}"/>
              </a:ext>
            </a:extLst>
          </p:cNvPr>
          <p:cNvSpPr>
            <a:spLocks noGrp="1"/>
          </p:cNvSpPr>
          <p:nvPr>
            <p:ph type="body" sz="quarter" idx="14"/>
          </p:nvPr>
        </p:nvSpPr>
        <p:spPr/>
        <p:txBody>
          <a:bodyPr/>
          <a:lstStyle/>
          <a:p>
            <a:r>
              <a:rPr lang="en-US" dirty="0"/>
              <a:t>Module 2</a:t>
            </a:r>
          </a:p>
        </p:txBody>
      </p:sp>
      <p:sp>
        <p:nvSpPr>
          <p:cNvPr id="4" name="Text Placeholder 3">
            <a:extLst>
              <a:ext uri="{FF2B5EF4-FFF2-40B4-BE49-F238E27FC236}">
                <a16:creationId xmlns:a16="http://schemas.microsoft.com/office/drawing/2014/main" id="{6C7D1BEC-2525-1540-9931-9AF2EE202270}"/>
              </a:ext>
            </a:extLst>
          </p:cNvPr>
          <p:cNvSpPr>
            <a:spLocks noGrp="1"/>
          </p:cNvSpPr>
          <p:nvPr>
            <p:ph type="body" sz="quarter" idx="15"/>
          </p:nvPr>
        </p:nvSpPr>
        <p:spPr>
          <a:xfrm>
            <a:off x="479626" y="2628365"/>
            <a:ext cx="3420382" cy="1457860"/>
          </a:xfrm>
        </p:spPr>
        <p:txBody>
          <a:bodyPr>
            <a:normAutofit/>
          </a:bodyPr>
          <a:lstStyle/>
          <a:p>
            <a:r>
              <a:rPr lang="en-US" dirty="0"/>
              <a:t>Learning Objectives</a:t>
            </a:r>
          </a:p>
        </p:txBody>
      </p:sp>
    </p:spTree>
    <p:extLst>
      <p:ext uri="{BB962C8B-B14F-4D97-AF65-F5344CB8AC3E}">
        <p14:creationId xmlns:p14="http://schemas.microsoft.com/office/powerpoint/2010/main" val="116027334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1E55A-AB97-D544-9674-5879A59C9546}"/>
              </a:ext>
            </a:extLst>
          </p:cNvPr>
          <p:cNvSpPr>
            <a:spLocks noGrp="1"/>
          </p:cNvSpPr>
          <p:nvPr>
            <p:ph type="title"/>
          </p:nvPr>
        </p:nvSpPr>
        <p:spPr/>
        <p:txBody>
          <a:bodyPr/>
          <a:lstStyle/>
          <a:p>
            <a:r>
              <a:rPr lang="en-US" dirty="0">
                <a:highlight>
                  <a:srgbClr val="FFFF00"/>
                </a:highlight>
              </a:rPr>
              <a:t>Extra slides – to be reviewed and inserted , if relevant</a:t>
            </a:r>
          </a:p>
        </p:txBody>
      </p:sp>
      <p:sp>
        <p:nvSpPr>
          <p:cNvPr id="3" name="Text Placeholder 2">
            <a:extLst>
              <a:ext uri="{FF2B5EF4-FFF2-40B4-BE49-F238E27FC236}">
                <a16:creationId xmlns:a16="http://schemas.microsoft.com/office/drawing/2014/main" id="{974C074C-F5E3-9D43-A02B-1D7D3A5ACB1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041135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B5F2C9-92C3-8F4D-9335-9977623A6DDE}"/>
              </a:ext>
            </a:extLst>
          </p:cNvPr>
          <p:cNvSpPr>
            <a:spLocks noGrp="1"/>
          </p:cNvSpPr>
          <p:nvPr>
            <p:ph type="body" sz="quarter" idx="11"/>
          </p:nvPr>
        </p:nvSpPr>
        <p:spPr/>
        <p:txBody>
          <a:bodyPr/>
          <a:lstStyle/>
          <a:p>
            <a:r>
              <a:rPr lang="en-US" dirty="0"/>
              <a:t>3 groups</a:t>
            </a:r>
          </a:p>
          <a:p>
            <a:r>
              <a:rPr lang="en-US" dirty="0"/>
              <a:t>30 minutes</a:t>
            </a:r>
          </a:p>
        </p:txBody>
      </p:sp>
      <p:sp>
        <p:nvSpPr>
          <p:cNvPr id="3" name="Content Placeholder 2">
            <a:extLst>
              <a:ext uri="{FF2B5EF4-FFF2-40B4-BE49-F238E27FC236}">
                <a16:creationId xmlns:a16="http://schemas.microsoft.com/office/drawing/2014/main" id="{F4686BDB-0F73-0241-B0B2-F5F69A9C1FED}"/>
              </a:ext>
            </a:extLst>
          </p:cNvPr>
          <p:cNvSpPr>
            <a:spLocks noGrp="1"/>
          </p:cNvSpPr>
          <p:nvPr>
            <p:ph sz="half" idx="2"/>
          </p:nvPr>
        </p:nvSpPr>
        <p:spPr/>
        <p:txBody>
          <a:bodyPr>
            <a:normAutofit fontScale="92500" lnSpcReduction="20000"/>
          </a:bodyPr>
          <a:lstStyle/>
          <a:p>
            <a:r>
              <a:rPr lang="en-US" sz="4000" dirty="0"/>
              <a:t>What do you think would be the scope of AOGs audit under the PSA? Identify all areas of focus</a:t>
            </a:r>
          </a:p>
          <a:p>
            <a:r>
              <a:rPr lang="en-US" sz="4000" dirty="0"/>
              <a:t>Group 1 – Additionally – more detailed audit program focused on Revenue</a:t>
            </a:r>
          </a:p>
          <a:p>
            <a:r>
              <a:rPr lang="en-US" sz="4000" dirty="0"/>
              <a:t>Group 2 – Additionally – more detailed audit program focused on Production</a:t>
            </a:r>
          </a:p>
          <a:p>
            <a:endParaRPr lang="en-US" sz="4000" dirty="0"/>
          </a:p>
        </p:txBody>
      </p:sp>
      <p:sp>
        <p:nvSpPr>
          <p:cNvPr id="4" name="Title 3">
            <a:extLst>
              <a:ext uri="{FF2B5EF4-FFF2-40B4-BE49-F238E27FC236}">
                <a16:creationId xmlns:a16="http://schemas.microsoft.com/office/drawing/2014/main" id="{560E86DE-4A89-0D44-A988-7A4CB4FDC30A}"/>
              </a:ext>
            </a:extLst>
          </p:cNvPr>
          <p:cNvSpPr>
            <a:spLocks noGrp="1"/>
          </p:cNvSpPr>
          <p:nvPr>
            <p:ph type="title"/>
          </p:nvPr>
        </p:nvSpPr>
        <p:spPr/>
        <p:txBody>
          <a:bodyPr>
            <a:normAutofit fontScale="90000"/>
          </a:bodyPr>
          <a:lstStyle/>
          <a:p>
            <a:r>
              <a:rPr lang="en-US" dirty="0"/>
              <a:t>Legislative Audit of Oil Revenue in accordance with PSA</a:t>
            </a:r>
          </a:p>
        </p:txBody>
      </p:sp>
      <p:sp>
        <p:nvSpPr>
          <p:cNvPr id="5" name="TextBox 4">
            <a:extLst>
              <a:ext uri="{FF2B5EF4-FFF2-40B4-BE49-F238E27FC236}">
                <a16:creationId xmlns:a16="http://schemas.microsoft.com/office/drawing/2014/main" id="{31633D66-C2FC-754A-896C-8B6B11633F37}"/>
              </a:ext>
            </a:extLst>
          </p:cNvPr>
          <p:cNvSpPr txBox="1"/>
          <p:nvPr/>
        </p:nvSpPr>
        <p:spPr>
          <a:xfrm>
            <a:off x="5913120" y="0"/>
            <a:ext cx="1672446" cy="646331"/>
          </a:xfrm>
          <a:prstGeom prst="rect">
            <a:avLst/>
          </a:prstGeom>
          <a:noFill/>
        </p:spPr>
        <p:txBody>
          <a:bodyPr wrap="none" rtlCol="0">
            <a:spAutoFit/>
          </a:bodyPr>
          <a:lstStyle/>
          <a:p>
            <a:endParaRPr lang="en-US" dirty="0">
              <a:highlight>
                <a:srgbClr val="FFFF00"/>
              </a:highlight>
            </a:endParaRPr>
          </a:p>
          <a:p>
            <a:r>
              <a:rPr lang="en-US" dirty="0">
                <a:highlight>
                  <a:srgbClr val="FFFF00"/>
                </a:highlight>
              </a:rPr>
              <a:t>Possible activity</a:t>
            </a:r>
          </a:p>
        </p:txBody>
      </p:sp>
    </p:spTree>
    <p:extLst>
      <p:ext uri="{BB962C8B-B14F-4D97-AF65-F5344CB8AC3E}">
        <p14:creationId xmlns:p14="http://schemas.microsoft.com/office/powerpoint/2010/main" val="35952393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8227F-550C-BF4C-A9CF-8F93EDBCE585}"/>
              </a:ext>
            </a:extLst>
          </p:cNvPr>
          <p:cNvSpPr>
            <a:spLocks noGrp="1"/>
          </p:cNvSpPr>
          <p:nvPr>
            <p:ph type="title"/>
          </p:nvPr>
        </p:nvSpPr>
        <p:spPr/>
        <p:txBody>
          <a:bodyPr/>
          <a:lstStyle/>
          <a:p>
            <a:r>
              <a:rPr lang="en-US" dirty="0"/>
              <a:t>Audit Areas of Focus Oil Industry</a:t>
            </a:r>
          </a:p>
        </p:txBody>
      </p:sp>
      <p:sp>
        <p:nvSpPr>
          <p:cNvPr id="3" name="Content Placeholder 2">
            <a:extLst>
              <a:ext uri="{FF2B5EF4-FFF2-40B4-BE49-F238E27FC236}">
                <a16:creationId xmlns:a16="http://schemas.microsoft.com/office/drawing/2014/main" id="{EBC5D81B-7391-B042-B711-C796CAE0EE9E}"/>
              </a:ext>
            </a:extLst>
          </p:cNvPr>
          <p:cNvSpPr>
            <a:spLocks noGrp="1"/>
          </p:cNvSpPr>
          <p:nvPr>
            <p:ph sz="half" idx="2"/>
          </p:nvPr>
        </p:nvSpPr>
        <p:spPr>
          <a:xfrm>
            <a:off x="838200" y="1463040"/>
            <a:ext cx="5808206" cy="4673600"/>
          </a:xfrm>
        </p:spPr>
        <p:txBody>
          <a:bodyPr>
            <a:normAutofit lnSpcReduction="10000"/>
          </a:bodyPr>
          <a:lstStyle/>
          <a:p>
            <a:r>
              <a:rPr lang="en-US" dirty="0"/>
              <a:t>Revenue recognition</a:t>
            </a:r>
          </a:p>
          <a:p>
            <a:pPr lvl="1"/>
            <a:r>
              <a:rPr lang="en-US" dirty="0"/>
              <a:t>Adequacy and accuracy of revenue recognition policies, including determining selling price of oil and allocation of revenue between products and services</a:t>
            </a:r>
          </a:p>
          <a:p>
            <a:r>
              <a:rPr lang="en-US" dirty="0"/>
              <a:t>Royalties and Taxes</a:t>
            </a:r>
          </a:p>
          <a:p>
            <a:pPr lvl="1"/>
            <a:r>
              <a:rPr lang="en-US" dirty="0"/>
              <a:t>Calculation and compliance with PSA</a:t>
            </a:r>
          </a:p>
          <a:p>
            <a:pPr lvl="1"/>
            <a:r>
              <a:rPr lang="en-US" dirty="0"/>
              <a:t>Eligibility of carry forward expenditure</a:t>
            </a:r>
          </a:p>
          <a:p>
            <a:r>
              <a:rPr lang="en-US" dirty="0"/>
              <a:t>Production Volumes</a:t>
            </a:r>
          </a:p>
          <a:p>
            <a:pPr lvl="1"/>
            <a:r>
              <a:rPr lang="en-US" dirty="0"/>
              <a:t>Accuracy and completeness of reported production volumes</a:t>
            </a:r>
          </a:p>
          <a:p>
            <a:pPr lvl="1"/>
            <a:r>
              <a:rPr lang="en-US" dirty="0"/>
              <a:t>Test internal controls overproduction</a:t>
            </a:r>
          </a:p>
        </p:txBody>
      </p:sp>
      <p:sp>
        <p:nvSpPr>
          <p:cNvPr id="4" name="Content Placeholder 2">
            <a:extLst>
              <a:ext uri="{FF2B5EF4-FFF2-40B4-BE49-F238E27FC236}">
                <a16:creationId xmlns:a16="http://schemas.microsoft.com/office/drawing/2014/main" id="{BCF40810-9F30-B34B-995F-7A8C000D1E1B}"/>
              </a:ext>
            </a:extLst>
          </p:cNvPr>
          <p:cNvSpPr txBox="1">
            <a:spLocks/>
          </p:cNvSpPr>
          <p:nvPr/>
        </p:nvSpPr>
        <p:spPr>
          <a:xfrm>
            <a:off x="6646406" y="1507808"/>
            <a:ext cx="5545594" cy="46288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Compliance with PSA</a:t>
            </a:r>
          </a:p>
          <a:p>
            <a:pPr lvl="1"/>
            <a:r>
              <a:rPr lang="en-US" dirty="0"/>
              <a:t>Reporting, Delivery, Quality Specifications</a:t>
            </a:r>
          </a:p>
          <a:p>
            <a:pPr lvl="1"/>
            <a:r>
              <a:rPr lang="en-US" dirty="0"/>
              <a:t>Environmental and Social Responsibilities</a:t>
            </a:r>
          </a:p>
          <a:p>
            <a:r>
              <a:rPr lang="en-US" dirty="0"/>
              <a:t>Internal Control Environment</a:t>
            </a:r>
          </a:p>
          <a:p>
            <a:pPr lvl="1"/>
            <a:r>
              <a:rPr lang="en-US" dirty="0"/>
              <a:t>General ITGCs</a:t>
            </a:r>
          </a:p>
          <a:p>
            <a:pPr lvl="1"/>
            <a:r>
              <a:rPr lang="en-US" dirty="0"/>
              <a:t>Fraud and Corruption Risk</a:t>
            </a:r>
          </a:p>
          <a:p>
            <a:endParaRPr lang="en-US" dirty="0"/>
          </a:p>
        </p:txBody>
      </p:sp>
    </p:spTree>
    <p:extLst>
      <p:ext uri="{BB962C8B-B14F-4D97-AF65-F5344CB8AC3E}">
        <p14:creationId xmlns:p14="http://schemas.microsoft.com/office/powerpoint/2010/main" val="35028985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8227F-550C-BF4C-A9CF-8F93EDBCE585}"/>
              </a:ext>
            </a:extLst>
          </p:cNvPr>
          <p:cNvSpPr>
            <a:spLocks noGrp="1"/>
          </p:cNvSpPr>
          <p:nvPr>
            <p:ph type="title"/>
          </p:nvPr>
        </p:nvSpPr>
        <p:spPr/>
        <p:txBody>
          <a:bodyPr/>
          <a:lstStyle/>
          <a:p>
            <a:r>
              <a:rPr lang="en-US" dirty="0"/>
              <a:t>Detailed Audit Program for Revenue </a:t>
            </a:r>
          </a:p>
        </p:txBody>
      </p:sp>
      <p:sp>
        <p:nvSpPr>
          <p:cNvPr id="3" name="Content Placeholder 2">
            <a:extLst>
              <a:ext uri="{FF2B5EF4-FFF2-40B4-BE49-F238E27FC236}">
                <a16:creationId xmlns:a16="http://schemas.microsoft.com/office/drawing/2014/main" id="{EBC5D81B-7391-B042-B711-C796CAE0EE9E}"/>
              </a:ext>
            </a:extLst>
          </p:cNvPr>
          <p:cNvSpPr>
            <a:spLocks noGrp="1"/>
          </p:cNvSpPr>
          <p:nvPr>
            <p:ph sz="half" idx="2"/>
          </p:nvPr>
        </p:nvSpPr>
        <p:spPr>
          <a:xfrm>
            <a:off x="875526" y="1422401"/>
            <a:ext cx="11164074" cy="4606842"/>
          </a:xfrm>
        </p:spPr>
        <p:txBody>
          <a:bodyPr>
            <a:normAutofit fontScale="92500" lnSpcReduction="10000"/>
          </a:bodyPr>
          <a:lstStyle/>
          <a:p>
            <a:r>
              <a:rPr lang="en-US" dirty="0"/>
              <a:t>Assess revenue recognition policies and procedures compliance with relevant accounting and industry standards</a:t>
            </a:r>
          </a:p>
          <a:p>
            <a:r>
              <a:rPr lang="en-US" dirty="0"/>
              <a:t>Test completeness and accuracy of revenue records (sales invoices/shipping documents/other supporting)</a:t>
            </a:r>
          </a:p>
          <a:p>
            <a:r>
              <a:rPr lang="en-US" dirty="0"/>
              <a:t>Assess cut-off and whether revenue recorded in the correct period</a:t>
            </a:r>
          </a:p>
          <a:p>
            <a:r>
              <a:rPr lang="en-US" dirty="0"/>
              <a:t>Assess internal controls over revenue recognition</a:t>
            </a:r>
          </a:p>
          <a:p>
            <a:r>
              <a:rPr lang="en-US" dirty="0"/>
              <a:t>Verify accuracy of royalty and tax calculations</a:t>
            </a:r>
          </a:p>
          <a:p>
            <a:r>
              <a:rPr lang="en-US" dirty="0"/>
              <a:t>Review all key contracts and agreements</a:t>
            </a:r>
          </a:p>
          <a:p>
            <a:r>
              <a:rPr lang="en-US" dirty="0" err="1"/>
              <a:t>Analyse</a:t>
            </a:r>
            <a:r>
              <a:rPr lang="en-US" dirty="0"/>
              <a:t> unusual transactions and trends</a:t>
            </a:r>
          </a:p>
          <a:p>
            <a:r>
              <a:rPr lang="en-US" dirty="0"/>
              <a:t>Review compliance with applicable environmental, labor and tax laws</a:t>
            </a:r>
          </a:p>
          <a:p>
            <a:r>
              <a:rPr lang="en-US" dirty="0"/>
              <a:t>Review compliance with key clauses of the PSA</a:t>
            </a:r>
          </a:p>
        </p:txBody>
      </p:sp>
    </p:spTree>
    <p:extLst>
      <p:ext uri="{BB962C8B-B14F-4D97-AF65-F5344CB8AC3E}">
        <p14:creationId xmlns:p14="http://schemas.microsoft.com/office/powerpoint/2010/main" val="12313781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08E27-6949-1042-8944-A71F43521BDC}"/>
              </a:ext>
            </a:extLst>
          </p:cNvPr>
          <p:cNvSpPr>
            <a:spLocks noGrp="1"/>
          </p:cNvSpPr>
          <p:nvPr>
            <p:ph type="title"/>
          </p:nvPr>
        </p:nvSpPr>
        <p:spPr/>
        <p:txBody>
          <a:bodyPr/>
          <a:lstStyle/>
          <a:p>
            <a:r>
              <a:rPr lang="en-US" dirty="0"/>
              <a:t>Detailed Audit Program for Production</a:t>
            </a:r>
          </a:p>
        </p:txBody>
      </p:sp>
      <p:sp>
        <p:nvSpPr>
          <p:cNvPr id="3" name="Content Placeholder 2">
            <a:extLst>
              <a:ext uri="{FF2B5EF4-FFF2-40B4-BE49-F238E27FC236}">
                <a16:creationId xmlns:a16="http://schemas.microsoft.com/office/drawing/2014/main" id="{F76566AC-48C0-BA40-B45E-A58B91CA474A}"/>
              </a:ext>
            </a:extLst>
          </p:cNvPr>
          <p:cNvSpPr>
            <a:spLocks noGrp="1"/>
          </p:cNvSpPr>
          <p:nvPr>
            <p:ph sz="half" idx="2"/>
          </p:nvPr>
        </p:nvSpPr>
        <p:spPr/>
        <p:txBody>
          <a:bodyPr/>
          <a:lstStyle/>
          <a:p>
            <a:r>
              <a:rPr lang="en-US" dirty="0"/>
              <a:t>Understand production processes,  inventory management practices and internal controls</a:t>
            </a:r>
          </a:p>
          <a:p>
            <a:r>
              <a:rPr lang="en-US" dirty="0"/>
              <a:t>Test accuracy and completeness of production and inventory data</a:t>
            </a:r>
          </a:p>
          <a:p>
            <a:r>
              <a:rPr lang="en-US" dirty="0"/>
              <a:t>Assess controls over oil losses</a:t>
            </a:r>
          </a:p>
          <a:p>
            <a:r>
              <a:rPr lang="en-US" dirty="0"/>
              <a:t>Assess write-downs and write-offs</a:t>
            </a:r>
          </a:p>
          <a:p>
            <a:r>
              <a:rPr lang="en-US" dirty="0"/>
              <a:t>Assess adequacy of reserves</a:t>
            </a:r>
          </a:p>
          <a:p>
            <a:r>
              <a:rPr lang="en-US" dirty="0"/>
              <a:t>Review key contracts with suppliers and customers</a:t>
            </a:r>
          </a:p>
        </p:txBody>
      </p:sp>
    </p:spTree>
    <p:extLst>
      <p:ext uri="{BB962C8B-B14F-4D97-AF65-F5344CB8AC3E}">
        <p14:creationId xmlns:p14="http://schemas.microsoft.com/office/powerpoint/2010/main" val="2406647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C6FC2-A08B-3240-AC31-D557A26C17F6}"/>
              </a:ext>
            </a:extLst>
          </p:cNvPr>
          <p:cNvSpPr>
            <a:spLocks noGrp="1"/>
          </p:cNvSpPr>
          <p:nvPr>
            <p:ph type="title"/>
          </p:nvPr>
        </p:nvSpPr>
        <p:spPr/>
        <p:txBody>
          <a:bodyPr/>
          <a:lstStyle/>
          <a:p>
            <a:r>
              <a:rPr lang="en-US" dirty="0"/>
              <a:t>Audit Tools / Sources of Criteria</a:t>
            </a:r>
          </a:p>
        </p:txBody>
      </p:sp>
      <p:sp>
        <p:nvSpPr>
          <p:cNvPr id="3" name="Content Placeholder 2">
            <a:extLst>
              <a:ext uri="{FF2B5EF4-FFF2-40B4-BE49-F238E27FC236}">
                <a16:creationId xmlns:a16="http://schemas.microsoft.com/office/drawing/2014/main" id="{3A69375A-C628-AE4A-AD63-B0A57139022F}"/>
              </a:ext>
            </a:extLst>
          </p:cNvPr>
          <p:cNvSpPr>
            <a:spLocks noGrp="1"/>
          </p:cNvSpPr>
          <p:nvPr>
            <p:ph sz="half" idx="2"/>
          </p:nvPr>
        </p:nvSpPr>
        <p:spPr>
          <a:xfrm>
            <a:off x="875526" y="1414463"/>
            <a:ext cx="10478274" cy="4614779"/>
          </a:xfrm>
        </p:spPr>
        <p:txBody>
          <a:bodyPr>
            <a:normAutofit fontScale="92500" lnSpcReduction="20000"/>
          </a:bodyPr>
          <a:lstStyle/>
          <a:p>
            <a:r>
              <a:rPr lang="en-US" dirty="0"/>
              <a:t>Documents, data, financial statements received from the audited entity </a:t>
            </a:r>
          </a:p>
          <a:p>
            <a:r>
              <a:rPr lang="en-US" dirty="0"/>
              <a:t>Details obtained from monitoring and enforce authorities</a:t>
            </a:r>
          </a:p>
          <a:p>
            <a:r>
              <a:rPr lang="en-US" dirty="0"/>
              <a:t>Third party reports and data sources, accepted by the auditor and audited entity</a:t>
            </a:r>
          </a:p>
          <a:p>
            <a:r>
              <a:rPr lang="en-US" dirty="0"/>
              <a:t>Assessment reports about control systems established</a:t>
            </a:r>
          </a:p>
          <a:p>
            <a:r>
              <a:rPr lang="en-US" dirty="0"/>
              <a:t>Extraction, Exploration reports; Laboratory Reports; Tax authorities Report</a:t>
            </a:r>
          </a:p>
          <a:p>
            <a:r>
              <a:rPr lang="en-US" dirty="0"/>
              <a:t>Environment Impact Assessment Reports; Mining Rehabilitation Report</a:t>
            </a:r>
          </a:p>
          <a:p>
            <a:r>
              <a:rPr lang="en-US" dirty="0"/>
              <a:t>Independent institutional professional statement- expert comment</a:t>
            </a:r>
          </a:p>
          <a:p>
            <a:r>
              <a:rPr lang="en-US" dirty="0"/>
              <a:t>Results of data analysis- data gap, data duplication, unreliable data </a:t>
            </a:r>
            <a:r>
              <a:rPr lang="en-US" dirty="0" err="1"/>
              <a:t>etc</a:t>
            </a:r>
            <a:endParaRPr lang="en-US" dirty="0"/>
          </a:p>
          <a:p>
            <a:r>
              <a:rPr lang="en-US" dirty="0"/>
              <a:t>Remote sensing reports; Extractions from Google Earth application</a:t>
            </a:r>
          </a:p>
          <a:p>
            <a:r>
              <a:rPr lang="en-US" dirty="0"/>
              <a:t>Unmanned Ariel Vehicle (Drone) study reports </a:t>
            </a:r>
          </a:p>
          <a:p>
            <a:endParaRPr lang="en-US" dirty="0"/>
          </a:p>
        </p:txBody>
      </p:sp>
      <p:sp>
        <p:nvSpPr>
          <p:cNvPr id="4" name="TextBox 3">
            <a:extLst>
              <a:ext uri="{FF2B5EF4-FFF2-40B4-BE49-F238E27FC236}">
                <a16:creationId xmlns:a16="http://schemas.microsoft.com/office/drawing/2014/main" id="{BA7B477C-39AA-2F42-8DE0-650F9D05224D}"/>
              </a:ext>
            </a:extLst>
          </p:cNvPr>
          <p:cNvSpPr txBox="1"/>
          <p:nvPr/>
        </p:nvSpPr>
        <p:spPr>
          <a:xfrm>
            <a:off x="7189694" y="459426"/>
            <a:ext cx="3724161" cy="369332"/>
          </a:xfrm>
          <a:prstGeom prst="rect">
            <a:avLst/>
          </a:prstGeom>
          <a:noFill/>
        </p:spPr>
        <p:txBody>
          <a:bodyPr wrap="none" rtlCol="0">
            <a:spAutoFit/>
          </a:bodyPr>
          <a:lstStyle/>
          <a:p>
            <a:r>
              <a:rPr lang="en-US" dirty="0">
                <a:highlight>
                  <a:srgbClr val="FFFF00"/>
                </a:highlight>
              </a:rPr>
              <a:t>Placement for this not sure; new slide</a:t>
            </a:r>
          </a:p>
        </p:txBody>
      </p:sp>
    </p:spTree>
    <p:extLst>
      <p:ext uri="{BB962C8B-B14F-4D97-AF65-F5344CB8AC3E}">
        <p14:creationId xmlns:p14="http://schemas.microsoft.com/office/powerpoint/2010/main" val="11380492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CA90D-EF64-954D-A90E-B0C3E16F604E}"/>
              </a:ext>
            </a:extLst>
          </p:cNvPr>
          <p:cNvSpPr>
            <a:spLocks noGrp="1"/>
          </p:cNvSpPr>
          <p:nvPr>
            <p:ph type="title"/>
          </p:nvPr>
        </p:nvSpPr>
        <p:spPr>
          <a:xfrm>
            <a:off x="838199" y="365125"/>
            <a:ext cx="11179629" cy="1325563"/>
          </a:xfrm>
        </p:spPr>
        <p:txBody>
          <a:bodyPr>
            <a:normAutofit/>
          </a:bodyPr>
          <a:lstStyle/>
          <a:p>
            <a:r>
              <a:rPr lang="en-US" sz="3600" dirty="0"/>
              <a:t>Quiz – What do you recall from the e-learn?</a:t>
            </a:r>
          </a:p>
        </p:txBody>
      </p:sp>
      <p:sp>
        <p:nvSpPr>
          <p:cNvPr id="19" name="Slide Number Placeholder 3">
            <a:extLst>
              <a:ext uri="{FF2B5EF4-FFF2-40B4-BE49-F238E27FC236}">
                <a16:creationId xmlns:a16="http://schemas.microsoft.com/office/drawing/2014/main" id="{0EBCFD3F-07B6-3F4A-9F09-6A6DB22CF298}"/>
              </a:ext>
            </a:extLst>
          </p:cNvPr>
          <p:cNvSpPr txBox="1">
            <a:spLocks/>
          </p:cNvSpPr>
          <p:nvPr/>
        </p:nvSpPr>
        <p:spPr>
          <a:xfrm>
            <a:off x="519892" y="6030577"/>
            <a:ext cx="467415"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ct val="0"/>
              </a:spcBef>
              <a:spcAft>
                <a:spcPct val="0"/>
              </a:spcAft>
              <a:defRPr sz="1200" b="0" i="0" kern="1200">
                <a:solidFill>
                  <a:schemeClr val="tx1">
                    <a:tint val="75000"/>
                  </a:schemeClr>
                </a:solidFill>
                <a:latin typeface="Signika-Light" panose="02010003020600000004" pitchFamily="2" charset="0"/>
                <a:ea typeface="+mn-ea"/>
                <a:cs typeface="+mn-cs"/>
              </a:defRPr>
            </a:lvl1pPr>
            <a:lvl2pPr marL="4572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2pPr>
            <a:lvl3pPr marL="9144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3pPr>
            <a:lvl4pPr marL="1371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4pPr>
            <a:lvl5pPr marL="18288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5pPr>
            <a:lvl6pPr marL="2286000" algn="l" defTabSz="914400" rtl="0" eaLnBrk="1" latinLnBrk="0" hangingPunct="1">
              <a:defRPr sz="1800" kern="1200">
                <a:solidFill>
                  <a:schemeClr val="tx1"/>
                </a:solidFill>
                <a:latin typeface="Calibri" panose="020F0502020204030204" pitchFamily="34" charset="0"/>
                <a:ea typeface="+mn-ea"/>
                <a:cs typeface="+mn-cs"/>
              </a:defRPr>
            </a:lvl6pPr>
            <a:lvl7pPr marL="2743200" algn="l" defTabSz="914400" rtl="0" eaLnBrk="1" latinLnBrk="0" hangingPunct="1">
              <a:defRPr sz="1800" kern="1200">
                <a:solidFill>
                  <a:schemeClr val="tx1"/>
                </a:solidFill>
                <a:latin typeface="Calibri" panose="020F0502020204030204" pitchFamily="34" charset="0"/>
                <a:ea typeface="+mn-ea"/>
                <a:cs typeface="+mn-cs"/>
              </a:defRPr>
            </a:lvl7pPr>
            <a:lvl8pPr marL="3200400" algn="l" defTabSz="914400" rtl="0" eaLnBrk="1" latinLnBrk="0" hangingPunct="1">
              <a:defRPr sz="1800" kern="1200">
                <a:solidFill>
                  <a:schemeClr val="tx1"/>
                </a:solidFill>
                <a:latin typeface="Calibri" panose="020F0502020204030204" pitchFamily="34" charset="0"/>
                <a:ea typeface="+mn-ea"/>
                <a:cs typeface="+mn-cs"/>
              </a:defRPr>
            </a:lvl8pPr>
            <a:lvl9pPr marL="3657600" algn="l" defTabSz="914400" rtl="0" eaLnBrk="1" latinLnBrk="0" hangingPunct="1">
              <a:defRPr sz="1800" kern="1200">
                <a:solidFill>
                  <a:schemeClr val="tx1"/>
                </a:solidFill>
                <a:latin typeface="Calibri" panose="020F0502020204030204" pitchFamily="34" charset="0"/>
                <a:ea typeface="+mn-ea"/>
                <a:cs typeface="+mn-cs"/>
              </a:defRPr>
            </a:lvl9pPr>
          </a:lstStyle>
          <a:p>
            <a:pPr>
              <a:defRPr/>
            </a:pPr>
            <a:fld id="{E6A2A66C-8781-CA40-B972-D6F352C160D7}" type="slidenum">
              <a:rPr lang="en-US" smtClean="0"/>
              <a:pPr>
                <a:defRPr/>
              </a:pPr>
              <a:t>206</a:t>
            </a:fld>
            <a:endParaRPr lang="en-US" dirty="0"/>
          </a:p>
        </p:txBody>
      </p:sp>
      <p:graphicFrame>
        <p:nvGraphicFramePr>
          <p:cNvPr id="20" name="Table 5">
            <a:extLst>
              <a:ext uri="{FF2B5EF4-FFF2-40B4-BE49-F238E27FC236}">
                <a16:creationId xmlns:a16="http://schemas.microsoft.com/office/drawing/2014/main" id="{8BAA60D0-D8DA-1D46-B358-E5E840873B26}"/>
              </a:ext>
            </a:extLst>
          </p:cNvPr>
          <p:cNvGraphicFramePr>
            <a:graphicFrameLocks noGrp="1"/>
          </p:cNvGraphicFramePr>
          <p:nvPr/>
        </p:nvGraphicFramePr>
        <p:xfrm>
          <a:off x="747868" y="1387660"/>
          <a:ext cx="11397217" cy="4693920"/>
        </p:xfrm>
        <a:graphic>
          <a:graphicData uri="http://schemas.openxmlformats.org/drawingml/2006/table">
            <a:tbl>
              <a:tblPr firstRow="1" bandRow="1">
                <a:tableStyleId>{5C22544A-7EE6-4342-B048-85BDC9FD1C3A}</a:tableStyleId>
              </a:tblPr>
              <a:tblGrid>
                <a:gridCol w="5380216">
                  <a:extLst>
                    <a:ext uri="{9D8B030D-6E8A-4147-A177-3AD203B41FA5}">
                      <a16:colId xmlns:a16="http://schemas.microsoft.com/office/drawing/2014/main" val="3494360797"/>
                    </a:ext>
                  </a:extLst>
                </a:gridCol>
                <a:gridCol w="6017001">
                  <a:extLst>
                    <a:ext uri="{9D8B030D-6E8A-4147-A177-3AD203B41FA5}">
                      <a16:colId xmlns:a16="http://schemas.microsoft.com/office/drawing/2014/main" val="3079494894"/>
                    </a:ext>
                  </a:extLst>
                </a:gridCol>
              </a:tblGrid>
              <a:tr h="370840">
                <a:tc>
                  <a:txBody>
                    <a:bodyPr/>
                    <a:lstStyle/>
                    <a:p>
                      <a:r>
                        <a:rPr lang="en-US" sz="3200" b="1" dirty="0">
                          <a:latin typeface="+mj-lt"/>
                        </a:rPr>
                        <a:t>Question</a:t>
                      </a:r>
                    </a:p>
                  </a:txBody>
                  <a:tcPr/>
                </a:tc>
                <a:tc>
                  <a:txBody>
                    <a:bodyPr/>
                    <a:lstStyle/>
                    <a:p>
                      <a:r>
                        <a:rPr lang="en-US" sz="3200" b="1" dirty="0">
                          <a:latin typeface="+mj-lt"/>
                        </a:rPr>
                        <a:t>Answer</a:t>
                      </a:r>
                    </a:p>
                  </a:txBody>
                  <a:tcPr/>
                </a:tc>
                <a:extLst>
                  <a:ext uri="{0D108BD9-81ED-4DB2-BD59-A6C34878D82A}">
                    <a16:rowId xmlns:a16="http://schemas.microsoft.com/office/drawing/2014/main" val="3261268774"/>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p>
                      <a:endParaRPr lang="en-US" b="1" dirty="0">
                        <a:latin typeface="+mj-lt"/>
                      </a:endParaRPr>
                    </a:p>
                    <a:p>
                      <a:endParaRPr lang="en-US" b="1" dirty="0">
                        <a:latin typeface="+mj-lt"/>
                      </a:endParaRPr>
                    </a:p>
                    <a:p>
                      <a:endParaRPr lang="en-US" b="1" dirty="0">
                        <a:latin typeface="+mj-lt"/>
                      </a:endParaRPr>
                    </a:p>
                  </a:txBody>
                  <a:tcPr/>
                </a:tc>
                <a:extLst>
                  <a:ext uri="{0D108BD9-81ED-4DB2-BD59-A6C34878D82A}">
                    <a16:rowId xmlns:a16="http://schemas.microsoft.com/office/drawing/2014/main" val="216538628"/>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p>
                      <a:endParaRPr lang="en-US" b="1" dirty="0">
                        <a:latin typeface="+mj-lt"/>
                      </a:endParaRPr>
                    </a:p>
                    <a:p>
                      <a:endParaRPr lang="en-US" b="1" dirty="0">
                        <a:latin typeface="+mj-lt"/>
                      </a:endParaRPr>
                    </a:p>
                    <a:p>
                      <a:endParaRPr lang="en-US" b="1" dirty="0">
                        <a:latin typeface="+mj-lt"/>
                      </a:endParaRPr>
                    </a:p>
                    <a:p>
                      <a:endParaRPr lang="en-US" b="1" dirty="0">
                        <a:latin typeface="+mj-lt"/>
                      </a:endParaRPr>
                    </a:p>
                    <a:p>
                      <a:endParaRPr lang="en-US" b="1" dirty="0">
                        <a:latin typeface="+mj-lt"/>
                      </a:endParaRPr>
                    </a:p>
                    <a:p>
                      <a:endParaRPr lang="en-US" b="1" dirty="0">
                        <a:latin typeface="+mj-lt"/>
                      </a:endParaRPr>
                    </a:p>
                  </a:txBody>
                  <a:tcPr/>
                </a:tc>
                <a:extLst>
                  <a:ext uri="{0D108BD9-81ED-4DB2-BD59-A6C34878D82A}">
                    <a16:rowId xmlns:a16="http://schemas.microsoft.com/office/drawing/2014/main" val="1760780647"/>
                  </a:ext>
                </a:extLst>
              </a:tr>
              <a:tr h="370840">
                <a:tc>
                  <a:txBody>
                    <a:bodyPr/>
                    <a:lstStyle/>
                    <a:p>
                      <a:endParaRPr lang="en-US" b="1" dirty="0">
                        <a:latin typeface="+mj-lt"/>
                      </a:endParaRPr>
                    </a:p>
                  </a:txBody>
                  <a:tcPr/>
                </a:tc>
                <a:tc>
                  <a:txBody>
                    <a:bodyPr/>
                    <a:lstStyle/>
                    <a:p>
                      <a:endParaRPr lang="en-US" b="1" dirty="0">
                        <a:latin typeface="+mj-lt"/>
                      </a:endParaRPr>
                    </a:p>
                    <a:p>
                      <a:endParaRPr lang="en-US" b="1" dirty="0">
                        <a:latin typeface="+mj-lt"/>
                      </a:endParaRPr>
                    </a:p>
                    <a:p>
                      <a:endParaRPr lang="en-US" b="1" dirty="0">
                        <a:latin typeface="+mj-lt"/>
                      </a:endParaRPr>
                    </a:p>
                  </a:txBody>
                  <a:tcPr/>
                </a:tc>
                <a:extLst>
                  <a:ext uri="{0D108BD9-81ED-4DB2-BD59-A6C34878D82A}">
                    <a16:rowId xmlns:a16="http://schemas.microsoft.com/office/drawing/2014/main" val="2118103879"/>
                  </a:ext>
                </a:extLst>
              </a:tr>
            </a:tbl>
          </a:graphicData>
        </a:graphic>
      </p:graphicFrame>
      <p:sp>
        <p:nvSpPr>
          <p:cNvPr id="21" name="TextBox 20">
            <a:extLst>
              <a:ext uri="{FF2B5EF4-FFF2-40B4-BE49-F238E27FC236}">
                <a16:creationId xmlns:a16="http://schemas.microsoft.com/office/drawing/2014/main" id="{F1F372F7-A8D0-A140-AC11-DA7C9A8E71CA}"/>
              </a:ext>
            </a:extLst>
          </p:cNvPr>
          <p:cNvSpPr txBox="1"/>
          <p:nvPr/>
        </p:nvSpPr>
        <p:spPr>
          <a:xfrm>
            <a:off x="1410825" y="4028880"/>
            <a:ext cx="184731" cy="369332"/>
          </a:xfrm>
          <a:prstGeom prst="rect">
            <a:avLst/>
          </a:prstGeom>
          <a:noFill/>
        </p:spPr>
        <p:txBody>
          <a:bodyPr wrap="none" rtlCol="0">
            <a:spAutoFit/>
          </a:bodyPr>
          <a:lstStyle/>
          <a:p>
            <a:endParaRPr lang="en-US" dirty="0"/>
          </a:p>
        </p:txBody>
      </p:sp>
      <p:sp>
        <p:nvSpPr>
          <p:cNvPr id="22" name="TextBox 21">
            <a:extLst>
              <a:ext uri="{FF2B5EF4-FFF2-40B4-BE49-F238E27FC236}">
                <a16:creationId xmlns:a16="http://schemas.microsoft.com/office/drawing/2014/main" id="{761FCD7B-D2BE-AA49-83FE-7C429C92580D}"/>
              </a:ext>
            </a:extLst>
          </p:cNvPr>
          <p:cNvSpPr txBox="1"/>
          <p:nvPr/>
        </p:nvSpPr>
        <p:spPr>
          <a:xfrm>
            <a:off x="807863" y="2027908"/>
            <a:ext cx="5288138" cy="1200329"/>
          </a:xfrm>
          <a:prstGeom prst="rect">
            <a:avLst/>
          </a:prstGeom>
          <a:noFill/>
        </p:spPr>
        <p:txBody>
          <a:bodyPr wrap="square" rtlCol="0">
            <a:spAutoFit/>
          </a:bodyPr>
          <a:lstStyle/>
          <a:p>
            <a:r>
              <a:rPr lang="en-US" sz="2400" dirty="0">
                <a:latin typeface="+mj-lt"/>
              </a:rPr>
              <a:t>The African Mining Vision advocates thinking outside the ‘Mining Box’. What does this mean?</a:t>
            </a:r>
          </a:p>
        </p:txBody>
      </p:sp>
      <p:sp>
        <p:nvSpPr>
          <p:cNvPr id="23" name="TextBox 22">
            <a:extLst>
              <a:ext uri="{FF2B5EF4-FFF2-40B4-BE49-F238E27FC236}">
                <a16:creationId xmlns:a16="http://schemas.microsoft.com/office/drawing/2014/main" id="{B5D6D114-E75F-D84F-81D5-293595882ACA}"/>
              </a:ext>
            </a:extLst>
          </p:cNvPr>
          <p:cNvSpPr txBox="1"/>
          <p:nvPr/>
        </p:nvSpPr>
        <p:spPr>
          <a:xfrm>
            <a:off x="6200447" y="2253654"/>
            <a:ext cx="5555778" cy="646331"/>
          </a:xfrm>
          <a:prstGeom prst="rect">
            <a:avLst/>
          </a:prstGeom>
          <a:noFill/>
        </p:spPr>
        <p:txBody>
          <a:bodyPr wrap="square" rtlCol="0">
            <a:spAutoFit/>
          </a:bodyPr>
          <a:lstStyle/>
          <a:p>
            <a:r>
              <a:rPr lang="en-US" dirty="0">
                <a:latin typeface="+mj-lt"/>
              </a:rPr>
              <a:t>Integrating mining better into development policies at local, regional and national level</a:t>
            </a:r>
          </a:p>
        </p:txBody>
      </p:sp>
      <p:sp>
        <p:nvSpPr>
          <p:cNvPr id="26" name="TextBox 25">
            <a:extLst>
              <a:ext uri="{FF2B5EF4-FFF2-40B4-BE49-F238E27FC236}">
                <a16:creationId xmlns:a16="http://schemas.microsoft.com/office/drawing/2014/main" id="{C81B375C-356A-394B-A480-83D995D14DA3}"/>
              </a:ext>
            </a:extLst>
          </p:cNvPr>
          <p:cNvSpPr txBox="1"/>
          <p:nvPr/>
        </p:nvSpPr>
        <p:spPr>
          <a:xfrm>
            <a:off x="807863" y="3265672"/>
            <a:ext cx="5288138" cy="830997"/>
          </a:xfrm>
          <a:prstGeom prst="rect">
            <a:avLst/>
          </a:prstGeom>
          <a:noFill/>
        </p:spPr>
        <p:txBody>
          <a:bodyPr wrap="square" rtlCol="0">
            <a:spAutoFit/>
          </a:bodyPr>
          <a:lstStyle/>
          <a:p>
            <a:r>
              <a:rPr lang="en-US" sz="2400" dirty="0">
                <a:latin typeface="+mj-lt"/>
              </a:rPr>
              <a:t>What are some of the 9 pillars of the African Mining Vision Action Plan</a:t>
            </a:r>
          </a:p>
        </p:txBody>
      </p:sp>
      <p:sp>
        <p:nvSpPr>
          <p:cNvPr id="27" name="TextBox 26">
            <a:extLst>
              <a:ext uri="{FF2B5EF4-FFF2-40B4-BE49-F238E27FC236}">
                <a16:creationId xmlns:a16="http://schemas.microsoft.com/office/drawing/2014/main" id="{F9A49DE9-A7D7-5F49-8EC9-4259ED2A5019}"/>
              </a:ext>
            </a:extLst>
          </p:cNvPr>
          <p:cNvSpPr txBox="1"/>
          <p:nvPr/>
        </p:nvSpPr>
        <p:spPr>
          <a:xfrm>
            <a:off x="6200447" y="3198121"/>
            <a:ext cx="5979453" cy="1938992"/>
          </a:xfrm>
          <a:prstGeom prst="rect">
            <a:avLst/>
          </a:prstGeom>
          <a:noFill/>
        </p:spPr>
        <p:txBody>
          <a:bodyPr wrap="square" rtlCol="0">
            <a:spAutoFit/>
          </a:bodyPr>
          <a:lstStyle/>
          <a:p>
            <a:r>
              <a:rPr lang="en-CA" sz="2000" dirty="0">
                <a:latin typeface="+mj-lt"/>
              </a:rPr>
              <a:t>Mineral rents and management, geological and mining formation systems, building human and institutional capacities, artisanal and small-scale mining, mineral sector governance, research and development, environmental and social issues and linkages and diversification. </a:t>
            </a:r>
            <a:endParaRPr lang="en-US" sz="2800" dirty="0">
              <a:latin typeface="+mj-lt"/>
            </a:endParaRPr>
          </a:p>
        </p:txBody>
      </p:sp>
      <p:sp>
        <p:nvSpPr>
          <p:cNvPr id="12" name="TextBox 11">
            <a:extLst>
              <a:ext uri="{FF2B5EF4-FFF2-40B4-BE49-F238E27FC236}">
                <a16:creationId xmlns:a16="http://schemas.microsoft.com/office/drawing/2014/main" id="{951D4113-C758-8B44-A178-90C71D52E186}"/>
              </a:ext>
            </a:extLst>
          </p:cNvPr>
          <p:cNvSpPr txBox="1"/>
          <p:nvPr/>
        </p:nvSpPr>
        <p:spPr>
          <a:xfrm>
            <a:off x="6165632" y="5241392"/>
            <a:ext cx="5979453" cy="707886"/>
          </a:xfrm>
          <a:prstGeom prst="rect">
            <a:avLst/>
          </a:prstGeom>
          <a:noFill/>
        </p:spPr>
        <p:txBody>
          <a:bodyPr wrap="square" rtlCol="0">
            <a:spAutoFit/>
          </a:bodyPr>
          <a:lstStyle/>
          <a:p>
            <a:r>
              <a:rPr lang="en-CA" sz="2000" dirty="0">
                <a:latin typeface="+mj-lt"/>
              </a:rPr>
              <a:t>Between 100,000-250,000 of barrels per day, valued at US$ 3-8 billion per year.</a:t>
            </a:r>
            <a:endParaRPr lang="en-US" sz="2800" dirty="0">
              <a:latin typeface="+mj-lt"/>
            </a:endParaRPr>
          </a:p>
        </p:txBody>
      </p:sp>
      <p:sp>
        <p:nvSpPr>
          <p:cNvPr id="13" name="TextBox 12">
            <a:extLst>
              <a:ext uri="{FF2B5EF4-FFF2-40B4-BE49-F238E27FC236}">
                <a16:creationId xmlns:a16="http://schemas.microsoft.com/office/drawing/2014/main" id="{83C2C19C-C11D-9F42-B249-A73F9710FB1B}"/>
              </a:ext>
            </a:extLst>
          </p:cNvPr>
          <p:cNvSpPr txBox="1"/>
          <p:nvPr/>
        </p:nvSpPr>
        <p:spPr>
          <a:xfrm>
            <a:off x="780913" y="5179837"/>
            <a:ext cx="5288138" cy="830997"/>
          </a:xfrm>
          <a:prstGeom prst="rect">
            <a:avLst/>
          </a:prstGeom>
          <a:noFill/>
        </p:spPr>
        <p:txBody>
          <a:bodyPr wrap="square" rtlCol="0">
            <a:spAutoFit/>
          </a:bodyPr>
          <a:lstStyle/>
          <a:p>
            <a:r>
              <a:rPr lang="en-US" sz="2400" dirty="0">
                <a:latin typeface="+mj-lt"/>
              </a:rPr>
              <a:t>In 2013, Nigeria was losing how many barrels of oil per day  to illegal extraction?</a:t>
            </a:r>
          </a:p>
        </p:txBody>
      </p:sp>
      <p:sp>
        <p:nvSpPr>
          <p:cNvPr id="3" name="TextBox 2">
            <a:extLst>
              <a:ext uri="{FF2B5EF4-FFF2-40B4-BE49-F238E27FC236}">
                <a16:creationId xmlns:a16="http://schemas.microsoft.com/office/drawing/2014/main" id="{CAC83E84-67EB-FC47-9778-8505EE48D912}"/>
              </a:ext>
            </a:extLst>
          </p:cNvPr>
          <p:cNvSpPr txBox="1"/>
          <p:nvPr/>
        </p:nvSpPr>
        <p:spPr>
          <a:xfrm>
            <a:off x="1126435" y="596348"/>
            <a:ext cx="2194127" cy="369332"/>
          </a:xfrm>
          <a:prstGeom prst="rect">
            <a:avLst/>
          </a:prstGeom>
          <a:noFill/>
        </p:spPr>
        <p:txBody>
          <a:bodyPr wrap="none" rtlCol="0">
            <a:spAutoFit/>
          </a:bodyPr>
          <a:lstStyle/>
          <a:p>
            <a:r>
              <a:rPr lang="en-US" dirty="0"/>
              <a:t>Move to back of deck</a:t>
            </a:r>
          </a:p>
        </p:txBody>
      </p:sp>
    </p:spTree>
    <p:extLst>
      <p:ext uri="{BB962C8B-B14F-4D97-AF65-F5344CB8AC3E}">
        <p14:creationId xmlns:p14="http://schemas.microsoft.com/office/powerpoint/2010/main" val="28528715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p:bldP spid="27" grpId="0"/>
      <p:bldP spid="12" grpId="0"/>
      <p:bldP spid="13" grpId="0"/>
    </p:bldLst>
  </p:timing>
</p:sld>
</file>

<file path=ppt/slides/slide2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DD81E-2683-EF41-8525-7EB78BD2EA0C}"/>
              </a:ext>
            </a:extLst>
          </p:cNvPr>
          <p:cNvSpPr>
            <a:spLocks noGrp="1"/>
          </p:cNvSpPr>
          <p:nvPr>
            <p:ph type="title"/>
          </p:nvPr>
        </p:nvSpPr>
        <p:spPr>
          <a:xfrm>
            <a:off x="116814" y="2497282"/>
            <a:ext cx="2099960" cy="1325563"/>
          </a:xfrm>
        </p:spPr>
        <p:txBody>
          <a:bodyPr>
            <a:noAutofit/>
          </a:bodyPr>
          <a:lstStyle/>
          <a:p>
            <a:r>
              <a:rPr lang="en-US" sz="2400" dirty="0"/>
              <a:t>Characteristics of different revenue types</a:t>
            </a:r>
          </a:p>
        </p:txBody>
      </p:sp>
      <p:pic>
        <p:nvPicPr>
          <p:cNvPr id="5" name="Content Placeholder 4" descr="Diagram&#10;&#10;Description automatically generated with medium confidence">
            <a:extLst>
              <a:ext uri="{FF2B5EF4-FFF2-40B4-BE49-F238E27FC236}">
                <a16:creationId xmlns:a16="http://schemas.microsoft.com/office/drawing/2014/main" id="{1D41E81C-8BA5-4C4A-89F6-92331C34389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216774" y="349956"/>
            <a:ext cx="9858412" cy="5620217"/>
          </a:xfrm>
        </p:spPr>
      </p:pic>
      <p:sp>
        <p:nvSpPr>
          <p:cNvPr id="4" name="TextBox 3">
            <a:extLst>
              <a:ext uri="{FF2B5EF4-FFF2-40B4-BE49-F238E27FC236}">
                <a16:creationId xmlns:a16="http://schemas.microsoft.com/office/drawing/2014/main" id="{29911829-1F4C-5F4E-AFE4-77E35CF3C6F0}"/>
              </a:ext>
            </a:extLst>
          </p:cNvPr>
          <p:cNvSpPr txBox="1"/>
          <p:nvPr/>
        </p:nvSpPr>
        <p:spPr>
          <a:xfrm>
            <a:off x="2216774" y="5970173"/>
            <a:ext cx="2528007" cy="261610"/>
          </a:xfrm>
          <a:prstGeom prst="rect">
            <a:avLst/>
          </a:prstGeom>
          <a:noFill/>
        </p:spPr>
        <p:txBody>
          <a:bodyPr wrap="square" rtlCol="0">
            <a:spAutoFit/>
          </a:bodyPr>
          <a:lstStyle/>
          <a:p>
            <a:r>
              <a:rPr lang="en-US" sz="1100" dirty="0"/>
              <a:t>Source: https://</a:t>
            </a:r>
            <a:r>
              <a:rPr lang="en-US" sz="1100" dirty="0" err="1"/>
              <a:t>afrosai</a:t>
            </a:r>
            <a:r>
              <a:rPr lang="en-US" sz="1100" dirty="0"/>
              <a:t>-e-</a:t>
            </a:r>
            <a:r>
              <a:rPr lang="en-US" sz="1100" dirty="0" err="1"/>
              <a:t>learning.com</a:t>
            </a:r>
            <a:r>
              <a:rPr lang="en-US" sz="1100" dirty="0"/>
              <a:t>/</a:t>
            </a:r>
          </a:p>
        </p:txBody>
      </p:sp>
    </p:spTree>
    <p:extLst>
      <p:ext uri="{BB962C8B-B14F-4D97-AF65-F5344CB8AC3E}">
        <p14:creationId xmlns:p14="http://schemas.microsoft.com/office/powerpoint/2010/main" val="25431218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566336" y="2744450"/>
            <a:ext cx="5387693" cy="1446550"/>
          </a:xfrm>
          <a:prstGeom prst="rect">
            <a:avLst/>
          </a:prstGeom>
        </p:spPr>
        <p:txBody>
          <a:bodyPr wrap="none">
            <a:spAutoFit/>
          </a:bodyPr>
          <a:lstStyle/>
          <a:p>
            <a:pPr algn="ctr"/>
            <a:r>
              <a:rPr lang="en-US" sz="6000" dirty="0">
                <a:solidFill>
                  <a:schemeClr val="bg1"/>
                </a:solidFill>
                <a:ea typeface="EMprint" panose="020B0503020204020204" pitchFamily="34" charset="77"/>
              </a:rPr>
              <a:t>Coffee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6588066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9F20F-2504-F84F-9237-AADBF2036D38}"/>
              </a:ext>
            </a:extLst>
          </p:cNvPr>
          <p:cNvSpPr>
            <a:spLocks noGrp="1"/>
          </p:cNvSpPr>
          <p:nvPr>
            <p:ph type="title"/>
          </p:nvPr>
        </p:nvSpPr>
        <p:spPr>
          <a:xfrm>
            <a:off x="739726" y="2064451"/>
            <a:ext cx="5023235" cy="1325563"/>
          </a:xfrm>
        </p:spPr>
        <p:txBody>
          <a:bodyPr>
            <a:normAutofit/>
          </a:bodyPr>
          <a:lstStyle/>
          <a:p>
            <a:r>
              <a:rPr lang="en-US" b="0" dirty="0"/>
              <a:t>Afternoon </a:t>
            </a:r>
            <a:r>
              <a:rPr lang="en-US" b="0" dirty="0" err="1"/>
              <a:t>Energiser</a:t>
            </a:r>
            <a:r>
              <a:rPr lang="en-US" b="0" dirty="0"/>
              <a:t> – Eye Yoga !</a:t>
            </a:r>
          </a:p>
        </p:txBody>
      </p:sp>
      <p:sp>
        <p:nvSpPr>
          <p:cNvPr id="3" name="Slide Number Placeholder 2">
            <a:extLst>
              <a:ext uri="{FF2B5EF4-FFF2-40B4-BE49-F238E27FC236}">
                <a16:creationId xmlns:a16="http://schemas.microsoft.com/office/drawing/2014/main" id="{119A0A65-1EAE-B942-907A-3CC2BA28DACD}"/>
              </a:ext>
            </a:extLst>
          </p:cNvPr>
          <p:cNvSpPr>
            <a:spLocks noGrp="1"/>
          </p:cNvSpPr>
          <p:nvPr>
            <p:ph type="sldNum" sz="quarter" idx="4294967295"/>
          </p:nvPr>
        </p:nvSpPr>
        <p:spPr>
          <a:xfrm>
            <a:off x="0" y="6448425"/>
            <a:ext cx="466725"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354DC7-9D16-AB48-ACAA-9F492DB95213}"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209</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4C1F0612-2504-D94B-BE86-93AA28EC4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0399" y="0"/>
            <a:ext cx="5311601" cy="6867525"/>
          </a:xfrm>
          <a:prstGeom prst="rect">
            <a:avLst/>
          </a:prstGeom>
        </p:spPr>
      </p:pic>
      <p:sp>
        <p:nvSpPr>
          <p:cNvPr id="6" name="TextBox 5">
            <a:extLst>
              <a:ext uri="{FF2B5EF4-FFF2-40B4-BE49-F238E27FC236}">
                <a16:creationId xmlns:a16="http://schemas.microsoft.com/office/drawing/2014/main" id="{F9D6C0BC-1C4F-414A-8FA0-60397ECE1F58}"/>
              </a:ext>
            </a:extLst>
          </p:cNvPr>
          <p:cNvSpPr txBox="1"/>
          <p:nvPr/>
        </p:nvSpPr>
        <p:spPr>
          <a:xfrm>
            <a:off x="7263378" y="6324454"/>
            <a:ext cx="3700500" cy="369332"/>
          </a:xfrm>
          <a:prstGeom prst="rect">
            <a:avLst/>
          </a:prstGeom>
          <a:noFill/>
        </p:spPr>
        <p:txBody>
          <a:bodyPr wrap="none" rtlCol="0">
            <a:spAutoFit/>
          </a:bodyPr>
          <a:lstStyle/>
          <a:p>
            <a:r>
              <a:rPr lang="en-US" dirty="0"/>
              <a:t>Photo Credits: Cao Thang Eye hospital</a:t>
            </a:r>
          </a:p>
        </p:txBody>
      </p:sp>
      <p:sp>
        <p:nvSpPr>
          <p:cNvPr id="4" name="TextBox 3">
            <a:extLst>
              <a:ext uri="{FF2B5EF4-FFF2-40B4-BE49-F238E27FC236}">
                <a16:creationId xmlns:a16="http://schemas.microsoft.com/office/drawing/2014/main" id="{D006BAF2-BBB3-C641-8183-E508AD1CC4DA}"/>
              </a:ext>
            </a:extLst>
          </p:cNvPr>
          <p:cNvSpPr txBox="1"/>
          <p:nvPr/>
        </p:nvSpPr>
        <p:spPr>
          <a:xfrm>
            <a:off x="739725" y="4104232"/>
            <a:ext cx="5023235" cy="646331"/>
          </a:xfrm>
          <a:prstGeom prst="rect">
            <a:avLst/>
          </a:prstGeom>
          <a:noFill/>
        </p:spPr>
        <p:txBody>
          <a:bodyPr wrap="none" rtlCol="0">
            <a:spAutoFit/>
          </a:bodyPr>
          <a:lstStyle/>
          <a:p>
            <a:r>
              <a:rPr lang="en-US" dirty="0"/>
              <a:t>Video Courtesy Magic Sauce:</a:t>
            </a:r>
          </a:p>
          <a:p>
            <a:r>
              <a:rPr lang="en-US" dirty="0"/>
              <a:t>https://</a:t>
            </a:r>
            <a:r>
              <a:rPr lang="en-US" dirty="0" err="1"/>
              <a:t>www.youtube.com</a:t>
            </a:r>
            <a:r>
              <a:rPr lang="en-US" dirty="0"/>
              <a:t>/</a:t>
            </a:r>
            <a:r>
              <a:rPr lang="en-US" dirty="0" err="1"/>
              <a:t>watch?v</a:t>
            </a:r>
            <a:r>
              <a:rPr lang="en-US" dirty="0"/>
              <a:t>=BBTQvMXFb7s</a:t>
            </a:r>
          </a:p>
        </p:txBody>
      </p:sp>
    </p:spTree>
    <p:extLst>
      <p:ext uri="{BB962C8B-B14F-4D97-AF65-F5344CB8AC3E}">
        <p14:creationId xmlns:p14="http://schemas.microsoft.com/office/powerpoint/2010/main" val="17532622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2"/>
            </p:custDataLst>
          </p:nvPr>
        </p:nvSpPr>
        <p:spPr>
          <a:xfrm>
            <a:off x="0" y="165893"/>
            <a:ext cx="10515600" cy="1325563"/>
          </a:xfrm>
        </p:spPr>
        <p:txBody>
          <a:bodyPr/>
          <a:lstStyle/>
          <a:p>
            <a:r>
              <a:rPr lang="en-US" dirty="0">
                <a:solidFill>
                  <a:schemeClr val="accent2"/>
                </a:solidFill>
              </a:rPr>
              <a:t>Opening Review – Recap of e-learn</a:t>
            </a:r>
          </a:p>
        </p:txBody>
      </p:sp>
      <p:sp>
        <p:nvSpPr>
          <p:cNvPr id="3" name="Content Placeholder 2"/>
          <p:cNvSpPr>
            <a:spLocks noGrp="1"/>
          </p:cNvSpPr>
          <p:nvPr>
            <p:ph sz="half" idx="4294967295"/>
            <p:custDataLst>
              <p:tags r:id="rId3"/>
            </p:custDataLst>
          </p:nvPr>
        </p:nvSpPr>
        <p:spPr>
          <a:xfrm>
            <a:off x="348157" y="1125774"/>
            <a:ext cx="7691175" cy="4203700"/>
          </a:xfrm>
        </p:spPr>
        <p:txBody>
          <a:bodyPr vert="horz" lIns="91440" tIns="45720" rIns="91440" bIns="45720" rtlCol="0" anchor="t">
            <a:noAutofit/>
          </a:bodyPr>
          <a:lstStyle/>
          <a:p>
            <a:pPr marL="495300" indent="-495300">
              <a:buFont typeface="+mj-lt"/>
              <a:buAutoNum type="arabicPeriod"/>
            </a:pPr>
            <a:r>
              <a:rPr lang="en-US" sz="2400" dirty="0"/>
              <a:t>FC are posted around the room</a:t>
            </a:r>
          </a:p>
          <a:p>
            <a:pPr lvl="1"/>
            <a:r>
              <a:rPr lang="en-US" sz="2000" dirty="0"/>
              <a:t>What are some relevant risk areas and audit considerations in oil and gas</a:t>
            </a:r>
          </a:p>
          <a:p>
            <a:pPr lvl="1"/>
            <a:r>
              <a:rPr lang="en-US" sz="2000" dirty="0"/>
              <a:t>What do you remember about the value chain for Extractive Industries</a:t>
            </a:r>
          </a:p>
          <a:p>
            <a:pPr lvl="1"/>
            <a:r>
              <a:rPr lang="en-US" sz="2000" dirty="0"/>
              <a:t>Who are some of the key players in the oil and gas industry and what are their roles?</a:t>
            </a:r>
          </a:p>
          <a:p>
            <a:pPr marL="495300" indent="-495300">
              <a:buFont typeface="+mj-lt"/>
              <a:buAutoNum type="arabicPeriod"/>
            </a:pPr>
            <a:r>
              <a:rPr lang="en-US" sz="2400" dirty="0"/>
              <a:t>Go stand at one</a:t>
            </a:r>
          </a:p>
          <a:p>
            <a:pPr marL="457200" indent="-457200">
              <a:buFont typeface="+mj-lt"/>
              <a:buAutoNum type="arabicPeriod"/>
            </a:pPr>
            <a:r>
              <a:rPr lang="en-US" sz="2400" dirty="0"/>
              <a:t>When instructed, write down as many ideas as you can related to the topic.</a:t>
            </a:r>
          </a:p>
          <a:p>
            <a:pPr marL="457200" indent="-457200">
              <a:buFont typeface="+mj-lt"/>
              <a:buAutoNum type="arabicPeriod"/>
            </a:pPr>
            <a:r>
              <a:rPr lang="en-US" sz="2400" dirty="0"/>
              <a:t>Switch! Move clockwise to another FC and add whatever you can to the existing content.</a:t>
            </a:r>
          </a:p>
          <a:p>
            <a:pPr marL="457200" indent="-457200">
              <a:buFont typeface="+mj-lt"/>
              <a:buAutoNum type="arabicPeriod"/>
            </a:pPr>
            <a:r>
              <a:rPr lang="en-US" sz="2400" dirty="0"/>
              <a:t>Rotation 4-3-2</a:t>
            </a:r>
            <a:endParaRPr lang="en-CA" sz="2000" dirty="0"/>
          </a:p>
          <a:p>
            <a:pPr lvl="0"/>
            <a:endParaRPr lang="en-CA" sz="2000" dirty="0"/>
          </a:p>
          <a:p>
            <a:endParaRPr lang="en-US" sz="2000" dirty="0"/>
          </a:p>
        </p:txBody>
      </p:sp>
      <p:sp>
        <p:nvSpPr>
          <p:cNvPr id="5" name="Rectangle 4">
            <a:extLst>
              <a:ext uri="{FF2B5EF4-FFF2-40B4-BE49-F238E27FC236}">
                <a16:creationId xmlns:a16="http://schemas.microsoft.com/office/drawing/2014/main" id="{C13E7E22-A284-0A49-94AB-113E3A11FCE7}"/>
              </a:ext>
            </a:extLst>
          </p:cNvPr>
          <p:cNvSpPr/>
          <p:nvPr/>
        </p:nvSpPr>
        <p:spPr>
          <a:xfrm>
            <a:off x="7972064" y="127334"/>
            <a:ext cx="4219935" cy="673066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Icon&#10;&#10;Description automatically generated">
            <a:extLst>
              <a:ext uri="{FF2B5EF4-FFF2-40B4-BE49-F238E27FC236}">
                <a16:creationId xmlns:a16="http://schemas.microsoft.com/office/drawing/2014/main" id="{F5B25024-A1B3-D746-BF3E-A2DA5CB98D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3872" y="938982"/>
            <a:ext cx="2769928" cy="2769928"/>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Rectangle 7">
            <a:extLst>
              <a:ext uri="{FF2B5EF4-FFF2-40B4-BE49-F238E27FC236}">
                <a16:creationId xmlns:a16="http://schemas.microsoft.com/office/drawing/2014/main" id="{2B1AA04D-BB90-064A-A028-921CAFBAAD38}"/>
              </a:ext>
            </a:extLst>
          </p:cNvPr>
          <p:cNvSpPr/>
          <p:nvPr>
            <p:custDataLst>
              <p:tags r:id="rId4"/>
            </p:custDataLst>
          </p:nvPr>
        </p:nvSpPr>
        <p:spPr>
          <a:xfrm>
            <a:off x="8345236" y="4481999"/>
            <a:ext cx="3247200" cy="584775"/>
          </a:xfrm>
          <a:prstGeom prst="rect">
            <a:avLst/>
          </a:prstGeom>
        </p:spPr>
        <p:txBody>
          <a:bodyPr wrap="square">
            <a:spAutoFit/>
          </a:bodyPr>
          <a:lstStyle/>
          <a:p>
            <a:pPr algn="ctr"/>
            <a:r>
              <a:rPr lang="en-US" sz="3200" dirty="0">
                <a:solidFill>
                  <a:schemeClr val="bg1"/>
                </a:solidFill>
              </a:rPr>
              <a:t>Carousel</a:t>
            </a:r>
          </a:p>
        </p:txBody>
      </p:sp>
    </p:spTree>
    <p:custDataLst>
      <p:tags r:id="rId1"/>
    </p:custDataLst>
    <p:extLst>
      <p:ext uri="{BB962C8B-B14F-4D97-AF65-F5344CB8AC3E}">
        <p14:creationId xmlns:p14="http://schemas.microsoft.com/office/powerpoint/2010/main" val="6570866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CA90D-EF64-954D-A90E-B0C3E16F604E}"/>
              </a:ext>
            </a:extLst>
          </p:cNvPr>
          <p:cNvSpPr>
            <a:spLocks noGrp="1"/>
          </p:cNvSpPr>
          <p:nvPr>
            <p:ph type="title"/>
          </p:nvPr>
        </p:nvSpPr>
        <p:spPr>
          <a:xfrm>
            <a:off x="838199" y="365125"/>
            <a:ext cx="11179629" cy="1325563"/>
          </a:xfrm>
        </p:spPr>
        <p:txBody>
          <a:bodyPr>
            <a:normAutofit/>
          </a:bodyPr>
          <a:lstStyle/>
          <a:p>
            <a:r>
              <a:rPr lang="en-US" sz="3600" dirty="0"/>
              <a:t>Quiz – Do you remember these acronyms from the e-learn?</a:t>
            </a:r>
          </a:p>
        </p:txBody>
      </p:sp>
      <p:graphicFrame>
        <p:nvGraphicFramePr>
          <p:cNvPr id="20" name="Table 5">
            <a:extLst>
              <a:ext uri="{FF2B5EF4-FFF2-40B4-BE49-F238E27FC236}">
                <a16:creationId xmlns:a16="http://schemas.microsoft.com/office/drawing/2014/main" id="{8BAA60D0-D8DA-1D46-B358-E5E840873B26}"/>
              </a:ext>
            </a:extLst>
          </p:cNvPr>
          <p:cNvGraphicFramePr>
            <a:graphicFrameLocks noGrp="1"/>
          </p:cNvGraphicFramePr>
          <p:nvPr>
            <p:extLst>
              <p:ext uri="{D42A27DB-BD31-4B8C-83A1-F6EECF244321}">
                <p14:modId xmlns:p14="http://schemas.microsoft.com/office/powerpoint/2010/main" val="3268475201"/>
              </p:ext>
            </p:extLst>
          </p:nvPr>
        </p:nvGraphicFramePr>
        <p:xfrm>
          <a:off x="747868" y="1387660"/>
          <a:ext cx="11397217" cy="4480560"/>
        </p:xfrm>
        <a:graphic>
          <a:graphicData uri="http://schemas.openxmlformats.org/drawingml/2006/table">
            <a:tbl>
              <a:tblPr firstRow="1" bandRow="1">
                <a:tableStyleId>{5C22544A-7EE6-4342-B048-85BDC9FD1C3A}</a:tableStyleId>
              </a:tblPr>
              <a:tblGrid>
                <a:gridCol w="2767228">
                  <a:extLst>
                    <a:ext uri="{9D8B030D-6E8A-4147-A177-3AD203B41FA5}">
                      <a16:colId xmlns:a16="http://schemas.microsoft.com/office/drawing/2014/main" val="3494360797"/>
                    </a:ext>
                  </a:extLst>
                </a:gridCol>
                <a:gridCol w="8629989">
                  <a:extLst>
                    <a:ext uri="{9D8B030D-6E8A-4147-A177-3AD203B41FA5}">
                      <a16:colId xmlns:a16="http://schemas.microsoft.com/office/drawing/2014/main" val="3079494894"/>
                    </a:ext>
                  </a:extLst>
                </a:gridCol>
              </a:tblGrid>
              <a:tr h="370840">
                <a:tc>
                  <a:txBody>
                    <a:bodyPr/>
                    <a:lstStyle/>
                    <a:p>
                      <a:r>
                        <a:rPr lang="en-US" sz="3200" b="1" dirty="0">
                          <a:latin typeface="+mj-lt"/>
                        </a:rPr>
                        <a:t>Acronym</a:t>
                      </a:r>
                    </a:p>
                  </a:txBody>
                  <a:tcPr/>
                </a:tc>
                <a:tc>
                  <a:txBody>
                    <a:bodyPr/>
                    <a:lstStyle/>
                    <a:p>
                      <a:r>
                        <a:rPr lang="en-US" sz="3200" b="1" dirty="0">
                          <a:latin typeface="+mj-lt"/>
                        </a:rPr>
                        <a:t>Meaning</a:t>
                      </a:r>
                    </a:p>
                  </a:txBody>
                  <a:tcPr/>
                </a:tc>
                <a:extLst>
                  <a:ext uri="{0D108BD9-81ED-4DB2-BD59-A6C34878D82A}">
                    <a16:rowId xmlns:a16="http://schemas.microsoft.com/office/drawing/2014/main" val="3261268774"/>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216538628"/>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1760780647"/>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2118103879"/>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1370288234"/>
                  </a:ext>
                </a:extLst>
              </a:tr>
              <a:tr h="370840">
                <a:tc>
                  <a:txBody>
                    <a:bodyPr/>
                    <a:lstStyle/>
                    <a:p>
                      <a:endParaRPr lang="en-US" b="1" dirty="0">
                        <a:latin typeface="+mj-lt"/>
                      </a:endParaRPr>
                    </a:p>
                    <a:p>
                      <a:endParaRPr lang="en-US" b="1"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1523720118"/>
                  </a:ext>
                </a:extLst>
              </a:tr>
              <a:tr h="370840">
                <a:tc>
                  <a:txBody>
                    <a:bodyPr/>
                    <a:lstStyle/>
                    <a:p>
                      <a:endParaRPr lang="en-US" sz="2000" b="0" dirty="0">
                        <a:latin typeface="+mj-lt"/>
                      </a:endParaRPr>
                    </a:p>
                    <a:p>
                      <a:endParaRPr lang="en-US" sz="2000" b="0" dirty="0">
                        <a:latin typeface="+mj-lt"/>
                      </a:endParaRPr>
                    </a:p>
                  </a:txBody>
                  <a:tcPr/>
                </a:tc>
                <a:tc>
                  <a:txBody>
                    <a:bodyPr/>
                    <a:lstStyle/>
                    <a:p>
                      <a:endParaRPr lang="en-US" b="1" dirty="0">
                        <a:latin typeface="+mj-lt"/>
                      </a:endParaRPr>
                    </a:p>
                  </a:txBody>
                  <a:tcPr/>
                </a:tc>
                <a:extLst>
                  <a:ext uri="{0D108BD9-81ED-4DB2-BD59-A6C34878D82A}">
                    <a16:rowId xmlns:a16="http://schemas.microsoft.com/office/drawing/2014/main" val="1131622491"/>
                  </a:ext>
                </a:extLst>
              </a:tr>
            </a:tbl>
          </a:graphicData>
        </a:graphic>
      </p:graphicFrame>
      <p:sp>
        <p:nvSpPr>
          <p:cNvPr id="21" name="TextBox 20">
            <a:extLst>
              <a:ext uri="{FF2B5EF4-FFF2-40B4-BE49-F238E27FC236}">
                <a16:creationId xmlns:a16="http://schemas.microsoft.com/office/drawing/2014/main" id="{F1F372F7-A8D0-A140-AC11-DA7C9A8E71CA}"/>
              </a:ext>
            </a:extLst>
          </p:cNvPr>
          <p:cNvSpPr txBox="1"/>
          <p:nvPr/>
        </p:nvSpPr>
        <p:spPr>
          <a:xfrm>
            <a:off x="1410825" y="4028880"/>
            <a:ext cx="184731" cy="369332"/>
          </a:xfrm>
          <a:prstGeom prst="rect">
            <a:avLst/>
          </a:prstGeom>
          <a:noFill/>
        </p:spPr>
        <p:txBody>
          <a:bodyPr wrap="none" rtlCol="0">
            <a:spAutoFit/>
          </a:bodyPr>
          <a:lstStyle/>
          <a:p>
            <a:endParaRPr lang="en-US" dirty="0"/>
          </a:p>
        </p:txBody>
      </p:sp>
      <p:sp>
        <p:nvSpPr>
          <p:cNvPr id="22" name="TextBox 21">
            <a:extLst>
              <a:ext uri="{FF2B5EF4-FFF2-40B4-BE49-F238E27FC236}">
                <a16:creationId xmlns:a16="http://schemas.microsoft.com/office/drawing/2014/main" id="{761FCD7B-D2BE-AA49-83FE-7C429C92580D}"/>
              </a:ext>
            </a:extLst>
          </p:cNvPr>
          <p:cNvSpPr txBox="1"/>
          <p:nvPr/>
        </p:nvSpPr>
        <p:spPr>
          <a:xfrm>
            <a:off x="807862" y="2076034"/>
            <a:ext cx="686726" cy="461665"/>
          </a:xfrm>
          <a:prstGeom prst="rect">
            <a:avLst/>
          </a:prstGeom>
          <a:noFill/>
        </p:spPr>
        <p:txBody>
          <a:bodyPr wrap="none" rtlCol="0">
            <a:spAutoFit/>
          </a:bodyPr>
          <a:lstStyle/>
          <a:p>
            <a:r>
              <a:rPr lang="en-US" sz="2400" dirty="0">
                <a:latin typeface="+mj-lt"/>
              </a:rPr>
              <a:t>CGT</a:t>
            </a:r>
          </a:p>
        </p:txBody>
      </p:sp>
      <p:sp>
        <p:nvSpPr>
          <p:cNvPr id="23" name="TextBox 22">
            <a:extLst>
              <a:ext uri="{FF2B5EF4-FFF2-40B4-BE49-F238E27FC236}">
                <a16:creationId xmlns:a16="http://schemas.microsoft.com/office/drawing/2014/main" id="{B5D6D114-E75F-D84F-81D5-293595882ACA}"/>
              </a:ext>
            </a:extLst>
          </p:cNvPr>
          <p:cNvSpPr txBox="1"/>
          <p:nvPr/>
        </p:nvSpPr>
        <p:spPr>
          <a:xfrm>
            <a:off x="3700146" y="2087898"/>
            <a:ext cx="4092351" cy="461665"/>
          </a:xfrm>
          <a:prstGeom prst="rect">
            <a:avLst/>
          </a:prstGeom>
          <a:noFill/>
        </p:spPr>
        <p:txBody>
          <a:bodyPr wrap="square" rtlCol="0">
            <a:spAutoFit/>
          </a:bodyPr>
          <a:lstStyle/>
          <a:p>
            <a:r>
              <a:rPr lang="en-US" sz="2400" dirty="0">
                <a:latin typeface="+mj-lt"/>
              </a:rPr>
              <a:t>Capital Gain Tax</a:t>
            </a:r>
          </a:p>
        </p:txBody>
      </p:sp>
      <p:sp>
        <p:nvSpPr>
          <p:cNvPr id="24" name="TextBox 23">
            <a:extLst>
              <a:ext uri="{FF2B5EF4-FFF2-40B4-BE49-F238E27FC236}">
                <a16:creationId xmlns:a16="http://schemas.microsoft.com/office/drawing/2014/main" id="{4653991B-2055-7C47-8485-120AC6DB9EA7}"/>
              </a:ext>
            </a:extLst>
          </p:cNvPr>
          <p:cNvSpPr txBox="1"/>
          <p:nvPr/>
        </p:nvSpPr>
        <p:spPr>
          <a:xfrm>
            <a:off x="807862" y="2752898"/>
            <a:ext cx="667362" cy="461665"/>
          </a:xfrm>
          <a:prstGeom prst="rect">
            <a:avLst/>
          </a:prstGeom>
          <a:noFill/>
        </p:spPr>
        <p:txBody>
          <a:bodyPr wrap="none" rtlCol="0">
            <a:spAutoFit/>
          </a:bodyPr>
          <a:lstStyle/>
          <a:p>
            <a:r>
              <a:rPr lang="en-US" sz="2400" dirty="0">
                <a:latin typeface="+mj-lt"/>
              </a:rPr>
              <a:t>DTA</a:t>
            </a:r>
          </a:p>
        </p:txBody>
      </p:sp>
      <p:sp>
        <p:nvSpPr>
          <p:cNvPr id="25" name="TextBox 24">
            <a:extLst>
              <a:ext uri="{FF2B5EF4-FFF2-40B4-BE49-F238E27FC236}">
                <a16:creationId xmlns:a16="http://schemas.microsoft.com/office/drawing/2014/main" id="{695BCC1C-6FA6-BD41-8D26-53A543AC8B11}"/>
              </a:ext>
            </a:extLst>
          </p:cNvPr>
          <p:cNvSpPr txBox="1"/>
          <p:nvPr/>
        </p:nvSpPr>
        <p:spPr>
          <a:xfrm>
            <a:off x="3709355" y="2746758"/>
            <a:ext cx="2989408" cy="461665"/>
          </a:xfrm>
          <a:prstGeom prst="rect">
            <a:avLst/>
          </a:prstGeom>
          <a:noFill/>
        </p:spPr>
        <p:txBody>
          <a:bodyPr wrap="none" rtlCol="0">
            <a:spAutoFit/>
          </a:bodyPr>
          <a:lstStyle/>
          <a:p>
            <a:r>
              <a:rPr lang="en-US" sz="2400" dirty="0">
                <a:latin typeface="+mj-lt"/>
              </a:rPr>
              <a:t>Double Taxation Treaty</a:t>
            </a:r>
          </a:p>
        </p:txBody>
      </p:sp>
      <p:sp>
        <p:nvSpPr>
          <p:cNvPr id="26" name="TextBox 25">
            <a:extLst>
              <a:ext uri="{FF2B5EF4-FFF2-40B4-BE49-F238E27FC236}">
                <a16:creationId xmlns:a16="http://schemas.microsoft.com/office/drawing/2014/main" id="{C81B375C-356A-394B-A480-83D995D14DA3}"/>
              </a:ext>
            </a:extLst>
          </p:cNvPr>
          <p:cNvSpPr txBox="1"/>
          <p:nvPr/>
        </p:nvSpPr>
        <p:spPr>
          <a:xfrm>
            <a:off x="807862" y="3345882"/>
            <a:ext cx="583814" cy="461665"/>
          </a:xfrm>
          <a:prstGeom prst="rect">
            <a:avLst/>
          </a:prstGeom>
          <a:noFill/>
        </p:spPr>
        <p:txBody>
          <a:bodyPr wrap="none" rtlCol="0">
            <a:spAutoFit/>
          </a:bodyPr>
          <a:lstStyle/>
          <a:p>
            <a:r>
              <a:rPr lang="en-US" sz="2400" dirty="0">
                <a:latin typeface="+mj-lt"/>
              </a:rPr>
              <a:t>EIA</a:t>
            </a:r>
          </a:p>
        </p:txBody>
      </p:sp>
      <p:sp>
        <p:nvSpPr>
          <p:cNvPr id="27" name="TextBox 26">
            <a:extLst>
              <a:ext uri="{FF2B5EF4-FFF2-40B4-BE49-F238E27FC236}">
                <a16:creationId xmlns:a16="http://schemas.microsoft.com/office/drawing/2014/main" id="{F9A49DE9-A7D7-5F49-8EC9-4259ED2A5019}"/>
              </a:ext>
            </a:extLst>
          </p:cNvPr>
          <p:cNvSpPr txBox="1"/>
          <p:nvPr/>
        </p:nvSpPr>
        <p:spPr>
          <a:xfrm>
            <a:off x="3661853" y="3332440"/>
            <a:ext cx="4422044" cy="461665"/>
          </a:xfrm>
          <a:prstGeom prst="rect">
            <a:avLst/>
          </a:prstGeom>
          <a:noFill/>
        </p:spPr>
        <p:txBody>
          <a:bodyPr wrap="none" rtlCol="0">
            <a:spAutoFit/>
          </a:bodyPr>
          <a:lstStyle/>
          <a:p>
            <a:r>
              <a:rPr lang="en-US" sz="2400" dirty="0">
                <a:latin typeface="+mj-lt"/>
              </a:rPr>
              <a:t>Environmental Impact Assessment</a:t>
            </a:r>
          </a:p>
        </p:txBody>
      </p:sp>
      <p:sp>
        <p:nvSpPr>
          <p:cNvPr id="28" name="TextBox 27">
            <a:extLst>
              <a:ext uri="{FF2B5EF4-FFF2-40B4-BE49-F238E27FC236}">
                <a16:creationId xmlns:a16="http://schemas.microsoft.com/office/drawing/2014/main" id="{20E4BCE4-88F4-8E44-9C9A-819E78204281}"/>
              </a:ext>
            </a:extLst>
          </p:cNvPr>
          <p:cNvSpPr txBox="1"/>
          <p:nvPr/>
        </p:nvSpPr>
        <p:spPr>
          <a:xfrm>
            <a:off x="807862" y="4045429"/>
            <a:ext cx="760144" cy="461665"/>
          </a:xfrm>
          <a:prstGeom prst="rect">
            <a:avLst/>
          </a:prstGeom>
          <a:noFill/>
        </p:spPr>
        <p:txBody>
          <a:bodyPr wrap="none" rtlCol="0">
            <a:spAutoFit/>
          </a:bodyPr>
          <a:lstStyle/>
          <a:p>
            <a:r>
              <a:rPr lang="en-US" sz="2400" dirty="0">
                <a:latin typeface="+mj-lt"/>
              </a:rPr>
              <a:t>GHG</a:t>
            </a:r>
          </a:p>
        </p:txBody>
      </p:sp>
      <p:sp>
        <p:nvSpPr>
          <p:cNvPr id="29" name="TextBox 28">
            <a:extLst>
              <a:ext uri="{FF2B5EF4-FFF2-40B4-BE49-F238E27FC236}">
                <a16:creationId xmlns:a16="http://schemas.microsoft.com/office/drawing/2014/main" id="{EE759D31-79B7-8742-8771-99CB007E5DD5}"/>
              </a:ext>
            </a:extLst>
          </p:cNvPr>
          <p:cNvSpPr txBox="1"/>
          <p:nvPr/>
        </p:nvSpPr>
        <p:spPr>
          <a:xfrm>
            <a:off x="3709355" y="4000125"/>
            <a:ext cx="2589491" cy="461665"/>
          </a:xfrm>
          <a:prstGeom prst="rect">
            <a:avLst/>
          </a:prstGeom>
          <a:noFill/>
        </p:spPr>
        <p:txBody>
          <a:bodyPr wrap="none" rtlCol="0">
            <a:spAutoFit/>
          </a:bodyPr>
          <a:lstStyle/>
          <a:p>
            <a:r>
              <a:rPr lang="en-US" sz="2400" dirty="0">
                <a:latin typeface="+mj-lt"/>
              </a:rPr>
              <a:t>Green House Gases</a:t>
            </a:r>
          </a:p>
        </p:txBody>
      </p:sp>
      <p:sp>
        <p:nvSpPr>
          <p:cNvPr id="30" name="TextBox 29">
            <a:extLst>
              <a:ext uri="{FF2B5EF4-FFF2-40B4-BE49-F238E27FC236}">
                <a16:creationId xmlns:a16="http://schemas.microsoft.com/office/drawing/2014/main" id="{E77E5CBA-607A-B64F-AB13-1059DCE36CD9}"/>
              </a:ext>
            </a:extLst>
          </p:cNvPr>
          <p:cNvSpPr txBox="1"/>
          <p:nvPr/>
        </p:nvSpPr>
        <p:spPr>
          <a:xfrm>
            <a:off x="3766352" y="4608064"/>
            <a:ext cx="5555778" cy="461665"/>
          </a:xfrm>
          <a:prstGeom prst="rect">
            <a:avLst/>
          </a:prstGeom>
          <a:noFill/>
        </p:spPr>
        <p:txBody>
          <a:bodyPr wrap="square" rtlCol="0">
            <a:spAutoFit/>
          </a:bodyPr>
          <a:lstStyle/>
          <a:p>
            <a:r>
              <a:rPr lang="en-US" sz="2400" dirty="0">
                <a:latin typeface="+mj-lt"/>
              </a:rPr>
              <a:t>Information Exchange Agreements</a:t>
            </a:r>
          </a:p>
        </p:txBody>
      </p:sp>
      <p:sp>
        <p:nvSpPr>
          <p:cNvPr id="31" name="TextBox 30">
            <a:extLst>
              <a:ext uri="{FF2B5EF4-FFF2-40B4-BE49-F238E27FC236}">
                <a16:creationId xmlns:a16="http://schemas.microsoft.com/office/drawing/2014/main" id="{DBF18BBF-7C64-324C-9C83-54F3A5C0A89C}"/>
              </a:ext>
            </a:extLst>
          </p:cNvPr>
          <p:cNvSpPr txBox="1"/>
          <p:nvPr/>
        </p:nvSpPr>
        <p:spPr>
          <a:xfrm>
            <a:off x="3738281" y="5274320"/>
            <a:ext cx="3414076" cy="461665"/>
          </a:xfrm>
          <a:prstGeom prst="rect">
            <a:avLst/>
          </a:prstGeom>
          <a:noFill/>
        </p:spPr>
        <p:txBody>
          <a:bodyPr wrap="none" rtlCol="0">
            <a:spAutoFit/>
          </a:bodyPr>
          <a:lstStyle/>
          <a:p>
            <a:r>
              <a:rPr lang="en-US" sz="2400" dirty="0">
                <a:latin typeface="+mj-lt"/>
              </a:rPr>
              <a:t>International Oil Company</a:t>
            </a:r>
          </a:p>
        </p:txBody>
      </p:sp>
      <p:sp>
        <p:nvSpPr>
          <p:cNvPr id="32" name="TextBox 31">
            <a:extLst>
              <a:ext uri="{FF2B5EF4-FFF2-40B4-BE49-F238E27FC236}">
                <a16:creationId xmlns:a16="http://schemas.microsoft.com/office/drawing/2014/main" id="{37ED3CA1-CC11-0B49-B2FD-A82B9073AB52}"/>
              </a:ext>
            </a:extLst>
          </p:cNvPr>
          <p:cNvSpPr txBox="1"/>
          <p:nvPr/>
        </p:nvSpPr>
        <p:spPr>
          <a:xfrm>
            <a:off x="843830" y="4503805"/>
            <a:ext cx="1079810" cy="461665"/>
          </a:xfrm>
          <a:prstGeom prst="rect">
            <a:avLst/>
          </a:prstGeom>
          <a:noFill/>
        </p:spPr>
        <p:txBody>
          <a:bodyPr wrap="square" rtlCol="0">
            <a:spAutoFit/>
          </a:bodyPr>
          <a:lstStyle/>
          <a:p>
            <a:r>
              <a:rPr lang="en-US" sz="2400" dirty="0">
                <a:latin typeface="+mj-lt"/>
              </a:rPr>
              <a:t>IEA</a:t>
            </a:r>
            <a:endParaRPr lang="en-US" sz="2400" b="0" dirty="0">
              <a:latin typeface="+mj-lt"/>
            </a:endParaRPr>
          </a:p>
        </p:txBody>
      </p:sp>
      <p:sp>
        <p:nvSpPr>
          <p:cNvPr id="33" name="TextBox 32">
            <a:extLst>
              <a:ext uri="{FF2B5EF4-FFF2-40B4-BE49-F238E27FC236}">
                <a16:creationId xmlns:a16="http://schemas.microsoft.com/office/drawing/2014/main" id="{82C57A9B-5DA5-D743-95D7-CC2E7DBC1954}"/>
              </a:ext>
            </a:extLst>
          </p:cNvPr>
          <p:cNvSpPr txBox="1"/>
          <p:nvPr/>
        </p:nvSpPr>
        <p:spPr>
          <a:xfrm>
            <a:off x="807862" y="5337960"/>
            <a:ext cx="627095" cy="461665"/>
          </a:xfrm>
          <a:prstGeom prst="rect">
            <a:avLst/>
          </a:prstGeom>
          <a:noFill/>
        </p:spPr>
        <p:txBody>
          <a:bodyPr wrap="none" rtlCol="0">
            <a:spAutoFit/>
          </a:bodyPr>
          <a:lstStyle/>
          <a:p>
            <a:r>
              <a:rPr lang="en-US" sz="2400" b="0" dirty="0">
                <a:latin typeface="+mj-lt"/>
              </a:rPr>
              <a:t>IOC</a:t>
            </a:r>
          </a:p>
        </p:txBody>
      </p:sp>
    </p:spTree>
    <p:extLst>
      <p:ext uri="{BB962C8B-B14F-4D97-AF65-F5344CB8AC3E}">
        <p14:creationId xmlns:p14="http://schemas.microsoft.com/office/powerpoint/2010/main" val="17959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89DA-9A7C-7C4D-A6D4-9274A635D728}"/>
              </a:ext>
            </a:extLst>
          </p:cNvPr>
          <p:cNvSpPr>
            <a:spLocks noGrp="1"/>
          </p:cNvSpPr>
          <p:nvPr>
            <p:ph type="title"/>
          </p:nvPr>
        </p:nvSpPr>
        <p:spPr/>
        <p:txBody>
          <a:bodyPr/>
          <a:lstStyle/>
          <a:p>
            <a:r>
              <a:rPr lang="en-US" dirty="0"/>
              <a:t>Multiple Choice Question</a:t>
            </a:r>
          </a:p>
        </p:txBody>
      </p:sp>
      <p:sp>
        <p:nvSpPr>
          <p:cNvPr id="3" name="Content Placeholder 2">
            <a:extLst>
              <a:ext uri="{FF2B5EF4-FFF2-40B4-BE49-F238E27FC236}">
                <a16:creationId xmlns:a16="http://schemas.microsoft.com/office/drawing/2014/main" id="{9E614812-2792-4F48-ABB8-54C0183A1974}"/>
              </a:ext>
            </a:extLst>
          </p:cNvPr>
          <p:cNvSpPr>
            <a:spLocks noGrp="1"/>
          </p:cNvSpPr>
          <p:nvPr>
            <p:ph sz="half" idx="2"/>
          </p:nvPr>
        </p:nvSpPr>
        <p:spPr/>
        <p:txBody>
          <a:bodyPr/>
          <a:lstStyle/>
          <a:p>
            <a:pPr marL="0" indent="0">
              <a:buNone/>
            </a:pPr>
            <a:r>
              <a:rPr lang="en-US" dirty="0"/>
              <a:t>Which of the following types of countries would be the best candidate for creating a sovereign wealth fund that invests in foreign assets</a:t>
            </a:r>
          </a:p>
          <a:p>
            <a:pPr marL="627063" indent="-627063">
              <a:buFont typeface="Courier New" panose="02070309020205020404" pitchFamily="49" charset="0"/>
              <a:buChar char="o"/>
            </a:pPr>
            <a:r>
              <a:rPr lang="en-US" dirty="0">
                <a:solidFill>
                  <a:srgbClr val="FF0000"/>
                </a:solidFill>
              </a:rPr>
              <a:t>A country with a budgetary surplus, little to no public debt, and substantial revenues expected from the extractive sector in both the short and medium terms</a:t>
            </a:r>
          </a:p>
          <a:p>
            <a:pPr marL="627063" indent="-627063">
              <a:buFont typeface="Courier New" panose="02070309020205020404" pitchFamily="49" charset="0"/>
              <a:buChar char="o"/>
            </a:pPr>
            <a:r>
              <a:rPr lang="en-US" dirty="0">
                <a:solidFill>
                  <a:schemeClr val="accent2"/>
                </a:solidFill>
              </a:rPr>
              <a:t>A country with a budgetary deficit, a large amount of international debt, and substantial revenues expected in the short term</a:t>
            </a:r>
          </a:p>
          <a:p>
            <a:pPr marL="627063" indent="-627063">
              <a:buFont typeface="Courier New" panose="02070309020205020404" pitchFamily="49" charset="0"/>
              <a:buChar char="o"/>
            </a:pPr>
            <a:r>
              <a:rPr lang="en-US" dirty="0">
                <a:solidFill>
                  <a:srgbClr val="00B050"/>
                </a:solidFill>
              </a:rPr>
              <a:t>A country with a budgetary surplus, little to no public debt and extractive resources nearing complete exhaustion</a:t>
            </a:r>
          </a:p>
        </p:txBody>
      </p:sp>
      <p:sp>
        <p:nvSpPr>
          <p:cNvPr id="5" name="TextBox 4">
            <a:extLst>
              <a:ext uri="{FF2B5EF4-FFF2-40B4-BE49-F238E27FC236}">
                <a16:creationId xmlns:a16="http://schemas.microsoft.com/office/drawing/2014/main" id="{73F16CF0-2803-724B-B9D1-89D2096E30A0}"/>
              </a:ext>
            </a:extLst>
          </p:cNvPr>
          <p:cNvSpPr txBox="1"/>
          <p:nvPr/>
        </p:nvSpPr>
        <p:spPr>
          <a:xfrm>
            <a:off x="255182" y="5794847"/>
            <a:ext cx="3040832" cy="307777"/>
          </a:xfrm>
          <a:prstGeom prst="rect">
            <a:avLst/>
          </a:prstGeom>
          <a:noFill/>
        </p:spPr>
        <p:txBody>
          <a:bodyPr wrap="none" rtlCol="0">
            <a:spAutoFit/>
          </a:bodyPr>
          <a:lstStyle/>
          <a:p>
            <a:r>
              <a:rPr lang="en-US" sz="1400" dirty="0"/>
              <a:t>Source: https://</a:t>
            </a:r>
            <a:r>
              <a:rPr lang="en-US" sz="1400" dirty="0" err="1"/>
              <a:t>afrosai</a:t>
            </a:r>
            <a:r>
              <a:rPr lang="en-US" sz="1400" dirty="0"/>
              <a:t>-e-</a:t>
            </a:r>
            <a:r>
              <a:rPr lang="en-US" sz="1400" dirty="0" err="1"/>
              <a:t>learning.com</a:t>
            </a:r>
            <a:r>
              <a:rPr lang="en-US" sz="1400" dirty="0"/>
              <a:t>/</a:t>
            </a:r>
          </a:p>
        </p:txBody>
      </p:sp>
    </p:spTree>
    <p:extLst>
      <p:ext uri="{BB962C8B-B14F-4D97-AF65-F5344CB8AC3E}">
        <p14:creationId xmlns:p14="http://schemas.microsoft.com/office/powerpoint/2010/main" val="108883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15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1952473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8F028F-1B1D-F440-B187-E80EBF8DF5F4}"/>
              </a:ext>
            </a:extLst>
          </p:cNvPr>
          <p:cNvSpPr>
            <a:spLocks noGrp="1"/>
          </p:cNvSpPr>
          <p:nvPr>
            <p:ph type="body" sz="quarter" idx="11"/>
          </p:nvPr>
        </p:nvSpPr>
        <p:spPr/>
        <p:txBody>
          <a:bodyPr/>
          <a:lstStyle/>
          <a:p>
            <a:r>
              <a:rPr lang="en-US" dirty="0"/>
              <a:t>5 minutes</a:t>
            </a:r>
          </a:p>
        </p:txBody>
      </p:sp>
      <p:sp>
        <p:nvSpPr>
          <p:cNvPr id="3" name="Content Placeholder 2">
            <a:extLst>
              <a:ext uri="{FF2B5EF4-FFF2-40B4-BE49-F238E27FC236}">
                <a16:creationId xmlns:a16="http://schemas.microsoft.com/office/drawing/2014/main" id="{EC1B3FE3-259F-A144-82A1-673ECA5968BF}"/>
              </a:ext>
            </a:extLst>
          </p:cNvPr>
          <p:cNvSpPr>
            <a:spLocks noGrp="1"/>
          </p:cNvSpPr>
          <p:nvPr>
            <p:ph sz="half" idx="2"/>
          </p:nvPr>
        </p:nvSpPr>
        <p:spPr/>
        <p:txBody>
          <a:bodyPr/>
          <a:lstStyle/>
          <a:p>
            <a:r>
              <a:rPr lang="en-US" dirty="0"/>
              <a:t>What do you understand by ‘extractive industry’?</a:t>
            </a:r>
          </a:p>
          <a:p>
            <a:r>
              <a:rPr lang="en-US" dirty="0"/>
              <a:t>What characterizes this industry?</a:t>
            </a:r>
          </a:p>
        </p:txBody>
      </p:sp>
      <p:sp>
        <p:nvSpPr>
          <p:cNvPr id="4" name="Title 3">
            <a:extLst>
              <a:ext uri="{FF2B5EF4-FFF2-40B4-BE49-F238E27FC236}">
                <a16:creationId xmlns:a16="http://schemas.microsoft.com/office/drawing/2014/main" id="{6B108221-B6B6-E34B-9B53-AEEC641BA270}"/>
              </a:ext>
            </a:extLst>
          </p:cNvPr>
          <p:cNvSpPr>
            <a:spLocks noGrp="1"/>
          </p:cNvSpPr>
          <p:nvPr>
            <p:ph type="title"/>
          </p:nvPr>
        </p:nvSpPr>
        <p:spPr/>
        <p:txBody>
          <a:bodyPr/>
          <a:lstStyle/>
          <a:p>
            <a:r>
              <a:rPr lang="en-US" dirty="0"/>
              <a:t>Definition and Characteristics</a:t>
            </a:r>
          </a:p>
        </p:txBody>
      </p:sp>
    </p:spTree>
    <p:extLst>
      <p:ext uri="{BB962C8B-B14F-4D97-AF65-F5344CB8AC3E}">
        <p14:creationId xmlns:p14="http://schemas.microsoft.com/office/powerpoint/2010/main" val="215290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15335-AD19-F645-BCB7-521825BCA3BE}"/>
              </a:ext>
            </a:extLst>
          </p:cNvPr>
          <p:cNvSpPr>
            <a:spLocks noGrp="1"/>
          </p:cNvSpPr>
          <p:nvPr>
            <p:ph type="title"/>
          </p:nvPr>
        </p:nvSpPr>
        <p:spPr/>
        <p:txBody>
          <a:bodyPr/>
          <a:lstStyle/>
          <a:p>
            <a:r>
              <a:rPr lang="en-US" dirty="0"/>
              <a:t>Definition and Scope of Extractive Industries</a:t>
            </a:r>
          </a:p>
        </p:txBody>
      </p:sp>
      <p:sp>
        <p:nvSpPr>
          <p:cNvPr id="17" name="Text Placeholder 16"/>
          <p:cNvSpPr>
            <a:spLocks noGrp="1"/>
          </p:cNvSpPr>
          <p:nvPr>
            <p:ph sz="half" idx="2"/>
          </p:nvPr>
        </p:nvSpPr>
        <p:spPr>
          <a:xfrm>
            <a:off x="856862" y="1448254"/>
            <a:ext cx="11030337" cy="4880828"/>
          </a:xfrm>
        </p:spPr>
        <p:txBody>
          <a:bodyPr>
            <a:normAutofit fontScale="92500" lnSpcReduction="20000"/>
          </a:bodyPr>
          <a:lstStyle/>
          <a:p>
            <a:pPr marL="342900" indent="-342900">
              <a:spcAft>
                <a:spcPts val="200"/>
              </a:spcAft>
            </a:pPr>
            <a:r>
              <a:rPr lang="en-US" sz="3200" dirty="0">
                <a:solidFill>
                  <a:schemeClr val="tx2"/>
                </a:solidFill>
              </a:rPr>
              <a:t>Various definitions - WGEI,AFROSAI-E,WB, EITI</a:t>
            </a:r>
          </a:p>
          <a:p>
            <a:pPr marL="342900" indent="-342900">
              <a:spcAft>
                <a:spcPts val="200"/>
              </a:spcAft>
            </a:pPr>
            <a:r>
              <a:rPr lang="en-CA" sz="3200" b="0" i="0" dirty="0">
                <a:solidFill>
                  <a:schemeClr val="tx2"/>
                </a:solidFill>
                <a:effectLst/>
                <a:latin typeface="Söhne"/>
              </a:rPr>
              <a:t>World Bank Definition “</a:t>
            </a:r>
            <a:r>
              <a:rPr lang="en-CA" sz="3200" dirty="0">
                <a:solidFill>
                  <a:schemeClr val="tx2"/>
                </a:solidFill>
                <a:latin typeface="Söhne"/>
              </a:rPr>
              <a:t>I</a:t>
            </a:r>
            <a:r>
              <a:rPr lang="en-CA" sz="3200" b="0" i="0" dirty="0">
                <a:solidFill>
                  <a:schemeClr val="tx2"/>
                </a:solidFill>
                <a:effectLst/>
                <a:latin typeface="Söhne"/>
              </a:rPr>
              <a:t>ndustries that extract natural resources from the earth and convert them into products that are consumed by individuals and businesses.”</a:t>
            </a:r>
            <a:endParaRPr lang="en-US" sz="3200" dirty="0">
              <a:solidFill>
                <a:schemeClr val="tx2"/>
              </a:solidFill>
            </a:endParaRPr>
          </a:p>
          <a:p>
            <a:pPr marL="342900" indent="-342900">
              <a:spcAft>
                <a:spcPts val="200"/>
              </a:spcAft>
              <a:buFont typeface="Arial" panose="020B0604020202020204" pitchFamily="34" charset="0"/>
              <a:buChar char="•"/>
            </a:pPr>
            <a:r>
              <a:rPr lang="en-US" sz="3200" dirty="0">
                <a:solidFill>
                  <a:schemeClr val="tx2"/>
                </a:solidFill>
              </a:rPr>
              <a:t>Includes extraction of all nonrenewable resources</a:t>
            </a:r>
          </a:p>
          <a:p>
            <a:pPr marL="800100" lvl="1" indent="-342900">
              <a:spcAft>
                <a:spcPts val="200"/>
              </a:spcAft>
            </a:pPr>
            <a:r>
              <a:rPr lang="en-US" sz="2800" dirty="0">
                <a:solidFill>
                  <a:schemeClr val="tx2"/>
                </a:solidFill>
              </a:rPr>
              <a:t>Fishing and forestry</a:t>
            </a:r>
          </a:p>
          <a:p>
            <a:pPr marL="800100" lvl="1" indent="-342900">
              <a:spcAft>
                <a:spcPts val="200"/>
              </a:spcAft>
            </a:pPr>
            <a:r>
              <a:rPr lang="en-US" sz="2800" dirty="0">
                <a:solidFill>
                  <a:schemeClr val="tx2"/>
                </a:solidFill>
              </a:rPr>
              <a:t>Mining of minerals, metals and aggregates (gold, coal, bauxite, iron etc.)</a:t>
            </a:r>
          </a:p>
          <a:p>
            <a:pPr marL="800100" lvl="1" indent="-342900">
              <a:spcAft>
                <a:spcPts val="200"/>
              </a:spcAft>
            </a:pPr>
            <a:r>
              <a:rPr lang="en-US" sz="2800" dirty="0">
                <a:solidFill>
                  <a:schemeClr val="tx2"/>
                </a:solidFill>
              </a:rPr>
              <a:t>Extraction of hydrocarbons (Petroleum: Oil or  Natural Gas)</a:t>
            </a:r>
          </a:p>
          <a:p>
            <a:pPr marL="800100" lvl="1" indent="-342900">
              <a:spcAft>
                <a:spcPts val="200"/>
              </a:spcAft>
            </a:pPr>
            <a:r>
              <a:rPr lang="en-US" sz="2800" dirty="0">
                <a:solidFill>
                  <a:schemeClr val="tx2"/>
                </a:solidFill>
              </a:rPr>
              <a:t>Dredging and quarrying of submerged materials (off-shore oil, titanium, diamonds)</a:t>
            </a:r>
          </a:p>
          <a:p>
            <a:pPr marL="800100" lvl="1" indent="-342900">
              <a:spcAft>
                <a:spcPts val="200"/>
              </a:spcAft>
            </a:pPr>
            <a:r>
              <a:rPr lang="en-US" sz="2800" dirty="0">
                <a:solidFill>
                  <a:schemeClr val="tx2"/>
                </a:solidFill>
              </a:rPr>
              <a:t>Both onshore and offshore</a:t>
            </a:r>
          </a:p>
          <a:p>
            <a:pPr>
              <a:spcAft>
                <a:spcPts val="200"/>
              </a:spcAft>
            </a:pPr>
            <a:r>
              <a:rPr lang="en-US" sz="3200" dirty="0">
                <a:solidFill>
                  <a:schemeClr val="tx2"/>
                </a:solidFill>
              </a:rPr>
              <a:t>Nonrenewable resources vary - </a:t>
            </a:r>
            <a:r>
              <a:rPr lang="en-US" sz="3200" i="1" dirty="0">
                <a:solidFill>
                  <a:schemeClr val="tx2"/>
                </a:solidFill>
              </a:rPr>
              <a:t>focus of the workshop is Oil and Gas</a:t>
            </a:r>
            <a:r>
              <a:rPr lang="en-US" sz="3200" dirty="0">
                <a:solidFill>
                  <a:schemeClr val="tx2"/>
                </a:solidFill>
              </a:rPr>
              <a:t>. </a:t>
            </a:r>
          </a:p>
          <a:p>
            <a:pPr marL="342900" indent="-342900">
              <a:spcAft>
                <a:spcPts val="200"/>
              </a:spcAft>
              <a:buFont typeface="Arial" panose="020B0604020202020204" pitchFamily="34" charset="0"/>
              <a:buChar char="•"/>
            </a:pPr>
            <a:endParaRPr lang="en-US" sz="3200" dirty="0">
              <a:solidFill>
                <a:schemeClr val="tx2"/>
              </a:solidFill>
            </a:endParaRPr>
          </a:p>
        </p:txBody>
      </p:sp>
    </p:spTree>
    <p:extLst>
      <p:ext uri="{BB962C8B-B14F-4D97-AF65-F5344CB8AC3E}">
        <p14:creationId xmlns:p14="http://schemas.microsoft.com/office/powerpoint/2010/main" val="2569113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A3D44-86C5-6D4D-98C4-756342150E9C}"/>
              </a:ext>
            </a:extLst>
          </p:cNvPr>
          <p:cNvSpPr>
            <a:spLocks noGrp="1"/>
          </p:cNvSpPr>
          <p:nvPr>
            <p:ph type="title"/>
          </p:nvPr>
        </p:nvSpPr>
        <p:spPr/>
        <p:txBody>
          <a:bodyPr/>
          <a:lstStyle/>
          <a:p>
            <a:r>
              <a:rPr lang="en-US" dirty="0"/>
              <a:t>Characteristics of Extractive Industries</a:t>
            </a:r>
          </a:p>
        </p:txBody>
      </p:sp>
      <p:sp>
        <p:nvSpPr>
          <p:cNvPr id="4" name="Content Placeholder 3">
            <a:extLst>
              <a:ext uri="{FF2B5EF4-FFF2-40B4-BE49-F238E27FC236}">
                <a16:creationId xmlns:a16="http://schemas.microsoft.com/office/drawing/2014/main" id="{E2DF1996-CE41-1F47-B337-71D66509D61A}"/>
              </a:ext>
            </a:extLst>
          </p:cNvPr>
          <p:cNvSpPr>
            <a:spLocks noGrp="1"/>
          </p:cNvSpPr>
          <p:nvPr>
            <p:ph sz="half" idx="2"/>
          </p:nvPr>
        </p:nvSpPr>
        <p:spPr/>
        <p:txBody>
          <a:bodyPr/>
          <a:lstStyle/>
          <a:p>
            <a:pPr marL="342900" indent="-342900">
              <a:buFont typeface="Arial" panose="020B0604020202020204" pitchFamily="34" charset="0"/>
              <a:buChar char="•"/>
            </a:pPr>
            <a:r>
              <a:rPr lang="en-US" sz="2800" dirty="0"/>
              <a:t>Principle of sovereignty</a:t>
            </a:r>
          </a:p>
          <a:p>
            <a:pPr marL="342900" indent="-342900">
              <a:buFont typeface="Arial" panose="020B0604020202020204" pitchFamily="34" charset="0"/>
              <a:buChar char="•"/>
            </a:pPr>
            <a:r>
              <a:rPr lang="en-US" sz="2800" dirty="0"/>
              <a:t>Long and costly exploration &amp; development  </a:t>
            </a:r>
          </a:p>
          <a:p>
            <a:pPr marL="342900" indent="-342900">
              <a:buFont typeface="Arial" panose="020B0604020202020204" pitchFamily="34" charset="0"/>
              <a:buChar char="•"/>
            </a:pPr>
            <a:r>
              <a:rPr lang="en-US" sz="2800" dirty="0"/>
              <a:t>Geological Risk  </a:t>
            </a:r>
          </a:p>
          <a:p>
            <a:pPr marL="342900" indent="-342900">
              <a:buFont typeface="Arial" panose="020B0604020202020204" pitchFamily="34" charset="0"/>
              <a:buChar char="•"/>
            </a:pPr>
            <a:r>
              <a:rPr lang="en-US" sz="2800" dirty="0"/>
              <a:t>Substantial rents (Super profit)</a:t>
            </a:r>
          </a:p>
          <a:p>
            <a:pPr marL="342900" indent="-342900">
              <a:buFont typeface="Arial" panose="020B0604020202020204" pitchFamily="34" charset="0"/>
              <a:buChar char="•"/>
            </a:pPr>
            <a:r>
              <a:rPr lang="en-US" sz="2800" dirty="0"/>
              <a:t>Exhaustibility of natural resources </a:t>
            </a:r>
          </a:p>
          <a:p>
            <a:pPr marL="342900" indent="-342900">
              <a:buFont typeface="Arial" panose="020B0604020202020204" pitchFamily="34" charset="0"/>
              <a:buChar char="•"/>
            </a:pPr>
            <a:r>
              <a:rPr lang="en-US" sz="2800" dirty="0"/>
              <a:t>Volatile/Uncertain prices – Boom and Bust Cycles</a:t>
            </a:r>
          </a:p>
          <a:p>
            <a:pPr marL="342900" indent="-342900">
              <a:buFont typeface="Arial" panose="020B0604020202020204" pitchFamily="34" charset="0"/>
              <a:buChar char="•"/>
            </a:pPr>
            <a:r>
              <a:rPr lang="en-US" sz="2800" dirty="0"/>
              <a:t>Significant </a:t>
            </a:r>
            <a:r>
              <a:rPr lang="en-US" dirty="0"/>
              <a:t>economic, environmental </a:t>
            </a:r>
            <a:r>
              <a:rPr lang="en-US" sz="2800" dirty="0"/>
              <a:t>and social impacts</a:t>
            </a:r>
          </a:p>
          <a:p>
            <a:endParaRPr lang="en-US" dirty="0"/>
          </a:p>
        </p:txBody>
      </p:sp>
    </p:spTree>
    <p:extLst>
      <p:ext uri="{BB962C8B-B14F-4D97-AF65-F5344CB8AC3E}">
        <p14:creationId xmlns:p14="http://schemas.microsoft.com/office/powerpoint/2010/main" val="1647306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F97F01-E4C0-93F3-8DF3-DA2CD899FD8F}"/>
              </a:ext>
            </a:extLst>
          </p:cNvPr>
          <p:cNvSpPr>
            <a:spLocks noGrp="1"/>
          </p:cNvSpPr>
          <p:nvPr>
            <p:ph type="title"/>
          </p:nvPr>
        </p:nvSpPr>
        <p:spPr>
          <a:xfrm>
            <a:off x="542724" y="2342206"/>
            <a:ext cx="6151912" cy="1325563"/>
          </a:xfrm>
        </p:spPr>
        <p:txBody>
          <a:bodyPr>
            <a:normAutofit fontScale="90000"/>
          </a:bodyPr>
          <a:lstStyle/>
          <a:p>
            <a:r>
              <a:rPr lang="en-US" sz="4800" dirty="0">
                <a:solidFill>
                  <a:srgbClr val="5A7D79"/>
                </a:solidFill>
              </a:rPr>
              <a:t>What are the potential positive and negative implications for oil extraction in a developing country?</a:t>
            </a:r>
          </a:p>
        </p:txBody>
      </p:sp>
      <p:sp>
        <p:nvSpPr>
          <p:cNvPr id="8" name="Text Placeholder 7">
            <a:extLst>
              <a:ext uri="{FF2B5EF4-FFF2-40B4-BE49-F238E27FC236}">
                <a16:creationId xmlns:a16="http://schemas.microsoft.com/office/drawing/2014/main" id="{AD1FFE7C-A652-C74A-A3CF-A4FB18BEEBE6}"/>
              </a:ext>
            </a:extLst>
          </p:cNvPr>
          <p:cNvSpPr>
            <a:spLocks noGrp="1"/>
          </p:cNvSpPr>
          <p:nvPr>
            <p:ph type="body" sz="quarter" idx="11"/>
          </p:nvPr>
        </p:nvSpPr>
        <p:spPr/>
        <p:txBody>
          <a:bodyPr/>
          <a:lstStyle/>
          <a:p>
            <a:r>
              <a:rPr lang="en-US" dirty="0"/>
              <a:t>10 minutes</a:t>
            </a:r>
          </a:p>
        </p:txBody>
      </p:sp>
    </p:spTree>
    <p:extLst>
      <p:ext uri="{BB962C8B-B14F-4D97-AF65-F5344CB8AC3E}">
        <p14:creationId xmlns:p14="http://schemas.microsoft.com/office/powerpoint/2010/main" val="3035852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08BFD-54E4-674F-9B51-8AC32EAD0A2E}"/>
              </a:ext>
            </a:extLst>
          </p:cNvPr>
          <p:cNvSpPr>
            <a:spLocks noGrp="1"/>
          </p:cNvSpPr>
          <p:nvPr>
            <p:ph type="title"/>
          </p:nvPr>
        </p:nvSpPr>
        <p:spPr/>
        <p:txBody>
          <a:bodyPr>
            <a:normAutofit/>
          </a:bodyPr>
          <a:lstStyle/>
          <a:p>
            <a:r>
              <a:rPr lang="en-US" dirty="0"/>
              <a:t>Impact of EI On Economic, Environment and Social development</a:t>
            </a:r>
          </a:p>
        </p:txBody>
      </p:sp>
      <p:graphicFrame>
        <p:nvGraphicFramePr>
          <p:cNvPr id="5" name="Content Placeholder 4">
            <a:extLst>
              <a:ext uri="{FF2B5EF4-FFF2-40B4-BE49-F238E27FC236}">
                <a16:creationId xmlns:a16="http://schemas.microsoft.com/office/drawing/2014/main" id="{F9A2EF74-20F9-5A43-A54D-B554DF6928EB}"/>
              </a:ext>
            </a:extLst>
          </p:cNvPr>
          <p:cNvGraphicFramePr>
            <a:graphicFrameLocks noGrp="1"/>
          </p:cNvGraphicFramePr>
          <p:nvPr>
            <p:ph sz="half" idx="2"/>
            <p:extLst>
              <p:ext uri="{D42A27DB-BD31-4B8C-83A1-F6EECF244321}">
                <p14:modId xmlns:p14="http://schemas.microsoft.com/office/powerpoint/2010/main" val="3451006917"/>
              </p:ext>
            </p:extLst>
          </p:nvPr>
        </p:nvGraphicFramePr>
        <p:xfrm>
          <a:off x="875526" y="1825626"/>
          <a:ext cx="10478274" cy="37083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E8C08BF-AEDB-F14B-ABA8-74303F06EDA7}"/>
              </a:ext>
            </a:extLst>
          </p:cNvPr>
          <p:cNvSpPr txBox="1"/>
          <p:nvPr/>
        </p:nvSpPr>
        <p:spPr>
          <a:xfrm>
            <a:off x="838200" y="5668938"/>
            <a:ext cx="9154109" cy="369332"/>
          </a:xfrm>
          <a:prstGeom prst="rect">
            <a:avLst/>
          </a:prstGeom>
          <a:noFill/>
        </p:spPr>
        <p:txBody>
          <a:bodyPr wrap="none" rtlCol="0">
            <a:spAutoFit/>
          </a:bodyPr>
          <a:lstStyle/>
          <a:p>
            <a:r>
              <a:rPr lang="en-US" b="1" i="1" dirty="0"/>
              <a:t>Generally, EI can influence and be influenced by the Economic, Environment and Social Aspects</a:t>
            </a:r>
            <a:endParaRPr lang="en-CA" dirty="0"/>
          </a:p>
        </p:txBody>
      </p:sp>
    </p:spTree>
    <p:extLst>
      <p:ext uri="{BB962C8B-B14F-4D97-AF65-F5344CB8AC3E}">
        <p14:creationId xmlns:p14="http://schemas.microsoft.com/office/powerpoint/2010/main" val="2031920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7CFB4-C0B2-6640-9B03-6ED6D4A8E822}"/>
              </a:ext>
            </a:extLst>
          </p:cNvPr>
          <p:cNvSpPr>
            <a:spLocks noGrp="1"/>
          </p:cNvSpPr>
          <p:nvPr>
            <p:ph type="title"/>
          </p:nvPr>
        </p:nvSpPr>
        <p:spPr>
          <a:xfrm>
            <a:off x="831850" y="1047483"/>
            <a:ext cx="10515600" cy="2852737"/>
          </a:xfrm>
        </p:spPr>
        <p:txBody>
          <a:bodyPr>
            <a:normAutofit fontScale="90000"/>
          </a:bodyPr>
          <a:lstStyle/>
          <a:p>
            <a:pPr algn="ctr"/>
            <a:r>
              <a:rPr lang="en-US" b="0" dirty="0">
                <a:solidFill>
                  <a:schemeClr val="accent2"/>
                </a:solidFill>
                <a:latin typeface="+mn-lt"/>
              </a:rPr>
              <a:t>Workshop on Auditing the Extractive Industries – Oil And Gas</a:t>
            </a:r>
            <a:r>
              <a:rPr lang="en-US" dirty="0">
                <a:solidFill>
                  <a:schemeClr val="accent2"/>
                </a:solidFill>
                <a:latin typeface="+mn-lt"/>
              </a:rPr>
              <a:t/>
            </a:r>
            <a:br>
              <a:rPr lang="en-US" dirty="0">
                <a:solidFill>
                  <a:schemeClr val="accent2"/>
                </a:solidFill>
                <a:latin typeface="+mn-lt"/>
              </a:rPr>
            </a:br>
            <a:r>
              <a:rPr lang="en-US" dirty="0">
                <a:solidFill>
                  <a:schemeClr val="accent2"/>
                </a:solidFill>
                <a:latin typeface="+mn-lt"/>
              </a:rPr>
              <a:t/>
            </a:r>
            <a:br>
              <a:rPr lang="en-US" dirty="0">
                <a:solidFill>
                  <a:schemeClr val="accent2"/>
                </a:solidFill>
                <a:latin typeface="+mn-lt"/>
              </a:rPr>
            </a:br>
            <a:r>
              <a:rPr lang="en-US" dirty="0">
                <a:solidFill>
                  <a:srgbClr val="5A7D79"/>
                </a:solidFill>
              </a:rPr>
              <a:t>Welcome and Introduction</a:t>
            </a:r>
          </a:p>
        </p:txBody>
      </p:sp>
      <p:sp>
        <p:nvSpPr>
          <p:cNvPr id="3" name="Text Placeholder 2">
            <a:extLst>
              <a:ext uri="{FF2B5EF4-FFF2-40B4-BE49-F238E27FC236}">
                <a16:creationId xmlns:a16="http://schemas.microsoft.com/office/drawing/2014/main" id="{4D678701-F2D1-2C49-B9A7-E5676004A696}"/>
              </a:ext>
            </a:extLst>
          </p:cNvPr>
          <p:cNvSpPr>
            <a:spLocks noGrp="1"/>
          </p:cNvSpPr>
          <p:nvPr>
            <p:ph type="body" idx="1"/>
          </p:nvPr>
        </p:nvSpPr>
        <p:spPr/>
        <p:txBody>
          <a:bodyPr>
            <a:normAutofit fontScale="92500" lnSpcReduction="10000"/>
          </a:bodyPr>
          <a:lstStyle/>
          <a:p>
            <a:r>
              <a:rPr lang="en-US" dirty="0"/>
              <a:t>Workshop organized jointly by the Working Group of Extractive Industries (WGEI) and the Canadian Audit and Accountability Foundation (CAAF)</a:t>
            </a:r>
          </a:p>
          <a:p>
            <a:r>
              <a:rPr lang="en-US" dirty="0"/>
              <a:t>Audit Office Guyana</a:t>
            </a:r>
          </a:p>
          <a:p>
            <a:r>
              <a:rPr lang="en-US" dirty="0"/>
              <a:t>April 2023</a:t>
            </a:r>
          </a:p>
        </p:txBody>
      </p:sp>
    </p:spTree>
    <p:extLst>
      <p:ext uri="{BB962C8B-B14F-4D97-AF65-F5344CB8AC3E}">
        <p14:creationId xmlns:p14="http://schemas.microsoft.com/office/powerpoint/2010/main" val="772425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3923A-7F2B-9F40-8A45-6D2C34DC8B5E}"/>
              </a:ext>
            </a:extLst>
          </p:cNvPr>
          <p:cNvSpPr>
            <a:spLocks noGrp="1"/>
          </p:cNvSpPr>
          <p:nvPr>
            <p:ph type="title"/>
          </p:nvPr>
        </p:nvSpPr>
        <p:spPr/>
        <p:txBody>
          <a:bodyPr/>
          <a:lstStyle/>
          <a:p>
            <a:r>
              <a:rPr lang="en-US" dirty="0"/>
              <a:t>Impact of Extracting Oil</a:t>
            </a:r>
          </a:p>
        </p:txBody>
      </p:sp>
      <p:pic>
        <p:nvPicPr>
          <p:cNvPr id="5" name="Content Placeholder 4" descr="Table&#10;&#10;Description automatically generated">
            <a:extLst>
              <a:ext uri="{FF2B5EF4-FFF2-40B4-BE49-F238E27FC236}">
                <a16:creationId xmlns:a16="http://schemas.microsoft.com/office/drawing/2014/main" id="{9A4CEB95-3371-084F-9EBB-BA761D0F6437}"/>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43136" y="1439862"/>
            <a:ext cx="5714578" cy="4203700"/>
          </a:xfrm>
        </p:spPr>
      </p:pic>
      <p:pic>
        <p:nvPicPr>
          <p:cNvPr id="7" name="Picture 6" descr="Table&#10;&#10;Description automatically generated">
            <a:extLst>
              <a:ext uri="{FF2B5EF4-FFF2-40B4-BE49-F238E27FC236}">
                <a16:creationId xmlns:a16="http://schemas.microsoft.com/office/drawing/2014/main" id="{2C577A04-6260-354C-8B2F-99D4344C4B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7714" y="1439862"/>
            <a:ext cx="5714579" cy="4203700"/>
          </a:xfrm>
          <a:prstGeom prst="rect">
            <a:avLst/>
          </a:prstGeom>
        </p:spPr>
      </p:pic>
      <p:sp>
        <p:nvSpPr>
          <p:cNvPr id="3" name="TextBox 2">
            <a:extLst>
              <a:ext uri="{FF2B5EF4-FFF2-40B4-BE49-F238E27FC236}">
                <a16:creationId xmlns:a16="http://schemas.microsoft.com/office/drawing/2014/main" id="{E706778C-CF3A-F34B-901D-3D4334428FEE}"/>
              </a:ext>
            </a:extLst>
          </p:cNvPr>
          <p:cNvSpPr txBox="1"/>
          <p:nvPr/>
        </p:nvSpPr>
        <p:spPr>
          <a:xfrm>
            <a:off x="543136" y="5794744"/>
            <a:ext cx="7587718" cy="307777"/>
          </a:xfrm>
          <a:prstGeom prst="rect">
            <a:avLst/>
          </a:prstGeom>
          <a:noFill/>
        </p:spPr>
        <p:txBody>
          <a:bodyPr wrap="none" rtlCol="0">
            <a:spAutoFit/>
          </a:bodyPr>
          <a:lstStyle/>
          <a:p>
            <a:r>
              <a:rPr lang="en-US" sz="1400" dirty="0"/>
              <a:t>Source: http://</a:t>
            </a:r>
            <a:r>
              <a:rPr lang="en-US" sz="1400" dirty="0" err="1"/>
              <a:t>www.wgei.org</a:t>
            </a:r>
            <a:r>
              <a:rPr lang="en-US" sz="1400" dirty="0"/>
              <a:t>/international-training-programme-itp-on-audit-of-extractive-industries/</a:t>
            </a:r>
          </a:p>
        </p:txBody>
      </p:sp>
    </p:spTree>
    <p:extLst>
      <p:ext uri="{BB962C8B-B14F-4D97-AF65-F5344CB8AC3E}">
        <p14:creationId xmlns:p14="http://schemas.microsoft.com/office/powerpoint/2010/main" val="1647110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7676FC-1508-B842-BF6D-1DC4A7136600}"/>
              </a:ext>
            </a:extLst>
          </p:cNvPr>
          <p:cNvSpPr>
            <a:spLocks noGrp="1"/>
          </p:cNvSpPr>
          <p:nvPr>
            <p:ph type="body" sz="quarter" idx="11"/>
          </p:nvPr>
        </p:nvSpPr>
        <p:spPr/>
        <p:txBody>
          <a:bodyPr/>
          <a:lstStyle/>
          <a:p>
            <a:endParaRPr lang="en-US"/>
          </a:p>
        </p:txBody>
      </p:sp>
      <p:sp>
        <p:nvSpPr>
          <p:cNvPr id="4" name="Title 3">
            <a:extLst>
              <a:ext uri="{FF2B5EF4-FFF2-40B4-BE49-F238E27FC236}">
                <a16:creationId xmlns:a16="http://schemas.microsoft.com/office/drawing/2014/main" id="{D739451C-B8B2-5B44-950D-F3FC7BC772F1}"/>
              </a:ext>
            </a:extLst>
          </p:cNvPr>
          <p:cNvSpPr>
            <a:spLocks noGrp="1"/>
          </p:cNvSpPr>
          <p:nvPr>
            <p:ph type="title"/>
          </p:nvPr>
        </p:nvSpPr>
        <p:spPr>
          <a:xfrm>
            <a:off x="419157" y="2103437"/>
            <a:ext cx="6151912" cy="1325563"/>
          </a:xfrm>
        </p:spPr>
        <p:txBody>
          <a:bodyPr>
            <a:normAutofit fontScale="90000"/>
          </a:bodyPr>
          <a:lstStyle/>
          <a:p>
            <a:r>
              <a:rPr lang="en-US" dirty="0"/>
              <a:t>How can developing countries balance out the positive and negative implications of oil extraction? </a:t>
            </a:r>
          </a:p>
        </p:txBody>
      </p:sp>
    </p:spTree>
    <p:extLst>
      <p:ext uri="{BB962C8B-B14F-4D97-AF65-F5344CB8AC3E}">
        <p14:creationId xmlns:p14="http://schemas.microsoft.com/office/powerpoint/2010/main" val="1365602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0915C7F-E1AA-C725-7375-64E705BC6E8B}"/>
              </a:ext>
            </a:extLst>
          </p:cNvPr>
          <p:cNvSpPr>
            <a:spLocks noGrp="1"/>
          </p:cNvSpPr>
          <p:nvPr>
            <p:ph type="body" sz="quarter" idx="11"/>
          </p:nvPr>
        </p:nvSpPr>
        <p:spPr/>
        <p:txBody>
          <a:bodyPr/>
          <a:lstStyle/>
          <a:p>
            <a:r>
              <a:rPr lang="en-US" dirty="0"/>
              <a:t>2 minutes</a:t>
            </a:r>
          </a:p>
        </p:txBody>
      </p:sp>
      <p:sp>
        <p:nvSpPr>
          <p:cNvPr id="6" name="Content Placeholder 5">
            <a:extLst>
              <a:ext uri="{FF2B5EF4-FFF2-40B4-BE49-F238E27FC236}">
                <a16:creationId xmlns:a16="http://schemas.microsoft.com/office/drawing/2014/main" id="{2F4B0E98-FB93-5940-AFD6-969A0B2FCA01}"/>
              </a:ext>
            </a:extLst>
          </p:cNvPr>
          <p:cNvSpPr>
            <a:spLocks noGrp="1"/>
          </p:cNvSpPr>
          <p:nvPr>
            <p:ph sz="half" idx="2"/>
          </p:nvPr>
        </p:nvSpPr>
        <p:spPr/>
        <p:txBody>
          <a:bodyPr/>
          <a:lstStyle/>
          <a:p>
            <a:r>
              <a:rPr lang="en-US" dirty="0"/>
              <a:t>Maximizing the Benefits of Oil and Gas for Developing Countries</a:t>
            </a:r>
          </a:p>
          <a:p>
            <a:r>
              <a:rPr lang="en-US" dirty="0"/>
              <a:t>https://</a:t>
            </a:r>
            <a:r>
              <a:rPr lang="en-US" dirty="0" err="1"/>
              <a:t>www.youtube.com</a:t>
            </a:r>
            <a:r>
              <a:rPr lang="en-US" dirty="0"/>
              <a:t>/</a:t>
            </a:r>
            <a:r>
              <a:rPr lang="en-US" dirty="0" err="1"/>
              <a:t>watch?v</a:t>
            </a:r>
            <a:r>
              <a:rPr lang="en-US" dirty="0"/>
              <a:t>=encCn6GbT38</a:t>
            </a:r>
          </a:p>
          <a:p>
            <a:endParaRPr lang="en-US" dirty="0"/>
          </a:p>
        </p:txBody>
      </p:sp>
      <p:sp>
        <p:nvSpPr>
          <p:cNvPr id="5" name="Title 4">
            <a:extLst>
              <a:ext uri="{FF2B5EF4-FFF2-40B4-BE49-F238E27FC236}">
                <a16:creationId xmlns:a16="http://schemas.microsoft.com/office/drawing/2014/main" id="{EA0D3CB9-A53C-DABC-C5F2-57FC0A234CEE}"/>
              </a:ext>
            </a:extLst>
          </p:cNvPr>
          <p:cNvSpPr>
            <a:spLocks noGrp="1"/>
          </p:cNvSpPr>
          <p:nvPr>
            <p:ph type="title"/>
          </p:nvPr>
        </p:nvSpPr>
        <p:spPr/>
        <p:txBody>
          <a:bodyPr/>
          <a:lstStyle/>
          <a:p>
            <a:r>
              <a:rPr lang="en-US" dirty="0"/>
              <a:t>Audit Perspective</a:t>
            </a:r>
          </a:p>
        </p:txBody>
      </p:sp>
    </p:spTree>
    <p:extLst>
      <p:ext uri="{BB962C8B-B14F-4D97-AF65-F5344CB8AC3E}">
        <p14:creationId xmlns:p14="http://schemas.microsoft.com/office/powerpoint/2010/main" val="35181587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C1870-C8C3-5649-9D5F-F841889C98D4}"/>
              </a:ext>
            </a:extLst>
          </p:cNvPr>
          <p:cNvSpPr>
            <a:spLocks noGrp="1"/>
          </p:cNvSpPr>
          <p:nvPr>
            <p:ph type="title"/>
          </p:nvPr>
        </p:nvSpPr>
        <p:spPr/>
        <p:txBody>
          <a:bodyPr/>
          <a:lstStyle/>
          <a:p>
            <a:r>
              <a:rPr lang="en-US" dirty="0"/>
              <a:t>Possible Mitigating Measures</a:t>
            </a:r>
          </a:p>
        </p:txBody>
      </p:sp>
      <p:sp>
        <p:nvSpPr>
          <p:cNvPr id="3" name="Content Placeholder 2">
            <a:extLst>
              <a:ext uri="{FF2B5EF4-FFF2-40B4-BE49-F238E27FC236}">
                <a16:creationId xmlns:a16="http://schemas.microsoft.com/office/drawing/2014/main" id="{6DA633DA-9AFD-E646-AEC2-441E51E5AF2D}"/>
              </a:ext>
            </a:extLst>
          </p:cNvPr>
          <p:cNvSpPr>
            <a:spLocks noGrp="1"/>
          </p:cNvSpPr>
          <p:nvPr>
            <p:ph sz="half" idx="2"/>
          </p:nvPr>
        </p:nvSpPr>
        <p:spPr/>
        <p:txBody>
          <a:bodyPr>
            <a:normAutofit fontScale="92500" lnSpcReduction="20000"/>
          </a:bodyPr>
          <a:lstStyle/>
          <a:p>
            <a:r>
              <a:rPr lang="en-US" dirty="0"/>
              <a:t>Increased governance and transparency</a:t>
            </a:r>
          </a:p>
          <a:p>
            <a:pPr lvl="1"/>
            <a:r>
              <a:rPr lang="en-US" dirty="0"/>
              <a:t>Membership EITI and disclosure of contracts</a:t>
            </a:r>
          </a:p>
          <a:p>
            <a:r>
              <a:rPr lang="en-US" dirty="0"/>
              <a:t>Promote local content and employment</a:t>
            </a:r>
          </a:p>
          <a:p>
            <a:r>
              <a:rPr lang="en-US" dirty="0"/>
              <a:t>Invest in social and economic infrastructure</a:t>
            </a:r>
          </a:p>
          <a:p>
            <a:r>
              <a:rPr lang="en-US" dirty="0"/>
              <a:t>Implement environmental safeguards</a:t>
            </a:r>
          </a:p>
          <a:p>
            <a:r>
              <a:rPr lang="en-US" dirty="0"/>
              <a:t>Stakeholder consultation</a:t>
            </a:r>
          </a:p>
          <a:p>
            <a:r>
              <a:rPr lang="en-US" dirty="0"/>
              <a:t>Limit oil production: quotas, caps, suspension of licenses</a:t>
            </a:r>
          </a:p>
          <a:p>
            <a:r>
              <a:rPr lang="en-US" dirty="0"/>
              <a:t>Possible resources:</a:t>
            </a:r>
          </a:p>
          <a:p>
            <a:pPr lvl="1"/>
            <a:r>
              <a:rPr lang="en-CA" b="0" i="0" dirty="0">
                <a:solidFill>
                  <a:srgbClr val="374151"/>
                </a:solidFill>
                <a:effectLst/>
                <a:latin typeface="Söhne"/>
                <a:hlinkClick r:id="rId3"/>
              </a:rPr>
              <a:t>The World Bank's Oil, Gas, and Mining Unit </a:t>
            </a:r>
            <a:endParaRPr lang="en-CA" b="0" i="0" dirty="0">
              <a:solidFill>
                <a:srgbClr val="374151"/>
              </a:solidFill>
              <a:effectLst/>
              <a:latin typeface="Söhne"/>
            </a:endParaRPr>
          </a:p>
          <a:p>
            <a:pPr lvl="1"/>
            <a:r>
              <a:rPr lang="en-CA" b="0" i="0" dirty="0">
                <a:solidFill>
                  <a:srgbClr val="374151"/>
                </a:solidFill>
                <a:effectLst/>
                <a:latin typeface="Söhne"/>
                <a:hlinkClick r:id="rId4"/>
              </a:rPr>
              <a:t>Natural Resource Governance Institute </a:t>
            </a:r>
            <a:endParaRPr lang="en-CA" b="0" i="0" dirty="0">
              <a:solidFill>
                <a:srgbClr val="374151"/>
              </a:solidFill>
              <a:effectLst/>
              <a:latin typeface="Söhne"/>
            </a:endParaRPr>
          </a:p>
          <a:p>
            <a:pPr lvl="1"/>
            <a:r>
              <a:rPr lang="en-CA" b="0" i="0" dirty="0">
                <a:solidFill>
                  <a:srgbClr val="374151"/>
                </a:solidFill>
                <a:effectLst/>
                <a:latin typeface="Söhne"/>
                <a:hlinkClick r:id="rId5"/>
              </a:rPr>
              <a:t>International Association for Impact Assessment </a:t>
            </a:r>
            <a:endParaRPr lang="en-US" dirty="0"/>
          </a:p>
        </p:txBody>
      </p:sp>
    </p:spTree>
    <p:extLst>
      <p:ext uri="{BB962C8B-B14F-4D97-AF65-F5344CB8AC3E}">
        <p14:creationId xmlns:p14="http://schemas.microsoft.com/office/powerpoint/2010/main" val="2452762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DB441D-2BFF-8348-B41D-F463CA85FAFD}"/>
              </a:ext>
            </a:extLst>
          </p:cNvPr>
          <p:cNvSpPr>
            <a:spLocks noGrp="1"/>
          </p:cNvSpPr>
          <p:nvPr>
            <p:ph type="title"/>
          </p:nvPr>
        </p:nvSpPr>
        <p:spPr>
          <a:xfrm>
            <a:off x="237067" y="365125"/>
            <a:ext cx="12073465" cy="1325563"/>
          </a:xfrm>
        </p:spPr>
        <p:txBody>
          <a:bodyPr>
            <a:normAutofit/>
          </a:bodyPr>
          <a:lstStyle/>
          <a:p>
            <a:r>
              <a:rPr lang="en-US" dirty="0"/>
              <a:t>Life Cycle in the Oil Industry</a:t>
            </a:r>
          </a:p>
        </p:txBody>
      </p:sp>
      <p:sp>
        <p:nvSpPr>
          <p:cNvPr id="5" name="Content Placeholder 4">
            <a:extLst>
              <a:ext uri="{FF2B5EF4-FFF2-40B4-BE49-F238E27FC236}">
                <a16:creationId xmlns:a16="http://schemas.microsoft.com/office/drawing/2014/main" id="{FC4BD399-A767-7A46-AEA6-9AF35E543C05}"/>
              </a:ext>
            </a:extLst>
          </p:cNvPr>
          <p:cNvSpPr>
            <a:spLocks noGrp="1"/>
          </p:cNvSpPr>
          <p:nvPr>
            <p:ph sz="half" idx="2"/>
          </p:nvPr>
        </p:nvSpPr>
        <p:spPr>
          <a:xfrm>
            <a:off x="875525" y="1825625"/>
            <a:ext cx="10811649" cy="4203617"/>
          </a:xfrm>
        </p:spPr>
        <p:txBody>
          <a:bodyPr>
            <a:normAutofit/>
          </a:bodyPr>
          <a:lstStyle/>
          <a:p>
            <a:pPr marL="342900" indent="-342900">
              <a:buFont typeface="Arial" panose="020B0604020202020204" pitchFamily="34" charset="0"/>
              <a:buChar char="•"/>
            </a:pPr>
            <a:r>
              <a:rPr lang="en-US" sz="3200" dirty="0"/>
              <a:t>Series of activities that a product undergoes</a:t>
            </a:r>
          </a:p>
          <a:p>
            <a:pPr marL="342900" indent="-342900">
              <a:buFont typeface="Arial" panose="020B0604020202020204" pitchFamily="34" charset="0"/>
              <a:buChar char="•"/>
            </a:pPr>
            <a:r>
              <a:rPr lang="en-US" sz="3200" dirty="0"/>
              <a:t>Process of getting petroleum out of the ground to the market </a:t>
            </a:r>
          </a:p>
          <a:p>
            <a:pPr marL="342900" indent="-342900">
              <a:buFont typeface="Arial" panose="020B0604020202020204" pitchFamily="34" charset="0"/>
              <a:buChar char="•"/>
            </a:pPr>
            <a:r>
              <a:rPr lang="en-US" sz="3200" dirty="0"/>
              <a:t>3 Stages</a:t>
            </a:r>
          </a:p>
          <a:p>
            <a:pPr marL="800100" lvl="1" indent="-342900"/>
            <a:r>
              <a:rPr lang="en-US" sz="3200" dirty="0"/>
              <a:t>Upstream</a:t>
            </a:r>
          </a:p>
          <a:p>
            <a:pPr marL="800100" lvl="1" indent="-342900"/>
            <a:r>
              <a:rPr lang="en-US" sz="3200" dirty="0"/>
              <a:t>Mid stream </a:t>
            </a:r>
          </a:p>
          <a:p>
            <a:pPr marL="800100" lvl="1" indent="-342900"/>
            <a:r>
              <a:rPr lang="en-US" sz="3200" dirty="0"/>
              <a:t>Downstream</a:t>
            </a:r>
          </a:p>
        </p:txBody>
      </p:sp>
    </p:spTree>
    <p:extLst>
      <p:ext uri="{BB962C8B-B14F-4D97-AF65-F5344CB8AC3E}">
        <p14:creationId xmlns:p14="http://schemas.microsoft.com/office/powerpoint/2010/main" val="2913998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127B6-C920-FD41-97C3-106909749CFC}"/>
              </a:ext>
            </a:extLst>
          </p:cNvPr>
          <p:cNvSpPr>
            <a:spLocks noGrp="1"/>
          </p:cNvSpPr>
          <p:nvPr>
            <p:ph type="title"/>
          </p:nvPr>
        </p:nvSpPr>
        <p:spPr/>
        <p:txBody>
          <a:bodyPr/>
          <a:lstStyle/>
          <a:p>
            <a:r>
              <a:rPr lang="en-US" dirty="0"/>
              <a:t>Life Cycle – Matching Activity to the Stage</a:t>
            </a:r>
          </a:p>
        </p:txBody>
      </p:sp>
      <p:sp>
        <p:nvSpPr>
          <p:cNvPr id="4" name="Subtitle 2">
            <a:extLst>
              <a:ext uri="{FF2B5EF4-FFF2-40B4-BE49-F238E27FC236}">
                <a16:creationId xmlns:a16="http://schemas.microsoft.com/office/drawing/2014/main" id="{3AAF3FE8-71EB-244B-8745-7579E850BFD4}"/>
              </a:ext>
            </a:extLst>
          </p:cNvPr>
          <p:cNvSpPr txBox="1">
            <a:spLocks/>
          </p:cNvSpPr>
          <p:nvPr/>
        </p:nvSpPr>
        <p:spPr>
          <a:xfrm>
            <a:off x="7545414" y="2225330"/>
            <a:ext cx="2595563" cy="777875"/>
          </a:xfrm>
          <a:prstGeom prst="rect">
            <a:avLst/>
          </a:prstGeom>
          <a:solidFill>
            <a:schemeClr val="accent1">
              <a:lumMod val="60000"/>
              <a:lumOff val="40000"/>
            </a:schemeClr>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i="1" dirty="0">
                <a:solidFill>
                  <a:srgbClr val="FF0000"/>
                </a:solidFill>
              </a:rPr>
              <a:t>A. Upstream</a:t>
            </a:r>
            <a:endParaRPr lang="en-US" dirty="0">
              <a:solidFill>
                <a:srgbClr val="FF0000"/>
              </a:solidFill>
            </a:endParaRPr>
          </a:p>
        </p:txBody>
      </p:sp>
      <p:sp>
        <p:nvSpPr>
          <p:cNvPr id="5" name="Subtitle 2">
            <a:extLst>
              <a:ext uri="{FF2B5EF4-FFF2-40B4-BE49-F238E27FC236}">
                <a16:creationId xmlns:a16="http://schemas.microsoft.com/office/drawing/2014/main" id="{25A3AA5D-1F6F-E24D-920E-A2E18A458E89}"/>
              </a:ext>
            </a:extLst>
          </p:cNvPr>
          <p:cNvSpPr txBox="1">
            <a:spLocks/>
          </p:cNvSpPr>
          <p:nvPr/>
        </p:nvSpPr>
        <p:spPr>
          <a:xfrm>
            <a:off x="7545414" y="4397833"/>
            <a:ext cx="2595440" cy="709474"/>
          </a:xfrm>
          <a:prstGeom prst="rect">
            <a:avLst/>
          </a:prstGeom>
          <a:solidFill>
            <a:schemeClr val="accent1">
              <a:lumMod val="60000"/>
              <a:lumOff val="40000"/>
            </a:schemeClr>
          </a:solidFill>
        </p:spPr>
        <p:txBody>
          <a:bodyPr vert="horz" lIns="91440" tIns="45720" rIns="91440" bIns="45720" rtlCol="0" anchor="ctr">
            <a:normAutofit/>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b="0" i="0" kern="120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b="0" i="0" kern="120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b="0" i="0" kern="120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b="0" i="0" kern="120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b="0" i="0" kern="120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i="1" dirty="0">
                <a:solidFill>
                  <a:schemeClr val="accent4">
                    <a:lumMod val="75000"/>
                  </a:schemeClr>
                </a:solidFill>
                <a:latin typeface="+mn-lt"/>
              </a:rPr>
              <a:t>C. Downstream</a:t>
            </a:r>
            <a:r>
              <a:rPr lang="en-US" dirty="0">
                <a:solidFill>
                  <a:schemeClr val="accent4">
                    <a:lumMod val="75000"/>
                  </a:schemeClr>
                </a:solidFill>
                <a:latin typeface="+mn-lt"/>
              </a:rPr>
              <a:t>  </a:t>
            </a:r>
            <a:endParaRPr lang="en-US" sz="3200" dirty="0">
              <a:solidFill>
                <a:schemeClr val="accent4">
                  <a:lumMod val="75000"/>
                </a:schemeClr>
              </a:solidFill>
              <a:latin typeface="+mn-lt"/>
            </a:endParaRPr>
          </a:p>
        </p:txBody>
      </p:sp>
      <p:sp>
        <p:nvSpPr>
          <p:cNvPr id="6" name="Subtitle 2">
            <a:extLst>
              <a:ext uri="{FF2B5EF4-FFF2-40B4-BE49-F238E27FC236}">
                <a16:creationId xmlns:a16="http://schemas.microsoft.com/office/drawing/2014/main" id="{BEAA0B2F-D579-C94D-B9D5-CCCE71B97785}"/>
              </a:ext>
            </a:extLst>
          </p:cNvPr>
          <p:cNvSpPr txBox="1">
            <a:spLocks/>
          </p:cNvSpPr>
          <p:nvPr/>
        </p:nvSpPr>
        <p:spPr>
          <a:xfrm>
            <a:off x="7545537" y="3345782"/>
            <a:ext cx="2595440" cy="709474"/>
          </a:xfrm>
          <a:prstGeom prst="rect">
            <a:avLst/>
          </a:prstGeom>
          <a:solidFill>
            <a:schemeClr val="accent1">
              <a:lumMod val="60000"/>
              <a:lumOff val="40000"/>
            </a:schemeClr>
          </a:solidFill>
        </p:spPr>
        <p:txBody>
          <a:bodyPr vert="horz" lIns="91440" tIns="45720" rIns="91440" bIns="45720" rtlCol="0" anchor="ctr">
            <a:normAutofit/>
          </a:bodyPr>
          <a:lstStyle>
            <a:lvl1pPr marL="228600" indent="-228600" eaLnBrk="1" hangingPunct="1">
              <a:lnSpc>
                <a:spcPct val="90000"/>
              </a:lnSpc>
              <a:spcBef>
                <a:spcPts val="1000"/>
              </a:spcBef>
              <a:buFont typeface="Arial" panose="020B0604020202020204" pitchFamily="34" charset="0"/>
              <a:buChar char="•"/>
              <a:defRPr sz="2400" b="0" i="1">
                <a:effectLst/>
                <a:latin typeface="Signika" panose="02010003020600000004"/>
                <a:ea typeface="Signika-Light" panose="02010003020600000004" pitchFamily="2" charset="0"/>
                <a:cs typeface="Signika-Light" panose="02010003020600000004" pitchFamily="2" charset="0"/>
              </a:defRPr>
            </a:lvl1pPr>
            <a:lvl2pPr marL="685800" indent="-228600" eaLnBrk="1" hangingPunct="1">
              <a:lnSpc>
                <a:spcPct val="90000"/>
              </a:lnSpc>
              <a:spcBef>
                <a:spcPts val="500"/>
              </a:spcBef>
              <a:buFont typeface="Arial" panose="020B0604020202020204" pitchFamily="34" charset="0"/>
              <a:buChar char="•"/>
              <a:defRPr sz="2400"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2pPr>
            <a:lvl3pPr marL="1143000" indent="-228600" eaLnBrk="1" hangingPunct="1">
              <a:lnSpc>
                <a:spcPct val="90000"/>
              </a:lnSpc>
              <a:spcBef>
                <a:spcPts val="500"/>
              </a:spcBef>
              <a:buFont typeface="Arial" panose="020B0604020202020204" pitchFamily="34" charset="0"/>
              <a:buChar char="•"/>
              <a:defRPr sz="2000"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3pPr>
            <a:lvl4pPr marL="1600200" indent="-228600" eaLnBrk="1" hangingPunct="1">
              <a:lnSpc>
                <a:spcPct val="90000"/>
              </a:lnSpc>
              <a:spcBef>
                <a:spcPts val="500"/>
              </a:spcBef>
              <a:buFont typeface="Arial" panose="020B0604020202020204" pitchFamily="34" charset="0"/>
              <a:buChar char="•"/>
              <a:defRPr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4pPr>
            <a:lvl5pPr marL="2057400" indent="-228600" eaLnBrk="1" hangingPunct="1">
              <a:lnSpc>
                <a:spcPct val="90000"/>
              </a:lnSpc>
              <a:spcBef>
                <a:spcPts val="500"/>
              </a:spcBef>
              <a:buFont typeface="Arial" panose="020B0604020202020204" pitchFamily="34" charset="0"/>
              <a:buChar char="•"/>
              <a:defRPr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5pPr>
            <a:lvl6pPr marL="2514600" indent="-228600">
              <a:lnSpc>
                <a:spcPct val="90000"/>
              </a:lnSpc>
              <a:spcBef>
                <a:spcPts val="500"/>
              </a:spcBef>
              <a:buFont typeface="Arial"/>
              <a:buChar char="•"/>
              <a:defRPr sz="1800">
                <a:latin typeface="+mn-lt"/>
              </a:defRPr>
            </a:lvl6pPr>
            <a:lvl7pPr marL="2971800" indent="-228600">
              <a:lnSpc>
                <a:spcPct val="90000"/>
              </a:lnSpc>
              <a:spcBef>
                <a:spcPts val="500"/>
              </a:spcBef>
              <a:buFont typeface="Arial"/>
              <a:buChar char="•"/>
              <a:defRPr sz="1800">
                <a:latin typeface="+mn-lt"/>
              </a:defRPr>
            </a:lvl7pPr>
            <a:lvl8pPr marL="3429000" indent="-228600">
              <a:lnSpc>
                <a:spcPct val="90000"/>
              </a:lnSpc>
              <a:spcBef>
                <a:spcPts val="500"/>
              </a:spcBef>
              <a:buFont typeface="Arial"/>
              <a:buChar char="•"/>
              <a:defRPr sz="1800">
                <a:latin typeface="+mn-lt"/>
              </a:defRPr>
            </a:lvl8pPr>
            <a:lvl9pPr marL="3886200" indent="-228600">
              <a:lnSpc>
                <a:spcPct val="90000"/>
              </a:lnSpc>
              <a:spcBef>
                <a:spcPts val="500"/>
              </a:spcBef>
              <a:buFont typeface="Arial"/>
              <a:buChar char="•"/>
              <a:defRPr sz="1800">
                <a:latin typeface="+mn-lt"/>
              </a:defRPr>
            </a:lvl9pPr>
          </a:lstStyle>
          <a:p>
            <a:pPr marL="0" indent="0" algn="ctr">
              <a:buNone/>
            </a:pPr>
            <a:r>
              <a:rPr lang="en-US" sz="2800" dirty="0">
                <a:solidFill>
                  <a:schemeClr val="accent6">
                    <a:lumMod val="75000"/>
                  </a:schemeClr>
                </a:solidFill>
                <a:latin typeface="+mn-lt"/>
              </a:rPr>
              <a:t>B. Midstream </a:t>
            </a:r>
          </a:p>
        </p:txBody>
      </p:sp>
      <p:sp>
        <p:nvSpPr>
          <p:cNvPr id="7" name="TextBox 6">
            <a:extLst>
              <a:ext uri="{FF2B5EF4-FFF2-40B4-BE49-F238E27FC236}">
                <a16:creationId xmlns:a16="http://schemas.microsoft.com/office/drawing/2014/main" id="{78159C7A-1DB8-2742-BD5F-19B77ED64B93}"/>
              </a:ext>
            </a:extLst>
          </p:cNvPr>
          <p:cNvSpPr txBox="1"/>
          <p:nvPr/>
        </p:nvSpPr>
        <p:spPr>
          <a:xfrm>
            <a:off x="7563813" y="1483968"/>
            <a:ext cx="2577164" cy="480131"/>
          </a:xfrm>
          <a:prstGeom prst="rect">
            <a:avLst/>
          </a:prstGeom>
          <a:solidFill>
            <a:schemeClr val="accent1">
              <a:lumMod val="60000"/>
              <a:lumOff val="40000"/>
            </a:schemeClr>
          </a:solidFill>
        </p:spPr>
        <p:txBody>
          <a:bodyPr vert="horz" lIns="91440" tIns="45720" rIns="91440" bIns="45720" rtlCol="0">
            <a:normAutofit/>
          </a:bodyPr>
          <a:lstStyle>
            <a:lvl1pPr marL="0" indent="0" algn="ctr" eaLnBrk="1" hangingPunct="1">
              <a:lnSpc>
                <a:spcPct val="90000"/>
              </a:lnSpc>
              <a:spcBef>
                <a:spcPts val="1000"/>
              </a:spcBef>
              <a:buFont typeface="Arial" panose="020B0604020202020204" pitchFamily="34" charset="0"/>
              <a:buNone/>
              <a:defRPr sz="2800" b="0" i="1">
                <a:effectLst/>
                <a:latin typeface="+mn-lt"/>
                <a:ea typeface="Signika-Light" panose="02010003020600000004" pitchFamily="2" charset="0"/>
                <a:cs typeface="Signika-Light" panose="02010003020600000004" pitchFamily="2" charset="0"/>
              </a:defRPr>
            </a:lvl1pPr>
            <a:lvl2pPr marL="685800" indent="-228600" eaLnBrk="1" hangingPunct="1">
              <a:lnSpc>
                <a:spcPct val="90000"/>
              </a:lnSpc>
              <a:spcBef>
                <a:spcPts val="500"/>
              </a:spcBef>
              <a:buFont typeface="Arial" panose="020B0604020202020204" pitchFamily="34" charset="0"/>
              <a:buChar char="•"/>
              <a:defRPr sz="2400"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2pPr>
            <a:lvl3pPr marL="1143000" indent="-228600" eaLnBrk="1" hangingPunct="1">
              <a:lnSpc>
                <a:spcPct val="90000"/>
              </a:lnSpc>
              <a:spcBef>
                <a:spcPts val="500"/>
              </a:spcBef>
              <a:buFont typeface="Arial" panose="020B0604020202020204" pitchFamily="34" charset="0"/>
              <a:buChar char="•"/>
              <a:defRPr sz="2000"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3pPr>
            <a:lvl4pPr marL="1600200" indent="-228600" eaLnBrk="1" hangingPunct="1">
              <a:lnSpc>
                <a:spcPct val="90000"/>
              </a:lnSpc>
              <a:spcBef>
                <a:spcPts val="500"/>
              </a:spcBef>
              <a:buFont typeface="Arial" panose="020B0604020202020204" pitchFamily="34" charset="0"/>
              <a:buChar char="•"/>
              <a:defRPr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4pPr>
            <a:lvl5pPr marL="2057400" indent="-228600" eaLnBrk="1" hangingPunct="1">
              <a:lnSpc>
                <a:spcPct val="90000"/>
              </a:lnSpc>
              <a:spcBef>
                <a:spcPts val="500"/>
              </a:spcBef>
              <a:buFont typeface="Arial" panose="020B0604020202020204" pitchFamily="34" charset="0"/>
              <a:buChar char="•"/>
              <a:defRPr b="0" i="0">
                <a:solidFill>
                  <a:srgbClr val="404040"/>
                </a:solidFill>
                <a:latin typeface="Signika-Light" panose="02010003020600000004" pitchFamily="2" charset="0"/>
                <a:ea typeface="Signika-Light" panose="02010003020600000004" pitchFamily="2" charset="0"/>
                <a:cs typeface="Signika-Light" panose="02010003020600000004" pitchFamily="2" charset="0"/>
              </a:defRPr>
            </a:lvl5pPr>
            <a:lvl6pPr marL="2514600" indent="-228600">
              <a:lnSpc>
                <a:spcPct val="90000"/>
              </a:lnSpc>
              <a:spcBef>
                <a:spcPts val="500"/>
              </a:spcBef>
              <a:buFont typeface="Arial"/>
              <a:buChar char="•"/>
              <a:defRPr sz="1800">
                <a:latin typeface="+mn-lt"/>
              </a:defRPr>
            </a:lvl6pPr>
            <a:lvl7pPr marL="2971800" indent="-228600">
              <a:lnSpc>
                <a:spcPct val="90000"/>
              </a:lnSpc>
              <a:spcBef>
                <a:spcPts val="500"/>
              </a:spcBef>
              <a:buFont typeface="Arial"/>
              <a:buChar char="•"/>
              <a:defRPr sz="1800">
                <a:latin typeface="+mn-lt"/>
              </a:defRPr>
            </a:lvl7pPr>
            <a:lvl8pPr marL="3429000" indent="-228600">
              <a:lnSpc>
                <a:spcPct val="90000"/>
              </a:lnSpc>
              <a:spcBef>
                <a:spcPts val="500"/>
              </a:spcBef>
              <a:buFont typeface="Arial"/>
              <a:buChar char="•"/>
              <a:defRPr sz="1800">
                <a:latin typeface="+mn-lt"/>
              </a:defRPr>
            </a:lvl8pPr>
            <a:lvl9pPr marL="3886200" indent="-228600">
              <a:lnSpc>
                <a:spcPct val="90000"/>
              </a:lnSpc>
              <a:spcBef>
                <a:spcPts val="500"/>
              </a:spcBef>
              <a:buFont typeface="Arial"/>
              <a:buChar char="•"/>
              <a:defRPr sz="1800">
                <a:latin typeface="+mn-lt"/>
              </a:defRPr>
            </a:lvl9pPr>
          </a:lstStyle>
          <a:p>
            <a:r>
              <a:rPr lang="en-US" dirty="0"/>
              <a:t>Stages</a:t>
            </a:r>
          </a:p>
        </p:txBody>
      </p:sp>
      <p:sp>
        <p:nvSpPr>
          <p:cNvPr id="8" name="TextBox 7">
            <a:extLst>
              <a:ext uri="{FF2B5EF4-FFF2-40B4-BE49-F238E27FC236}">
                <a16:creationId xmlns:a16="http://schemas.microsoft.com/office/drawing/2014/main" id="{864312A2-1DE1-6043-A9BC-CA56BBDB9154}"/>
              </a:ext>
            </a:extLst>
          </p:cNvPr>
          <p:cNvSpPr txBox="1"/>
          <p:nvPr/>
        </p:nvSpPr>
        <p:spPr>
          <a:xfrm>
            <a:off x="976554" y="1459855"/>
            <a:ext cx="3499748" cy="461665"/>
          </a:xfrm>
          <a:prstGeom prst="rect">
            <a:avLst/>
          </a:prstGeom>
          <a:solidFill>
            <a:schemeClr val="accent2"/>
          </a:solidFill>
        </p:spPr>
        <p:txBody>
          <a:bodyPr wrap="square" rtlCol="0">
            <a:spAutoFit/>
          </a:bodyPr>
          <a:lstStyle/>
          <a:p>
            <a:r>
              <a:rPr lang="en-US" sz="2400" dirty="0"/>
              <a:t>Activities</a:t>
            </a:r>
            <a:endParaRPr lang="en-US" sz="2800" i="1" dirty="0">
              <a:latin typeface="+mn-lt"/>
            </a:endParaRPr>
          </a:p>
        </p:txBody>
      </p:sp>
      <p:sp>
        <p:nvSpPr>
          <p:cNvPr id="9" name="TextBox 8">
            <a:extLst>
              <a:ext uri="{FF2B5EF4-FFF2-40B4-BE49-F238E27FC236}">
                <a16:creationId xmlns:a16="http://schemas.microsoft.com/office/drawing/2014/main" id="{0CF0F345-E078-8744-A829-B87134454E6B}"/>
              </a:ext>
            </a:extLst>
          </p:cNvPr>
          <p:cNvSpPr txBox="1"/>
          <p:nvPr/>
        </p:nvSpPr>
        <p:spPr>
          <a:xfrm>
            <a:off x="1049405" y="2752549"/>
            <a:ext cx="4694248" cy="369332"/>
          </a:xfrm>
          <a:prstGeom prst="rect">
            <a:avLst/>
          </a:prstGeom>
          <a:noFill/>
        </p:spPr>
        <p:txBody>
          <a:bodyPr wrap="square" rtlCol="0">
            <a:spAutoFit/>
          </a:bodyPr>
          <a:lstStyle/>
          <a:p>
            <a:r>
              <a:rPr lang="en-US" dirty="0">
                <a:latin typeface="+mj-lt"/>
              </a:rPr>
              <a:t>2. Field Development</a:t>
            </a:r>
          </a:p>
        </p:txBody>
      </p:sp>
      <p:sp>
        <p:nvSpPr>
          <p:cNvPr id="10" name="TextBox 9">
            <a:extLst>
              <a:ext uri="{FF2B5EF4-FFF2-40B4-BE49-F238E27FC236}">
                <a16:creationId xmlns:a16="http://schemas.microsoft.com/office/drawing/2014/main" id="{3F0E8F2E-3BB0-E64A-A62A-03BAC8A69978}"/>
              </a:ext>
            </a:extLst>
          </p:cNvPr>
          <p:cNvSpPr txBox="1"/>
          <p:nvPr/>
        </p:nvSpPr>
        <p:spPr>
          <a:xfrm>
            <a:off x="1049405" y="2163745"/>
            <a:ext cx="3289197" cy="369332"/>
          </a:xfrm>
          <a:prstGeom prst="rect">
            <a:avLst/>
          </a:prstGeom>
          <a:noFill/>
        </p:spPr>
        <p:txBody>
          <a:bodyPr wrap="square" rtlCol="0">
            <a:spAutoFit/>
          </a:bodyPr>
          <a:lstStyle/>
          <a:p>
            <a:r>
              <a:rPr lang="en-US" dirty="0">
                <a:latin typeface="+mj-lt"/>
              </a:rPr>
              <a:t>1. Exploration</a:t>
            </a:r>
          </a:p>
        </p:txBody>
      </p:sp>
      <p:sp>
        <p:nvSpPr>
          <p:cNvPr id="11" name="TextBox 10">
            <a:extLst>
              <a:ext uri="{FF2B5EF4-FFF2-40B4-BE49-F238E27FC236}">
                <a16:creationId xmlns:a16="http://schemas.microsoft.com/office/drawing/2014/main" id="{626B2C04-C1C7-B64A-B9AB-8E646315E622}"/>
              </a:ext>
            </a:extLst>
          </p:cNvPr>
          <p:cNvSpPr txBox="1"/>
          <p:nvPr/>
        </p:nvSpPr>
        <p:spPr>
          <a:xfrm>
            <a:off x="1049405" y="3321670"/>
            <a:ext cx="5304277" cy="369332"/>
          </a:xfrm>
          <a:prstGeom prst="rect">
            <a:avLst/>
          </a:prstGeom>
          <a:noFill/>
        </p:spPr>
        <p:txBody>
          <a:bodyPr wrap="square" rtlCol="0">
            <a:spAutoFit/>
          </a:bodyPr>
          <a:lstStyle>
            <a:defPPr>
              <a:defRPr lang="en-US"/>
            </a:defPPr>
          </a:lstStyle>
          <a:p>
            <a:r>
              <a:rPr lang="en-CA" dirty="0">
                <a:latin typeface="+mj-lt"/>
              </a:rPr>
              <a:t>3. Transportation</a:t>
            </a:r>
            <a:endParaRPr lang="en-US" dirty="0">
              <a:latin typeface="+mj-lt"/>
            </a:endParaRPr>
          </a:p>
        </p:txBody>
      </p:sp>
      <p:sp>
        <p:nvSpPr>
          <p:cNvPr id="12" name="TextBox 11">
            <a:extLst>
              <a:ext uri="{FF2B5EF4-FFF2-40B4-BE49-F238E27FC236}">
                <a16:creationId xmlns:a16="http://schemas.microsoft.com/office/drawing/2014/main" id="{5C15303E-32FF-A741-95EE-2745B0918692}"/>
              </a:ext>
            </a:extLst>
          </p:cNvPr>
          <p:cNvSpPr txBox="1"/>
          <p:nvPr/>
        </p:nvSpPr>
        <p:spPr>
          <a:xfrm>
            <a:off x="1049405" y="3948289"/>
            <a:ext cx="5281309" cy="369332"/>
          </a:xfrm>
          <a:prstGeom prst="rect">
            <a:avLst/>
          </a:prstGeom>
          <a:noFill/>
        </p:spPr>
        <p:txBody>
          <a:bodyPr wrap="square" rtlCol="0">
            <a:spAutoFit/>
          </a:bodyPr>
          <a:lstStyle/>
          <a:p>
            <a:r>
              <a:rPr lang="en-CA" dirty="0">
                <a:latin typeface="+mj-lt"/>
              </a:rPr>
              <a:t>4. Refining</a:t>
            </a:r>
            <a:endParaRPr lang="en-US" dirty="0">
              <a:latin typeface="+mj-lt"/>
            </a:endParaRPr>
          </a:p>
        </p:txBody>
      </p:sp>
      <p:sp>
        <p:nvSpPr>
          <p:cNvPr id="13" name="TextBox 12">
            <a:extLst>
              <a:ext uri="{FF2B5EF4-FFF2-40B4-BE49-F238E27FC236}">
                <a16:creationId xmlns:a16="http://schemas.microsoft.com/office/drawing/2014/main" id="{D3DB95BA-394C-0A40-BA75-3419E8F0B4D2}"/>
              </a:ext>
            </a:extLst>
          </p:cNvPr>
          <p:cNvSpPr txBox="1"/>
          <p:nvPr/>
        </p:nvSpPr>
        <p:spPr>
          <a:xfrm>
            <a:off x="1109326" y="5258248"/>
            <a:ext cx="2191087" cy="369332"/>
          </a:xfrm>
          <a:prstGeom prst="rect">
            <a:avLst/>
          </a:prstGeom>
          <a:noFill/>
        </p:spPr>
        <p:txBody>
          <a:bodyPr wrap="square" rtlCol="0">
            <a:spAutoFit/>
          </a:bodyPr>
          <a:lstStyle/>
          <a:p>
            <a:r>
              <a:rPr lang="en-CA" dirty="0">
                <a:latin typeface="+mj-lt"/>
              </a:rPr>
              <a:t>6. Extraction</a:t>
            </a:r>
            <a:endParaRPr lang="en-US" dirty="0">
              <a:latin typeface="+mj-lt"/>
            </a:endParaRPr>
          </a:p>
        </p:txBody>
      </p:sp>
      <p:sp>
        <p:nvSpPr>
          <p:cNvPr id="14" name="TextBox 13">
            <a:extLst>
              <a:ext uri="{FF2B5EF4-FFF2-40B4-BE49-F238E27FC236}">
                <a16:creationId xmlns:a16="http://schemas.microsoft.com/office/drawing/2014/main" id="{37BF8615-5BB7-C446-A021-90FFD7E83F62}"/>
              </a:ext>
            </a:extLst>
          </p:cNvPr>
          <p:cNvSpPr txBox="1"/>
          <p:nvPr/>
        </p:nvSpPr>
        <p:spPr>
          <a:xfrm>
            <a:off x="1049405" y="4567904"/>
            <a:ext cx="1357038" cy="369332"/>
          </a:xfrm>
          <a:prstGeom prst="rect">
            <a:avLst/>
          </a:prstGeom>
          <a:noFill/>
        </p:spPr>
        <p:txBody>
          <a:bodyPr wrap="none" rtlCol="0">
            <a:spAutoFit/>
          </a:bodyPr>
          <a:lstStyle/>
          <a:p>
            <a:r>
              <a:rPr lang="en-US" dirty="0">
                <a:latin typeface="+mj-lt"/>
              </a:rPr>
              <a:t>5. Marketing</a:t>
            </a:r>
          </a:p>
        </p:txBody>
      </p:sp>
      <p:sp>
        <p:nvSpPr>
          <p:cNvPr id="15" name="TextBox 14">
            <a:extLst>
              <a:ext uri="{FF2B5EF4-FFF2-40B4-BE49-F238E27FC236}">
                <a16:creationId xmlns:a16="http://schemas.microsoft.com/office/drawing/2014/main" id="{6F5393A3-9F15-D846-A153-14563F4D7947}"/>
              </a:ext>
            </a:extLst>
          </p:cNvPr>
          <p:cNvSpPr txBox="1"/>
          <p:nvPr/>
        </p:nvSpPr>
        <p:spPr>
          <a:xfrm>
            <a:off x="1109326" y="5693197"/>
            <a:ext cx="1502719" cy="369332"/>
          </a:xfrm>
          <a:prstGeom prst="rect">
            <a:avLst/>
          </a:prstGeom>
          <a:noFill/>
        </p:spPr>
        <p:txBody>
          <a:bodyPr wrap="none" rtlCol="0">
            <a:spAutoFit/>
          </a:bodyPr>
          <a:lstStyle/>
          <a:p>
            <a:r>
              <a:rPr lang="en-US" dirty="0">
                <a:latin typeface="+mj-lt"/>
              </a:rPr>
              <a:t>7. Distribution</a:t>
            </a:r>
          </a:p>
        </p:txBody>
      </p:sp>
      <p:cxnSp>
        <p:nvCxnSpPr>
          <p:cNvPr id="17" name="Straight Arrow Connector 16">
            <a:extLst>
              <a:ext uri="{FF2B5EF4-FFF2-40B4-BE49-F238E27FC236}">
                <a16:creationId xmlns:a16="http://schemas.microsoft.com/office/drawing/2014/main" id="{1E270A29-7124-974E-B29D-9D6FEB7FA2E0}"/>
              </a:ext>
            </a:extLst>
          </p:cNvPr>
          <p:cNvCxnSpPr>
            <a:cxnSpLocks/>
          </p:cNvCxnSpPr>
          <p:nvPr/>
        </p:nvCxnSpPr>
        <p:spPr>
          <a:xfrm>
            <a:off x="2886075" y="2371725"/>
            <a:ext cx="4514850" cy="1613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17F08E2-D6B0-DB4A-B5EF-BE3D3076C349}"/>
              </a:ext>
            </a:extLst>
          </p:cNvPr>
          <p:cNvCxnSpPr>
            <a:cxnSpLocks/>
          </p:cNvCxnSpPr>
          <p:nvPr/>
        </p:nvCxnSpPr>
        <p:spPr>
          <a:xfrm flipV="1">
            <a:off x="3300413" y="2685477"/>
            <a:ext cx="4252912" cy="31772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02C6E1E-E606-3F45-8531-63E5634144CF}"/>
              </a:ext>
            </a:extLst>
          </p:cNvPr>
          <p:cNvCxnSpPr>
            <a:cxnSpLocks/>
            <a:endCxn id="6" idx="1"/>
          </p:cNvCxnSpPr>
          <p:nvPr/>
        </p:nvCxnSpPr>
        <p:spPr>
          <a:xfrm>
            <a:off x="2785192" y="3560715"/>
            <a:ext cx="4760345" cy="1398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CF0EBA5-3036-734F-B352-7A0E95FBBAA2}"/>
              </a:ext>
            </a:extLst>
          </p:cNvPr>
          <p:cNvCxnSpPr>
            <a:cxnSpLocks/>
          </p:cNvCxnSpPr>
          <p:nvPr/>
        </p:nvCxnSpPr>
        <p:spPr>
          <a:xfrm>
            <a:off x="2423276" y="4156093"/>
            <a:ext cx="4777624" cy="5444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E1E000A-2841-3343-9983-0CCCBC2286D4}"/>
              </a:ext>
            </a:extLst>
          </p:cNvPr>
          <p:cNvCxnSpPr>
            <a:cxnSpLocks/>
          </p:cNvCxnSpPr>
          <p:nvPr/>
        </p:nvCxnSpPr>
        <p:spPr>
          <a:xfrm>
            <a:off x="2477881" y="4737390"/>
            <a:ext cx="4723019" cy="1710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8D5926E-FD7A-EE42-8207-C71347C17881}"/>
              </a:ext>
            </a:extLst>
          </p:cNvPr>
          <p:cNvCxnSpPr>
            <a:cxnSpLocks/>
          </p:cNvCxnSpPr>
          <p:nvPr/>
        </p:nvCxnSpPr>
        <p:spPr>
          <a:xfrm flipV="1">
            <a:off x="2612045" y="2685477"/>
            <a:ext cx="4941280" cy="27124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CC4EB2C-C035-1F45-9263-48896AA4F35E}"/>
              </a:ext>
            </a:extLst>
          </p:cNvPr>
          <p:cNvCxnSpPr>
            <a:cxnSpLocks/>
          </p:cNvCxnSpPr>
          <p:nvPr/>
        </p:nvCxnSpPr>
        <p:spPr>
          <a:xfrm flipV="1">
            <a:off x="2672860" y="3854796"/>
            <a:ext cx="4849709" cy="20786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6112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4">
                                            <p:bg/>
                                          </p:spTgt>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2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2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P spid="4" grpId="1" build="allAtOnce" animBg="1"/>
      <p:bldP spid="5" grpId="0" animBg="1"/>
      <p:bldP spid="5"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0915C7F-E1AA-C725-7375-64E705BC6E8B}"/>
              </a:ext>
            </a:extLst>
          </p:cNvPr>
          <p:cNvSpPr>
            <a:spLocks noGrp="1"/>
          </p:cNvSpPr>
          <p:nvPr>
            <p:ph type="body" sz="quarter" idx="11"/>
          </p:nvPr>
        </p:nvSpPr>
        <p:spPr/>
        <p:txBody>
          <a:bodyPr/>
          <a:lstStyle/>
          <a:p>
            <a:r>
              <a:rPr lang="en-US" dirty="0"/>
              <a:t>2 minutes</a:t>
            </a:r>
          </a:p>
        </p:txBody>
      </p:sp>
      <p:sp>
        <p:nvSpPr>
          <p:cNvPr id="6" name="Content Placeholder 5">
            <a:extLst>
              <a:ext uri="{FF2B5EF4-FFF2-40B4-BE49-F238E27FC236}">
                <a16:creationId xmlns:a16="http://schemas.microsoft.com/office/drawing/2014/main" id="{2F4B0E98-FB93-5940-AFD6-969A0B2FCA01}"/>
              </a:ext>
            </a:extLst>
          </p:cNvPr>
          <p:cNvSpPr>
            <a:spLocks noGrp="1"/>
          </p:cNvSpPr>
          <p:nvPr>
            <p:ph sz="half" idx="2"/>
          </p:nvPr>
        </p:nvSpPr>
        <p:spPr>
          <a:xfrm>
            <a:off x="406800" y="1748774"/>
            <a:ext cx="7469910" cy="4146998"/>
          </a:xfrm>
        </p:spPr>
        <p:txBody>
          <a:bodyPr/>
          <a:lstStyle/>
          <a:p>
            <a:r>
              <a:rPr lang="en-US" dirty="0"/>
              <a:t>Let's watch a video together</a:t>
            </a:r>
          </a:p>
          <a:p>
            <a:r>
              <a:rPr lang="en-CA" b="0" i="0" dirty="0">
                <a:solidFill>
                  <a:srgbClr val="333333"/>
                </a:solidFill>
                <a:effectLst/>
                <a:latin typeface="EMprint-Regular"/>
              </a:rPr>
              <a:t>https://</a:t>
            </a:r>
            <a:r>
              <a:rPr lang="en-CA" b="0" i="0" dirty="0" err="1">
                <a:solidFill>
                  <a:srgbClr val="333333"/>
                </a:solidFill>
                <a:effectLst/>
                <a:latin typeface="EMprint-Regular"/>
              </a:rPr>
              <a:t>www.youtube.com</a:t>
            </a:r>
            <a:r>
              <a:rPr lang="en-CA" b="0" i="0" dirty="0">
                <a:solidFill>
                  <a:srgbClr val="333333"/>
                </a:solidFill>
                <a:effectLst/>
                <a:latin typeface="EMprint-Regular"/>
              </a:rPr>
              <a:t>/</a:t>
            </a:r>
            <a:r>
              <a:rPr lang="en-CA" b="0" i="0" dirty="0" err="1">
                <a:solidFill>
                  <a:srgbClr val="333333"/>
                </a:solidFill>
                <a:effectLst/>
                <a:latin typeface="EMprint-Regular"/>
              </a:rPr>
              <a:t>watch?v</a:t>
            </a:r>
            <a:r>
              <a:rPr lang="en-CA" b="0" i="0" dirty="0">
                <a:solidFill>
                  <a:srgbClr val="333333"/>
                </a:solidFill>
                <a:effectLst/>
                <a:latin typeface="EMprint-Regular"/>
              </a:rPr>
              <a:t>=6ozmKhahk8M&amp;t=8s</a:t>
            </a:r>
            <a:endParaRPr lang="en-US" dirty="0"/>
          </a:p>
          <a:p>
            <a:endParaRPr lang="en-US" dirty="0"/>
          </a:p>
          <a:p>
            <a:endParaRPr lang="en-US" dirty="0"/>
          </a:p>
        </p:txBody>
      </p:sp>
      <p:sp>
        <p:nvSpPr>
          <p:cNvPr id="5" name="Title 4">
            <a:extLst>
              <a:ext uri="{FF2B5EF4-FFF2-40B4-BE49-F238E27FC236}">
                <a16:creationId xmlns:a16="http://schemas.microsoft.com/office/drawing/2014/main" id="{EA0D3CB9-A53C-DABC-C5F2-57FC0A234CEE}"/>
              </a:ext>
            </a:extLst>
          </p:cNvPr>
          <p:cNvSpPr>
            <a:spLocks noGrp="1"/>
          </p:cNvSpPr>
          <p:nvPr>
            <p:ph type="title"/>
          </p:nvPr>
        </p:nvSpPr>
        <p:spPr/>
        <p:txBody>
          <a:bodyPr/>
          <a:lstStyle/>
          <a:p>
            <a:r>
              <a:rPr lang="en-US" dirty="0"/>
              <a:t>Oil and Gas Lifecycle</a:t>
            </a:r>
          </a:p>
        </p:txBody>
      </p:sp>
    </p:spTree>
    <p:extLst>
      <p:ext uri="{BB962C8B-B14F-4D97-AF65-F5344CB8AC3E}">
        <p14:creationId xmlns:p14="http://schemas.microsoft.com/office/powerpoint/2010/main" val="41756803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descr="Graphical user interface, website, timeline&#10;&#10;Description automatically generated">
            <a:extLst>
              <a:ext uri="{FF2B5EF4-FFF2-40B4-BE49-F238E27FC236}">
                <a16:creationId xmlns:a16="http://schemas.microsoft.com/office/drawing/2014/main" id="{26CFF60D-A1A1-B24D-8DB2-50AA58128B94}"/>
              </a:ext>
            </a:extLst>
          </p:cNvPr>
          <p:cNvPicPr>
            <a:picLocks noChangeAspect="1"/>
          </p:cNvPicPr>
          <p:nvPr/>
        </p:nvPicPr>
        <p:blipFill rotWithShape="1">
          <a:blip r:embed="rId3">
            <a:extLst>
              <a:ext uri="{28A0092B-C50C-407E-A947-70E740481C1C}">
                <a14:useLocalDpi xmlns:a14="http://schemas.microsoft.com/office/drawing/2010/main" val="0"/>
              </a:ext>
            </a:extLst>
          </a:blip>
          <a:srcRect t="4005"/>
          <a:stretch/>
        </p:blipFill>
        <p:spPr>
          <a:xfrm>
            <a:off x="5657027" y="1252030"/>
            <a:ext cx="6729530" cy="4851741"/>
          </a:xfrm>
          <a:prstGeom prst="rect">
            <a:avLst/>
          </a:prstGeom>
        </p:spPr>
      </p:pic>
      <p:sp>
        <p:nvSpPr>
          <p:cNvPr id="2" name="Title 1">
            <a:extLst>
              <a:ext uri="{FF2B5EF4-FFF2-40B4-BE49-F238E27FC236}">
                <a16:creationId xmlns:a16="http://schemas.microsoft.com/office/drawing/2014/main" id="{E714573D-78CE-7945-91F5-DD9CFA027C96}"/>
              </a:ext>
            </a:extLst>
          </p:cNvPr>
          <p:cNvSpPr>
            <a:spLocks noGrp="1"/>
          </p:cNvSpPr>
          <p:nvPr>
            <p:ph type="title"/>
          </p:nvPr>
        </p:nvSpPr>
        <p:spPr/>
        <p:txBody>
          <a:bodyPr/>
          <a:lstStyle/>
          <a:p>
            <a:r>
              <a:rPr lang="en-US" dirty="0"/>
              <a:t>Offshore Drilling Guyana</a:t>
            </a:r>
          </a:p>
        </p:txBody>
      </p:sp>
      <p:sp>
        <p:nvSpPr>
          <p:cNvPr id="8" name="Content Placeholder 7">
            <a:extLst>
              <a:ext uri="{FF2B5EF4-FFF2-40B4-BE49-F238E27FC236}">
                <a16:creationId xmlns:a16="http://schemas.microsoft.com/office/drawing/2014/main" id="{289A02FC-2CA4-D341-8976-DAAE15A263EB}"/>
              </a:ext>
            </a:extLst>
          </p:cNvPr>
          <p:cNvSpPr>
            <a:spLocks noGrp="1"/>
          </p:cNvSpPr>
          <p:nvPr>
            <p:ph sz="half" idx="2"/>
          </p:nvPr>
        </p:nvSpPr>
        <p:spPr>
          <a:xfrm>
            <a:off x="372533" y="1627004"/>
            <a:ext cx="5723467" cy="4476767"/>
          </a:xfrm>
        </p:spPr>
        <p:txBody>
          <a:bodyPr>
            <a:normAutofit fontScale="85000" lnSpcReduction="20000"/>
          </a:bodyPr>
          <a:lstStyle/>
          <a:p>
            <a:r>
              <a:rPr lang="en-US" dirty="0">
                <a:solidFill>
                  <a:schemeClr val="tx2"/>
                </a:solidFill>
              </a:rPr>
              <a:t>There are many drilling techniques</a:t>
            </a:r>
          </a:p>
          <a:p>
            <a:r>
              <a:rPr lang="en-US" dirty="0">
                <a:solidFill>
                  <a:schemeClr val="tx2"/>
                </a:solidFill>
              </a:rPr>
              <a:t>Details of Exxon's projects in Guyana can be found here:</a:t>
            </a:r>
          </a:p>
          <a:p>
            <a:pPr lvl="1"/>
            <a:r>
              <a:rPr lang="en-US" dirty="0">
                <a:solidFill>
                  <a:schemeClr val="tx2"/>
                </a:solidFill>
              </a:rPr>
              <a:t>https://</a:t>
            </a:r>
            <a:r>
              <a:rPr lang="en-US" dirty="0" err="1">
                <a:solidFill>
                  <a:schemeClr val="tx2"/>
                </a:solidFill>
              </a:rPr>
              <a:t>corporate.exxonmobil.com</a:t>
            </a:r>
            <a:r>
              <a:rPr lang="en-US" dirty="0">
                <a:solidFill>
                  <a:schemeClr val="tx2"/>
                </a:solidFill>
              </a:rPr>
              <a:t>/locations/</a:t>
            </a:r>
            <a:r>
              <a:rPr lang="en-US" dirty="0" err="1">
                <a:solidFill>
                  <a:schemeClr val="tx2"/>
                </a:solidFill>
              </a:rPr>
              <a:t>guyana</a:t>
            </a:r>
            <a:r>
              <a:rPr lang="en-US" dirty="0">
                <a:solidFill>
                  <a:schemeClr val="tx2"/>
                </a:solidFill>
              </a:rPr>
              <a:t>/guyana-project-overview#LizaPhase1ProjectDescription</a:t>
            </a:r>
          </a:p>
          <a:p>
            <a:r>
              <a:rPr lang="en-US" dirty="0">
                <a:solidFill>
                  <a:schemeClr val="tx2"/>
                </a:solidFill>
              </a:rPr>
              <a:t>The Liza Destiny is a </a:t>
            </a:r>
            <a:r>
              <a:rPr lang="en-CA" b="0" i="0" dirty="0">
                <a:solidFill>
                  <a:schemeClr val="tx2"/>
                </a:solidFill>
                <a:effectLst/>
                <a:latin typeface="EMprint-Regular"/>
              </a:rPr>
              <a:t>floating production, storage and offloading (FPSO) vessel</a:t>
            </a:r>
          </a:p>
          <a:p>
            <a:r>
              <a:rPr lang="en-CA" dirty="0">
                <a:solidFill>
                  <a:schemeClr val="tx2"/>
                </a:solidFill>
                <a:latin typeface="EMprint-Regular"/>
              </a:rPr>
              <a:t>Operating an oil rig offshore in poor weather conditions requires rigorous safety standards. Relevant government agencies should ensure that operators are addressing workers’ health and safety properly </a:t>
            </a:r>
            <a:endParaRPr lang="en-US" dirty="0">
              <a:solidFill>
                <a:schemeClr val="tx2"/>
              </a:solidFill>
            </a:endParaRPr>
          </a:p>
          <a:p>
            <a:endParaRPr lang="en-US" dirty="0"/>
          </a:p>
        </p:txBody>
      </p:sp>
      <p:sp>
        <p:nvSpPr>
          <p:cNvPr id="10" name="Oval 9">
            <a:extLst>
              <a:ext uri="{FF2B5EF4-FFF2-40B4-BE49-F238E27FC236}">
                <a16:creationId xmlns:a16="http://schemas.microsoft.com/office/drawing/2014/main" id="{15C3E706-3C60-B84F-A458-DFC4B3ADE01E}"/>
              </a:ext>
            </a:extLst>
          </p:cNvPr>
          <p:cNvSpPr/>
          <p:nvPr/>
        </p:nvSpPr>
        <p:spPr>
          <a:xfrm>
            <a:off x="6319839" y="3297154"/>
            <a:ext cx="1243013" cy="120015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2902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0915C7F-E1AA-C725-7375-64E705BC6E8B}"/>
              </a:ext>
            </a:extLst>
          </p:cNvPr>
          <p:cNvSpPr>
            <a:spLocks noGrp="1"/>
          </p:cNvSpPr>
          <p:nvPr>
            <p:ph type="body" sz="quarter" idx="11"/>
          </p:nvPr>
        </p:nvSpPr>
        <p:spPr/>
        <p:txBody>
          <a:bodyPr/>
          <a:lstStyle/>
          <a:p>
            <a:r>
              <a:rPr lang="en-US" dirty="0"/>
              <a:t>5 minutes</a:t>
            </a:r>
          </a:p>
        </p:txBody>
      </p:sp>
      <p:sp>
        <p:nvSpPr>
          <p:cNvPr id="6" name="Content Placeholder 5">
            <a:extLst>
              <a:ext uri="{FF2B5EF4-FFF2-40B4-BE49-F238E27FC236}">
                <a16:creationId xmlns:a16="http://schemas.microsoft.com/office/drawing/2014/main" id="{2F4B0E98-FB93-5940-AFD6-969A0B2FCA01}"/>
              </a:ext>
            </a:extLst>
          </p:cNvPr>
          <p:cNvSpPr>
            <a:spLocks noGrp="1"/>
          </p:cNvSpPr>
          <p:nvPr>
            <p:ph sz="half" idx="2"/>
          </p:nvPr>
        </p:nvSpPr>
        <p:spPr>
          <a:xfrm>
            <a:off x="406800" y="1748774"/>
            <a:ext cx="7469910" cy="4146998"/>
          </a:xfrm>
        </p:spPr>
        <p:txBody>
          <a:bodyPr/>
          <a:lstStyle/>
          <a:p>
            <a:r>
              <a:rPr lang="en-US" dirty="0"/>
              <a:t>Let's watch a video showing us what might be happening in the sea and the advantages of the FPSO method</a:t>
            </a:r>
          </a:p>
          <a:p>
            <a:r>
              <a:rPr lang="en-CA" b="0" i="0" dirty="0">
                <a:solidFill>
                  <a:srgbClr val="333333"/>
                </a:solidFill>
                <a:effectLst/>
                <a:latin typeface="EMprint-Regular"/>
              </a:rPr>
              <a:t>https://</a:t>
            </a:r>
            <a:r>
              <a:rPr lang="en-CA" b="0" i="0" dirty="0" err="1">
                <a:solidFill>
                  <a:srgbClr val="333333"/>
                </a:solidFill>
                <a:effectLst/>
                <a:latin typeface="EMprint-Regular"/>
              </a:rPr>
              <a:t>www.youtube.com</a:t>
            </a:r>
            <a:r>
              <a:rPr lang="en-CA" b="0" i="0" dirty="0">
                <a:solidFill>
                  <a:srgbClr val="333333"/>
                </a:solidFill>
                <a:effectLst/>
                <a:latin typeface="EMprint-Regular"/>
              </a:rPr>
              <a:t>/</a:t>
            </a:r>
            <a:r>
              <a:rPr lang="en-CA" b="0" i="0" dirty="0" err="1">
                <a:solidFill>
                  <a:srgbClr val="333333"/>
                </a:solidFill>
                <a:effectLst/>
                <a:latin typeface="EMprint-Regular"/>
              </a:rPr>
              <a:t>watch?v</a:t>
            </a:r>
            <a:r>
              <a:rPr lang="en-CA" b="0" i="0" dirty="0">
                <a:solidFill>
                  <a:srgbClr val="333333"/>
                </a:solidFill>
                <a:effectLst/>
                <a:latin typeface="EMprint-Regular"/>
              </a:rPr>
              <a:t>=b1VlsaMdX-Q&amp;t=51s</a:t>
            </a:r>
          </a:p>
          <a:p>
            <a:pPr marL="0" indent="0">
              <a:buNone/>
            </a:pPr>
            <a:endParaRPr lang="en-US" dirty="0"/>
          </a:p>
          <a:p>
            <a:endParaRPr lang="en-US" dirty="0"/>
          </a:p>
          <a:p>
            <a:endParaRPr lang="en-US" dirty="0"/>
          </a:p>
        </p:txBody>
      </p:sp>
      <p:sp>
        <p:nvSpPr>
          <p:cNvPr id="5" name="Title 4">
            <a:extLst>
              <a:ext uri="{FF2B5EF4-FFF2-40B4-BE49-F238E27FC236}">
                <a16:creationId xmlns:a16="http://schemas.microsoft.com/office/drawing/2014/main" id="{EA0D3CB9-A53C-DABC-C5F2-57FC0A234CEE}"/>
              </a:ext>
            </a:extLst>
          </p:cNvPr>
          <p:cNvSpPr>
            <a:spLocks noGrp="1"/>
          </p:cNvSpPr>
          <p:nvPr>
            <p:ph type="title"/>
          </p:nvPr>
        </p:nvSpPr>
        <p:spPr/>
        <p:txBody>
          <a:bodyPr/>
          <a:lstStyle/>
          <a:p>
            <a:r>
              <a:rPr lang="en-US" dirty="0"/>
              <a:t>Offshore Drilling in Guyana</a:t>
            </a:r>
          </a:p>
        </p:txBody>
      </p:sp>
    </p:spTree>
    <p:extLst>
      <p:ext uri="{BB962C8B-B14F-4D97-AF65-F5344CB8AC3E}">
        <p14:creationId xmlns:p14="http://schemas.microsoft.com/office/powerpoint/2010/main" val="3907999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AB7236-E366-2D4C-8AA4-454514AE04FF}"/>
              </a:ext>
            </a:extLst>
          </p:cNvPr>
          <p:cNvPicPr>
            <a:picLocks noChangeAspect="1"/>
          </p:cNvPicPr>
          <p:nvPr/>
        </p:nvPicPr>
        <p:blipFill>
          <a:blip r:embed="rId3"/>
          <a:stretch>
            <a:fillRect/>
          </a:stretch>
        </p:blipFill>
        <p:spPr>
          <a:xfrm>
            <a:off x="6902244" y="177639"/>
            <a:ext cx="5289755" cy="5866351"/>
          </a:xfrm>
          <a:prstGeom prst="rect">
            <a:avLst/>
          </a:prstGeom>
        </p:spPr>
      </p:pic>
      <p:sp>
        <p:nvSpPr>
          <p:cNvPr id="2" name="Title 1">
            <a:extLst>
              <a:ext uri="{FF2B5EF4-FFF2-40B4-BE49-F238E27FC236}">
                <a16:creationId xmlns:a16="http://schemas.microsoft.com/office/drawing/2014/main" id="{504BE798-792F-B54B-8853-77E9B3BD76B3}"/>
              </a:ext>
            </a:extLst>
          </p:cNvPr>
          <p:cNvSpPr>
            <a:spLocks noGrp="1"/>
          </p:cNvSpPr>
          <p:nvPr>
            <p:ph type="title"/>
          </p:nvPr>
        </p:nvSpPr>
        <p:spPr/>
        <p:txBody>
          <a:bodyPr/>
          <a:lstStyle/>
          <a:p>
            <a:r>
              <a:rPr lang="en-US" dirty="0"/>
              <a:t>Auditors Role in Extractive Industries</a:t>
            </a:r>
          </a:p>
        </p:txBody>
      </p:sp>
      <p:sp>
        <p:nvSpPr>
          <p:cNvPr id="4" name="Content Placeholder 3">
            <a:extLst>
              <a:ext uri="{FF2B5EF4-FFF2-40B4-BE49-F238E27FC236}">
                <a16:creationId xmlns:a16="http://schemas.microsoft.com/office/drawing/2014/main" id="{BCBF5110-35AB-384F-81E9-255F168223D2}"/>
              </a:ext>
            </a:extLst>
          </p:cNvPr>
          <p:cNvSpPr>
            <a:spLocks noGrp="1"/>
          </p:cNvSpPr>
          <p:nvPr>
            <p:ph sz="half" idx="2"/>
          </p:nvPr>
        </p:nvSpPr>
        <p:spPr>
          <a:xfrm>
            <a:off x="875526" y="1825625"/>
            <a:ext cx="7781777" cy="4203617"/>
          </a:xfrm>
        </p:spPr>
        <p:txBody>
          <a:bodyPr>
            <a:normAutofit lnSpcReduction="10000"/>
          </a:bodyPr>
          <a:lstStyle/>
          <a:p>
            <a:r>
              <a:rPr lang="en-US" sz="2800" dirty="0"/>
              <a:t>SAIs play an oversight role and promote accountability and transparency</a:t>
            </a:r>
          </a:p>
          <a:p>
            <a:pPr lvl="1"/>
            <a:r>
              <a:rPr lang="en-US" dirty="0"/>
              <a:t>Equally important in EI Sector</a:t>
            </a:r>
          </a:p>
          <a:p>
            <a:r>
              <a:rPr lang="en-US" sz="2800" dirty="0"/>
              <a:t>Mandate of the SAI</a:t>
            </a:r>
          </a:p>
          <a:p>
            <a:pPr lvl="1"/>
            <a:r>
              <a:rPr lang="en-US" dirty="0"/>
              <a:t>Scope of the oversight and type of audit</a:t>
            </a:r>
          </a:p>
          <a:p>
            <a:pPr lvl="1"/>
            <a:r>
              <a:rPr lang="en-US" dirty="0"/>
              <a:t>Statutory obligations</a:t>
            </a:r>
          </a:p>
          <a:p>
            <a:pPr lvl="1"/>
            <a:r>
              <a:rPr lang="en-US" dirty="0"/>
              <a:t>Audit Clauses in PSA</a:t>
            </a:r>
          </a:p>
          <a:p>
            <a:r>
              <a:rPr lang="en-US" dirty="0"/>
              <a:t>SAI role</a:t>
            </a:r>
            <a:endParaRPr lang="en-US" sz="2800" dirty="0"/>
          </a:p>
          <a:p>
            <a:pPr lvl="1"/>
            <a:r>
              <a:rPr lang="en-US" dirty="0"/>
              <a:t>Audit – Financial, Compliance, Performance</a:t>
            </a:r>
          </a:p>
          <a:p>
            <a:pPr lvl="1"/>
            <a:r>
              <a:rPr lang="en-US" dirty="0"/>
              <a:t>Making a difference to the lives of citizens</a:t>
            </a:r>
          </a:p>
          <a:p>
            <a:endParaRPr lang="en-US" dirty="0"/>
          </a:p>
        </p:txBody>
      </p:sp>
    </p:spTree>
    <p:extLst>
      <p:ext uri="{BB962C8B-B14F-4D97-AF65-F5344CB8AC3E}">
        <p14:creationId xmlns:p14="http://schemas.microsoft.com/office/powerpoint/2010/main" val="1121596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EF30E-2AA6-9641-925F-0BA3BB434570}"/>
              </a:ext>
            </a:extLst>
          </p:cNvPr>
          <p:cNvSpPr>
            <a:spLocks noGrp="1"/>
          </p:cNvSpPr>
          <p:nvPr>
            <p:ph type="title"/>
          </p:nvPr>
        </p:nvSpPr>
        <p:spPr/>
        <p:txBody>
          <a:bodyPr/>
          <a:lstStyle/>
          <a:p>
            <a:r>
              <a:rPr lang="en-US" dirty="0"/>
              <a:t>Key Module Objectives</a:t>
            </a:r>
          </a:p>
        </p:txBody>
      </p:sp>
      <p:sp>
        <p:nvSpPr>
          <p:cNvPr id="3" name="Content Placeholder 2">
            <a:extLst>
              <a:ext uri="{FF2B5EF4-FFF2-40B4-BE49-F238E27FC236}">
                <a16:creationId xmlns:a16="http://schemas.microsoft.com/office/drawing/2014/main" id="{0E24DC84-EDA5-734B-AF98-BD1BE02F7AA7}"/>
              </a:ext>
            </a:extLst>
          </p:cNvPr>
          <p:cNvSpPr>
            <a:spLocks noGrp="1"/>
          </p:cNvSpPr>
          <p:nvPr>
            <p:ph sz="half" idx="2"/>
          </p:nvPr>
        </p:nvSpPr>
        <p:spPr/>
        <p:txBody>
          <a:bodyPr/>
          <a:lstStyle/>
          <a:p>
            <a:pPr marL="342900" indent="-342900">
              <a:buFont typeface="Arial" panose="020B0604020202020204" pitchFamily="34" charset="0"/>
              <a:buChar char="•"/>
            </a:pPr>
            <a:r>
              <a:rPr lang="en-US" dirty="0"/>
              <a:t>Get to know us and each other a little</a:t>
            </a:r>
          </a:p>
          <a:p>
            <a:pPr marL="342900" indent="-342900">
              <a:buFont typeface="Arial" panose="020B0604020202020204" pitchFamily="34" charset="0"/>
              <a:buChar char="•"/>
            </a:pPr>
            <a:r>
              <a:rPr lang="en-US" dirty="0"/>
              <a:t>Know a bit more about WGEI and CAAF</a:t>
            </a:r>
          </a:p>
          <a:p>
            <a:pPr marL="342900" indent="-342900">
              <a:buFont typeface="Arial" panose="020B0604020202020204" pitchFamily="34" charset="0"/>
              <a:buChar char="•"/>
            </a:pPr>
            <a:r>
              <a:rPr lang="en-US" dirty="0"/>
              <a:t>Understand the overall course objectives and agenda</a:t>
            </a:r>
          </a:p>
          <a:p>
            <a:pPr marL="342900" indent="-342900">
              <a:buFont typeface="Arial" panose="020B0604020202020204" pitchFamily="34" charset="0"/>
              <a:buChar char="•"/>
            </a:pPr>
            <a:r>
              <a:rPr lang="en-US" dirty="0"/>
              <a:t>Understand the course “ground rules”</a:t>
            </a:r>
          </a:p>
          <a:p>
            <a:endParaRPr lang="en-US" dirty="0"/>
          </a:p>
        </p:txBody>
      </p:sp>
    </p:spTree>
    <p:extLst>
      <p:ext uri="{BB962C8B-B14F-4D97-AF65-F5344CB8AC3E}">
        <p14:creationId xmlns:p14="http://schemas.microsoft.com/office/powerpoint/2010/main" val="4496156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3E0FA-2F54-444D-88C5-916C17D4E654}"/>
              </a:ext>
            </a:extLst>
          </p:cNvPr>
          <p:cNvSpPr>
            <a:spLocks noGrp="1"/>
          </p:cNvSpPr>
          <p:nvPr>
            <p:ph type="title"/>
          </p:nvPr>
        </p:nvSpPr>
        <p:spPr/>
        <p:txBody>
          <a:bodyPr/>
          <a:lstStyle/>
          <a:p>
            <a:r>
              <a:rPr lang="en-US" dirty="0"/>
              <a:t>Auditors Role in Extractive Industries</a:t>
            </a:r>
          </a:p>
        </p:txBody>
      </p:sp>
      <p:sp>
        <p:nvSpPr>
          <p:cNvPr id="4" name="Content Placeholder 3">
            <a:extLst>
              <a:ext uri="{FF2B5EF4-FFF2-40B4-BE49-F238E27FC236}">
                <a16:creationId xmlns:a16="http://schemas.microsoft.com/office/drawing/2014/main" id="{83009E0A-A525-9A49-A601-BBE345948C7C}"/>
              </a:ext>
            </a:extLst>
          </p:cNvPr>
          <p:cNvSpPr>
            <a:spLocks noGrp="1"/>
          </p:cNvSpPr>
          <p:nvPr>
            <p:ph sz="half" idx="2"/>
          </p:nvPr>
        </p:nvSpPr>
        <p:spPr>
          <a:xfrm>
            <a:off x="875526" y="1554163"/>
            <a:ext cx="10478274" cy="4203617"/>
          </a:xfrm>
        </p:spPr>
        <p:txBody>
          <a:bodyPr/>
          <a:lstStyle/>
          <a:p>
            <a:pPr marL="0" indent="0">
              <a:buNone/>
            </a:pPr>
            <a:r>
              <a:rPr lang="en-US" sz="2800" b="1" dirty="0"/>
              <a:t>Example of mandate</a:t>
            </a:r>
            <a:r>
              <a:rPr lang="en-US" sz="2800" dirty="0"/>
              <a:t>:</a:t>
            </a:r>
          </a:p>
          <a:p>
            <a:pPr marL="0" indent="0">
              <a:buNone/>
            </a:pPr>
            <a:r>
              <a:rPr lang="en-US" sz="2800" b="1" i="1" dirty="0"/>
              <a:t>Uganda: </a:t>
            </a:r>
          </a:p>
          <a:p>
            <a:pPr marL="0" indent="0">
              <a:buNone/>
            </a:pPr>
            <a:r>
              <a:rPr lang="en-US" sz="2800" dirty="0"/>
              <a:t>Constitution Article 163:</a:t>
            </a:r>
          </a:p>
          <a:p>
            <a:pPr marL="0" indent="0">
              <a:buNone/>
            </a:pPr>
            <a:r>
              <a:rPr lang="en-US" sz="2800" dirty="0"/>
              <a:t>Public Finance and management Act 2015: Petroleum Fund and Petroleum Revenue Investment  reserve shall be audited in accordance the National Audit Act 2008.</a:t>
            </a:r>
          </a:p>
          <a:p>
            <a:pPr marL="0" indent="0">
              <a:buNone/>
            </a:pPr>
            <a:r>
              <a:rPr lang="en-US" sz="2800" dirty="0"/>
              <a:t>Petroleum Upstream General Regulations Sec 37-Audit of the cost recovery Statement</a:t>
            </a:r>
          </a:p>
          <a:p>
            <a:pPr marL="0" indent="0">
              <a:buNone/>
            </a:pPr>
            <a:endParaRPr lang="en-US" sz="2800" dirty="0"/>
          </a:p>
          <a:p>
            <a:endParaRPr lang="en-US" dirty="0"/>
          </a:p>
        </p:txBody>
      </p:sp>
    </p:spTree>
    <p:extLst>
      <p:ext uri="{BB962C8B-B14F-4D97-AF65-F5344CB8AC3E}">
        <p14:creationId xmlns:p14="http://schemas.microsoft.com/office/powerpoint/2010/main" val="3874463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8F028F-1B1D-F440-B187-E80EBF8DF5F4}"/>
              </a:ext>
            </a:extLst>
          </p:cNvPr>
          <p:cNvSpPr>
            <a:spLocks noGrp="1"/>
          </p:cNvSpPr>
          <p:nvPr>
            <p:ph type="body" sz="quarter" idx="11"/>
          </p:nvPr>
        </p:nvSpPr>
        <p:spPr/>
        <p:txBody>
          <a:bodyPr/>
          <a:lstStyle/>
          <a:p>
            <a:r>
              <a:rPr lang="en-US" dirty="0"/>
              <a:t>5 minutes</a:t>
            </a:r>
          </a:p>
        </p:txBody>
      </p:sp>
      <p:sp>
        <p:nvSpPr>
          <p:cNvPr id="3" name="Content Placeholder 2">
            <a:extLst>
              <a:ext uri="{FF2B5EF4-FFF2-40B4-BE49-F238E27FC236}">
                <a16:creationId xmlns:a16="http://schemas.microsoft.com/office/drawing/2014/main" id="{EC1B3FE3-259F-A144-82A1-673ECA5968BF}"/>
              </a:ext>
            </a:extLst>
          </p:cNvPr>
          <p:cNvSpPr>
            <a:spLocks noGrp="1"/>
          </p:cNvSpPr>
          <p:nvPr>
            <p:ph sz="half" idx="2"/>
          </p:nvPr>
        </p:nvSpPr>
        <p:spPr/>
        <p:txBody>
          <a:bodyPr>
            <a:normAutofit/>
          </a:bodyPr>
          <a:lstStyle/>
          <a:p>
            <a:r>
              <a:rPr lang="en-US" sz="4000" dirty="0"/>
              <a:t>What is AOG’s role? Which documents govern AOG’s roles in the Oil Sector?</a:t>
            </a:r>
          </a:p>
        </p:txBody>
      </p:sp>
      <p:sp>
        <p:nvSpPr>
          <p:cNvPr id="4" name="Title 3">
            <a:extLst>
              <a:ext uri="{FF2B5EF4-FFF2-40B4-BE49-F238E27FC236}">
                <a16:creationId xmlns:a16="http://schemas.microsoft.com/office/drawing/2014/main" id="{6B108221-B6B6-E34B-9B53-AEEC641BA270}"/>
              </a:ext>
            </a:extLst>
          </p:cNvPr>
          <p:cNvSpPr>
            <a:spLocks noGrp="1"/>
          </p:cNvSpPr>
          <p:nvPr>
            <p:ph type="title"/>
          </p:nvPr>
        </p:nvSpPr>
        <p:spPr/>
        <p:txBody>
          <a:bodyPr/>
          <a:lstStyle/>
          <a:p>
            <a:r>
              <a:rPr lang="en-US" dirty="0"/>
              <a:t>Role of Audit Office Guyana</a:t>
            </a:r>
          </a:p>
        </p:txBody>
      </p:sp>
    </p:spTree>
    <p:extLst>
      <p:ext uri="{BB962C8B-B14F-4D97-AF65-F5344CB8AC3E}">
        <p14:creationId xmlns:p14="http://schemas.microsoft.com/office/powerpoint/2010/main" val="22645066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D8754-0383-304A-BE95-6977A0DFC591}"/>
              </a:ext>
            </a:extLst>
          </p:cNvPr>
          <p:cNvSpPr>
            <a:spLocks noGrp="1"/>
          </p:cNvSpPr>
          <p:nvPr>
            <p:ph type="title"/>
          </p:nvPr>
        </p:nvSpPr>
        <p:spPr/>
        <p:txBody>
          <a:bodyPr/>
          <a:lstStyle/>
          <a:p>
            <a:r>
              <a:rPr lang="en-US" sz="4400" dirty="0"/>
              <a:t>Role of Audit Office Guyana in Oil Industry</a:t>
            </a:r>
            <a:endParaRPr lang="en-US" dirty="0"/>
          </a:p>
        </p:txBody>
      </p:sp>
      <p:sp>
        <p:nvSpPr>
          <p:cNvPr id="4" name="Content Placeholder 3">
            <a:extLst>
              <a:ext uri="{FF2B5EF4-FFF2-40B4-BE49-F238E27FC236}">
                <a16:creationId xmlns:a16="http://schemas.microsoft.com/office/drawing/2014/main" id="{D39FCB06-04B1-3447-A762-5A448A10C991}"/>
              </a:ext>
            </a:extLst>
          </p:cNvPr>
          <p:cNvSpPr>
            <a:spLocks noGrp="1"/>
          </p:cNvSpPr>
          <p:nvPr>
            <p:ph sz="half" idx="2"/>
          </p:nvPr>
        </p:nvSpPr>
        <p:spPr>
          <a:xfrm>
            <a:off x="875526" y="1619078"/>
            <a:ext cx="10478274" cy="4203617"/>
          </a:xfrm>
        </p:spPr>
        <p:txBody>
          <a:bodyPr>
            <a:normAutofit fontScale="92500" lnSpcReduction="20000"/>
          </a:bodyPr>
          <a:lstStyle/>
          <a:p>
            <a:pPr marL="0" indent="0">
              <a:buNone/>
            </a:pPr>
            <a:r>
              <a:rPr lang="en-US" sz="2800" b="1" dirty="0"/>
              <a:t>OAG Mandate in Guyana</a:t>
            </a:r>
            <a:endParaRPr lang="en-US" sz="2800" dirty="0"/>
          </a:p>
          <a:p>
            <a:pPr marL="514350" indent="-514350">
              <a:buFont typeface="+mj-lt"/>
              <a:buAutoNum type="arabicPeriod"/>
            </a:pPr>
            <a:r>
              <a:rPr lang="en-US" sz="2800" dirty="0"/>
              <a:t>FMA Act and Audit Act </a:t>
            </a:r>
          </a:p>
          <a:p>
            <a:pPr marL="514350" indent="-514350">
              <a:buFont typeface="+mj-lt"/>
              <a:buAutoNum type="arabicPeriod"/>
            </a:pPr>
            <a:r>
              <a:rPr lang="en-US" sz="2800" dirty="0"/>
              <a:t>PSA (Article 23.2 &amp; 23.3)-The minister has the right to audit the accounting records of the contractor and nothing in the article shall be construed as limiting the right of the Government or any officer of Government pursuant to any statutory power to audit or cause to be audited the books of the contractor.</a:t>
            </a:r>
          </a:p>
          <a:p>
            <a:pPr marL="514350" indent="-514350">
              <a:buFont typeface="+mj-lt"/>
              <a:buAutoNum type="arabicPeriod"/>
            </a:pPr>
            <a:r>
              <a:rPr lang="en-US" sz="2800" dirty="0"/>
              <a:t>Natural Resource fund Act: Article 40- </a:t>
            </a:r>
            <a:r>
              <a:rPr lang="en-US" dirty="0"/>
              <a:t>An external audit of the accounts, records and other documents relating to the Fun shall be undertaken annually by the Auditor General who may engage an internationally </a:t>
            </a:r>
            <a:r>
              <a:rPr lang="en-US" dirty="0" err="1"/>
              <a:t>recognised</a:t>
            </a:r>
            <a:r>
              <a:rPr lang="en-US" dirty="0"/>
              <a:t> auditing firm to assist in the discharge of its external audit function.</a:t>
            </a:r>
          </a:p>
          <a:p>
            <a:endParaRPr lang="en-US" dirty="0"/>
          </a:p>
        </p:txBody>
      </p:sp>
    </p:spTree>
    <p:extLst>
      <p:ext uri="{BB962C8B-B14F-4D97-AF65-F5344CB8AC3E}">
        <p14:creationId xmlns:p14="http://schemas.microsoft.com/office/powerpoint/2010/main" val="5832554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8336033-3DAE-0D4C-9C86-FA744605974C}"/>
              </a:ext>
            </a:extLst>
          </p:cNvPr>
          <p:cNvSpPr>
            <a:spLocks noGrp="1"/>
          </p:cNvSpPr>
          <p:nvPr>
            <p:ph type="title"/>
          </p:nvPr>
        </p:nvSpPr>
        <p:spPr>
          <a:xfrm>
            <a:off x="838200" y="365125"/>
            <a:ext cx="11049000" cy="1325563"/>
          </a:xfrm>
        </p:spPr>
        <p:txBody>
          <a:bodyPr>
            <a:normAutofit/>
          </a:bodyPr>
          <a:lstStyle/>
          <a:p>
            <a:r>
              <a:rPr lang="en-US" dirty="0"/>
              <a:t>Key challenges facing SAIs in auditing EIs</a:t>
            </a:r>
          </a:p>
        </p:txBody>
      </p:sp>
      <p:sp>
        <p:nvSpPr>
          <p:cNvPr id="6" name="Content Placeholder 5"/>
          <p:cNvSpPr>
            <a:spLocks noGrp="1"/>
          </p:cNvSpPr>
          <p:nvPr>
            <p:ph sz="half" idx="2"/>
          </p:nvPr>
        </p:nvSpPr>
        <p:spPr>
          <a:xfrm>
            <a:off x="875526" y="1690688"/>
            <a:ext cx="10478274" cy="4203617"/>
          </a:xfrm>
        </p:spPr>
        <p:txBody>
          <a:bodyPr>
            <a:normAutofit lnSpcReduction="10000"/>
          </a:bodyPr>
          <a:lstStyle/>
          <a:p>
            <a:pPr marL="457200" indent="-457200">
              <a:buFont typeface="Arial" panose="020B0604020202020204" pitchFamily="34" charset="0"/>
              <a:buChar char="•"/>
            </a:pPr>
            <a:r>
              <a:rPr lang="en-US" dirty="0"/>
              <a:t>Technical Capacity</a:t>
            </a:r>
          </a:p>
          <a:p>
            <a:pPr marL="914400" lvl="1" indent="-457200"/>
            <a:r>
              <a:rPr lang="en-US" dirty="0"/>
              <a:t>Technical complexity of the industry  </a:t>
            </a:r>
            <a:r>
              <a:rPr lang="en-US" dirty="0" err="1"/>
              <a:t>e.g</a:t>
            </a:r>
            <a:r>
              <a:rPr lang="en-US" dirty="0"/>
              <a:t> organization set up </a:t>
            </a:r>
          </a:p>
          <a:p>
            <a:pPr marL="457200" indent="-457200">
              <a:buFont typeface="Arial" panose="020B0604020202020204" pitchFamily="34" charset="0"/>
              <a:buChar char="•"/>
            </a:pPr>
            <a:r>
              <a:rPr lang="en-US" dirty="0"/>
              <a:t>Ambiguities in governing laws, policies, regulations or agreement</a:t>
            </a:r>
          </a:p>
          <a:p>
            <a:pPr marL="914400" lvl="1" indent="-457200"/>
            <a:r>
              <a:rPr lang="en-US" dirty="0"/>
              <a:t> </a:t>
            </a:r>
            <a:r>
              <a:rPr lang="en-US" dirty="0" err="1"/>
              <a:t>e.g</a:t>
            </a:r>
            <a:r>
              <a:rPr lang="en-US" dirty="0"/>
              <a:t> subjective clauses (necessary, economical and appropriate)</a:t>
            </a:r>
          </a:p>
          <a:p>
            <a:pPr marL="457200" indent="-457200">
              <a:buFont typeface="Arial" panose="020B0604020202020204" pitchFamily="34" charset="0"/>
              <a:buChar char="•"/>
            </a:pPr>
            <a:r>
              <a:rPr lang="en-US" dirty="0"/>
              <a:t>Contradicting regulations</a:t>
            </a:r>
          </a:p>
          <a:p>
            <a:pPr marL="457200" indent="-457200">
              <a:buFont typeface="Arial" panose="020B0604020202020204" pitchFamily="34" charset="0"/>
              <a:buChar char="•"/>
            </a:pPr>
            <a:r>
              <a:rPr lang="en-US" dirty="0"/>
              <a:t>Confidentiality clauses</a:t>
            </a:r>
          </a:p>
          <a:p>
            <a:pPr marL="457200" indent="-457200">
              <a:buFont typeface="Arial" panose="020B0604020202020204" pitchFamily="34" charset="0"/>
              <a:buChar char="•"/>
            </a:pPr>
            <a:r>
              <a:rPr lang="en-US" dirty="0"/>
              <a:t>Loss of skilled staff to the International Oil Companies</a:t>
            </a:r>
          </a:p>
          <a:p>
            <a:pPr marL="457200" indent="-457200">
              <a:buFont typeface="Arial" panose="020B0604020202020204" pitchFamily="34" charset="0"/>
              <a:buChar char="•"/>
            </a:pPr>
            <a:r>
              <a:rPr lang="en-US" dirty="0"/>
              <a:t>Lengthy audit cycle(back &amp; forth verification &amp; consultations)</a:t>
            </a:r>
          </a:p>
          <a:p>
            <a:pPr marL="457200" indent="-457200">
              <a:buFont typeface="Arial" panose="020B0604020202020204" pitchFamily="34" charset="0"/>
              <a:buChar char="•"/>
            </a:pPr>
            <a:r>
              <a:rPr lang="en-US" dirty="0"/>
              <a:t>Variations in systems between IOCs and Government</a:t>
            </a:r>
          </a:p>
          <a:p>
            <a:pPr marL="457200" indent="-4572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1759303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title"/>
          </p:nvPr>
        </p:nvSpPr>
        <p:spPr>
          <a:xfrm>
            <a:off x="838200" y="365125"/>
            <a:ext cx="10515600" cy="1325563"/>
          </a:xfrm>
        </p:spPr>
        <p:txBody>
          <a:bodyPr anchor="ctr">
            <a:normAutofit/>
          </a:bodyPr>
          <a:lstStyle/>
          <a:p>
            <a:r>
              <a:rPr lang="en-US"/>
              <a:t>Enablers/solutions to the challenges</a:t>
            </a:r>
          </a:p>
        </p:txBody>
      </p:sp>
      <p:sp>
        <p:nvSpPr>
          <p:cNvPr id="18" name="Text Placeholder 17"/>
          <p:cNvSpPr>
            <a:spLocks noGrp="1"/>
          </p:cNvSpPr>
          <p:nvPr>
            <p:ph sz="half" idx="1"/>
          </p:nvPr>
        </p:nvSpPr>
        <p:spPr>
          <a:xfrm>
            <a:off x="838199" y="1825625"/>
            <a:ext cx="5648325" cy="4203617"/>
          </a:xfrm>
        </p:spPr>
        <p:txBody>
          <a:bodyPr>
            <a:normAutofit/>
          </a:bodyPr>
          <a:lstStyle/>
          <a:p>
            <a:pPr marL="171450" indent="-171450">
              <a:buFont typeface="Arial" panose="020B0604020202020204" pitchFamily="34" charset="0"/>
              <a:buChar char="•"/>
            </a:pPr>
            <a:r>
              <a:rPr lang="en-US" dirty="0"/>
              <a:t>Staff skilling, competencies and retention </a:t>
            </a:r>
          </a:p>
          <a:p>
            <a:pPr marL="171450" indent="-171450">
              <a:buFont typeface="Arial" panose="020B0604020202020204" pitchFamily="34" charset="0"/>
              <a:buChar char="•"/>
            </a:pPr>
            <a:r>
              <a:rPr lang="en-US" dirty="0"/>
              <a:t> Sharing experiences and collaborating with other SAIs</a:t>
            </a:r>
          </a:p>
          <a:p>
            <a:pPr marL="171450" indent="-171450">
              <a:buFont typeface="Arial" panose="020B0604020202020204" pitchFamily="34" charset="0"/>
              <a:buChar char="•"/>
            </a:pPr>
            <a:r>
              <a:rPr lang="en-US" dirty="0"/>
              <a:t> Collaboration with other government institutions</a:t>
            </a:r>
          </a:p>
          <a:p>
            <a:pPr marL="171450" indent="-171450">
              <a:buFont typeface="Arial" panose="020B0604020202020204" pitchFamily="34" charset="0"/>
              <a:buChar char="•"/>
            </a:pPr>
            <a:r>
              <a:rPr lang="en-US" dirty="0"/>
              <a:t>Strategic plans for audit of the sector </a:t>
            </a:r>
            <a:r>
              <a:rPr lang="en-US" dirty="0" err="1"/>
              <a:t>e.g</a:t>
            </a:r>
            <a:r>
              <a:rPr lang="en-US" dirty="0"/>
              <a:t> SAI Uganda EI audit strategic sector plan.</a:t>
            </a:r>
          </a:p>
          <a:p>
            <a:endParaRPr lang="en-US" dirty="0"/>
          </a:p>
        </p:txBody>
      </p:sp>
      <p:pic>
        <p:nvPicPr>
          <p:cNvPr id="2" name="Picture Placeholder 1" descr="Two people looking at a computer&#10;&#10;Description automatically generated with medium confidenc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79388" y="1825625"/>
            <a:ext cx="4167223" cy="4203617"/>
          </a:xfrm>
          <a:noFill/>
        </p:spPr>
      </p:pic>
    </p:spTree>
    <p:extLst>
      <p:ext uri="{BB962C8B-B14F-4D97-AF65-F5344CB8AC3E}">
        <p14:creationId xmlns:p14="http://schemas.microsoft.com/office/powerpoint/2010/main" val="28000686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60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6615155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b="0" dirty="0">
                <a:latin typeface="+mn-lt"/>
              </a:rPr>
              <a:t>Module 3 – Seven Key Stages in the Value Chain</a:t>
            </a:r>
          </a:p>
        </p:txBody>
      </p:sp>
      <p:sp>
        <p:nvSpPr>
          <p:cNvPr id="4" name="Subtitle 3"/>
          <p:cNvSpPr>
            <a:spLocks noGrp="1"/>
          </p:cNvSpPr>
          <p:nvPr>
            <p:ph type="body" idx="1"/>
          </p:nvPr>
        </p:nvSpPr>
        <p:spPr/>
        <p:txBody>
          <a:bodyPr>
            <a:normAutofit/>
          </a:bodyPr>
          <a:lstStyle/>
          <a:p>
            <a:r>
              <a:rPr lang="en-GB" dirty="0"/>
              <a:t>Juliet </a:t>
            </a:r>
            <a:r>
              <a:rPr lang="en-GB" dirty="0" err="1"/>
              <a:t>Mutesi</a:t>
            </a:r>
            <a:r>
              <a:rPr lang="en-GB" dirty="0"/>
              <a:t> &amp; Pauline Nyaga</a:t>
            </a:r>
          </a:p>
        </p:txBody>
      </p:sp>
    </p:spTree>
    <p:extLst>
      <p:ext uri="{BB962C8B-B14F-4D97-AF65-F5344CB8AC3E}">
        <p14:creationId xmlns:p14="http://schemas.microsoft.com/office/powerpoint/2010/main" val="767378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r>
              <a:rPr lang="en-US" dirty="0">
                <a:latin typeface="Tahoma" panose="020B0604030504040204" pitchFamily="34" charset="0"/>
                <a:ea typeface="Tahoma" panose="020B0604030504040204" pitchFamily="34" charset="0"/>
                <a:cs typeface="Tahoma" panose="020B0604030504040204" pitchFamily="34" charset="0"/>
              </a:rPr>
              <a:t>Participants will understand the value chain concept as:</a:t>
            </a:r>
          </a:p>
          <a:p>
            <a:pPr marL="457200" indent="-45720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A way of describing the stages by which the full value of a product is managed and ultimately realized</a:t>
            </a:r>
            <a:r>
              <a:rPr lang="en-US" dirty="0"/>
              <a:t> </a:t>
            </a:r>
          </a:p>
          <a:p>
            <a:pPr marL="457200" indent="-45720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A way to help to identify activities  to focus on</a:t>
            </a:r>
            <a:endParaRPr lang="en-US" dirty="0"/>
          </a:p>
        </p:txBody>
      </p:sp>
      <p:sp>
        <p:nvSpPr>
          <p:cNvPr id="15" name="Text Placeholder 14"/>
          <p:cNvSpPr>
            <a:spLocks noGrp="1"/>
          </p:cNvSpPr>
          <p:nvPr>
            <p:ph type="body" sz="quarter" idx="14"/>
          </p:nvPr>
        </p:nvSpPr>
        <p:spPr/>
        <p:txBody>
          <a:bodyPr>
            <a:noAutofit/>
          </a:bodyPr>
          <a:lstStyle/>
          <a:p>
            <a:r>
              <a:rPr lang="en-US" sz="6000" dirty="0"/>
              <a:t>Module 3</a:t>
            </a:r>
          </a:p>
        </p:txBody>
      </p:sp>
      <p:sp>
        <p:nvSpPr>
          <p:cNvPr id="7" name="Text Placeholder 3">
            <a:extLst>
              <a:ext uri="{FF2B5EF4-FFF2-40B4-BE49-F238E27FC236}">
                <a16:creationId xmlns:a16="http://schemas.microsoft.com/office/drawing/2014/main" id="{E58757F7-C6A6-B744-AE4B-908402730298}"/>
              </a:ext>
            </a:extLst>
          </p:cNvPr>
          <p:cNvSpPr>
            <a:spLocks noGrp="1"/>
          </p:cNvSpPr>
          <p:nvPr>
            <p:ph type="body" sz="quarter" idx="15"/>
          </p:nvPr>
        </p:nvSpPr>
        <p:spPr>
          <a:xfrm>
            <a:off x="479626" y="2628365"/>
            <a:ext cx="3420382" cy="1457860"/>
          </a:xfrm>
        </p:spPr>
        <p:txBody>
          <a:bodyPr>
            <a:normAutofit/>
          </a:bodyPr>
          <a:lstStyle/>
          <a:p>
            <a:r>
              <a:rPr lang="en-US" dirty="0"/>
              <a:t>Learning Objectives</a:t>
            </a:r>
          </a:p>
        </p:txBody>
      </p:sp>
    </p:spTree>
    <p:extLst>
      <p:ext uri="{BB962C8B-B14F-4D97-AF65-F5344CB8AC3E}">
        <p14:creationId xmlns:p14="http://schemas.microsoft.com/office/powerpoint/2010/main" val="18817935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75C5E-74E1-854B-9D8C-B29199E1838A}"/>
              </a:ext>
            </a:extLst>
          </p:cNvPr>
          <p:cNvSpPr>
            <a:spLocks noGrp="1"/>
          </p:cNvSpPr>
          <p:nvPr>
            <p:ph type="title"/>
          </p:nvPr>
        </p:nvSpPr>
        <p:spPr/>
        <p:txBody>
          <a:bodyPr/>
          <a:lstStyle/>
          <a:p>
            <a:r>
              <a:rPr lang="en-US" dirty="0"/>
              <a:t>Importance of  EI Value Chain to Auditors </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5" name="Content Placeholder 4">
            <a:extLst>
              <a:ext uri="{FF2B5EF4-FFF2-40B4-BE49-F238E27FC236}">
                <a16:creationId xmlns:a16="http://schemas.microsoft.com/office/drawing/2014/main" id="{E449D7B4-07A7-6248-B2ED-34C8D90E1055}"/>
              </a:ext>
            </a:extLst>
          </p:cNvPr>
          <p:cNvSpPr>
            <a:spLocks noGrp="1"/>
          </p:cNvSpPr>
          <p:nvPr>
            <p:ph sz="half" idx="2"/>
          </p:nvPr>
        </p:nvSpPr>
        <p:spPr>
          <a:xfrm>
            <a:off x="838200" y="1566563"/>
            <a:ext cx="10478274" cy="4203617"/>
          </a:xfrm>
        </p:spPr>
        <p:txBody>
          <a:bodyPr>
            <a:normAutofit/>
          </a:bodyPr>
          <a:lstStyle/>
          <a:p>
            <a:pPr marL="0" indent="0">
              <a:buNone/>
            </a:pPr>
            <a:r>
              <a:rPr lang="nb-NO" sz="2800" dirty="0" err="1"/>
              <a:t>Focuses</a:t>
            </a:r>
            <a:r>
              <a:rPr lang="nb-NO" sz="2800" dirty="0"/>
              <a:t> </a:t>
            </a:r>
            <a:r>
              <a:rPr lang="nb-NO" sz="2800" dirty="0" err="1"/>
              <a:t>on</a:t>
            </a:r>
            <a:r>
              <a:rPr lang="nb-NO" sz="2800" dirty="0"/>
              <a:t> </a:t>
            </a:r>
            <a:r>
              <a:rPr lang="nb-NO" sz="2800" dirty="0" err="1"/>
              <a:t>the</a:t>
            </a:r>
            <a:r>
              <a:rPr lang="nb-NO" sz="2800" dirty="0"/>
              <a:t> </a:t>
            </a:r>
            <a:r>
              <a:rPr lang="nb-NO" sz="2800" dirty="0" err="1"/>
              <a:t>government’s</a:t>
            </a:r>
            <a:r>
              <a:rPr lang="nb-NO" sz="2800" dirty="0"/>
              <a:t> </a:t>
            </a:r>
            <a:r>
              <a:rPr lang="nb-NO" sz="2800" dirty="0" err="1"/>
              <a:t>role</a:t>
            </a:r>
            <a:r>
              <a:rPr lang="nb-NO" sz="2800" dirty="0"/>
              <a:t> and stakeholders </a:t>
            </a:r>
            <a:r>
              <a:rPr lang="nb-NO" sz="2800" dirty="0" err="1"/>
              <a:t>involved</a:t>
            </a:r>
            <a:r>
              <a:rPr lang="nb-NO" sz="2800" dirty="0"/>
              <a:t> in </a:t>
            </a:r>
            <a:r>
              <a:rPr lang="nb-NO" sz="2800" dirty="0" err="1"/>
              <a:t>the</a:t>
            </a:r>
            <a:r>
              <a:rPr lang="nb-NO" sz="2800" dirty="0"/>
              <a:t> </a:t>
            </a:r>
            <a:r>
              <a:rPr lang="en-US" sz="2800" dirty="0"/>
              <a:t>EI</a:t>
            </a:r>
            <a:endParaRPr lang="en-US" sz="2800" dirty="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dirty="0">
                <a:ea typeface="Tahoma" panose="020B0604030504040204" pitchFamily="34" charset="0"/>
                <a:cs typeface="Tahoma" panose="020B0604030504040204" pitchFamily="34" charset="0"/>
              </a:rPr>
              <a:t>U</a:t>
            </a:r>
            <a:r>
              <a:rPr lang="en-US" sz="2800" dirty="0">
                <a:ea typeface="Tahoma" panose="020B0604030504040204" pitchFamily="34" charset="0"/>
                <a:cs typeface="Tahoma" panose="020B0604030504040204" pitchFamily="34" charset="0"/>
              </a:rPr>
              <a:t>nderstand  7 key stages </a:t>
            </a:r>
          </a:p>
          <a:p>
            <a:pPr marL="457200" indent="-457200">
              <a:buFont typeface="Arial" panose="020B0604020202020204" pitchFamily="34" charset="0"/>
              <a:buChar char="•"/>
            </a:pPr>
            <a:r>
              <a:rPr lang="en-US" sz="2800" dirty="0">
                <a:ea typeface="Tahoma" panose="020B0604030504040204" pitchFamily="34" charset="0"/>
                <a:cs typeface="Tahoma" panose="020B0604030504040204" pitchFamily="34" charset="0"/>
              </a:rPr>
              <a:t>Be able to identify potential risks at each stage</a:t>
            </a:r>
          </a:p>
          <a:p>
            <a:pPr marL="457200" indent="-457200">
              <a:buFont typeface="Arial" panose="020B0604020202020204" pitchFamily="34" charset="0"/>
              <a:buChar char="•"/>
            </a:pPr>
            <a:r>
              <a:rPr lang="en-US" sz="2800" dirty="0">
                <a:ea typeface="Tahoma" panose="020B0604030504040204" pitchFamily="34" charset="0"/>
                <a:cs typeface="Tahoma" panose="020B0604030504040204" pitchFamily="34" charset="0"/>
              </a:rPr>
              <a:t>Develop audit considerations to address the risks</a:t>
            </a:r>
          </a:p>
          <a:p>
            <a:pPr marL="457200" indent="-457200">
              <a:buFont typeface="Arial" panose="020B0604020202020204" pitchFamily="34" charset="0"/>
              <a:buChar char="•"/>
            </a:pPr>
            <a:r>
              <a:rPr lang="en-US" sz="2800" dirty="0">
                <a:ea typeface="Tahoma" panose="020B0604030504040204" pitchFamily="34" charset="0"/>
                <a:cs typeface="Tahoma" panose="020B0604030504040204" pitchFamily="34" charset="0"/>
              </a:rPr>
              <a:t>Ultimately contribute to improving accountability and transparency in the sector</a:t>
            </a:r>
            <a:endParaRPr lang="en-GB" sz="2800" dirty="0"/>
          </a:p>
          <a:p>
            <a:endParaRPr lang="en-US" dirty="0"/>
          </a:p>
        </p:txBody>
      </p:sp>
    </p:spTree>
    <p:extLst>
      <p:ext uri="{BB962C8B-B14F-4D97-AF65-F5344CB8AC3E}">
        <p14:creationId xmlns:p14="http://schemas.microsoft.com/office/powerpoint/2010/main" val="2903528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0F24B-05BD-F743-8C9A-4B92A92F3A06}"/>
              </a:ext>
            </a:extLst>
          </p:cNvPr>
          <p:cNvSpPr>
            <a:spLocks noGrp="1"/>
          </p:cNvSpPr>
          <p:nvPr>
            <p:ph type="title"/>
          </p:nvPr>
        </p:nvSpPr>
        <p:spPr>
          <a:xfrm>
            <a:off x="754068" y="79131"/>
            <a:ext cx="10515600" cy="1325563"/>
          </a:xfrm>
        </p:spPr>
        <p:txBody>
          <a:bodyPr/>
          <a:lstStyle/>
          <a:p>
            <a:r>
              <a:rPr lang="en-US" dirty="0"/>
              <a:t>7 Key Stages in the value chain  </a:t>
            </a:r>
          </a:p>
        </p:txBody>
      </p:sp>
      <p:sp>
        <p:nvSpPr>
          <p:cNvPr id="26" name="Text Placeholder 25"/>
          <p:cNvSpPr>
            <a:spLocks noGrp="1"/>
          </p:cNvSpPr>
          <p:nvPr>
            <p:ph sz="half" idx="2"/>
          </p:nvPr>
        </p:nvSpPr>
        <p:spPr/>
        <p:txBody>
          <a:bodyPr/>
          <a:lstStyle/>
          <a:p>
            <a:r>
              <a:rPr lang="en-US" dirty="0"/>
              <a:t>AFROSAI-E’s EI Value Chain </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8" name="Content Placeholder 3">
            <a:extLst>
              <a:ext uri="{FF2B5EF4-FFF2-40B4-BE49-F238E27FC236}">
                <a16:creationId xmlns:a16="http://schemas.microsoft.com/office/drawing/2014/main" id="{5A3F0675-50B4-448A-8BE1-2E752746C308}"/>
              </a:ext>
            </a:extLst>
          </p:cNvPr>
          <p:cNvPicPr>
            <a:picLocks noChangeAspect="1"/>
          </p:cNvPicPr>
          <p:nvPr/>
        </p:nvPicPr>
        <p:blipFill>
          <a:blip r:embed="rId3"/>
          <a:stretch>
            <a:fillRect/>
          </a:stretch>
        </p:blipFill>
        <p:spPr bwMode="auto">
          <a:xfrm>
            <a:off x="95693" y="993531"/>
            <a:ext cx="11603638" cy="487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863B4DC-FFAA-B84D-9510-170C4C75428C}"/>
              </a:ext>
            </a:extLst>
          </p:cNvPr>
          <p:cNvSpPr txBox="1"/>
          <p:nvPr/>
        </p:nvSpPr>
        <p:spPr>
          <a:xfrm>
            <a:off x="275603" y="5744712"/>
            <a:ext cx="10428624" cy="369332"/>
          </a:xfrm>
          <a:prstGeom prst="rect">
            <a:avLst/>
          </a:prstGeom>
          <a:noFill/>
        </p:spPr>
        <p:txBody>
          <a:bodyPr wrap="none" rtlCol="0">
            <a:spAutoFit/>
          </a:bodyPr>
          <a:lstStyle/>
          <a:p>
            <a:r>
              <a:rPr lang="en-US" dirty="0"/>
              <a:t>Source: https://</a:t>
            </a:r>
            <a:r>
              <a:rPr lang="en-US" dirty="0" err="1"/>
              <a:t>afrosai-e.org.za</a:t>
            </a:r>
            <a:r>
              <a:rPr lang="en-US" dirty="0"/>
              <a:t>/wp-content/uploads/2019/10/Extractive-Industries-Guideline-2019_Final.pdf</a:t>
            </a:r>
          </a:p>
        </p:txBody>
      </p:sp>
    </p:spTree>
    <p:extLst>
      <p:ext uri="{BB962C8B-B14F-4D97-AF65-F5344CB8AC3E}">
        <p14:creationId xmlns:p14="http://schemas.microsoft.com/office/powerpoint/2010/main" val="3715721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2C27-39B1-EF48-B5FA-69CEABF35AE3}"/>
              </a:ext>
            </a:extLst>
          </p:cNvPr>
          <p:cNvSpPr>
            <a:spLocks noGrp="1"/>
          </p:cNvSpPr>
          <p:nvPr>
            <p:ph type="title"/>
          </p:nvPr>
        </p:nvSpPr>
        <p:spPr>
          <a:xfrm>
            <a:off x="838199" y="141841"/>
            <a:ext cx="11219481" cy="1325563"/>
          </a:xfrm>
        </p:spPr>
        <p:txBody>
          <a:bodyPr/>
          <a:lstStyle/>
          <a:p>
            <a:r>
              <a:rPr lang="en-US" dirty="0"/>
              <a:t>Working Group on Extractive Industries (WGEI)</a:t>
            </a:r>
          </a:p>
        </p:txBody>
      </p:sp>
      <p:sp>
        <p:nvSpPr>
          <p:cNvPr id="3" name="Content Placeholder 2">
            <a:extLst>
              <a:ext uri="{FF2B5EF4-FFF2-40B4-BE49-F238E27FC236}">
                <a16:creationId xmlns:a16="http://schemas.microsoft.com/office/drawing/2014/main" id="{5C734CEC-7C90-4B45-AA5E-A7CF72CE5CDA}"/>
              </a:ext>
            </a:extLst>
          </p:cNvPr>
          <p:cNvSpPr>
            <a:spLocks noGrp="1"/>
          </p:cNvSpPr>
          <p:nvPr>
            <p:ph sz="half" idx="2"/>
          </p:nvPr>
        </p:nvSpPr>
        <p:spPr>
          <a:xfrm>
            <a:off x="838199" y="1213033"/>
            <a:ext cx="11073667" cy="5130986"/>
          </a:xfrm>
        </p:spPr>
        <p:txBody>
          <a:bodyPr>
            <a:normAutofit lnSpcReduction="10000"/>
          </a:bodyPr>
          <a:lstStyle/>
          <a:p>
            <a:r>
              <a:rPr lang="en-US" dirty="0">
                <a:latin typeface="Calibri" panose="020F0502020204030204" pitchFamily="34" charset="0"/>
                <a:ea typeface="Calibri" panose="020F0502020204030204" pitchFamily="34" charset="0"/>
                <a:cs typeface="Times New Roman" panose="02020603050405020304" pitchFamily="18" charset="0"/>
              </a:rPr>
              <a:t>Established in 2013 under INTOSAI goal 3, knowledge sharing committee</a:t>
            </a:r>
          </a:p>
          <a:p>
            <a:r>
              <a:rPr lang="en-US" dirty="0">
                <a:latin typeface="Calibri" panose="020F0502020204030204" pitchFamily="34" charset="0"/>
                <a:ea typeface="Calibri" panose="020F0502020204030204" pitchFamily="34" charset="0"/>
                <a:cs typeface="Times New Roman" panose="02020603050405020304" pitchFamily="18" charset="0"/>
              </a:rPr>
              <a:t>Aim is to promote the audit of extractive industries within the INTOSAI community in order to promote good governance and achievement of the Sustainable Development Goals</a:t>
            </a:r>
          </a:p>
          <a:p>
            <a:r>
              <a:rPr lang="en-US" dirty="0">
                <a:latin typeface="Calibri" panose="020F0502020204030204" pitchFamily="34" charset="0"/>
                <a:ea typeface="Calibri" panose="020F0502020204030204" pitchFamily="34" charset="0"/>
                <a:cs typeface="Times New Roman" panose="02020603050405020304" pitchFamily="18" charset="0"/>
              </a:rPr>
              <a:t>OAG Uganda is the current chair and reports to the WGEI steering committee</a:t>
            </a:r>
          </a:p>
          <a:p>
            <a:r>
              <a:rPr lang="en-US" dirty="0">
                <a:latin typeface="Calibri" panose="020F0502020204030204" pitchFamily="34" charset="0"/>
                <a:ea typeface="Calibri" panose="020F0502020204030204" pitchFamily="34" charset="0"/>
                <a:cs typeface="Times New Roman" panose="02020603050405020304" pitchFamily="18" charset="0"/>
              </a:rPr>
              <a:t>45 SAI members </a:t>
            </a:r>
          </a:p>
          <a:p>
            <a:r>
              <a:rPr lang="en-US" dirty="0">
                <a:latin typeface="Calibri" panose="020F0502020204030204" pitchFamily="34" charset="0"/>
                <a:ea typeface="Calibri" panose="020F0502020204030204" pitchFamily="34" charset="0"/>
                <a:cs typeface="Times New Roman" panose="02020603050405020304" pitchFamily="18" charset="0"/>
              </a:rPr>
              <a:t>Scope includes oil and gas and solid minerals</a:t>
            </a:r>
          </a:p>
          <a:p>
            <a:r>
              <a:rPr lang="en-US" dirty="0">
                <a:latin typeface="Calibri" panose="020F0502020204030204" pitchFamily="34" charset="0"/>
                <a:ea typeface="Calibri" panose="020F0502020204030204" pitchFamily="34" charset="0"/>
                <a:cs typeface="Times New Roman" panose="02020603050405020304" pitchFamily="18" charset="0"/>
              </a:rPr>
              <a:t>Tasks </a:t>
            </a:r>
          </a:p>
          <a:p>
            <a:pPr lvl="1"/>
            <a:r>
              <a:rPr lang="en-US" sz="2800" dirty="0">
                <a:latin typeface="Calibri" panose="020F0502020204030204" pitchFamily="34" charset="0"/>
                <a:ea typeface="Calibri" panose="020F0502020204030204" pitchFamily="34" charset="0"/>
                <a:cs typeface="Times New Roman" panose="02020603050405020304" pitchFamily="18" charset="0"/>
              </a:rPr>
              <a:t>Exchange and networking (Between SAIs, SAIs &amp; External Actors)</a:t>
            </a:r>
          </a:p>
          <a:p>
            <a:pPr lvl="1"/>
            <a:r>
              <a:rPr lang="en-US" sz="2800" dirty="0">
                <a:latin typeface="Calibri" panose="020F0502020204030204" pitchFamily="34" charset="0"/>
                <a:ea typeface="Calibri" panose="020F0502020204030204" pitchFamily="34" charset="0"/>
                <a:cs typeface="Times New Roman" panose="02020603050405020304" pitchFamily="18" charset="0"/>
              </a:rPr>
              <a:t>Sharing of resources and tools</a:t>
            </a:r>
          </a:p>
          <a:p>
            <a:pPr lvl="1"/>
            <a:r>
              <a:rPr lang="en-US" sz="2800" dirty="0">
                <a:latin typeface="Calibri" panose="020F0502020204030204" pitchFamily="34" charset="0"/>
                <a:ea typeface="Calibri" panose="020F0502020204030204" pitchFamily="34" charset="0"/>
                <a:cs typeface="Times New Roman" panose="02020603050405020304" pitchFamily="18" charset="0"/>
              </a:rPr>
              <a:t>Training, research and development</a:t>
            </a:r>
            <a:endParaRPr lang="en-US" sz="2800" dirty="0">
              <a:highlight>
                <a:srgbClr val="FFFF00"/>
              </a:highlight>
            </a:endParaRPr>
          </a:p>
        </p:txBody>
      </p:sp>
    </p:spTree>
    <p:extLst>
      <p:ext uri="{BB962C8B-B14F-4D97-AF65-F5344CB8AC3E}">
        <p14:creationId xmlns:p14="http://schemas.microsoft.com/office/powerpoint/2010/main" val="39032277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3E1711-583F-9E49-AA67-3C63D1217972}"/>
              </a:ext>
            </a:extLst>
          </p:cNvPr>
          <p:cNvSpPr>
            <a:spLocks noGrp="1"/>
          </p:cNvSpPr>
          <p:nvPr>
            <p:ph idx="1"/>
          </p:nvPr>
        </p:nvSpPr>
        <p:spPr/>
        <p:txBody>
          <a:bodyPr>
            <a:normAutofit/>
          </a:bodyPr>
          <a:lstStyle/>
          <a:p>
            <a:r>
              <a:rPr lang="en-US" sz="4000" dirty="0"/>
              <a:t>Government is responsible for establishing a proper legal framework building on international best practice</a:t>
            </a:r>
          </a:p>
          <a:p>
            <a:endParaRPr lang="en-US" sz="4000" dirty="0"/>
          </a:p>
        </p:txBody>
      </p:sp>
      <p:sp>
        <p:nvSpPr>
          <p:cNvPr id="5" name="Text Placeholder 4"/>
          <p:cNvSpPr>
            <a:spLocks noGrp="1"/>
          </p:cNvSpPr>
          <p:nvPr>
            <p:ph type="body" sz="quarter" idx="14"/>
          </p:nvPr>
        </p:nvSpPr>
        <p:spPr/>
        <p:txBody>
          <a:bodyPr>
            <a:normAutofit/>
          </a:bodyPr>
          <a:lstStyle/>
          <a:p>
            <a:r>
              <a:rPr lang="en-GB" dirty="0"/>
              <a:t>STAGE 1:</a:t>
            </a:r>
            <a:endParaRPr lang="en-US" dirty="0"/>
          </a:p>
        </p:txBody>
      </p:sp>
      <p:sp>
        <p:nvSpPr>
          <p:cNvPr id="3" name="Text Placeholder 2">
            <a:extLst>
              <a:ext uri="{FF2B5EF4-FFF2-40B4-BE49-F238E27FC236}">
                <a16:creationId xmlns:a16="http://schemas.microsoft.com/office/drawing/2014/main" id="{4CDD979F-4623-3D48-BA93-6AB69E1A9620}"/>
              </a:ext>
            </a:extLst>
          </p:cNvPr>
          <p:cNvSpPr>
            <a:spLocks noGrp="1"/>
          </p:cNvSpPr>
          <p:nvPr>
            <p:ph type="body" sz="quarter" idx="15"/>
          </p:nvPr>
        </p:nvSpPr>
        <p:spPr>
          <a:xfrm>
            <a:off x="479626" y="2628365"/>
            <a:ext cx="3420382" cy="1400710"/>
          </a:xfrm>
        </p:spPr>
        <p:txBody>
          <a:bodyPr>
            <a:normAutofit lnSpcReduction="10000"/>
          </a:bodyPr>
          <a:lstStyle/>
          <a:p>
            <a:r>
              <a:rPr lang="en-US" dirty="0"/>
              <a:t>Policies and Framework</a:t>
            </a:r>
          </a:p>
        </p:txBody>
      </p:sp>
      <p:pic>
        <p:nvPicPr>
          <p:cNvPr id="6" name="Content Placeholder 3">
            <a:extLst>
              <a:ext uri="{FF2B5EF4-FFF2-40B4-BE49-F238E27FC236}">
                <a16:creationId xmlns:a16="http://schemas.microsoft.com/office/drawing/2014/main" id="{906A1D1A-FB21-B143-8535-A145532DA2CA}"/>
              </a:ext>
            </a:extLst>
          </p:cNvPr>
          <p:cNvPicPr>
            <a:picLocks noChangeAspect="1"/>
          </p:cNvPicPr>
          <p:nvPr/>
        </p:nvPicPr>
        <p:blipFill rotWithShape="1">
          <a:blip r:embed="rId2"/>
          <a:srcRect l="16320"/>
          <a:stretch/>
        </p:blipFill>
        <p:spPr>
          <a:xfrm>
            <a:off x="835768" y="3871912"/>
            <a:ext cx="2708097" cy="1421082"/>
          </a:xfrm>
          <a:prstGeom prst="rect">
            <a:avLst/>
          </a:prstGeom>
        </p:spPr>
      </p:pic>
    </p:spTree>
    <p:extLst>
      <p:ext uri="{BB962C8B-B14F-4D97-AF65-F5344CB8AC3E}">
        <p14:creationId xmlns:p14="http://schemas.microsoft.com/office/powerpoint/2010/main" val="38605359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Bilde 1348">
            <a:extLst>
              <a:ext uri="{FF2B5EF4-FFF2-40B4-BE49-F238E27FC236}">
                <a16:creationId xmlns:a16="http://schemas.microsoft.com/office/drawing/2014/main" id="{F2AF313B-F022-47AF-A227-C4A82E561086}"/>
              </a:ext>
            </a:extLst>
          </p:cNvPr>
          <p:cNvPicPr/>
          <p:nvPr/>
        </p:nvPicPr>
        <p:blipFill>
          <a:blip r:embed="rId3">
            <a:extLst>
              <a:ext uri="{28A0092B-C50C-407E-A947-70E740481C1C}">
                <a14:useLocalDpi xmlns:a14="http://schemas.microsoft.com/office/drawing/2010/main" val="0"/>
              </a:ext>
            </a:extLst>
          </a:blip>
          <a:stretch>
            <a:fillRect/>
          </a:stretch>
        </p:blipFill>
        <p:spPr>
          <a:xfrm>
            <a:off x="884903" y="1316804"/>
            <a:ext cx="5211098" cy="4862769"/>
          </a:xfrm>
          <a:prstGeom prst="rect">
            <a:avLst/>
          </a:prstGeom>
        </p:spPr>
      </p:pic>
      <p:sp>
        <p:nvSpPr>
          <p:cNvPr id="2" name="Title 1">
            <a:extLst>
              <a:ext uri="{FF2B5EF4-FFF2-40B4-BE49-F238E27FC236}">
                <a16:creationId xmlns:a16="http://schemas.microsoft.com/office/drawing/2014/main" id="{FE6B4F55-945F-C041-A23D-652761BED67B}"/>
              </a:ext>
            </a:extLst>
          </p:cNvPr>
          <p:cNvSpPr>
            <a:spLocks noGrp="1"/>
          </p:cNvSpPr>
          <p:nvPr>
            <p:ph type="title"/>
          </p:nvPr>
        </p:nvSpPr>
        <p:spPr>
          <a:xfrm>
            <a:off x="423862" y="358775"/>
            <a:ext cx="10515600" cy="1325563"/>
          </a:xfrm>
        </p:spPr>
        <p:txBody>
          <a:bodyPr/>
          <a:lstStyle/>
          <a:p>
            <a:r>
              <a:rPr lang="en-GB" dirty="0"/>
              <a:t>STAGE 1:POLICIES &amp; LEGAL FRAMEWORK</a:t>
            </a:r>
            <a:endParaRPr lang="en-US" dirty="0"/>
          </a:p>
        </p:txBody>
      </p:sp>
      <p:sp>
        <p:nvSpPr>
          <p:cNvPr id="9" name="Прямоугольник 11"/>
          <p:cNvSpPr/>
          <p:nvPr/>
        </p:nvSpPr>
        <p:spPr>
          <a:xfrm>
            <a:off x="6974682" y="2403844"/>
            <a:ext cx="4876800" cy="2050312"/>
          </a:xfrm>
          <a:prstGeom prst="rect">
            <a:avLst/>
          </a:prstGeom>
          <a:solidFill>
            <a:srgbClr val="C1CA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2"/>
                </a:solidFill>
              </a:rPr>
              <a:t>Government is responsible for establishing a proper legal framework building on international best practice</a:t>
            </a:r>
          </a:p>
          <a:p>
            <a:pPr algn="ctr" eaLnBrk="1" fontAlgn="auto" hangingPunct="1">
              <a:spcBef>
                <a:spcPts val="0"/>
              </a:spcBef>
              <a:spcAft>
                <a:spcPts val="0"/>
              </a:spcAft>
              <a:defRPr/>
            </a:pPr>
            <a:endParaRPr lang="ru-RU" b="1" dirty="0">
              <a:solidFill>
                <a:schemeClr val="tx2"/>
              </a:solidFill>
            </a:endParaRPr>
          </a:p>
        </p:txBody>
      </p:sp>
    </p:spTree>
    <p:extLst>
      <p:ext uri="{BB962C8B-B14F-4D97-AF65-F5344CB8AC3E}">
        <p14:creationId xmlns:p14="http://schemas.microsoft.com/office/powerpoint/2010/main" val="38295167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366B9-691A-E742-8DE0-76EFEAF43DFD}"/>
              </a:ext>
            </a:extLst>
          </p:cNvPr>
          <p:cNvSpPr>
            <a:spLocks noGrp="1"/>
          </p:cNvSpPr>
          <p:nvPr>
            <p:ph type="title"/>
          </p:nvPr>
        </p:nvSpPr>
        <p:spPr/>
        <p:txBody>
          <a:bodyPr/>
          <a:lstStyle/>
          <a:p>
            <a:r>
              <a:rPr lang="en-US" dirty="0"/>
              <a:t>Matching Exercise –E-learn Refresher</a:t>
            </a:r>
          </a:p>
        </p:txBody>
      </p:sp>
      <p:sp>
        <p:nvSpPr>
          <p:cNvPr id="4" name="TextBox 3">
            <a:extLst>
              <a:ext uri="{FF2B5EF4-FFF2-40B4-BE49-F238E27FC236}">
                <a16:creationId xmlns:a16="http://schemas.microsoft.com/office/drawing/2014/main" id="{DAA9E343-7618-4147-8ADB-C94E6CE26354}"/>
              </a:ext>
            </a:extLst>
          </p:cNvPr>
          <p:cNvSpPr txBox="1"/>
          <p:nvPr/>
        </p:nvSpPr>
        <p:spPr>
          <a:xfrm>
            <a:off x="838200" y="1860884"/>
            <a:ext cx="2466474" cy="584775"/>
          </a:xfrm>
          <a:prstGeom prst="rect">
            <a:avLst/>
          </a:prstGeom>
          <a:noFill/>
          <a:ln>
            <a:solidFill>
              <a:schemeClr val="accent1"/>
            </a:solidFill>
          </a:ln>
        </p:spPr>
        <p:txBody>
          <a:bodyPr wrap="square" rtlCol="0">
            <a:spAutoFit/>
          </a:bodyPr>
          <a:lstStyle/>
          <a:p>
            <a:r>
              <a:rPr lang="en-US" sz="3200" dirty="0"/>
              <a:t>Constitution</a:t>
            </a:r>
          </a:p>
        </p:txBody>
      </p:sp>
      <p:sp>
        <p:nvSpPr>
          <p:cNvPr id="5" name="TextBox 4">
            <a:extLst>
              <a:ext uri="{FF2B5EF4-FFF2-40B4-BE49-F238E27FC236}">
                <a16:creationId xmlns:a16="http://schemas.microsoft.com/office/drawing/2014/main" id="{6D43470A-DC61-344F-86A8-3089AEC2F203}"/>
              </a:ext>
            </a:extLst>
          </p:cNvPr>
          <p:cNvSpPr txBox="1"/>
          <p:nvPr/>
        </p:nvSpPr>
        <p:spPr>
          <a:xfrm>
            <a:off x="4459705" y="1860884"/>
            <a:ext cx="7058526" cy="646331"/>
          </a:xfrm>
          <a:prstGeom prst="rect">
            <a:avLst/>
          </a:prstGeom>
          <a:noFill/>
          <a:ln>
            <a:solidFill>
              <a:schemeClr val="accent1"/>
            </a:solidFill>
          </a:ln>
        </p:spPr>
        <p:txBody>
          <a:bodyPr wrap="square" rtlCol="0">
            <a:spAutoFit/>
          </a:bodyPr>
          <a:lstStyle/>
          <a:p>
            <a:r>
              <a:rPr lang="en-US" dirty="0"/>
              <a:t>1. Legal basis for ownership of hydrocarbon and minerals and their exploration, development and production</a:t>
            </a:r>
          </a:p>
        </p:txBody>
      </p:sp>
      <p:sp>
        <p:nvSpPr>
          <p:cNvPr id="6" name="TextBox 5">
            <a:extLst>
              <a:ext uri="{FF2B5EF4-FFF2-40B4-BE49-F238E27FC236}">
                <a16:creationId xmlns:a16="http://schemas.microsoft.com/office/drawing/2014/main" id="{10C72C1C-6D5F-C74D-9193-2EB78BB3D736}"/>
              </a:ext>
            </a:extLst>
          </p:cNvPr>
          <p:cNvSpPr txBox="1"/>
          <p:nvPr/>
        </p:nvSpPr>
        <p:spPr>
          <a:xfrm>
            <a:off x="814138" y="2847472"/>
            <a:ext cx="2466474" cy="584775"/>
          </a:xfrm>
          <a:prstGeom prst="rect">
            <a:avLst/>
          </a:prstGeom>
          <a:noFill/>
          <a:ln>
            <a:solidFill>
              <a:schemeClr val="accent1"/>
            </a:solidFill>
          </a:ln>
        </p:spPr>
        <p:txBody>
          <a:bodyPr wrap="square" rtlCol="0">
            <a:spAutoFit/>
          </a:bodyPr>
          <a:lstStyle/>
          <a:p>
            <a:r>
              <a:rPr lang="en-US" sz="3200" dirty="0"/>
              <a:t>Legislation</a:t>
            </a:r>
          </a:p>
        </p:txBody>
      </p:sp>
      <p:sp>
        <p:nvSpPr>
          <p:cNvPr id="7" name="TextBox 6">
            <a:extLst>
              <a:ext uri="{FF2B5EF4-FFF2-40B4-BE49-F238E27FC236}">
                <a16:creationId xmlns:a16="http://schemas.microsoft.com/office/drawing/2014/main" id="{5B5F91FE-64C5-A549-BC3A-28A2293CF2DA}"/>
              </a:ext>
            </a:extLst>
          </p:cNvPr>
          <p:cNvSpPr txBox="1"/>
          <p:nvPr/>
        </p:nvSpPr>
        <p:spPr>
          <a:xfrm>
            <a:off x="4459705" y="3463141"/>
            <a:ext cx="7058526" cy="923330"/>
          </a:xfrm>
          <a:prstGeom prst="rect">
            <a:avLst/>
          </a:prstGeom>
          <a:noFill/>
          <a:ln>
            <a:solidFill>
              <a:schemeClr val="accent1"/>
            </a:solidFill>
          </a:ln>
        </p:spPr>
        <p:txBody>
          <a:bodyPr wrap="square" rtlCol="0">
            <a:spAutoFit/>
          </a:bodyPr>
          <a:lstStyle/>
          <a:p>
            <a:r>
              <a:rPr lang="en-US" dirty="0"/>
              <a:t>3. Set out provisions that do not affect the principles of law. May require periodic adjustment , such as technical requirements, administrative procedures or fees</a:t>
            </a:r>
          </a:p>
        </p:txBody>
      </p:sp>
      <p:sp>
        <p:nvSpPr>
          <p:cNvPr id="8" name="TextBox 7">
            <a:extLst>
              <a:ext uri="{FF2B5EF4-FFF2-40B4-BE49-F238E27FC236}">
                <a16:creationId xmlns:a16="http://schemas.microsoft.com/office/drawing/2014/main" id="{6F161725-1DA0-5341-8AF9-1382D9E4ECE5}"/>
              </a:ext>
            </a:extLst>
          </p:cNvPr>
          <p:cNvSpPr txBox="1"/>
          <p:nvPr/>
        </p:nvSpPr>
        <p:spPr>
          <a:xfrm>
            <a:off x="838199" y="3813203"/>
            <a:ext cx="2466475" cy="584775"/>
          </a:xfrm>
          <a:prstGeom prst="rect">
            <a:avLst/>
          </a:prstGeom>
          <a:noFill/>
          <a:ln>
            <a:solidFill>
              <a:schemeClr val="accent1"/>
            </a:solidFill>
          </a:ln>
        </p:spPr>
        <p:txBody>
          <a:bodyPr wrap="square" rtlCol="0">
            <a:spAutoFit/>
          </a:bodyPr>
          <a:lstStyle/>
          <a:p>
            <a:r>
              <a:rPr lang="en-US" sz="3200" dirty="0"/>
              <a:t>Regulations</a:t>
            </a:r>
          </a:p>
        </p:txBody>
      </p:sp>
      <p:sp>
        <p:nvSpPr>
          <p:cNvPr id="9" name="TextBox 8">
            <a:extLst>
              <a:ext uri="{FF2B5EF4-FFF2-40B4-BE49-F238E27FC236}">
                <a16:creationId xmlns:a16="http://schemas.microsoft.com/office/drawing/2014/main" id="{D3BED8F7-234D-9D45-A9F1-1B048AB469EE}"/>
              </a:ext>
            </a:extLst>
          </p:cNvPr>
          <p:cNvSpPr txBox="1"/>
          <p:nvPr/>
        </p:nvSpPr>
        <p:spPr>
          <a:xfrm>
            <a:off x="4459705" y="4575628"/>
            <a:ext cx="7058526" cy="923330"/>
          </a:xfrm>
          <a:prstGeom prst="rect">
            <a:avLst/>
          </a:prstGeom>
          <a:noFill/>
          <a:ln>
            <a:solidFill>
              <a:schemeClr val="accent1"/>
            </a:solidFill>
          </a:ln>
        </p:spPr>
        <p:txBody>
          <a:bodyPr wrap="square" rtlCol="0">
            <a:spAutoFit/>
          </a:bodyPr>
          <a:lstStyle/>
          <a:p>
            <a:r>
              <a:rPr lang="en-US" dirty="0"/>
              <a:t>4. Formulated by Parliament. Defines legal and institutional framework, role of the state, provides a framework fir fiscal terms, environmental protection </a:t>
            </a:r>
          </a:p>
        </p:txBody>
      </p:sp>
      <p:sp>
        <p:nvSpPr>
          <p:cNvPr id="10" name="TextBox 9">
            <a:extLst>
              <a:ext uri="{FF2B5EF4-FFF2-40B4-BE49-F238E27FC236}">
                <a16:creationId xmlns:a16="http://schemas.microsoft.com/office/drawing/2014/main" id="{3D8F31B5-6F31-1243-A32F-A6C1A9437016}"/>
              </a:ext>
            </a:extLst>
          </p:cNvPr>
          <p:cNvSpPr txBox="1"/>
          <p:nvPr/>
        </p:nvSpPr>
        <p:spPr>
          <a:xfrm>
            <a:off x="814137" y="4744905"/>
            <a:ext cx="2466475" cy="584775"/>
          </a:xfrm>
          <a:prstGeom prst="rect">
            <a:avLst/>
          </a:prstGeom>
          <a:noFill/>
          <a:ln>
            <a:solidFill>
              <a:schemeClr val="accent1"/>
            </a:solidFill>
          </a:ln>
        </p:spPr>
        <p:txBody>
          <a:bodyPr wrap="square" rtlCol="0">
            <a:spAutoFit/>
          </a:bodyPr>
          <a:lstStyle/>
          <a:p>
            <a:r>
              <a:rPr lang="en-US" sz="3200" dirty="0"/>
              <a:t>Contract</a:t>
            </a:r>
          </a:p>
        </p:txBody>
      </p:sp>
      <p:sp>
        <p:nvSpPr>
          <p:cNvPr id="11" name="TextBox 10">
            <a:extLst>
              <a:ext uri="{FF2B5EF4-FFF2-40B4-BE49-F238E27FC236}">
                <a16:creationId xmlns:a16="http://schemas.microsoft.com/office/drawing/2014/main" id="{DE197704-6558-9047-84A3-34419F8685D0}"/>
              </a:ext>
            </a:extLst>
          </p:cNvPr>
          <p:cNvSpPr txBox="1"/>
          <p:nvPr/>
        </p:nvSpPr>
        <p:spPr>
          <a:xfrm>
            <a:off x="4459705" y="2662806"/>
            <a:ext cx="7058526" cy="646331"/>
          </a:xfrm>
          <a:prstGeom prst="rect">
            <a:avLst/>
          </a:prstGeom>
          <a:noFill/>
          <a:ln>
            <a:solidFill>
              <a:schemeClr val="accent1"/>
            </a:solidFill>
          </a:ln>
        </p:spPr>
        <p:txBody>
          <a:bodyPr wrap="square" rtlCol="0">
            <a:spAutoFit/>
          </a:bodyPr>
          <a:lstStyle/>
          <a:p>
            <a:r>
              <a:rPr lang="en-US" dirty="0"/>
              <a:t>2. Details associated with a specific project, binding actors related to that project alone</a:t>
            </a:r>
          </a:p>
        </p:txBody>
      </p:sp>
      <p:sp>
        <p:nvSpPr>
          <p:cNvPr id="12" name="TextBox 11">
            <a:extLst>
              <a:ext uri="{FF2B5EF4-FFF2-40B4-BE49-F238E27FC236}">
                <a16:creationId xmlns:a16="http://schemas.microsoft.com/office/drawing/2014/main" id="{56D9AD07-1A11-4E4D-ACEE-EF289A3F5B85}"/>
              </a:ext>
            </a:extLst>
          </p:cNvPr>
          <p:cNvSpPr txBox="1"/>
          <p:nvPr/>
        </p:nvSpPr>
        <p:spPr>
          <a:xfrm>
            <a:off x="838199" y="5646821"/>
            <a:ext cx="6426888" cy="461665"/>
          </a:xfrm>
          <a:prstGeom prst="rect">
            <a:avLst/>
          </a:prstGeom>
          <a:solidFill>
            <a:schemeClr val="accent6"/>
          </a:solidFill>
        </p:spPr>
        <p:txBody>
          <a:bodyPr wrap="none" rtlCol="0">
            <a:spAutoFit/>
          </a:bodyPr>
          <a:lstStyle/>
          <a:p>
            <a:r>
              <a:rPr lang="en-US" sz="2400" dirty="0"/>
              <a:t>Plenary: Can a contract override other legislation?</a:t>
            </a:r>
          </a:p>
        </p:txBody>
      </p:sp>
      <p:cxnSp>
        <p:nvCxnSpPr>
          <p:cNvPr id="13" name="Straight Arrow Connector 12">
            <a:extLst>
              <a:ext uri="{FF2B5EF4-FFF2-40B4-BE49-F238E27FC236}">
                <a16:creationId xmlns:a16="http://schemas.microsoft.com/office/drawing/2014/main" id="{2D8FC48F-1832-4E4E-9DC2-91A6172763EE}"/>
              </a:ext>
            </a:extLst>
          </p:cNvPr>
          <p:cNvCxnSpPr>
            <a:cxnSpLocks/>
            <a:stCxn id="4" idx="3"/>
          </p:cNvCxnSpPr>
          <p:nvPr/>
        </p:nvCxnSpPr>
        <p:spPr>
          <a:xfrm>
            <a:off x="3304674" y="2153272"/>
            <a:ext cx="115503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312751B-8B86-E741-85EE-489C906127B3}"/>
              </a:ext>
            </a:extLst>
          </p:cNvPr>
          <p:cNvCxnSpPr>
            <a:cxnSpLocks/>
            <a:stCxn id="10" idx="3"/>
            <a:endCxn id="11" idx="1"/>
          </p:cNvCxnSpPr>
          <p:nvPr/>
        </p:nvCxnSpPr>
        <p:spPr>
          <a:xfrm flipV="1">
            <a:off x="3280612" y="2985972"/>
            <a:ext cx="1179093" cy="20513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DC85C5A-C842-B446-B0D7-8D59DB99E043}"/>
              </a:ext>
            </a:extLst>
          </p:cNvPr>
          <p:cNvCxnSpPr>
            <a:cxnSpLocks/>
            <a:stCxn id="6" idx="3"/>
            <a:endCxn id="9" idx="1"/>
          </p:cNvCxnSpPr>
          <p:nvPr/>
        </p:nvCxnSpPr>
        <p:spPr>
          <a:xfrm>
            <a:off x="3280612" y="3139860"/>
            <a:ext cx="1179093" cy="18974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DAA6378-AC23-8341-AF55-3BC73C4A7B52}"/>
              </a:ext>
            </a:extLst>
          </p:cNvPr>
          <p:cNvCxnSpPr>
            <a:cxnSpLocks/>
            <a:stCxn id="8" idx="3"/>
            <a:endCxn id="7" idx="1"/>
          </p:cNvCxnSpPr>
          <p:nvPr/>
        </p:nvCxnSpPr>
        <p:spPr>
          <a:xfrm flipV="1">
            <a:off x="3304674" y="3924806"/>
            <a:ext cx="1155031" cy="1807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8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852304-A50F-F245-BB51-45AFE19536B4}"/>
              </a:ext>
            </a:extLst>
          </p:cNvPr>
          <p:cNvSpPr>
            <a:spLocks noGrp="1"/>
          </p:cNvSpPr>
          <p:nvPr>
            <p:ph type="body" sz="quarter" idx="11"/>
          </p:nvPr>
        </p:nvSpPr>
        <p:spPr/>
        <p:txBody>
          <a:bodyPr/>
          <a:lstStyle/>
          <a:p>
            <a:endParaRPr lang="en-US" dirty="0"/>
          </a:p>
        </p:txBody>
      </p:sp>
      <p:sp>
        <p:nvSpPr>
          <p:cNvPr id="3" name="Content Placeholder 2">
            <a:extLst>
              <a:ext uri="{FF2B5EF4-FFF2-40B4-BE49-F238E27FC236}">
                <a16:creationId xmlns:a16="http://schemas.microsoft.com/office/drawing/2014/main" id="{11EDA2E4-15E5-DD4C-865D-B2F16B386186}"/>
              </a:ext>
            </a:extLst>
          </p:cNvPr>
          <p:cNvSpPr>
            <a:spLocks noGrp="1"/>
          </p:cNvSpPr>
          <p:nvPr>
            <p:ph sz="half" idx="2"/>
          </p:nvPr>
        </p:nvSpPr>
        <p:spPr/>
        <p:txBody>
          <a:bodyPr>
            <a:normAutofit/>
          </a:bodyPr>
          <a:lstStyle/>
          <a:p>
            <a:r>
              <a:rPr lang="en-US" sz="4000" dirty="0"/>
              <a:t>Which are the relevant laws and regulations in Guyana governing the oil sector?</a:t>
            </a:r>
          </a:p>
        </p:txBody>
      </p:sp>
      <p:sp>
        <p:nvSpPr>
          <p:cNvPr id="4" name="Title 3">
            <a:extLst>
              <a:ext uri="{FF2B5EF4-FFF2-40B4-BE49-F238E27FC236}">
                <a16:creationId xmlns:a16="http://schemas.microsoft.com/office/drawing/2014/main" id="{BD174468-63CF-0D45-86F2-3A58EB0BCA51}"/>
              </a:ext>
            </a:extLst>
          </p:cNvPr>
          <p:cNvSpPr>
            <a:spLocks noGrp="1"/>
          </p:cNvSpPr>
          <p:nvPr>
            <p:ph type="title"/>
          </p:nvPr>
        </p:nvSpPr>
        <p:spPr/>
        <p:txBody>
          <a:bodyPr/>
          <a:lstStyle/>
          <a:p>
            <a:r>
              <a:rPr lang="en-US" dirty="0"/>
              <a:t>Other Relevant Regulations</a:t>
            </a:r>
          </a:p>
        </p:txBody>
      </p:sp>
    </p:spTree>
    <p:extLst>
      <p:ext uri="{BB962C8B-B14F-4D97-AF65-F5344CB8AC3E}">
        <p14:creationId xmlns:p14="http://schemas.microsoft.com/office/powerpoint/2010/main" val="25442753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FCCAA-B8DF-944D-9FCB-285C6782CF91}"/>
              </a:ext>
            </a:extLst>
          </p:cNvPr>
          <p:cNvSpPr>
            <a:spLocks noGrp="1"/>
          </p:cNvSpPr>
          <p:nvPr>
            <p:ph type="title"/>
          </p:nvPr>
        </p:nvSpPr>
        <p:spPr/>
        <p:txBody>
          <a:bodyPr/>
          <a:lstStyle/>
          <a:p>
            <a:r>
              <a:rPr lang="en-US" dirty="0"/>
              <a:t>Relevant Laws and Regulations </a:t>
            </a:r>
          </a:p>
        </p:txBody>
      </p:sp>
      <p:graphicFrame>
        <p:nvGraphicFramePr>
          <p:cNvPr id="4" name="Table 4">
            <a:extLst>
              <a:ext uri="{FF2B5EF4-FFF2-40B4-BE49-F238E27FC236}">
                <a16:creationId xmlns:a16="http://schemas.microsoft.com/office/drawing/2014/main" id="{91E75651-D758-664F-944D-5C243482BE15}"/>
              </a:ext>
            </a:extLst>
          </p:cNvPr>
          <p:cNvGraphicFramePr>
            <a:graphicFrameLocks noGrp="1"/>
          </p:cNvGraphicFramePr>
          <p:nvPr>
            <p:ph sz="half" idx="2"/>
            <p:extLst>
              <p:ext uri="{D42A27DB-BD31-4B8C-83A1-F6EECF244321}">
                <p14:modId xmlns:p14="http://schemas.microsoft.com/office/powerpoint/2010/main" val="2553152178"/>
              </p:ext>
            </p:extLst>
          </p:nvPr>
        </p:nvGraphicFramePr>
        <p:xfrm>
          <a:off x="876300" y="1825625"/>
          <a:ext cx="10477500" cy="3774440"/>
        </p:xfrm>
        <a:graphic>
          <a:graphicData uri="http://schemas.openxmlformats.org/drawingml/2006/table">
            <a:tbl>
              <a:tblPr firstRow="1" bandRow="1">
                <a:tableStyleId>{21E4AEA4-8DFA-4A89-87EB-49C32662AFE0}</a:tableStyleId>
              </a:tblPr>
              <a:tblGrid>
                <a:gridCol w="5238750">
                  <a:extLst>
                    <a:ext uri="{9D8B030D-6E8A-4147-A177-3AD203B41FA5}">
                      <a16:colId xmlns:a16="http://schemas.microsoft.com/office/drawing/2014/main" val="2497037967"/>
                    </a:ext>
                  </a:extLst>
                </a:gridCol>
                <a:gridCol w="5238750">
                  <a:extLst>
                    <a:ext uri="{9D8B030D-6E8A-4147-A177-3AD203B41FA5}">
                      <a16:colId xmlns:a16="http://schemas.microsoft.com/office/drawing/2014/main" val="4110222893"/>
                    </a:ext>
                  </a:extLst>
                </a:gridCol>
              </a:tblGrid>
              <a:tr h="370840">
                <a:tc>
                  <a:txBody>
                    <a:bodyPr/>
                    <a:lstStyle/>
                    <a:p>
                      <a:r>
                        <a:rPr lang="en-US" dirty="0"/>
                        <a:t>Key Regulations</a:t>
                      </a:r>
                    </a:p>
                  </a:txBody>
                  <a:tcPr/>
                </a:tc>
                <a:tc>
                  <a:txBody>
                    <a:bodyPr/>
                    <a:lstStyle/>
                    <a:p>
                      <a:r>
                        <a:rPr lang="en-US" dirty="0"/>
                        <a:t>Other Relevant Regulations</a:t>
                      </a:r>
                    </a:p>
                  </a:txBody>
                  <a:tcPr/>
                </a:tc>
                <a:extLst>
                  <a:ext uri="{0D108BD9-81ED-4DB2-BD59-A6C34878D82A}">
                    <a16:rowId xmlns:a16="http://schemas.microsoft.com/office/drawing/2014/main" val="1217878989"/>
                  </a:ext>
                </a:extLst>
              </a:tr>
              <a:tr h="370840">
                <a:tc>
                  <a:txBody>
                    <a:bodyPr/>
                    <a:lstStyle/>
                    <a:p>
                      <a:r>
                        <a:rPr lang="en-US" dirty="0"/>
                        <a:t>Petroleum Production Act, No 41 of 1939</a:t>
                      </a:r>
                    </a:p>
                  </a:txBody>
                  <a:tcPr/>
                </a:tc>
                <a:tc>
                  <a:txBody>
                    <a:bodyPr/>
                    <a:lstStyle/>
                    <a:p>
                      <a:r>
                        <a:rPr lang="en-US" dirty="0"/>
                        <a:t>Procurement Act</a:t>
                      </a:r>
                    </a:p>
                  </a:txBody>
                  <a:tcPr/>
                </a:tc>
                <a:extLst>
                  <a:ext uri="{0D108BD9-81ED-4DB2-BD59-A6C34878D82A}">
                    <a16:rowId xmlns:a16="http://schemas.microsoft.com/office/drawing/2014/main" val="101620332"/>
                  </a:ext>
                </a:extLst>
              </a:tr>
              <a:tr h="370840">
                <a:tc>
                  <a:txBody>
                    <a:bodyPr/>
                    <a:lstStyle/>
                    <a:p>
                      <a:r>
                        <a:rPr lang="en-US" dirty="0"/>
                        <a:t>Petroleum Exploration and Production Act, No 3 of 1986</a:t>
                      </a:r>
                    </a:p>
                  </a:txBody>
                  <a:tcPr/>
                </a:tc>
                <a:tc>
                  <a:txBody>
                    <a:bodyPr/>
                    <a:lstStyle/>
                    <a:p>
                      <a:r>
                        <a:rPr lang="en-US" dirty="0"/>
                        <a:t>Finance and Administration Act</a:t>
                      </a:r>
                    </a:p>
                  </a:txBody>
                  <a:tcPr/>
                </a:tc>
                <a:extLst>
                  <a:ext uri="{0D108BD9-81ED-4DB2-BD59-A6C34878D82A}">
                    <a16:rowId xmlns:a16="http://schemas.microsoft.com/office/drawing/2014/main" val="1601315064"/>
                  </a:ext>
                </a:extLst>
              </a:tr>
              <a:tr h="370840">
                <a:tc>
                  <a:txBody>
                    <a:bodyPr/>
                    <a:lstStyle/>
                    <a:p>
                      <a:r>
                        <a:rPr lang="en-US" dirty="0"/>
                        <a:t>Petroleum Exploration and Production Regulations 1986</a:t>
                      </a:r>
                    </a:p>
                  </a:txBody>
                  <a:tcPr/>
                </a:tc>
                <a:tc>
                  <a:txBody>
                    <a:bodyPr/>
                    <a:lstStyle/>
                    <a:p>
                      <a:r>
                        <a:rPr lang="en-US" dirty="0"/>
                        <a:t>Central Bank Act</a:t>
                      </a:r>
                    </a:p>
                  </a:txBody>
                  <a:tcPr/>
                </a:tc>
                <a:extLst>
                  <a:ext uri="{0D108BD9-81ED-4DB2-BD59-A6C34878D82A}">
                    <a16:rowId xmlns:a16="http://schemas.microsoft.com/office/drawing/2014/main" val="3686348941"/>
                  </a:ext>
                </a:extLst>
              </a:tr>
              <a:tr h="370840">
                <a:tc>
                  <a:txBody>
                    <a:bodyPr/>
                    <a:lstStyle/>
                    <a:p>
                      <a:r>
                        <a:rPr lang="en-US" dirty="0"/>
                        <a:t>Guyana Geology and Mines Commission Act, No 7 of 1979</a:t>
                      </a:r>
                    </a:p>
                  </a:txBody>
                  <a:tcPr/>
                </a:tc>
                <a:tc>
                  <a:txBody>
                    <a:bodyPr/>
                    <a:lstStyle/>
                    <a:p>
                      <a:r>
                        <a:rPr lang="en-US" dirty="0"/>
                        <a:t>Audit Act</a:t>
                      </a:r>
                    </a:p>
                  </a:txBody>
                  <a:tcPr/>
                </a:tc>
                <a:extLst>
                  <a:ext uri="{0D108BD9-81ED-4DB2-BD59-A6C34878D82A}">
                    <a16:rowId xmlns:a16="http://schemas.microsoft.com/office/drawing/2014/main" val="1094405910"/>
                  </a:ext>
                </a:extLst>
              </a:tr>
              <a:tr h="370840">
                <a:tc>
                  <a:txBody>
                    <a:bodyPr/>
                    <a:lstStyle/>
                    <a:p>
                      <a:r>
                        <a:rPr lang="en-US" dirty="0"/>
                        <a:t>Environmental Protection Act, 1996</a:t>
                      </a:r>
                    </a:p>
                  </a:txBody>
                  <a:tcPr/>
                </a:tc>
                <a:tc>
                  <a:txBody>
                    <a:bodyPr/>
                    <a:lstStyle/>
                    <a:p>
                      <a:r>
                        <a:rPr lang="en-US" dirty="0"/>
                        <a:t>Financial Reporting Standards for IOCs </a:t>
                      </a:r>
                    </a:p>
                  </a:txBody>
                  <a:tcPr/>
                </a:tc>
                <a:extLst>
                  <a:ext uri="{0D108BD9-81ED-4DB2-BD59-A6C34878D82A}">
                    <a16:rowId xmlns:a16="http://schemas.microsoft.com/office/drawing/2014/main" val="3953962164"/>
                  </a:ext>
                </a:extLst>
              </a:tr>
              <a:tr h="370840">
                <a:tc>
                  <a:txBody>
                    <a:bodyPr/>
                    <a:lstStyle/>
                    <a:p>
                      <a:r>
                        <a:rPr lang="en-US" dirty="0"/>
                        <a:t>Natural Resource Fund Act, 2019</a:t>
                      </a:r>
                    </a:p>
                  </a:txBody>
                  <a:tcPr/>
                </a:tc>
                <a:tc>
                  <a:txBody>
                    <a:bodyPr/>
                    <a:lstStyle/>
                    <a:p>
                      <a:endParaRPr lang="en-US"/>
                    </a:p>
                  </a:txBody>
                  <a:tcPr/>
                </a:tc>
                <a:extLst>
                  <a:ext uri="{0D108BD9-81ED-4DB2-BD59-A6C34878D82A}">
                    <a16:rowId xmlns:a16="http://schemas.microsoft.com/office/drawing/2014/main" val="4291161098"/>
                  </a:ext>
                </a:extLst>
              </a:tr>
              <a:tr h="370840">
                <a:tc>
                  <a:txBody>
                    <a:bodyPr/>
                    <a:lstStyle/>
                    <a:p>
                      <a:r>
                        <a:rPr lang="en-US" dirty="0"/>
                        <a:t>Local Content Act, 2021</a:t>
                      </a:r>
                    </a:p>
                  </a:txBody>
                  <a:tcPr/>
                </a:tc>
                <a:tc>
                  <a:txBody>
                    <a:bodyPr/>
                    <a:lstStyle/>
                    <a:p>
                      <a:endParaRPr lang="en-US" dirty="0"/>
                    </a:p>
                  </a:txBody>
                  <a:tcPr/>
                </a:tc>
                <a:extLst>
                  <a:ext uri="{0D108BD9-81ED-4DB2-BD59-A6C34878D82A}">
                    <a16:rowId xmlns:a16="http://schemas.microsoft.com/office/drawing/2014/main" val="3123577932"/>
                  </a:ext>
                </a:extLst>
              </a:tr>
            </a:tbl>
          </a:graphicData>
        </a:graphic>
      </p:graphicFrame>
      <p:sp>
        <p:nvSpPr>
          <p:cNvPr id="5" name="TextBox 4">
            <a:extLst>
              <a:ext uri="{FF2B5EF4-FFF2-40B4-BE49-F238E27FC236}">
                <a16:creationId xmlns:a16="http://schemas.microsoft.com/office/drawing/2014/main" id="{0E171FC6-068E-514C-8848-2EEDE72AD643}"/>
              </a:ext>
            </a:extLst>
          </p:cNvPr>
          <p:cNvSpPr txBox="1"/>
          <p:nvPr/>
        </p:nvSpPr>
        <p:spPr>
          <a:xfrm>
            <a:off x="876300" y="5735002"/>
            <a:ext cx="3254737" cy="369332"/>
          </a:xfrm>
          <a:prstGeom prst="rect">
            <a:avLst/>
          </a:prstGeom>
          <a:noFill/>
        </p:spPr>
        <p:txBody>
          <a:bodyPr wrap="none" rtlCol="0">
            <a:spAutoFit/>
          </a:bodyPr>
          <a:lstStyle/>
          <a:p>
            <a:r>
              <a:rPr lang="en-US" dirty="0">
                <a:hlinkClick r:id="rId3"/>
              </a:rPr>
              <a:t>Source: Guyana 2019 EITI Report</a:t>
            </a:r>
            <a:endParaRPr lang="en-US" dirty="0"/>
          </a:p>
        </p:txBody>
      </p:sp>
    </p:spTree>
    <p:extLst>
      <p:ext uri="{BB962C8B-B14F-4D97-AF65-F5344CB8AC3E}">
        <p14:creationId xmlns:p14="http://schemas.microsoft.com/office/powerpoint/2010/main" val="31631922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950C04-58E3-2B42-B439-9E69AA402FD0}"/>
              </a:ext>
            </a:extLst>
          </p:cNvPr>
          <p:cNvSpPr>
            <a:spLocks noGrp="1"/>
          </p:cNvSpPr>
          <p:nvPr>
            <p:ph sz="half" idx="2"/>
          </p:nvPr>
        </p:nvSpPr>
        <p:spPr>
          <a:xfrm>
            <a:off x="406800" y="1690688"/>
            <a:ext cx="7924400" cy="4146998"/>
          </a:xfrm>
        </p:spPr>
        <p:txBody>
          <a:bodyPr/>
          <a:lstStyle/>
          <a:p>
            <a:r>
              <a:rPr lang="en-US" dirty="0"/>
              <a:t>Hand out # 1</a:t>
            </a:r>
          </a:p>
          <a:p>
            <a:r>
              <a:rPr lang="en-US" dirty="0"/>
              <a:t>High Level Audit Considerations for policies and framework</a:t>
            </a:r>
          </a:p>
          <a:p>
            <a:r>
              <a:rPr lang="en-US" dirty="0"/>
              <a:t>5 minutes to read Stage 1 </a:t>
            </a:r>
          </a:p>
        </p:txBody>
      </p:sp>
      <p:sp>
        <p:nvSpPr>
          <p:cNvPr id="4" name="Title 3">
            <a:extLst>
              <a:ext uri="{FF2B5EF4-FFF2-40B4-BE49-F238E27FC236}">
                <a16:creationId xmlns:a16="http://schemas.microsoft.com/office/drawing/2014/main" id="{A85B0650-45DF-4447-9260-20314AFAB5EE}"/>
              </a:ext>
            </a:extLst>
          </p:cNvPr>
          <p:cNvSpPr>
            <a:spLocks noGrp="1"/>
          </p:cNvSpPr>
          <p:nvPr>
            <p:ph type="title"/>
          </p:nvPr>
        </p:nvSpPr>
        <p:spPr/>
        <p:txBody>
          <a:bodyPr/>
          <a:lstStyle/>
          <a:p>
            <a:r>
              <a:rPr lang="en-US" dirty="0"/>
              <a:t>Toolkit</a:t>
            </a:r>
          </a:p>
        </p:txBody>
      </p:sp>
      <p:sp>
        <p:nvSpPr>
          <p:cNvPr id="2" name="TextBox 1">
            <a:extLst>
              <a:ext uri="{FF2B5EF4-FFF2-40B4-BE49-F238E27FC236}">
                <a16:creationId xmlns:a16="http://schemas.microsoft.com/office/drawing/2014/main" id="{6A65927A-E7CE-794D-9B15-6F779BD54B41}"/>
              </a:ext>
            </a:extLst>
          </p:cNvPr>
          <p:cNvSpPr txBox="1"/>
          <p:nvPr/>
        </p:nvSpPr>
        <p:spPr>
          <a:xfrm>
            <a:off x="9773586" y="4961744"/>
            <a:ext cx="1859805" cy="461665"/>
          </a:xfrm>
          <a:prstGeom prst="rect">
            <a:avLst/>
          </a:prstGeom>
          <a:noFill/>
        </p:spPr>
        <p:txBody>
          <a:bodyPr wrap="none" rtlCol="0">
            <a:spAutoFit/>
          </a:bodyPr>
          <a:lstStyle/>
          <a:p>
            <a:r>
              <a:rPr lang="en-US" sz="2400" dirty="0">
                <a:solidFill>
                  <a:schemeClr val="bg1"/>
                </a:solidFill>
              </a:rPr>
              <a:t>Hand out # 1 </a:t>
            </a:r>
          </a:p>
        </p:txBody>
      </p:sp>
    </p:spTree>
    <p:extLst>
      <p:ext uri="{BB962C8B-B14F-4D97-AF65-F5344CB8AC3E}">
        <p14:creationId xmlns:p14="http://schemas.microsoft.com/office/powerpoint/2010/main" val="15810448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8FECD-D7A2-E840-8401-4A5D94947A78}"/>
              </a:ext>
            </a:extLst>
          </p:cNvPr>
          <p:cNvSpPr>
            <a:spLocks noGrp="1"/>
          </p:cNvSpPr>
          <p:nvPr>
            <p:ph type="title"/>
          </p:nvPr>
        </p:nvSpPr>
        <p:spPr/>
        <p:txBody>
          <a:bodyPr/>
          <a:lstStyle/>
          <a:p>
            <a:r>
              <a:rPr lang="en-US" dirty="0"/>
              <a:t>Audit Considerations</a:t>
            </a:r>
          </a:p>
        </p:txBody>
      </p:sp>
      <p:graphicFrame>
        <p:nvGraphicFramePr>
          <p:cNvPr id="4" name="Content Placeholder 3">
            <a:extLst>
              <a:ext uri="{FF2B5EF4-FFF2-40B4-BE49-F238E27FC236}">
                <a16:creationId xmlns:a16="http://schemas.microsoft.com/office/drawing/2014/main" id="{437E3549-7BA1-F84C-8591-05FD657060BD}"/>
              </a:ext>
            </a:extLst>
          </p:cNvPr>
          <p:cNvGraphicFramePr>
            <a:graphicFrameLocks noGrp="1"/>
          </p:cNvGraphicFramePr>
          <p:nvPr>
            <p:ph sz="half" idx="2"/>
            <p:extLst>
              <p:ext uri="{D42A27DB-BD31-4B8C-83A1-F6EECF244321}">
                <p14:modId xmlns:p14="http://schemas.microsoft.com/office/powerpoint/2010/main" val="3112790668"/>
              </p:ext>
            </p:extLst>
          </p:nvPr>
        </p:nvGraphicFramePr>
        <p:xfrm>
          <a:off x="875526" y="1379621"/>
          <a:ext cx="10478274" cy="4649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70984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3E1711-583F-9E49-AA67-3C63D1217972}"/>
              </a:ext>
            </a:extLst>
          </p:cNvPr>
          <p:cNvSpPr>
            <a:spLocks noGrp="1"/>
          </p:cNvSpPr>
          <p:nvPr>
            <p:ph idx="1"/>
          </p:nvPr>
        </p:nvSpPr>
        <p:spPr/>
        <p:txBody>
          <a:bodyPr>
            <a:normAutofit/>
          </a:bodyPr>
          <a:lstStyle/>
          <a:p>
            <a:r>
              <a:rPr lang="nb-NO" sz="4800" dirty="0" err="1"/>
              <a:t>Government</a:t>
            </a:r>
            <a:r>
              <a:rPr lang="nb-NO" sz="4800" dirty="0"/>
              <a:t> </a:t>
            </a:r>
            <a:r>
              <a:rPr lang="nb-NO" sz="4800" dirty="0" err="1"/>
              <a:t>activities</a:t>
            </a:r>
            <a:r>
              <a:rPr lang="nb-NO" sz="4800" dirty="0"/>
              <a:t> and </a:t>
            </a:r>
            <a:r>
              <a:rPr lang="nb-NO" sz="4800" dirty="0" err="1"/>
              <a:t>decisions</a:t>
            </a:r>
            <a:r>
              <a:rPr lang="nb-NO" sz="4800" dirty="0"/>
              <a:t> to </a:t>
            </a:r>
            <a:r>
              <a:rPr lang="nb-NO" sz="4800" dirty="0" err="1"/>
              <a:t>explore</a:t>
            </a:r>
            <a:r>
              <a:rPr lang="nb-NO" sz="4800" dirty="0"/>
              <a:t> and </a:t>
            </a:r>
            <a:r>
              <a:rPr lang="nb-NO" sz="4800" dirty="0" err="1"/>
              <a:t>extract</a:t>
            </a:r>
            <a:endParaRPr lang="en-US" sz="3200" dirty="0"/>
          </a:p>
        </p:txBody>
      </p:sp>
      <p:sp>
        <p:nvSpPr>
          <p:cNvPr id="5" name="Text Placeholder 4"/>
          <p:cNvSpPr>
            <a:spLocks noGrp="1"/>
          </p:cNvSpPr>
          <p:nvPr>
            <p:ph type="body" sz="quarter" idx="14"/>
          </p:nvPr>
        </p:nvSpPr>
        <p:spPr/>
        <p:txBody>
          <a:bodyPr>
            <a:normAutofit/>
          </a:bodyPr>
          <a:lstStyle/>
          <a:p>
            <a:r>
              <a:rPr lang="en-GB" dirty="0"/>
              <a:t>STAGE 2:</a:t>
            </a:r>
            <a:endParaRPr lang="en-US" dirty="0"/>
          </a:p>
        </p:txBody>
      </p:sp>
      <p:sp>
        <p:nvSpPr>
          <p:cNvPr id="3" name="Text Placeholder 2">
            <a:extLst>
              <a:ext uri="{FF2B5EF4-FFF2-40B4-BE49-F238E27FC236}">
                <a16:creationId xmlns:a16="http://schemas.microsoft.com/office/drawing/2014/main" id="{4CDD979F-4623-3D48-BA93-6AB69E1A9620}"/>
              </a:ext>
            </a:extLst>
          </p:cNvPr>
          <p:cNvSpPr>
            <a:spLocks noGrp="1"/>
          </p:cNvSpPr>
          <p:nvPr>
            <p:ph type="body" sz="quarter" idx="15"/>
          </p:nvPr>
        </p:nvSpPr>
        <p:spPr/>
        <p:txBody>
          <a:bodyPr>
            <a:normAutofit fontScale="70000" lnSpcReduction="20000"/>
          </a:bodyPr>
          <a:lstStyle/>
          <a:p>
            <a:r>
              <a:rPr lang="en-US" dirty="0"/>
              <a:t>Exploration Activities</a:t>
            </a:r>
          </a:p>
        </p:txBody>
      </p:sp>
      <p:pic>
        <p:nvPicPr>
          <p:cNvPr id="6" name="Content Placeholder 3">
            <a:extLst>
              <a:ext uri="{FF2B5EF4-FFF2-40B4-BE49-F238E27FC236}">
                <a16:creationId xmlns:a16="http://schemas.microsoft.com/office/drawing/2014/main" id="{E879128D-184E-534E-93DC-1744FCF71511}"/>
              </a:ext>
            </a:extLst>
          </p:cNvPr>
          <p:cNvPicPr>
            <a:picLocks noChangeAspect="1"/>
          </p:cNvPicPr>
          <p:nvPr/>
        </p:nvPicPr>
        <p:blipFill rotWithShape="1">
          <a:blip r:embed="rId3"/>
          <a:srcRect l="16320"/>
          <a:stretch/>
        </p:blipFill>
        <p:spPr>
          <a:xfrm>
            <a:off x="835768" y="3871912"/>
            <a:ext cx="2708097" cy="1421082"/>
          </a:xfrm>
          <a:prstGeom prst="rect">
            <a:avLst/>
          </a:prstGeom>
        </p:spPr>
      </p:pic>
    </p:spTree>
    <p:extLst>
      <p:ext uri="{BB962C8B-B14F-4D97-AF65-F5344CB8AC3E}">
        <p14:creationId xmlns:p14="http://schemas.microsoft.com/office/powerpoint/2010/main" val="199890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10B93C-6845-1142-9E41-EBB63172D202}"/>
              </a:ext>
            </a:extLst>
          </p:cNvPr>
          <p:cNvSpPr>
            <a:spLocks noGrp="1"/>
          </p:cNvSpPr>
          <p:nvPr>
            <p:ph type="title"/>
          </p:nvPr>
        </p:nvSpPr>
        <p:spPr>
          <a:xfrm>
            <a:off x="838199" y="365125"/>
            <a:ext cx="11091863" cy="1325563"/>
          </a:xfrm>
        </p:spPr>
        <p:txBody>
          <a:bodyPr>
            <a:normAutofit/>
          </a:bodyPr>
          <a:lstStyle/>
          <a:p>
            <a:r>
              <a:rPr lang="nb-NO" dirty="0"/>
              <a:t>Stage 2:Government </a:t>
            </a:r>
            <a:r>
              <a:rPr lang="nb-NO" dirty="0" err="1"/>
              <a:t>activities</a:t>
            </a:r>
            <a:r>
              <a:rPr lang="nb-NO" dirty="0"/>
              <a:t>/</a:t>
            </a:r>
            <a:r>
              <a:rPr lang="nb-NO" dirty="0" err="1"/>
              <a:t>decision</a:t>
            </a:r>
            <a:r>
              <a:rPr lang="nb-NO" dirty="0"/>
              <a:t> to </a:t>
            </a:r>
            <a:r>
              <a:rPr lang="nb-NO" dirty="0" err="1"/>
              <a:t>explore</a:t>
            </a:r>
            <a:r>
              <a:rPr lang="nb-NO" dirty="0"/>
              <a:t>/</a:t>
            </a:r>
            <a:r>
              <a:rPr lang="nb-NO" dirty="0" err="1"/>
              <a:t>extract</a:t>
            </a:r>
            <a:endParaRPr lang="en-US" dirty="0"/>
          </a:p>
        </p:txBody>
      </p:sp>
      <p:sp>
        <p:nvSpPr>
          <p:cNvPr id="5" name="Content Placeholder 4">
            <a:extLst>
              <a:ext uri="{FF2B5EF4-FFF2-40B4-BE49-F238E27FC236}">
                <a16:creationId xmlns:a16="http://schemas.microsoft.com/office/drawing/2014/main" id="{145E83A9-D8C8-E84D-A297-A4D30D553A6D}"/>
              </a:ext>
            </a:extLst>
          </p:cNvPr>
          <p:cNvSpPr>
            <a:spLocks noGrp="1"/>
          </p:cNvSpPr>
          <p:nvPr>
            <p:ph sz="half" idx="2"/>
          </p:nvPr>
        </p:nvSpPr>
        <p:spPr/>
        <p:txBody>
          <a:bodyPr>
            <a:normAutofit/>
          </a:bodyPr>
          <a:lstStyle/>
          <a:p>
            <a:pPr marL="0" indent="0">
              <a:buNone/>
            </a:pPr>
            <a:r>
              <a:rPr lang="en-US" b="1" dirty="0"/>
              <a:t>Overview/Activities involved</a:t>
            </a:r>
            <a:endParaRPr lang="en-US" dirty="0"/>
          </a:p>
          <a:p>
            <a:pPr marL="342900" indent="-342900">
              <a:buFont typeface="Arial" panose="020B0604020202020204" pitchFamily="34" charset="0"/>
              <a:buChar char="•"/>
            </a:pPr>
            <a:r>
              <a:rPr lang="en-US" dirty="0"/>
              <a:t>Mapping an area with potential reserves (aerial surveys, seismic surveys </a:t>
            </a:r>
            <a:r>
              <a:rPr lang="en-US" dirty="0" err="1"/>
              <a:t>etc</a:t>
            </a:r>
            <a:r>
              <a:rPr lang="en-US" dirty="0"/>
              <a:t>) .</a:t>
            </a:r>
            <a:endParaRPr lang="en-US" b="1" dirty="0"/>
          </a:p>
          <a:p>
            <a:pPr marL="342900" indent="-342900">
              <a:buFont typeface="Arial" panose="020B0604020202020204" pitchFamily="34" charset="0"/>
              <a:buChar char="•"/>
            </a:pPr>
            <a:r>
              <a:rPr lang="nb-NO" dirty="0"/>
              <a:t>Data management </a:t>
            </a:r>
            <a:r>
              <a:rPr lang="nb-NO" dirty="0" err="1"/>
              <a:t>once</a:t>
            </a:r>
            <a:r>
              <a:rPr lang="nb-NO" dirty="0"/>
              <a:t> </a:t>
            </a:r>
            <a:r>
              <a:rPr lang="nb-NO" dirty="0" err="1"/>
              <a:t>information</a:t>
            </a:r>
            <a:r>
              <a:rPr lang="nb-NO" dirty="0"/>
              <a:t> is </a:t>
            </a:r>
            <a:r>
              <a:rPr lang="nb-NO" dirty="0" err="1"/>
              <a:t>collected</a:t>
            </a:r>
            <a:r>
              <a:rPr lang="nb-NO" dirty="0"/>
              <a:t> </a:t>
            </a:r>
          </a:p>
          <a:p>
            <a:pPr marL="342900" indent="-342900">
              <a:buFont typeface="Arial" panose="020B0604020202020204" pitchFamily="34" charset="0"/>
              <a:buChar char="•"/>
            </a:pPr>
            <a:r>
              <a:rPr lang="nb-NO" dirty="0" err="1"/>
              <a:t>Environmental</a:t>
            </a:r>
            <a:r>
              <a:rPr lang="nb-NO" dirty="0"/>
              <a:t> </a:t>
            </a:r>
            <a:r>
              <a:rPr lang="nb-NO" dirty="0" err="1"/>
              <a:t>Impact</a:t>
            </a:r>
            <a:r>
              <a:rPr lang="nb-NO" dirty="0"/>
              <a:t> </a:t>
            </a:r>
            <a:r>
              <a:rPr lang="nb-NO" dirty="0" err="1"/>
              <a:t>Assessment</a:t>
            </a:r>
            <a:endParaRPr lang="nb-NO" dirty="0"/>
          </a:p>
          <a:p>
            <a:pPr marL="342900" indent="-342900">
              <a:buFont typeface="Arial" panose="020B0604020202020204" pitchFamily="34" charset="0"/>
              <a:buChar char="•"/>
            </a:pPr>
            <a:r>
              <a:rPr lang="en-US" dirty="0"/>
              <a:t>Decision to extract by policy makers</a:t>
            </a:r>
          </a:p>
        </p:txBody>
      </p:sp>
    </p:spTree>
    <p:extLst>
      <p:ext uri="{BB962C8B-B14F-4D97-AF65-F5344CB8AC3E}">
        <p14:creationId xmlns:p14="http://schemas.microsoft.com/office/powerpoint/2010/main" val="3116250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BCC26-B340-5D4F-9FAD-B4207901F895}"/>
              </a:ext>
            </a:extLst>
          </p:cNvPr>
          <p:cNvSpPr>
            <a:spLocks noGrp="1"/>
          </p:cNvSpPr>
          <p:nvPr>
            <p:ph type="title"/>
          </p:nvPr>
        </p:nvSpPr>
        <p:spPr/>
        <p:txBody>
          <a:bodyPr>
            <a:normAutofit/>
          </a:bodyPr>
          <a:lstStyle/>
          <a:p>
            <a:r>
              <a:rPr lang="en-US" sz="4400" dirty="0"/>
              <a:t>Seismic and Aeromagnetic Data Acquisition (Surveys)</a:t>
            </a:r>
            <a:endParaRPr lang="en-US" dirty="0"/>
          </a:p>
        </p:txBody>
      </p:sp>
      <p:pic>
        <p:nvPicPr>
          <p:cNvPr id="4" name="Picture 3" descr="Diagram&#10;&#10;Description automatically generated">
            <a:extLst>
              <a:ext uri="{FF2B5EF4-FFF2-40B4-BE49-F238E27FC236}">
                <a16:creationId xmlns:a16="http://schemas.microsoft.com/office/drawing/2014/main" id="{4DFEE2BB-3ADC-0145-A049-FD1F811DAF42}"/>
              </a:ext>
            </a:extLst>
          </p:cNvPr>
          <p:cNvPicPr>
            <a:picLocks noChangeAspect="1"/>
          </p:cNvPicPr>
          <p:nvPr/>
        </p:nvPicPr>
        <p:blipFill>
          <a:blip r:embed="rId3"/>
          <a:stretch>
            <a:fillRect/>
          </a:stretch>
        </p:blipFill>
        <p:spPr>
          <a:xfrm>
            <a:off x="524256" y="2069432"/>
            <a:ext cx="3889508" cy="3565824"/>
          </a:xfrm>
          <a:prstGeom prst="rect">
            <a:avLst/>
          </a:prstGeom>
        </p:spPr>
      </p:pic>
      <p:pic>
        <p:nvPicPr>
          <p:cNvPr id="5" name="Plassholder for innhold 4" descr="Diagram&#10;&#10;Description automatically generated">
            <a:extLst>
              <a:ext uri="{FF2B5EF4-FFF2-40B4-BE49-F238E27FC236}">
                <a16:creationId xmlns:a16="http://schemas.microsoft.com/office/drawing/2014/main" id="{609C6B11-EA04-BF43-8DD6-030E4DA20740}"/>
              </a:ext>
            </a:extLst>
          </p:cNvPr>
          <p:cNvPicPr>
            <a:picLocks noChangeAspect="1"/>
          </p:cNvPicPr>
          <p:nvPr/>
        </p:nvPicPr>
        <p:blipFill>
          <a:blip r:embed="rId4"/>
          <a:stretch>
            <a:fillRect/>
          </a:stretch>
        </p:blipFill>
        <p:spPr>
          <a:xfrm>
            <a:off x="4711476" y="2069432"/>
            <a:ext cx="3545198" cy="3700623"/>
          </a:xfrm>
          <a:prstGeom prst="rect">
            <a:avLst/>
          </a:prstGeom>
        </p:spPr>
      </p:pic>
      <p:sp>
        <p:nvSpPr>
          <p:cNvPr id="6" name="TextBox 5">
            <a:extLst>
              <a:ext uri="{FF2B5EF4-FFF2-40B4-BE49-F238E27FC236}">
                <a16:creationId xmlns:a16="http://schemas.microsoft.com/office/drawing/2014/main" id="{11234C80-71D8-CF4F-802D-18BE2DA45B6E}"/>
              </a:ext>
            </a:extLst>
          </p:cNvPr>
          <p:cNvSpPr txBox="1"/>
          <p:nvPr/>
        </p:nvSpPr>
        <p:spPr>
          <a:xfrm>
            <a:off x="8686800" y="2069432"/>
            <a:ext cx="3171825" cy="2554545"/>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2"/>
                </a:solidFill>
              </a:rPr>
              <a:t>Data acquisition can be done by different parties. </a:t>
            </a:r>
          </a:p>
          <a:p>
            <a:pPr marL="342900" indent="-342900">
              <a:buFont typeface="Arial" panose="020B0604020202020204" pitchFamily="34" charset="0"/>
              <a:buChar char="•"/>
            </a:pPr>
            <a:r>
              <a:rPr lang="en-US" sz="2000" dirty="0">
                <a:solidFill>
                  <a:schemeClr val="tx2"/>
                </a:solidFill>
              </a:rPr>
              <a:t>Airborne surveys are where sound waves are sent to the ground or water and their reflections analyzed</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920654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F7298-884D-CD4A-9913-3E6A81F6C162}"/>
              </a:ext>
            </a:extLst>
          </p:cNvPr>
          <p:cNvSpPr>
            <a:spLocks noGrp="1"/>
          </p:cNvSpPr>
          <p:nvPr>
            <p:ph type="title"/>
          </p:nvPr>
        </p:nvSpPr>
        <p:spPr>
          <a:xfrm>
            <a:off x="166313" y="228661"/>
            <a:ext cx="10515600" cy="1325563"/>
          </a:xfrm>
        </p:spPr>
        <p:txBody>
          <a:bodyPr/>
          <a:lstStyle/>
          <a:p>
            <a:r>
              <a:rPr lang="en-US" dirty="0"/>
              <a:t>Facilitation Team</a:t>
            </a:r>
          </a:p>
        </p:txBody>
      </p:sp>
      <p:sp>
        <p:nvSpPr>
          <p:cNvPr id="4" name="TextBox 26">
            <a:extLst>
              <a:ext uri="{FF2B5EF4-FFF2-40B4-BE49-F238E27FC236}">
                <a16:creationId xmlns:a16="http://schemas.microsoft.com/office/drawing/2014/main" id="{A412925E-192B-E141-8403-D8FA6ADC7173}"/>
              </a:ext>
            </a:extLst>
          </p:cNvPr>
          <p:cNvSpPr txBox="1">
            <a:spLocks noChangeArrowheads="1"/>
          </p:cNvSpPr>
          <p:nvPr>
            <p:custDataLst>
              <p:tags r:id="rId1"/>
            </p:custDataLst>
          </p:nvPr>
        </p:nvSpPr>
        <p:spPr bwMode="auto">
          <a:xfrm>
            <a:off x="2613132" y="5158470"/>
            <a:ext cx="2563315" cy="584775"/>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mj-lt"/>
              </a:rPr>
              <a:t>Principal Auditor, Office of the Auditor General, Uganda</a:t>
            </a:r>
          </a:p>
        </p:txBody>
      </p:sp>
      <p:sp>
        <p:nvSpPr>
          <p:cNvPr id="6" name="TextBox 25">
            <a:extLst>
              <a:ext uri="{FF2B5EF4-FFF2-40B4-BE49-F238E27FC236}">
                <a16:creationId xmlns:a16="http://schemas.microsoft.com/office/drawing/2014/main" id="{D76CAAAF-9CA1-C845-B93A-7929EBD04457}"/>
              </a:ext>
            </a:extLst>
          </p:cNvPr>
          <p:cNvSpPr txBox="1">
            <a:spLocks noChangeArrowheads="1"/>
          </p:cNvSpPr>
          <p:nvPr>
            <p:custDataLst>
              <p:tags r:id="rId2"/>
            </p:custDataLst>
          </p:nvPr>
        </p:nvSpPr>
        <p:spPr bwMode="auto">
          <a:xfrm>
            <a:off x="7455354" y="4613419"/>
            <a:ext cx="2021987" cy="70788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2000" b="1" dirty="0" err="1">
                <a:solidFill>
                  <a:schemeClr val="tx2"/>
                </a:solidFill>
                <a:latin typeface="+mj-lt"/>
                <a:cs typeface="Calibri" panose="020F0502020204030204" pitchFamily="34" charset="0"/>
              </a:rPr>
              <a:t>Sherazade</a:t>
            </a:r>
            <a:r>
              <a:rPr lang="en-US" sz="2000" b="1" dirty="0">
                <a:solidFill>
                  <a:schemeClr val="tx2"/>
                </a:solidFill>
                <a:latin typeface="+mj-lt"/>
                <a:cs typeface="Calibri" panose="020F0502020204030204" pitchFamily="34" charset="0"/>
              </a:rPr>
              <a:t> Shafiq</a:t>
            </a:r>
          </a:p>
          <a:p>
            <a:pPr algn="ctr" eaLnBrk="1" hangingPunct="1">
              <a:defRPr/>
            </a:pPr>
            <a:r>
              <a:rPr lang="en-US" sz="2000" b="1" dirty="0">
                <a:solidFill>
                  <a:schemeClr val="tx2"/>
                </a:solidFill>
                <a:latin typeface="+mj-lt"/>
                <a:cs typeface="Calibri" panose="020F0502020204030204" pitchFamily="34" charset="0"/>
              </a:rPr>
              <a:t>CPA</a:t>
            </a:r>
          </a:p>
        </p:txBody>
      </p:sp>
      <p:sp>
        <p:nvSpPr>
          <p:cNvPr id="7" name="TextBox 26">
            <a:extLst>
              <a:ext uri="{FF2B5EF4-FFF2-40B4-BE49-F238E27FC236}">
                <a16:creationId xmlns:a16="http://schemas.microsoft.com/office/drawing/2014/main" id="{3B01D86D-035F-B841-AD42-427C4DDC259C}"/>
              </a:ext>
            </a:extLst>
          </p:cNvPr>
          <p:cNvSpPr txBox="1">
            <a:spLocks noChangeArrowheads="1"/>
          </p:cNvSpPr>
          <p:nvPr>
            <p:custDataLst>
              <p:tags r:id="rId3"/>
            </p:custDataLst>
          </p:nvPr>
        </p:nvSpPr>
        <p:spPr bwMode="auto">
          <a:xfrm>
            <a:off x="7532364" y="5222713"/>
            <a:ext cx="1909488" cy="830997"/>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mj-lt"/>
              </a:rPr>
              <a:t>Director, International Programs, CAAF</a:t>
            </a:r>
          </a:p>
        </p:txBody>
      </p:sp>
      <p:sp>
        <p:nvSpPr>
          <p:cNvPr id="8" name="TextBox 25">
            <a:extLst>
              <a:ext uri="{FF2B5EF4-FFF2-40B4-BE49-F238E27FC236}">
                <a16:creationId xmlns:a16="http://schemas.microsoft.com/office/drawing/2014/main" id="{0C469C75-AE84-0D4A-85D8-C58FE50CB84F}"/>
              </a:ext>
            </a:extLst>
          </p:cNvPr>
          <p:cNvSpPr txBox="1">
            <a:spLocks noChangeArrowheads="1"/>
          </p:cNvSpPr>
          <p:nvPr>
            <p:custDataLst>
              <p:tags r:id="rId4"/>
            </p:custDataLst>
          </p:nvPr>
        </p:nvSpPr>
        <p:spPr bwMode="auto">
          <a:xfrm>
            <a:off x="2771417" y="4596320"/>
            <a:ext cx="2335155" cy="70788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2000" b="1" dirty="0">
                <a:solidFill>
                  <a:schemeClr val="tx2"/>
                </a:solidFill>
                <a:latin typeface="+mj-lt"/>
                <a:cs typeface="Calibri" panose="020F0502020204030204" pitchFamily="34" charset="0"/>
              </a:rPr>
              <a:t>Juliet S. </a:t>
            </a:r>
            <a:r>
              <a:rPr lang="en-US" sz="2000" b="1" dirty="0" err="1">
                <a:solidFill>
                  <a:schemeClr val="tx2"/>
                </a:solidFill>
                <a:latin typeface="+mj-lt"/>
                <a:cs typeface="Calibri" panose="020F0502020204030204" pitchFamily="34" charset="0"/>
              </a:rPr>
              <a:t>Mutesi</a:t>
            </a:r>
            <a:endParaRPr lang="en-US" sz="2000" b="1" dirty="0">
              <a:solidFill>
                <a:schemeClr val="tx2"/>
              </a:solidFill>
              <a:latin typeface="+mj-lt"/>
              <a:cs typeface="Calibri" panose="020F0502020204030204" pitchFamily="34" charset="0"/>
            </a:endParaRPr>
          </a:p>
          <a:p>
            <a:pPr algn="ctr" eaLnBrk="1" hangingPunct="1">
              <a:defRPr/>
            </a:pPr>
            <a:r>
              <a:rPr lang="en-US" sz="2000" b="1" dirty="0">
                <a:solidFill>
                  <a:schemeClr val="tx2"/>
                </a:solidFill>
                <a:latin typeface="+mj-lt"/>
                <a:cs typeface="Calibri" panose="020F0502020204030204" pitchFamily="34" charset="0"/>
              </a:rPr>
              <a:t>CPA</a:t>
            </a:r>
          </a:p>
        </p:txBody>
      </p:sp>
      <p:sp>
        <p:nvSpPr>
          <p:cNvPr id="10" name="TextBox 26">
            <a:extLst>
              <a:ext uri="{FF2B5EF4-FFF2-40B4-BE49-F238E27FC236}">
                <a16:creationId xmlns:a16="http://schemas.microsoft.com/office/drawing/2014/main" id="{2E7AAEFE-22A6-8843-9B94-52651E6DC458}"/>
              </a:ext>
            </a:extLst>
          </p:cNvPr>
          <p:cNvSpPr txBox="1">
            <a:spLocks noChangeArrowheads="1"/>
          </p:cNvSpPr>
          <p:nvPr>
            <p:custDataLst>
              <p:tags r:id="rId5"/>
            </p:custDataLst>
          </p:nvPr>
        </p:nvSpPr>
        <p:spPr bwMode="auto">
          <a:xfrm>
            <a:off x="5176447" y="5167115"/>
            <a:ext cx="2335156" cy="830997"/>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mj-lt"/>
              </a:rPr>
              <a:t>Audit Manager, Office of the Auditor General, Alberta</a:t>
            </a:r>
          </a:p>
        </p:txBody>
      </p:sp>
      <p:sp>
        <p:nvSpPr>
          <p:cNvPr id="11" name="TextBox 25">
            <a:extLst>
              <a:ext uri="{FF2B5EF4-FFF2-40B4-BE49-F238E27FC236}">
                <a16:creationId xmlns:a16="http://schemas.microsoft.com/office/drawing/2014/main" id="{808DFE9B-CA25-6646-9E3E-EF41E11C01CF}"/>
              </a:ext>
            </a:extLst>
          </p:cNvPr>
          <p:cNvSpPr txBox="1">
            <a:spLocks noChangeArrowheads="1"/>
          </p:cNvSpPr>
          <p:nvPr>
            <p:custDataLst>
              <p:tags r:id="rId6"/>
            </p:custDataLst>
          </p:nvPr>
        </p:nvSpPr>
        <p:spPr bwMode="auto">
          <a:xfrm>
            <a:off x="5371178" y="4596320"/>
            <a:ext cx="1699090" cy="70788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2000" b="1" dirty="0">
                <a:solidFill>
                  <a:schemeClr val="tx2"/>
                </a:solidFill>
                <a:latin typeface="+mj-lt"/>
                <a:cs typeface="Calibri" panose="020F0502020204030204" pitchFamily="34" charset="0"/>
              </a:rPr>
              <a:t>Scott Loder</a:t>
            </a:r>
          </a:p>
          <a:p>
            <a:pPr algn="ctr" eaLnBrk="1" hangingPunct="1">
              <a:defRPr/>
            </a:pPr>
            <a:r>
              <a:rPr lang="en-US" sz="2000" b="1" dirty="0">
                <a:solidFill>
                  <a:schemeClr val="tx2"/>
                </a:solidFill>
                <a:latin typeface="+mj-lt"/>
                <a:cs typeface="Calibri" panose="020F0502020204030204" pitchFamily="34" charset="0"/>
              </a:rPr>
              <a:t>CPA</a:t>
            </a:r>
          </a:p>
        </p:txBody>
      </p:sp>
      <p:sp>
        <p:nvSpPr>
          <p:cNvPr id="13" name="TextBox 26">
            <a:extLst>
              <a:ext uri="{FF2B5EF4-FFF2-40B4-BE49-F238E27FC236}">
                <a16:creationId xmlns:a16="http://schemas.microsoft.com/office/drawing/2014/main" id="{3D2BE5D6-9683-DF4C-9E8C-A44E7E7175DA}"/>
              </a:ext>
            </a:extLst>
          </p:cNvPr>
          <p:cNvSpPr txBox="1">
            <a:spLocks noChangeArrowheads="1"/>
          </p:cNvSpPr>
          <p:nvPr>
            <p:custDataLst>
              <p:tags r:id="rId7"/>
            </p:custDataLst>
          </p:nvPr>
        </p:nvSpPr>
        <p:spPr bwMode="auto">
          <a:xfrm>
            <a:off x="91500" y="5177530"/>
            <a:ext cx="2642931" cy="584775"/>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mj-lt"/>
              </a:rPr>
              <a:t>Principal Auditor, Office of the Auditor General, Kenya</a:t>
            </a:r>
          </a:p>
        </p:txBody>
      </p:sp>
      <p:sp>
        <p:nvSpPr>
          <p:cNvPr id="14" name="TextBox 25">
            <a:extLst>
              <a:ext uri="{FF2B5EF4-FFF2-40B4-BE49-F238E27FC236}">
                <a16:creationId xmlns:a16="http://schemas.microsoft.com/office/drawing/2014/main" id="{8818570D-08E4-014A-8CC9-2449CE34DBFF}"/>
              </a:ext>
            </a:extLst>
          </p:cNvPr>
          <p:cNvSpPr txBox="1">
            <a:spLocks noChangeArrowheads="1"/>
          </p:cNvSpPr>
          <p:nvPr>
            <p:custDataLst>
              <p:tags r:id="rId8"/>
            </p:custDataLst>
          </p:nvPr>
        </p:nvSpPr>
        <p:spPr bwMode="auto">
          <a:xfrm>
            <a:off x="-135008" y="4565880"/>
            <a:ext cx="2642931" cy="70788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defPPr>
              <a:defRPr lang="en-US"/>
            </a:defPPr>
            <a:lvl1pPr algn="ctr">
              <a:defRPr sz="2000" b="1">
                <a:solidFill>
                  <a:schemeClr val="tx2"/>
                </a:solidFill>
                <a:latin typeface="+mj-lt"/>
                <a:ea typeface="ＭＳ Ｐゴシック" charset="0"/>
                <a:cs typeface="Calibri" panose="020F0502020204030204" pitchFamily="34" charset="0"/>
              </a:defRPr>
            </a:lvl1pPr>
            <a:lvl2pPr marL="742950" indent="-285750" eaLnBrk="0" hangingPunct="0">
              <a:defRPr sz="4800">
                <a:latin typeface="Calibri"/>
                <a:ea typeface="ＭＳ Ｐゴシック" charset="0"/>
              </a:defRPr>
            </a:lvl2pPr>
            <a:lvl3pPr marL="1143000" indent="-228600" eaLnBrk="0" hangingPunct="0">
              <a:defRPr sz="4800">
                <a:latin typeface="Calibri"/>
                <a:ea typeface="ＭＳ Ｐゴシック" charset="0"/>
              </a:defRPr>
            </a:lvl3pPr>
            <a:lvl4pPr marL="1600200" indent="-228600" eaLnBrk="0" hangingPunct="0">
              <a:defRPr sz="4800">
                <a:latin typeface="Calibri"/>
                <a:ea typeface="ＭＳ Ｐゴシック" charset="0"/>
              </a:defRPr>
            </a:lvl4pPr>
            <a:lvl5pPr marL="2057400" indent="-228600" eaLnBrk="0" hangingPunct="0">
              <a:defRPr sz="4800">
                <a:latin typeface="Calibri"/>
                <a:ea typeface="ＭＳ Ｐゴシック" charset="0"/>
              </a:defRPr>
            </a:lvl5pPr>
            <a:lvl6pPr marL="2514600" indent="-228600" defTabSz="1219200" eaLnBrk="0" fontAlgn="base" hangingPunct="0">
              <a:spcBef>
                <a:spcPct val="0"/>
              </a:spcBef>
              <a:spcAft>
                <a:spcPct val="0"/>
              </a:spcAft>
              <a:defRPr sz="4800">
                <a:latin typeface="Calibri"/>
                <a:ea typeface="ＭＳ Ｐゴシック" charset="0"/>
              </a:defRPr>
            </a:lvl6pPr>
            <a:lvl7pPr marL="2971800" indent="-228600" defTabSz="1219200" eaLnBrk="0" fontAlgn="base" hangingPunct="0">
              <a:spcBef>
                <a:spcPct val="0"/>
              </a:spcBef>
              <a:spcAft>
                <a:spcPct val="0"/>
              </a:spcAft>
              <a:defRPr sz="4800">
                <a:latin typeface="Calibri"/>
                <a:ea typeface="ＭＳ Ｐゴシック" charset="0"/>
              </a:defRPr>
            </a:lvl7pPr>
            <a:lvl8pPr marL="3429000" indent="-228600" defTabSz="1219200" eaLnBrk="0" fontAlgn="base" hangingPunct="0">
              <a:spcBef>
                <a:spcPct val="0"/>
              </a:spcBef>
              <a:spcAft>
                <a:spcPct val="0"/>
              </a:spcAft>
              <a:defRPr sz="4800">
                <a:latin typeface="Calibri"/>
                <a:ea typeface="ＭＳ Ｐゴシック" charset="0"/>
              </a:defRPr>
            </a:lvl8pPr>
            <a:lvl9pPr marL="3886200" indent="-228600" defTabSz="1219200" eaLnBrk="0" fontAlgn="base" hangingPunct="0">
              <a:spcBef>
                <a:spcPct val="0"/>
              </a:spcBef>
              <a:spcAft>
                <a:spcPct val="0"/>
              </a:spcAft>
              <a:defRPr sz="4800">
                <a:latin typeface="Calibri"/>
                <a:ea typeface="ＭＳ Ｐゴシック" charset="0"/>
              </a:defRPr>
            </a:lvl9pPr>
          </a:lstStyle>
          <a:p>
            <a:r>
              <a:rPr lang="en-CA" dirty="0"/>
              <a:t>Pauline </a:t>
            </a:r>
            <a:r>
              <a:rPr lang="en-CA" dirty="0" err="1"/>
              <a:t>Nyaga</a:t>
            </a:r>
            <a:endParaRPr lang="en-CA" dirty="0"/>
          </a:p>
          <a:p>
            <a:r>
              <a:rPr lang="en-CA" dirty="0"/>
              <a:t>CPA </a:t>
            </a:r>
            <a:endParaRPr lang="en-US" dirty="0"/>
          </a:p>
        </p:txBody>
      </p:sp>
      <p:pic>
        <p:nvPicPr>
          <p:cNvPr id="17" name="Picture 16" descr="A person smiling for the camera&#10;&#10;Description automatically generated with medium confidence">
            <a:extLst>
              <a:ext uri="{FF2B5EF4-FFF2-40B4-BE49-F238E27FC236}">
                <a16:creationId xmlns:a16="http://schemas.microsoft.com/office/drawing/2014/main" id="{175A39F0-C121-F34E-B8EE-EEED651BE37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948" t="566" r="-948" b="29167"/>
          <a:stretch/>
        </p:blipFill>
        <p:spPr>
          <a:xfrm>
            <a:off x="2507923" y="2198739"/>
            <a:ext cx="2188147" cy="2205101"/>
          </a:xfrm>
          <a:prstGeom prst="ellipse">
            <a:avLst/>
          </a:prstGeom>
          <a:ln w="28575">
            <a:solidFill>
              <a:schemeClr val="accent2"/>
            </a:solidFill>
          </a:ln>
        </p:spPr>
      </p:pic>
      <p:pic>
        <p:nvPicPr>
          <p:cNvPr id="19" name="Picture 18" descr="A person wearing a white shirt&#10;&#10;Description automatically generated with low confidence">
            <a:extLst>
              <a:ext uri="{FF2B5EF4-FFF2-40B4-BE49-F238E27FC236}">
                <a16:creationId xmlns:a16="http://schemas.microsoft.com/office/drawing/2014/main" id="{461FE30A-61BB-384E-AD72-AE1C2EB500DD}"/>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b="21723"/>
          <a:stretch/>
        </p:blipFill>
        <p:spPr>
          <a:xfrm>
            <a:off x="91500" y="2151034"/>
            <a:ext cx="2188147" cy="2211217"/>
          </a:xfrm>
          <a:prstGeom prst="ellipse">
            <a:avLst/>
          </a:prstGeom>
          <a:ln w="28575">
            <a:solidFill>
              <a:schemeClr val="accent2"/>
            </a:solidFill>
          </a:ln>
        </p:spPr>
      </p:pic>
      <p:pic>
        <p:nvPicPr>
          <p:cNvPr id="21" name="Picture 20" descr="A picture containing person, clothing&#10;&#10;Description automatically generated">
            <a:extLst>
              <a:ext uri="{FF2B5EF4-FFF2-40B4-BE49-F238E27FC236}">
                <a16:creationId xmlns:a16="http://schemas.microsoft.com/office/drawing/2014/main" id="{09F0DA42-1D10-9C4E-A472-78CCEB6F2EF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48598" y="2198739"/>
            <a:ext cx="2277021" cy="2265344"/>
          </a:xfrm>
          <a:prstGeom prst="ellipse">
            <a:avLst/>
          </a:prstGeom>
          <a:ln w="28575">
            <a:solidFill>
              <a:schemeClr val="accent2"/>
            </a:solidFill>
          </a:ln>
        </p:spPr>
      </p:pic>
      <p:sp>
        <p:nvSpPr>
          <p:cNvPr id="23" name="TextBox 26">
            <a:extLst>
              <a:ext uri="{FF2B5EF4-FFF2-40B4-BE49-F238E27FC236}">
                <a16:creationId xmlns:a16="http://schemas.microsoft.com/office/drawing/2014/main" id="{507F1F9E-F398-8E47-ABC9-3F4F676965CB}"/>
              </a:ext>
            </a:extLst>
          </p:cNvPr>
          <p:cNvSpPr txBox="1">
            <a:spLocks noChangeArrowheads="1"/>
          </p:cNvSpPr>
          <p:nvPr>
            <p:custDataLst>
              <p:tags r:id="rId9"/>
            </p:custDataLst>
          </p:nvPr>
        </p:nvSpPr>
        <p:spPr bwMode="auto">
          <a:xfrm>
            <a:off x="9782301" y="5528010"/>
            <a:ext cx="2275604" cy="584775"/>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panose="020F0502020204030204" pitchFamily="34" charset="0"/>
                <a:ea typeface="MS PGothic" panose="020B0600070205080204" pitchFamily="34" charset="-128"/>
              </a:defRPr>
            </a:lvl1pPr>
            <a:lvl2pPr marL="742950" indent="-285750" eaLnBrk="0" hangingPunct="0">
              <a:defRPr sz="4800">
                <a:solidFill>
                  <a:schemeClr val="tx1"/>
                </a:solidFill>
                <a:latin typeface="Calibri" panose="020F0502020204030204" pitchFamily="34" charset="0"/>
                <a:ea typeface="MS PGothic" panose="020B0600070205080204" pitchFamily="34" charset="-128"/>
              </a:defRPr>
            </a:lvl2pPr>
            <a:lvl3pPr marL="1143000" indent="-228600" eaLnBrk="0" hangingPunct="0">
              <a:defRPr sz="4800">
                <a:solidFill>
                  <a:schemeClr val="tx1"/>
                </a:solidFill>
                <a:latin typeface="Calibri" panose="020F0502020204030204" pitchFamily="34" charset="0"/>
                <a:ea typeface="MS PGothic" panose="020B0600070205080204" pitchFamily="34" charset="-128"/>
              </a:defRPr>
            </a:lvl3pPr>
            <a:lvl4pPr marL="1600200" indent="-228600" eaLnBrk="0" hangingPunct="0">
              <a:defRPr sz="4800">
                <a:solidFill>
                  <a:schemeClr val="tx1"/>
                </a:solidFill>
                <a:latin typeface="Calibri" panose="020F0502020204030204" pitchFamily="34" charset="0"/>
                <a:ea typeface="MS PGothic" panose="020B0600070205080204" pitchFamily="34" charset="-128"/>
              </a:defRPr>
            </a:lvl4pPr>
            <a:lvl5pPr marL="2057400" indent="-228600" eaLnBrk="0" hangingPunct="0">
              <a:defRPr sz="4800">
                <a:solidFill>
                  <a:schemeClr val="tx1"/>
                </a:solidFill>
                <a:latin typeface="Calibri" panose="020F0502020204030204" pitchFamily="34" charset="0"/>
                <a:ea typeface="MS PGothic" panose="020B0600070205080204" pitchFamily="34" charset="-128"/>
              </a:defRPr>
            </a:lvl5pPr>
            <a:lvl6pPr marL="25146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eaLnBrk="0" fontAlgn="base" hangingPunct="0">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600" dirty="0">
                <a:solidFill>
                  <a:schemeClr val="tx2"/>
                </a:solidFill>
                <a:latin typeface="+mj-lt"/>
              </a:rPr>
              <a:t>Guest Speaker - Former Parliamentarian Canada</a:t>
            </a:r>
          </a:p>
        </p:txBody>
      </p:sp>
      <p:sp>
        <p:nvSpPr>
          <p:cNvPr id="24" name="TextBox 25">
            <a:extLst>
              <a:ext uri="{FF2B5EF4-FFF2-40B4-BE49-F238E27FC236}">
                <a16:creationId xmlns:a16="http://schemas.microsoft.com/office/drawing/2014/main" id="{691B762D-F469-F14B-AF00-9793772922FE}"/>
              </a:ext>
            </a:extLst>
          </p:cNvPr>
          <p:cNvSpPr txBox="1">
            <a:spLocks noChangeArrowheads="1"/>
          </p:cNvSpPr>
          <p:nvPr>
            <p:custDataLst>
              <p:tags r:id="rId10"/>
            </p:custDataLst>
          </p:nvPr>
        </p:nvSpPr>
        <p:spPr bwMode="auto">
          <a:xfrm>
            <a:off x="9860385" y="4643420"/>
            <a:ext cx="2021987" cy="1015663"/>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Calibri"/>
                <a:ea typeface="ＭＳ Ｐゴシック" charset="0"/>
                <a:cs typeface="ＭＳ Ｐゴシック" charset="0"/>
              </a:defRPr>
            </a:lvl1pPr>
            <a:lvl2pPr marL="742950" indent="-285750" eaLnBrk="0" hangingPunct="0">
              <a:defRPr sz="4800">
                <a:solidFill>
                  <a:schemeClr val="tx1"/>
                </a:solidFill>
                <a:latin typeface="Calibri"/>
                <a:ea typeface="ＭＳ Ｐゴシック" charset="0"/>
              </a:defRPr>
            </a:lvl2pPr>
            <a:lvl3pPr marL="1143000" indent="-228600" eaLnBrk="0" hangingPunct="0">
              <a:defRPr sz="4800">
                <a:solidFill>
                  <a:schemeClr val="tx1"/>
                </a:solidFill>
                <a:latin typeface="Calibri"/>
                <a:ea typeface="ＭＳ Ｐゴシック" charset="0"/>
              </a:defRPr>
            </a:lvl3pPr>
            <a:lvl4pPr marL="1600200" indent="-228600" eaLnBrk="0" hangingPunct="0">
              <a:defRPr sz="4800">
                <a:solidFill>
                  <a:schemeClr val="tx1"/>
                </a:solidFill>
                <a:latin typeface="Calibri"/>
                <a:ea typeface="ＭＳ Ｐゴシック" charset="0"/>
              </a:defRPr>
            </a:lvl4pPr>
            <a:lvl5pPr marL="2057400" indent="-228600" eaLnBrk="0" hangingPunct="0">
              <a:defRPr sz="4800">
                <a:solidFill>
                  <a:schemeClr val="tx1"/>
                </a:solidFill>
                <a:latin typeface="Calibri"/>
                <a:ea typeface="ＭＳ Ｐゴシック" charset="0"/>
              </a:defRPr>
            </a:lvl5pPr>
            <a:lvl6pPr marL="2514600" indent="-228600" defTabSz="1219200" eaLnBrk="0" fontAlgn="base" hangingPunct="0">
              <a:spcBef>
                <a:spcPct val="0"/>
              </a:spcBef>
              <a:spcAft>
                <a:spcPct val="0"/>
              </a:spcAft>
              <a:defRPr sz="4800">
                <a:solidFill>
                  <a:schemeClr val="tx1"/>
                </a:solidFill>
                <a:latin typeface="Calibri"/>
                <a:ea typeface="ＭＳ Ｐゴシック" charset="0"/>
              </a:defRPr>
            </a:lvl6pPr>
            <a:lvl7pPr marL="2971800" indent="-228600" defTabSz="1219200" eaLnBrk="0" fontAlgn="base" hangingPunct="0">
              <a:spcBef>
                <a:spcPct val="0"/>
              </a:spcBef>
              <a:spcAft>
                <a:spcPct val="0"/>
              </a:spcAft>
              <a:defRPr sz="4800">
                <a:solidFill>
                  <a:schemeClr val="tx1"/>
                </a:solidFill>
                <a:latin typeface="Calibri"/>
                <a:ea typeface="ＭＳ Ｐゴシック" charset="0"/>
              </a:defRPr>
            </a:lvl7pPr>
            <a:lvl8pPr marL="3429000" indent="-228600" defTabSz="1219200" eaLnBrk="0" fontAlgn="base" hangingPunct="0">
              <a:spcBef>
                <a:spcPct val="0"/>
              </a:spcBef>
              <a:spcAft>
                <a:spcPct val="0"/>
              </a:spcAft>
              <a:defRPr sz="4800">
                <a:solidFill>
                  <a:schemeClr val="tx1"/>
                </a:solidFill>
                <a:latin typeface="Calibri"/>
                <a:ea typeface="ＭＳ Ｐゴシック" charset="0"/>
              </a:defRPr>
            </a:lvl8pPr>
            <a:lvl9pPr marL="3886200" indent="-228600" defTabSz="1219200" eaLnBrk="0" fontAlgn="base" hangingPunct="0">
              <a:spcBef>
                <a:spcPct val="0"/>
              </a:spcBef>
              <a:spcAft>
                <a:spcPct val="0"/>
              </a:spcAft>
              <a:defRPr sz="4800">
                <a:solidFill>
                  <a:schemeClr val="tx1"/>
                </a:solidFill>
                <a:latin typeface="Calibri"/>
                <a:ea typeface="ＭＳ Ｐゴシック" charset="0"/>
              </a:defRPr>
            </a:lvl9pPr>
          </a:lstStyle>
          <a:p>
            <a:pPr algn="ctr" eaLnBrk="1" hangingPunct="1">
              <a:defRPr/>
            </a:pPr>
            <a:r>
              <a:rPr lang="en-US" sz="2000" b="1" dirty="0" err="1">
                <a:solidFill>
                  <a:schemeClr val="tx2"/>
                </a:solidFill>
                <a:latin typeface="+mj-lt"/>
                <a:cs typeface="Calibri" panose="020F0502020204030204" pitchFamily="34" charset="0"/>
              </a:rPr>
              <a:t>Honourable</a:t>
            </a:r>
            <a:r>
              <a:rPr lang="en-US" sz="2000" b="1" dirty="0">
                <a:solidFill>
                  <a:schemeClr val="tx2"/>
                </a:solidFill>
                <a:latin typeface="+mj-lt"/>
                <a:cs typeface="Calibri" panose="020F0502020204030204" pitchFamily="34" charset="0"/>
              </a:rPr>
              <a:t> Roy Cullen</a:t>
            </a:r>
          </a:p>
          <a:p>
            <a:pPr algn="ctr" eaLnBrk="1" hangingPunct="1">
              <a:defRPr/>
            </a:pPr>
            <a:r>
              <a:rPr lang="en-US" sz="2000" b="1" dirty="0">
                <a:solidFill>
                  <a:schemeClr val="tx2"/>
                </a:solidFill>
                <a:latin typeface="+mj-lt"/>
                <a:cs typeface="Calibri" panose="020F0502020204030204" pitchFamily="34" charset="0"/>
              </a:rPr>
              <a:t>PC, CPA</a:t>
            </a:r>
          </a:p>
        </p:txBody>
      </p:sp>
      <p:pic>
        <p:nvPicPr>
          <p:cNvPr id="5" name="Picture 4">
            <a:extLst>
              <a:ext uri="{FF2B5EF4-FFF2-40B4-BE49-F238E27FC236}">
                <a16:creationId xmlns:a16="http://schemas.microsoft.com/office/drawing/2014/main" id="{5F52D7DD-9BE0-E849-8177-4A5F9BC4CAA9}"/>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50" t="6533" r="50" b="30591"/>
          <a:stretch/>
        </p:blipFill>
        <p:spPr>
          <a:xfrm>
            <a:off x="9739707" y="2198739"/>
            <a:ext cx="2360793" cy="2283366"/>
          </a:xfrm>
          <a:prstGeom prst="ellipse">
            <a:avLst/>
          </a:prstGeom>
          <a:ln w="28575">
            <a:solidFill>
              <a:schemeClr val="accent2"/>
            </a:solidFill>
          </a:ln>
        </p:spPr>
      </p:pic>
      <p:pic>
        <p:nvPicPr>
          <p:cNvPr id="20" name="Picture 19">
            <a:extLst>
              <a:ext uri="{FF2B5EF4-FFF2-40B4-BE49-F238E27FC236}">
                <a16:creationId xmlns:a16="http://schemas.microsoft.com/office/drawing/2014/main" id="{C145D351-CA7D-D44B-88F4-557722DD6A13}"/>
              </a:ext>
            </a:extLst>
          </p:cNvPr>
          <p:cNvPicPr>
            <a:picLocks noChangeAspect="1"/>
          </p:cNvPicPr>
          <p:nvPr/>
        </p:nvPicPr>
        <p:blipFill>
          <a:blip r:embed="rId17"/>
          <a:stretch>
            <a:fillRect/>
          </a:stretch>
        </p:blipFill>
        <p:spPr>
          <a:xfrm>
            <a:off x="4924346" y="2051345"/>
            <a:ext cx="2277022" cy="2412738"/>
          </a:xfrm>
          <a:prstGeom prst="ellipse">
            <a:avLst/>
          </a:prstGeom>
          <a:ln w="28575" cap="rnd">
            <a:solidFill>
              <a:srgbClr val="EE7F34"/>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2426616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b="0" dirty="0">
                <a:latin typeface="+mn-lt"/>
              </a:rPr>
              <a:t>Access to good quality natural resource data</a:t>
            </a:r>
            <a:endParaRPr lang="en-US" b="0" dirty="0"/>
          </a:p>
        </p:txBody>
      </p:sp>
      <p:sp>
        <p:nvSpPr>
          <p:cNvPr id="17" name="Text Placeholder 16"/>
          <p:cNvSpPr>
            <a:spLocks noGrp="1"/>
          </p:cNvSpPr>
          <p:nvPr>
            <p:ph sz="half" idx="2"/>
          </p:nvPr>
        </p:nvSpPr>
        <p:spPr/>
        <p:txBody>
          <a:bodyPr>
            <a:normAutofit/>
          </a:bodyPr>
          <a:lstStyle/>
          <a:p>
            <a:pPr marL="457200" lvl="1" indent="-457200">
              <a:spcBef>
                <a:spcPts val="1000"/>
              </a:spcBef>
            </a:pPr>
            <a:r>
              <a:rPr lang="en-US" sz="2800" dirty="0"/>
              <a:t>Essential for a government </a:t>
            </a:r>
          </a:p>
          <a:p>
            <a:pPr lvl="1"/>
            <a:r>
              <a:rPr lang="en-US" sz="2800" dirty="0"/>
              <a:t>better negotiation position</a:t>
            </a:r>
          </a:p>
          <a:p>
            <a:pPr marL="742950" lvl="1" indent="-285750">
              <a:buFont typeface="Arial" panose="020B0604020202020204" pitchFamily="34" charset="0"/>
              <a:buChar char="•"/>
            </a:pPr>
            <a:r>
              <a:rPr lang="en-US" sz="2800" dirty="0"/>
              <a:t>easier to promote the industry</a:t>
            </a:r>
          </a:p>
          <a:p>
            <a:pPr marL="742950" lvl="1" indent="-285750">
              <a:buFont typeface="Arial" panose="020B0604020202020204" pitchFamily="34" charset="0"/>
              <a:buChar char="•"/>
            </a:pPr>
            <a:r>
              <a:rPr lang="en-US" altLang="nb-NO" sz="2800" dirty="0"/>
              <a:t>Public interest</a:t>
            </a:r>
          </a:p>
          <a:p>
            <a:pPr marL="742950" lvl="1" indent="-285750">
              <a:buFont typeface="Arial" panose="020B0604020202020204" pitchFamily="34" charset="0"/>
              <a:buChar char="•"/>
            </a:pPr>
            <a:r>
              <a:rPr lang="en-US" altLang="nb-NO" sz="2800" dirty="0"/>
              <a:t>Better development planning</a:t>
            </a:r>
            <a:endParaRPr lang="nb-NO" altLang="nb-NO" sz="2800" dirty="0"/>
          </a:p>
          <a:p>
            <a:pPr marL="285750" indent="-285750">
              <a:buFont typeface="Arial" panose="020B0604020202020204" pitchFamily="34" charset="0"/>
              <a:buChar char="•"/>
            </a:pPr>
            <a:r>
              <a:rPr lang="en-GB" dirty="0"/>
              <a:t>F</a:t>
            </a:r>
            <a:r>
              <a:rPr lang="en-GB" sz="2800" dirty="0"/>
              <a:t>or example, the government should know if the reserves are offshore or onshore as this affects planning</a:t>
            </a:r>
          </a:p>
          <a:p>
            <a:endParaRPr lang="en-US" dirty="0"/>
          </a:p>
        </p:txBody>
      </p:sp>
    </p:spTree>
    <p:extLst>
      <p:ext uri="{BB962C8B-B14F-4D97-AF65-F5344CB8AC3E}">
        <p14:creationId xmlns:p14="http://schemas.microsoft.com/office/powerpoint/2010/main" val="1917632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4000" b="0" dirty="0">
                <a:latin typeface="+mn-lt"/>
              </a:rPr>
              <a:t>Data Management</a:t>
            </a:r>
          </a:p>
        </p:txBody>
      </p:sp>
      <p:sp>
        <p:nvSpPr>
          <p:cNvPr id="10" name="Text Placeholder 9"/>
          <p:cNvSpPr>
            <a:spLocks noGrp="1"/>
          </p:cNvSpPr>
          <p:nvPr>
            <p:ph sz="half" idx="2"/>
          </p:nvPr>
        </p:nvSpPr>
        <p:spPr/>
        <p:txBody>
          <a:bodyPr/>
          <a:lstStyle/>
          <a:p>
            <a:pPr marL="342900" indent="-342900">
              <a:buFont typeface="Arial" panose="020B0604020202020204" pitchFamily="34" charset="0"/>
              <a:buChar char="•"/>
            </a:pPr>
            <a:r>
              <a:rPr lang="en-US" sz="2800" dirty="0"/>
              <a:t>Data can be physical </a:t>
            </a:r>
          </a:p>
          <a:p>
            <a:pPr marL="800100" lvl="1" indent="-342900"/>
            <a:r>
              <a:rPr lang="en-US" dirty="0"/>
              <a:t>Physical - cores and oil samples and test oil</a:t>
            </a:r>
          </a:p>
          <a:p>
            <a:pPr marL="800100" lvl="1" indent="-342900"/>
            <a:r>
              <a:rPr lang="en-US" dirty="0"/>
              <a:t>Electronic -  reports and interpretations</a:t>
            </a:r>
          </a:p>
          <a:p>
            <a:pPr marL="342900" indent="-342900">
              <a:buFont typeface="Arial" panose="020B0604020202020204" pitchFamily="34" charset="0"/>
              <a:buChar char="•"/>
            </a:pPr>
            <a:r>
              <a:rPr lang="en-US" sz="2800" dirty="0"/>
              <a:t>Oil agreements give governments access to all data required</a:t>
            </a:r>
          </a:p>
          <a:p>
            <a:pPr marL="342900" indent="-342900">
              <a:buFont typeface="Arial" panose="020B0604020202020204" pitchFamily="34" charset="0"/>
              <a:buChar char="•"/>
            </a:pPr>
            <a:r>
              <a:rPr lang="en-US" sz="2800" dirty="0"/>
              <a:t>Data Management includes acquisition, processing , distribution and storage.</a:t>
            </a:r>
          </a:p>
          <a:p>
            <a:endParaRPr lang="en-US" sz="2400" dirty="0"/>
          </a:p>
          <a:p>
            <a:endParaRPr lang="en-US" sz="2400" dirty="0"/>
          </a:p>
          <a:p>
            <a:endParaRPr lang="en-US" dirty="0"/>
          </a:p>
        </p:txBody>
      </p:sp>
    </p:spTree>
    <p:extLst>
      <p:ext uri="{BB962C8B-B14F-4D97-AF65-F5344CB8AC3E}">
        <p14:creationId xmlns:p14="http://schemas.microsoft.com/office/powerpoint/2010/main" val="1796531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1AD2DB-5BC1-3647-81EE-B179BF6F92B3}"/>
              </a:ext>
            </a:extLst>
          </p:cNvPr>
          <p:cNvSpPr>
            <a:spLocks noGrp="1"/>
          </p:cNvSpPr>
          <p:nvPr>
            <p:ph type="title"/>
          </p:nvPr>
        </p:nvSpPr>
        <p:spPr/>
        <p:txBody>
          <a:bodyPr/>
          <a:lstStyle/>
          <a:p>
            <a:r>
              <a:rPr lang="nb-NO" sz="4400" dirty="0"/>
              <a:t>Data management - </a:t>
            </a:r>
            <a:r>
              <a:rPr lang="nb-NO" sz="4400" dirty="0" err="1"/>
              <a:t>national</a:t>
            </a:r>
            <a:r>
              <a:rPr lang="nb-NO" sz="4400" dirty="0"/>
              <a:t> </a:t>
            </a:r>
            <a:r>
              <a:rPr lang="nb-NO" sz="4400" dirty="0" err="1"/>
              <a:t>depositories</a:t>
            </a:r>
            <a:endParaRPr lang="en-US" dirty="0"/>
          </a:p>
        </p:txBody>
      </p:sp>
      <p:sp>
        <p:nvSpPr>
          <p:cNvPr id="50" name="Text Placeholder 49"/>
          <p:cNvSpPr>
            <a:spLocks noGrp="1"/>
          </p:cNvSpPr>
          <p:nvPr>
            <p:ph sz="half" idx="2"/>
          </p:nvPr>
        </p:nvSpPr>
        <p:spPr/>
        <p:txBody>
          <a:bodyPr>
            <a:normAutofit fontScale="85000" lnSpcReduction="10000"/>
          </a:bodyPr>
          <a:lstStyle/>
          <a:p>
            <a:pPr marL="0" indent="0" algn="just">
              <a:buNone/>
            </a:pPr>
            <a:r>
              <a:rPr lang="en-US" sz="4000" b="1" i="1" dirty="0"/>
              <a:t>National Depositories</a:t>
            </a:r>
          </a:p>
          <a:p>
            <a:pPr algn="just"/>
            <a:r>
              <a:rPr lang="en-US" sz="4000" dirty="0"/>
              <a:t>Such a database typically consists of: wells, well log data, well reports, core samples, seismic surveys, post-stack seismic, field data/tapes, seismic (acquisition/processing) reports, production data, geological maps and reports, license data and geological models.</a:t>
            </a:r>
          </a:p>
          <a:p>
            <a:r>
              <a:rPr lang="en-US" sz="3600" b="1" dirty="0"/>
              <a:t>Examples</a:t>
            </a:r>
          </a:p>
          <a:p>
            <a:pPr lvl="1"/>
            <a:r>
              <a:rPr lang="en-US" sz="3600" b="1" dirty="0"/>
              <a:t>Uganda – example of audit of national databases</a:t>
            </a:r>
          </a:p>
          <a:p>
            <a:pPr lvl="1"/>
            <a:r>
              <a:rPr lang="en-US" sz="3600" b="1" dirty="0"/>
              <a:t>Norway - https://</a:t>
            </a:r>
            <a:r>
              <a:rPr lang="en-US" sz="3600" b="1" dirty="0" err="1"/>
              <a:t>www.npd.no</a:t>
            </a:r>
            <a:r>
              <a:rPr lang="en-US" sz="3600" b="1" dirty="0"/>
              <a:t>/</a:t>
            </a:r>
            <a:r>
              <a:rPr lang="en-US" sz="3600" b="1" dirty="0" err="1"/>
              <a:t>en</a:t>
            </a:r>
            <a:r>
              <a:rPr lang="en-US" sz="3600" b="1" dirty="0"/>
              <a:t>/about-us/open-data/</a:t>
            </a:r>
          </a:p>
          <a:p>
            <a:endParaRPr lang="en-US" sz="4000" dirty="0"/>
          </a:p>
        </p:txBody>
      </p:sp>
    </p:spTree>
    <p:extLst>
      <p:ext uri="{BB962C8B-B14F-4D97-AF65-F5344CB8AC3E}">
        <p14:creationId xmlns:p14="http://schemas.microsoft.com/office/powerpoint/2010/main" val="37734786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652193C-A7E0-3447-A199-BE776514DF5F}"/>
              </a:ext>
            </a:extLst>
          </p:cNvPr>
          <p:cNvSpPr>
            <a:spLocks noGrp="1"/>
          </p:cNvSpPr>
          <p:nvPr>
            <p:ph type="body" sz="quarter" idx="11"/>
          </p:nvPr>
        </p:nvSpPr>
        <p:spPr/>
        <p:txBody>
          <a:bodyPr/>
          <a:lstStyle/>
          <a:p>
            <a:r>
              <a:rPr lang="en-US" dirty="0"/>
              <a:t>10 minutes</a:t>
            </a:r>
          </a:p>
        </p:txBody>
      </p:sp>
      <p:sp>
        <p:nvSpPr>
          <p:cNvPr id="4" name="Content Placeholder 3">
            <a:extLst>
              <a:ext uri="{FF2B5EF4-FFF2-40B4-BE49-F238E27FC236}">
                <a16:creationId xmlns:a16="http://schemas.microsoft.com/office/drawing/2014/main" id="{C5C0446A-8C9A-194C-86AE-5C22F59D8A87}"/>
              </a:ext>
            </a:extLst>
          </p:cNvPr>
          <p:cNvSpPr>
            <a:spLocks noGrp="1"/>
          </p:cNvSpPr>
          <p:nvPr>
            <p:ph sz="half" idx="2"/>
          </p:nvPr>
        </p:nvSpPr>
        <p:spPr/>
        <p:txBody>
          <a:bodyPr/>
          <a:lstStyle/>
          <a:p>
            <a:r>
              <a:rPr lang="en-US" dirty="0"/>
              <a:t>What lends itself to audit in the process of governments decisions to explore and extract ?</a:t>
            </a:r>
          </a:p>
        </p:txBody>
      </p:sp>
      <p:sp>
        <p:nvSpPr>
          <p:cNvPr id="2" name="Title 1">
            <a:extLst>
              <a:ext uri="{FF2B5EF4-FFF2-40B4-BE49-F238E27FC236}">
                <a16:creationId xmlns:a16="http://schemas.microsoft.com/office/drawing/2014/main" id="{AE05F6C2-641E-2642-9855-AE7C740CC7D5}"/>
              </a:ext>
            </a:extLst>
          </p:cNvPr>
          <p:cNvSpPr>
            <a:spLocks noGrp="1"/>
          </p:cNvSpPr>
          <p:nvPr>
            <p:ph type="title"/>
          </p:nvPr>
        </p:nvSpPr>
        <p:spPr/>
        <p:txBody>
          <a:bodyPr/>
          <a:lstStyle/>
          <a:p>
            <a:r>
              <a:rPr lang="en-US" dirty="0"/>
              <a:t>Audit Considerations?</a:t>
            </a:r>
          </a:p>
        </p:txBody>
      </p:sp>
    </p:spTree>
    <p:extLst>
      <p:ext uri="{BB962C8B-B14F-4D97-AF65-F5344CB8AC3E}">
        <p14:creationId xmlns:p14="http://schemas.microsoft.com/office/powerpoint/2010/main" val="9464433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EFE7-AF11-D840-B55F-4A5FF0F5E7B7}"/>
              </a:ext>
            </a:extLst>
          </p:cNvPr>
          <p:cNvSpPr>
            <a:spLocks noGrp="1"/>
          </p:cNvSpPr>
          <p:nvPr>
            <p:ph type="title"/>
          </p:nvPr>
        </p:nvSpPr>
        <p:spPr/>
        <p:txBody>
          <a:bodyPr/>
          <a:lstStyle/>
          <a:p>
            <a:r>
              <a:rPr lang="en-US" dirty="0"/>
              <a:t>Audit Considerations for Stage 2</a:t>
            </a:r>
          </a:p>
        </p:txBody>
      </p:sp>
      <p:sp>
        <p:nvSpPr>
          <p:cNvPr id="3" name="Content Placeholder 2">
            <a:extLst>
              <a:ext uri="{FF2B5EF4-FFF2-40B4-BE49-F238E27FC236}">
                <a16:creationId xmlns:a16="http://schemas.microsoft.com/office/drawing/2014/main" id="{6327DB9F-F7E1-504D-A58A-6875C5F2C20C}"/>
              </a:ext>
            </a:extLst>
          </p:cNvPr>
          <p:cNvSpPr>
            <a:spLocks noGrp="1"/>
          </p:cNvSpPr>
          <p:nvPr>
            <p:ph sz="half" idx="2"/>
          </p:nvPr>
        </p:nvSpPr>
        <p:spPr>
          <a:xfrm>
            <a:off x="856863" y="1412670"/>
            <a:ext cx="10478274" cy="4203617"/>
          </a:xfrm>
        </p:spPr>
        <p:txBody>
          <a:bodyPr>
            <a:normAutofit fontScale="92500" lnSpcReduction="10000"/>
          </a:bodyPr>
          <a:lstStyle/>
          <a:p>
            <a:pPr marL="0" indent="0" algn="l" fontAlgn="base">
              <a:buNone/>
            </a:pPr>
            <a:r>
              <a:rPr lang="en-CA" b="1" i="0" dirty="0">
                <a:solidFill>
                  <a:srgbClr val="313537"/>
                </a:solidFill>
                <a:effectLst/>
              </a:rPr>
              <a:t>The SAI can assess </a:t>
            </a:r>
            <a:r>
              <a:rPr lang="en-CA" b="0" i="0" dirty="0">
                <a:solidFill>
                  <a:srgbClr val="FFFFFF"/>
                </a:solidFill>
                <a:effectLst/>
              </a:rPr>
              <a:t>1</a:t>
            </a:r>
          </a:p>
          <a:p>
            <a:pPr algn="l" fontAlgn="base"/>
            <a:r>
              <a:rPr lang="en-CA" b="0" i="0" dirty="0">
                <a:solidFill>
                  <a:srgbClr val="313537"/>
                </a:solidFill>
                <a:effectLst/>
              </a:rPr>
              <a:t>Whether an EIA was conducted prior to the political approval or if one is planned. </a:t>
            </a:r>
          </a:p>
          <a:p>
            <a:pPr lvl="1" fontAlgn="base"/>
            <a:r>
              <a:rPr lang="en-CA" b="0" i="0" dirty="0">
                <a:solidFill>
                  <a:srgbClr val="313537"/>
                </a:solidFill>
                <a:effectLst/>
              </a:rPr>
              <a:t>Who did the EIA?</a:t>
            </a:r>
            <a:endParaRPr lang="en-CA" b="0" i="0" dirty="0">
              <a:solidFill>
                <a:srgbClr val="FFFFFF"/>
              </a:solidFill>
              <a:effectLst/>
            </a:endParaRPr>
          </a:p>
          <a:p>
            <a:pPr algn="l" fontAlgn="base"/>
            <a:r>
              <a:rPr lang="en-CA" b="0" i="0" dirty="0">
                <a:solidFill>
                  <a:srgbClr val="313537"/>
                </a:solidFill>
                <a:effectLst/>
              </a:rPr>
              <a:t>Were quality assurance processes undertaken?</a:t>
            </a:r>
            <a:endParaRPr lang="en-CA" b="0" i="0" dirty="0">
              <a:solidFill>
                <a:srgbClr val="FFFFFF"/>
              </a:solidFill>
              <a:effectLst/>
            </a:endParaRPr>
          </a:p>
          <a:p>
            <a:pPr algn="l" fontAlgn="base"/>
            <a:r>
              <a:rPr lang="en-CA" b="0" i="0" dirty="0">
                <a:solidFill>
                  <a:srgbClr val="313537"/>
                </a:solidFill>
                <a:effectLst/>
              </a:rPr>
              <a:t>Is there a reason to doubt the reliability of the seismic study?</a:t>
            </a:r>
            <a:endParaRPr lang="en-CA" b="0" i="0" dirty="0">
              <a:solidFill>
                <a:srgbClr val="FFFFFF"/>
              </a:solidFill>
              <a:effectLst/>
            </a:endParaRPr>
          </a:p>
          <a:p>
            <a:pPr algn="l" fontAlgn="base"/>
            <a:r>
              <a:rPr lang="en-CA" b="0" i="0" dirty="0">
                <a:solidFill>
                  <a:srgbClr val="313537"/>
                </a:solidFill>
                <a:effectLst/>
              </a:rPr>
              <a:t>What is the competence of those performing the study?</a:t>
            </a:r>
            <a:endParaRPr lang="en-CA" b="0" i="0" dirty="0">
              <a:solidFill>
                <a:srgbClr val="FFFFFF"/>
              </a:solidFill>
              <a:effectLst/>
            </a:endParaRPr>
          </a:p>
          <a:p>
            <a:pPr algn="l" fontAlgn="base"/>
            <a:r>
              <a:rPr lang="en-CA" b="0" i="0" dirty="0">
                <a:solidFill>
                  <a:srgbClr val="313537"/>
                </a:solidFill>
                <a:effectLst/>
              </a:rPr>
              <a:t>Does the government run a seismic data database? </a:t>
            </a:r>
            <a:endParaRPr lang="en-CA" b="0" i="0" dirty="0">
              <a:solidFill>
                <a:srgbClr val="FFFFFF"/>
              </a:solidFill>
              <a:effectLst/>
            </a:endParaRPr>
          </a:p>
          <a:p>
            <a:pPr algn="l" fontAlgn="base"/>
            <a:r>
              <a:rPr lang="en-CA" b="0" i="0" dirty="0">
                <a:solidFill>
                  <a:srgbClr val="313537"/>
                </a:solidFill>
                <a:effectLst/>
              </a:rPr>
              <a:t>If yes, is it complete and is proper data security provided for?</a:t>
            </a:r>
            <a:endParaRPr lang="en-CA" b="0" i="0" dirty="0">
              <a:solidFill>
                <a:srgbClr val="FFFFFF"/>
              </a:solidFill>
              <a:effectLst/>
            </a:endParaRPr>
          </a:p>
          <a:p>
            <a:pPr algn="l" fontAlgn="base"/>
            <a:r>
              <a:rPr lang="en-CA" b="0" i="0" dirty="0">
                <a:solidFill>
                  <a:srgbClr val="313537"/>
                </a:solidFill>
                <a:effectLst/>
              </a:rPr>
              <a:t>Are the data up to date?</a:t>
            </a:r>
          </a:p>
        </p:txBody>
      </p:sp>
      <p:sp>
        <p:nvSpPr>
          <p:cNvPr id="4" name="TextBox 3">
            <a:extLst>
              <a:ext uri="{FF2B5EF4-FFF2-40B4-BE49-F238E27FC236}">
                <a16:creationId xmlns:a16="http://schemas.microsoft.com/office/drawing/2014/main" id="{2DE5F8D3-2FEF-DF43-A401-1A37EC25E210}"/>
              </a:ext>
            </a:extLst>
          </p:cNvPr>
          <p:cNvSpPr txBox="1"/>
          <p:nvPr/>
        </p:nvSpPr>
        <p:spPr>
          <a:xfrm>
            <a:off x="856863" y="5602926"/>
            <a:ext cx="10993582" cy="646331"/>
          </a:xfrm>
          <a:prstGeom prst="rect">
            <a:avLst/>
          </a:prstGeom>
          <a:noFill/>
        </p:spPr>
        <p:txBody>
          <a:bodyPr wrap="square" rtlCol="0">
            <a:spAutoFit/>
          </a:bodyPr>
          <a:lstStyle/>
          <a:p>
            <a:r>
              <a:rPr lang="en-US" dirty="0"/>
              <a:t>https://</a:t>
            </a:r>
            <a:r>
              <a:rPr lang="en-US" dirty="0" err="1"/>
              <a:t>afrosai-e.org.za</a:t>
            </a:r>
            <a:r>
              <a:rPr lang="en-US" dirty="0"/>
              <a:t>/wp-content/uploads/2019/10/Extractive-Industries-Guideline-2019_Final.pdf</a:t>
            </a:r>
          </a:p>
          <a:p>
            <a:r>
              <a:rPr lang="en-US" dirty="0"/>
              <a:t>Section 3.2.6 </a:t>
            </a:r>
          </a:p>
        </p:txBody>
      </p:sp>
    </p:spTree>
    <p:extLst>
      <p:ext uri="{BB962C8B-B14F-4D97-AF65-F5344CB8AC3E}">
        <p14:creationId xmlns:p14="http://schemas.microsoft.com/office/powerpoint/2010/main" val="4058821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B30886-9BC4-D94B-8F6D-ACF98F089E08}"/>
              </a:ext>
            </a:extLst>
          </p:cNvPr>
          <p:cNvSpPr>
            <a:spLocks noGrp="1"/>
          </p:cNvSpPr>
          <p:nvPr>
            <p:ph sz="half" idx="2"/>
          </p:nvPr>
        </p:nvSpPr>
        <p:spPr>
          <a:xfrm>
            <a:off x="406800" y="1882244"/>
            <a:ext cx="7627928" cy="4146998"/>
          </a:xfrm>
        </p:spPr>
        <p:txBody>
          <a:bodyPr/>
          <a:lstStyle/>
          <a:p>
            <a:r>
              <a:rPr lang="en-US" dirty="0"/>
              <a:t>Hand Out # 2 - Stage 2 </a:t>
            </a:r>
          </a:p>
        </p:txBody>
      </p:sp>
      <p:sp>
        <p:nvSpPr>
          <p:cNvPr id="3" name="Title 2">
            <a:extLst>
              <a:ext uri="{FF2B5EF4-FFF2-40B4-BE49-F238E27FC236}">
                <a16:creationId xmlns:a16="http://schemas.microsoft.com/office/drawing/2014/main" id="{DCB9F3A7-69EF-1C4F-B164-5C3825790808}"/>
              </a:ext>
            </a:extLst>
          </p:cNvPr>
          <p:cNvSpPr>
            <a:spLocks noGrp="1"/>
          </p:cNvSpPr>
          <p:nvPr>
            <p:ph type="title"/>
          </p:nvPr>
        </p:nvSpPr>
        <p:spPr/>
        <p:txBody>
          <a:bodyPr/>
          <a:lstStyle/>
          <a:p>
            <a:r>
              <a:rPr lang="en-US" dirty="0"/>
              <a:t>Toolkit</a:t>
            </a:r>
          </a:p>
        </p:txBody>
      </p:sp>
    </p:spTree>
    <p:extLst>
      <p:ext uri="{BB962C8B-B14F-4D97-AF65-F5344CB8AC3E}">
        <p14:creationId xmlns:p14="http://schemas.microsoft.com/office/powerpoint/2010/main" val="14358214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CD0BC-2CFC-4149-B89A-94B940FB5C1D}"/>
              </a:ext>
            </a:extLst>
          </p:cNvPr>
          <p:cNvSpPr>
            <a:spLocks noGrp="1"/>
          </p:cNvSpPr>
          <p:nvPr>
            <p:ph type="title"/>
          </p:nvPr>
        </p:nvSpPr>
        <p:spPr/>
        <p:txBody>
          <a:bodyPr/>
          <a:lstStyle/>
          <a:p>
            <a:r>
              <a:rPr lang="en-US" dirty="0"/>
              <a:t>Time for  a Break!</a:t>
            </a:r>
          </a:p>
        </p:txBody>
      </p:sp>
      <p:sp>
        <p:nvSpPr>
          <p:cNvPr id="4" name="Rectangle 3">
            <a:extLst>
              <a:ext uri="{FF2B5EF4-FFF2-40B4-BE49-F238E27FC236}">
                <a16:creationId xmlns:a16="http://schemas.microsoft.com/office/drawing/2014/main" id="{37ADCE1D-6E6B-9847-80F1-A64BA05DC5A0}"/>
              </a:ext>
            </a:extLst>
          </p:cNvPr>
          <p:cNvSpPr/>
          <p:nvPr>
            <p:custDataLst>
              <p:tags r:id="rId1"/>
            </p:custDataLst>
          </p:nvPr>
        </p:nvSpPr>
        <p:spPr>
          <a:xfrm>
            <a:off x="0" y="2649463"/>
            <a:ext cx="12192000" cy="1704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57175" rIns="101250" rtlCol="0" anchor="ctr"/>
          <a:lstStyle/>
          <a:p>
            <a:pPr algn="ctr"/>
            <a:endParaRPr lang="en-US" sz="11500" dirty="0">
              <a:solidFill>
                <a:schemeClr val="bg1"/>
              </a:solidFill>
              <a:latin typeface="+mj-lt"/>
              <a:ea typeface="EMprint" panose="020B0503020204020204" pitchFamily="34" charset="77"/>
            </a:endParaRPr>
          </a:p>
        </p:txBody>
      </p:sp>
      <p:pic>
        <p:nvPicPr>
          <p:cNvPr id="5" name="Graphic 4" descr="Yoga">
            <a:extLst>
              <a:ext uri="{FF2B5EF4-FFF2-40B4-BE49-F238E27FC236}">
                <a16:creationId xmlns:a16="http://schemas.microsoft.com/office/drawing/2014/main" id="{3E920801-ED50-F449-B6F6-36648E718E81}"/>
              </a:ext>
            </a:extLst>
          </p:cNvPr>
          <p:cNvPicPr>
            <a:picLocks noChangeAspect="1"/>
          </p:cNvPicPr>
          <p:nvPr>
            <p:custDataLst>
              <p:tags r:id="rId2"/>
            </p:custDataLst>
          </p:nvPr>
        </p:nvPicPr>
        <p:blipFill>
          <a:blip r:embed="rId6">
            <a:extLst>
              <a:ext uri="{96DAC541-7B7A-43D3-8B79-37D633B846F1}">
                <asvg:svgBlip xmlns:asvg="http://schemas.microsoft.com/office/drawing/2016/SVG/main" xmlns="" r:embed="rId7"/>
              </a:ext>
            </a:extLst>
          </a:blip>
          <a:stretch>
            <a:fillRect/>
          </a:stretch>
        </p:blipFill>
        <p:spPr>
          <a:xfrm>
            <a:off x="9236765" y="1368062"/>
            <a:ext cx="2451652" cy="2451652"/>
          </a:xfrm>
          <a:prstGeom prst="rect">
            <a:avLst/>
          </a:prstGeom>
        </p:spPr>
      </p:pic>
      <p:pic>
        <p:nvPicPr>
          <p:cNvPr id="6" name="Graphic 5" descr="Coffee">
            <a:extLst>
              <a:ext uri="{FF2B5EF4-FFF2-40B4-BE49-F238E27FC236}">
                <a16:creationId xmlns:a16="http://schemas.microsoft.com/office/drawing/2014/main" id="{57AD4A07-ADAB-0143-B653-E4EE31A50747}"/>
              </a:ext>
            </a:extLst>
          </p:cNvPr>
          <p:cNvPicPr>
            <a:picLocks noChangeAspect="1"/>
          </p:cNvPicPr>
          <p:nvPr>
            <p:custDataLst>
              <p:tags r:id="rId3"/>
            </p:custDataLst>
          </p:nvPr>
        </p:nvPicPr>
        <p:blipFill>
          <a:blip r:embed="rId8">
            <a:extLst>
              <a:ext uri="{96DAC541-7B7A-43D3-8B79-37D633B846F1}">
                <asvg:svgBlip xmlns:asvg="http://schemas.microsoft.com/office/drawing/2016/SVG/main" xmlns="" r:embed="rId9"/>
              </a:ext>
            </a:extLst>
          </a:blip>
          <a:stretch>
            <a:fillRect/>
          </a:stretch>
        </p:blipFill>
        <p:spPr>
          <a:xfrm>
            <a:off x="7942299" y="2710891"/>
            <a:ext cx="1581765" cy="1581765"/>
          </a:xfrm>
          <a:prstGeom prst="rect">
            <a:avLst/>
          </a:prstGeom>
        </p:spPr>
      </p:pic>
      <p:sp>
        <p:nvSpPr>
          <p:cNvPr id="7" name="Rectangle 6">
            <a:extLst>
              <a:ext uri="{FF2B5EF4-FFF2-40B4-BE49-F238E27FC236}">
                <a16:creationId xmlns:a16="http://schemas.microsoft.com/office/drawing/2014/main" id="{9F92F664-9838-2D4E-9B4B-84EC5A14FCB6}"/>
              </a:ext>
            </a:extLst>
          </p:cNvPr>
          <p:cNvSpPr/>
          <p:nvPr>
            <p:custDataLst>
              <p:tags r:id="rId4"/>
            </p:custDataLst>
          </p:nvPr>
        </p:nvSpPr>
        <p:spPr>
          <a:xfrm>
            <a:off x="319761" y="2744450"/>
            <a:ext cx="5880841" cy="1446550"/>
          </a:xfrm>
          <a:prstGeom prst="rect">
            <a:avLst/>
          </a:prstGeom>
        </p:spPr>
        <p:txBody>
          <a:bodyPr wrap="none">
            <a:spAutoFit/>
          </a:bodyPr>
          <a:lstStyle/>
          <a:p>
            <a:pPr algn="ctr"/>
            <a:r>
              <a:rPr lang="en-US" sz="6000" dirty="0">
                <a:solidFill>
                  <a:schemeClr val="bg1"/>
                </a:solidFill>
                <a:ea typeface="EMprint" panose="020B0503020204020204" pitchFamily="34" charset="77"/>
              </a:rPr>
              <a:t>15 min.  </a:t>
            </a:r>
            <a:r>
              <a:rPr lang="en-US" sz="8800" dirty="0">
                <a:solidFill>
                  <a:schemeClr val="bg1"/>
                </a:solidFill>
                <a:ea typeface="EMprint" panose="020B0503020204020204" pitchFamily="34" charset="77"/>
              </a:rPr>
              <a:t>BREAK</a:t>
            </a:r>
          </a:p>
        </p:txBody>
      </p:sp>
    </p:spTree>
    <p:extLst>
      <p:ext uri="{BB962C8B-B14F-4D97-AF65-F5344CB8AC3E}">
        <p14:creationId xmlns:p14="http://schemas.microsoft.com/office/powerpoint/2010/main" val="37618262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3E1711-583F-9E49-AA67-3C63D1217972}"/>
              </a:ext>
            </a:extLst>
          </p:cNvPr>
          <p:cNvSpPr>
            <a:spLocks noGrp="1"/>
          </p:cNvSpPr>
          <p:nvPr>
            <p:ph idx="1"/>
          </p:nvPr>
        </p:nvSpPr>
        <p:spPr/>
        <p:txBody>
          <a:bodyPr>
            <a:normAutofit/>
          </a:bodyPr>
          <a:lstStyle/>
          <a:p>
            <a:r>
              <a:rPr lang="en-US" sz="4000" dirty="0"/>
              <a:t>Award of Contracts and Licenses</a:t>
            </a:r>
          </a:p>
        </p:txBody>
      </p:sp>
      <p:sp>
        <p:nvSpPr>
          <p:cNvPr id="5" name="Text Placeholder 4"/>
          <p:cNvSpPr>
            <a:spLocks noGrp="1"/>
          </p:cNvSpPr>
          <p:nvPr>
            <p:ph type="body" sz="quarter" idx="14"/>
          </p:nvPr>
        </p:nvSpPr>
        <p:spPr/>
        <p:txBody>
          <a:bodyPr>
            <a:normAutofit/>
          </a:bodyPr>
          <a:lstStyle/>
          <a:p>
            <a:r>
              <a:rPr lang="en-GB" dirty="0"/>
              <a:t>STAGE 3:</a:t>
            </a:r>
            <a:endParaRPr lang="en-US" dirty="0"/>
          </a:p>
        </p:txBody>
      </p:sp>
      <p:sp>
        <p:nvSpPr>
          <p:cNvPr id="3" name="Text Placeholder 2">
            <a:extLst>
              <a:ext uri="{FF2B5EF4-FFF2-40B4-BE49-F238E27FC236}">
                <a16:creationId xmlns:a16="http://schemas.microsoft.com/office/drawing/2014/main" id="{4CDD979F-4623-3D48-BA93-6AB69E1A9620}"/>
              </a:ext>
            </a:extLst>
          </p:cNvPr>
          <p:cNvSpPr>
            <a:spLocks noGrp="1"/>
          </p:cNvSpPr>
          <p:nvPr>
            <p:ph type="body" sz="quarter" idx="15"/>
          </p:nvPr>
        </p:nvSpPr>
        <p:spPr/>
        <p:txBody>
          <a:bodyPr/>
          <a:lstStyle/>
          <a:p>
            <a:r>
              <a:rPr lang="en-US" dirty="0"/>
              <a:t>Contracts</a:t>
            </a:r>
          </a:p>
        </p:txBody>
      </p:sp>
      <p:pic>
        <p:nvPicPr>
          <p:cNvPr id="6" name="Content Placeholder 3">
            <a:extLst>
              <a:ext uri="{FF2B5EF4-FFF2-40B4-BE49-F238E27FC236}">
                <a16:creationId xmlns:a16="http://schemas.microsoft.com/office/drawing/2014/main" id="{B76D1CD8-F2FA-F940-B50A-402886A9AB6E}"/>
              </a:ext>
            </a:extLst>
          </p:cNvPr>
          <p:cNvPicPr>
            <a:picLocks noChangeAspect="1"/>
          </p:cNvPicPr>
          <p:nvPr/>
        </p:nvPicPr>
        <p:blipFill rotWithShape="1">
          <a:blip r:embed="rId2"/>
          <a:srcRect l="16320"/>
          <a:stretch/>
        </p:blipFill>
        <p:spPr>
          <a:xfrm>
            <a:off x="835768" y="3871912"/>
            <a:ext cx="2708097" cy="1421082"/>
          </a:xfrm>
          <a:prstGeom prst="rect">
            <a:avLst/>
          </a:prstGeom>
        </p:spPr>
      </p:pic>
    </p:spTree>
    <p:extLst>
      <p:ext uri="{BB962C8B-B14F-4D97-AF65-F5344CB8AC3E}">
        <p14:creationId xmlns:p14="http://schemas.microsoft.com/office/powerpoint/2010/main" val="41997704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732D9-3F31-0B44-8414-CA6EF76F4032}"/>
              </a:ext>
            </a:extLst>
          </p:cNvPr>
          <p:cNvSpPr>
            <a:spLocks noGrp="1"/>
          </p:cNvSpPr>
          <p:nvPr>
            <p:ph type="title"/>
          </p:nvPr>
        </p:nvSpPr>
        <p:spPr/>
        <p:txBody>
          <a:bodyPr/>
          <a:lstStyle/>
          <a:p>
            <a:r>
              <a:rPr lang="en-US" dirty="0"/>
              <a:t>STAGE 3:Award of Contract and </a:t>
            </a:r>
            <a:r>
              <a:rPr lang="en-US" dirty="0" err="1"/>
              <a:t>Licences</a:t>
            </a:r>
            <a:endParaRPr lang="en-US" dirty="0"/>
          </a:p>
        </p:txBody>
      </p:sp>
      <p:sp>
        <p:nvSpPr>
          <p:cNvPr id="16" name="Text Placeholder 16"/>
          <p:cNvSpPr>
            <a:spLocks noGrp="1"/>
          </p:cNvSpPr>
          <p:nvPr>
            <p:ph sz="half" idx="2"/>
          </p:nvPr>
        </p:nvSpPr>
        <p:spPr>
          <a:xfrm>
            <a:off x="875526" y="1511300"/>
            <a:ext cx="10840224" cy="4203617"/>
          </a:xfrm>
        </p:spPr>
        <p:txBody>
          <a:bodyPr>
            <a:normAutofit lnSpcReduction="10000"/>
          </a:bodyPr>
          <a:lstStyle/>
          <a:p>
            <a:r>
              <a:rPr lang="en-US" sz="2400" dirty="0"/>
              <a:t>Host government gives the right to explore, develop and or produce.</a:t>
            </a:r>
          </a:p>
          <a:p>
            <a:r>
              <a:rPr lang="en-US" sz="2400" dirty="0"/>
              <a:t>The contract or </a:t>
            </a:r>
            <a:r>
              <a:rPr lang="en-US" sz="2400" dirty="0" err="1"/>
              <a:t>licence</a:t>
            </a:r>
            <a:r>
              <a:rPr lang="en-US" sz="2400" dirty="0"/>
              <a:t> governs the relationship between the host government and the oil and gas companies.</a:t>
            </a:r>
          </a:p>
          <a:p>
            <a:r>
              <a:rPr lang="en-US" sz="2400" dirty="0"/>
              <a:t>Responsibilities and expectations of both parties.</a:t>
            </a:r>
          </a:p>
          <a:p>
            <a:pPr marL="285750" indent="-285750">
              <a:buFont typeface="Arial" panose="020B0604020202020204" pitchFamily="34" charset="0"/>
              <a:buChar char="•"/>
            </a:pPr>
            <a:r>
              <a:rPr lang="en-US" sz="2400" dirty="0"/>
              <a:t>Licensing rounds</a:t>
            </a:r>
          </a:p>
          <a:p>
            <a:pPr marL="285750" indent="-285750">
              <a:buFont typeface="Arial" panose="020B0604020202020204" pitchFamily="34" charset="0"/>
              <a:buChar char="•"/>
            </a:pPr>
            <a:r>
              <a:rPr lang="en-US" sz="2400" dirty="0"/>
              <a:t>Competitive bidding</a:t>
            </a:r>
          </a:p>
          <a:p>
            <a:pPr marL="285750" indent="-285750">
              <a:buFont typeface="Arial" panose="020B0604020202020204" pitchFamily="34" charset="0"/>
              <a:buChar char="•"/>
            </a:pPr>
            <a:r>
              <a:rPr lang="en-US" sz="2400" dirty="0"/>
              <a:t>Direct procurement</a:t>
            </a:r>
          </a:p>
          <a:p>
            <a:r>
              <a:rPr lang="en-US" sz="2400" dirty="0"/>
              <a:t>Under Competitive:  Biddable factors can range from royalties, work </a:t>
            </a:r>
            <a:r>
              <a:rPr lang="en-US" sz="2400" dirty="0" err="1"/>
              <a:t>programmes</a:t>
            </a:r>
            <a:r>
              <a:rPr lang="en-US" sz="2400" dirty="0"/>
              <a:t>, bonus, etc.</a:t>
            </a:r>
          </a:p>
          <a:p>
            <a:r>
              <a:rPr lang="en-US" sz="2400" dirty="0"/>
              <a:t>Criteria usually set out in the regulation or legislation.</a:t>
            </a:r>
          </a:p>
        </p:txBody>
      </p:sp>
    </p:spTree>
    <p:extLst>
      <p:ext uri="{BB962C8B-B14F-4D97-AF65-F5344CB8AC3E}">
        <p14:creationId xmlns:p14="http://schemas.microsoft.com/office/powerpoint/2010/main" val="39505341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E442C-9BAF-6443-925C-451B99438779}"/>
              </a:ext>
            </a:extLst>
          </p:cNvPr>
          <p:cNvSpPr>
            <a:spLocks noGrp="1"/>
          </p:cNvSpPr>
          <p:nvPr>
            <p:ph type="title"/>
          </p:nvPr>
        </p:nvSpPr>
        <p:spPr/>
        <p:txBody>
          <a:bodyPr/>
          <a:lstStyle/>
          <a:p>
            <a:r>
              <a:rPr lang="en-US" dirty="0"/>
              <a:t>Fiscal Regimes</a:t>
            </a:r>
          </a:p>
        </p:txBody>
      </p:sp>
      <p:sp>
        <p:nvSpPr>
          <p:cNvPr id="4" name="Content Placeholder 3">
            <a:extLst>
              <a:ext uri="{FF2B5EF4-FFF2-40B4-BE49-F238E27FC236}">
                <a16:creationId xmlns:a16="http://schemas.microsoft.com/office/drawing/2014/main" id="{C34410E7-C7CD-5943-BCE3-D67BDEA8037B}"/>
              </a:ext>
            </a:extLst>
          </p:cNvPr>
          <p:cNvSpPr>
            <a:spLocks noGrp="1"/>
          </p:cNvSpPr>
          <p:nvPr>
            <p:ph sz="half" idx="2"/>
          </p:nvPr>
        </p:nvSpPr>
        <p:spPr>
          <a:xfrm>
            <a:off x="875526" y="1825625"/>
            <a:ext cx="11011674" cy="4203617"/>
          </a:xfrm>
        </p:spPr>
        <p:txBody>
          <a:bodyPr>
            <a:normAutofit/>
          </a:bodyPr>
          <a:lstStyle/>
          <a:p>
            <a:r>
              <a:rPr lang="en-US" sz="2800" dirty="0"/>
              <a:t>These are usually embedded in the laws or regulations</a:t>
            </a:r>
          </a:p>
          <a:p>
            <a:r>
              <a:rPr lang="en-US" sz="2800" b="0" dirty="0"/>
              <a:t>There are various forms -  common ones include</a:t>
            </a:r>
          </a:p>
          <a:p>
            <a:pPr marL="742950" lvl="1" indent="-285750"/>
            <a:r>
              <a:rPr lang="en-US" b="0" dirty="0"/>
              <a:t>Contract-based system (PSA/PSC)</a:t>
            </a:r>
          </a:p>
          <a:p>
            <a:pPr marL="742950" lvl="1" indent="-285750"/>
            <a:r>
              <a:rPr lang="en-US" dirty="0"/>
              <a:t>Concessionary system </a:t>
            </a:r>
            <a:endParaRPr lang="en-US" sz="2800" dirty="0"/>
          </a:p>
          <a:p>
            <a:r>
              <a:rPr lang="en-US" sz="2800" dirty="0"/>
              <a:t>None is superior to the other</a:t>
            </a:r>
          </a:p>
          <a:p>
            <a:r>
              <a:rPr lang="en-US" sz="2800" dirty="0"/>
              <a:t>Applicability or appropriateness depends on the prevailing circumstances of the host country</a:t>
            </a:r>
            <a:endParaRPr lang="en-US" dirty="0"/>
          </a:p>
        </p:txBody>
      </p:sp>
    </p:spTree>
    <p:extLst>
      <p:ext uri="{BB962C8B-B14F-4D97-AF65-F5344CB8AC3E}">
        <p14:creationId xmlns:p14="http://schemas.microsoft.com/office/powerpoint/2010/main" val="2855253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3F5E6-EC46-E94A-846F-79F37BE94FCF}"/>
              </a:ext>
            </a:extLst>
          </p:cNvPr>
          <p:cNvSpPr>
            <a:spLocks noGrp="1"/>
          </p:cNvSpPr>
          <p:nvPr>
            <p:ph type="title"/>
          </p:nvPr>
        </p:nvSpPr>
        <p:spPr/>
        <p:txBody>
          <a:bodyPr/>
          <a:lstStyle/>
          <a:p>
            <a:r>
              <a:rPr lang="en-US" dirty="0"/>
              <a:t>Facilitator: Pauline </a:t>
            </a:r>
            <a:r>
              <a:rPr lang="en-US" dirty="0" err="1"/>
              <a:t>Ngaya</a:t>
            </a:r>
            <a:endParaRPr lang="en-US" dirty="0"/>
          </a:p>
        </p:txBody>
      </p:sp>
      <p:sp>
        <p:nvSpPr>
          <p:cNvPr id="3" name="Content Placeholder 2">
            <a:extLst>
              <a:ext uri="{FF2B5EF4-FFF2-40B4-BE49-F238E27FC236}">
                <a16:creationId xmlns:a16="http://schemas.microsoft.com/office/drawing/2014/main" id="{2ACDBCCB-1C42-1744-B3AF-3F44A1FB9AE8}"/>
              </a:ext>
            </a:extLst>
          </p:cNvPr>
          <p:cNvSpPr>
            <a:spLocks noGrp="1"/>
          </p:cNvSpPr>
          <p:nvPr>
            <p:ph sz="half" idx="2"/>
          </p:nvPr>
        </p:nvSpPr>
        <p:spPr>
          <a:xfrm>
            <a:off x="875526" y="1825625"/>
            <a:ext cx="8579732" cy="4203617"/>
          </a:xfrm>
        </p:spPr>
        <p:txBody>
          <a:bodyPr/>
          <a:lstStyle/>
          <a:p>
            <a:r>
              <a:rPr lang="en-US" dirty="0"/>
              <a:t>Certified Public Accountant (Kenya),  </a:t>
            </a:r>
            <a:r>
              <a:rPr lang="en-US" dirty="0" err="1"/>
              <a:t>B.com</a:t>
            </a:r>
            <a:r>
              <a:rPr lang="en-US" dirty="0"/>
              <a:t> and MBA Finance</a:t>
            </a:r>
          </a:p>
          <a:p>
            <a:r>
              <a:rPr lang="en-US" dirty="0"/>
              <a:t>13 years’ experience in Performance Auditing</a:t>
            </a:r>
          </a:p>
          <a:p>
            <a:r>
              <a:rPr lang="en-US" dirty="0"/>
              <a:t>Participated in updating the AFROSAI-E Extractive Industries Guidelines; 2019 and 2022</a:t>
            </a:r>
          </a:p>
          <a:p>
            <a:r>
              <a:rPr lang="en-US" dirty="0"/>
              <a:t>Facilitated Workshops on Risk Assessment in the Extractive Industry in Nigeria, Zimbabwe, </a:t>
            </a:r>
            <a:r>
              <a:rPr lang="en-US" dirty="0" err="1"/>
              <a:t>Bostwana</a:t>
            </a:r>
            <a:r>
              <a:rPr lang="en-US" dirty="0"/>
              <a:t>, Ghana and Kenya. </a:t>
            </a:r>
          </a:p>
          <a:p>
            <a:endParaRPr lang="en-US" dirty="0"/>
          </a:p>
        </p:txBody>
      </p:sp>
      <p:pic>
        <p:nvPicPr>
          <p:cNvPr id="6" name="Picture 5" descr="A person wearing a white shirt&#10;&#10;Description automatically generated with low confidence">
            <a:extLst>
              <a:ext uri="{FF2B5EF4-FFF2-40B4-BE49-F238E27FC236}">
                <a16:creationId xmlns:a16="http://schemas.microsoft.com/office/drawing/2014/main" id="{A7C91BE4-DCE2-6A4A-88D3-A371E8E7E3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55258" y="273638"/>
            <a:ext cx="2330695" cy="2969038"/>
          </a:xfrm>
          <a:prstGeom prst="ellipse">
            <a:avLst/>
          </a:prstGeom>
          <a:ln w="28575">
            <a:solidFill>
              <a:schemeClr val="accent2"/>
            </a:solidFill>
          </a:ln>
        </p:spPr>
      </p:pic>
    </p:spTree>
    <p:extLst>
      <p:ext uri="{BB962C8B-B14F-4D97-AF65-F5344CB8AC3E}">
        <p14:creationId xmlns:p14="http://schemas.microsoft.com/office/powerpoint/2010/main" val="33640957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2BA860-303E-A247-9F56-864B0495E350}"/>
              </a:ext>
            </a:extLst>
          </p:cNvPr>
          <p:cNvSpPr>
            <a:spLocks noGrp="1"/>
          </p:cNvSpPr>
          <p:nvPr>
            <p:ph type="title"/>
          </p:nvPr>
        </p:nvSpPr>
        <p:spPr/>
        <p:txBody>
          <a:bodyPr/>
          <a:lstStyle/>
          <a:p>
            <a:r>
              <a:rPr lang="en-US" dirty="0"/>
              <a:t>Fiscal Regimes</a:t>
            </a:r>
          </a:p>
        </p:txBody>
      </p:sp>
      <p:pic>
        <p:nvPicPr>
          <p:cNvPr id="2" name="Picture 1"/>
          <p:cNvPicPr>
            <a:picLocks noChangeAspect="1"/>
          </p:cNvPicPr>
          <p:nvPr/>
        </p:nvPicPr>
        <p:blipFill>
          <a:blip r:embed="rId3"/>
          <a:stretch>
            <a:fillRect/>
          </a:stretch>
        </p:blipFill>
        <p:spPr>
          <a:xfrm>
            <a:off x="2495364" y="1428647"/>
            <a:ext cx="7692127" cy="4273404"/>
          </a:xfrm>
          <a:prstGeom prst="rect">
            <a:avLst/>
          </a:prstGeom>
        </p:spPr>
      </p:pic>
    </p:spTree>
    <p:extLst>
      <p:ext uri="{BB962C8B-B14F-4D97-AF65-F5344CB8AC3E}">
        <p14:creationId xmlns:p14="http://schemas.microsoft.com/office/powerpoint/2010/main" val="20986694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7D9DB-8E08-D84E-AFCF-DFC29AC146D6}"/>
              </a:ext>
            </a:extLst>
          </p:cNvPr>
          <p:cNvSpPr>
            <a:spLocks noGrp="1"/>
          </p:cNvSpPr>
          <p:nvPr>
            <p:ph type="title"/>
          </p:nvPr>
        </p:nvSpPr>
        <p:spPr>
          <a:xfrm>
            <a:off x="257175" y="265113"/>
            <a:ext cx="10515600" cy="1325563"/>
          </a:xfrm>
        </p:spPr>
        <p:txBody>
          <a:bodyPr/>
          <a:lstStyle/>
          <a:p>
            <a:r>
              <a:rPr lang="en-US" dirty="0"/>
              <a:t>Fiscal Regimes/ Instruments</a:t>
            </a:r>
          </a:p>
        </p:txBody>
      </p:sp>
      <p:graphicFrame>
        <p:nvGraphicFramePr>
          <p:cNvPr id="10" name="Content Placeholder 3"/>
          <p:cNvGraphicFramePr>
            <a:graphicFrameLocks/>
          </p:cNvGraphicFramePr>
          <p:nvPr>
            <p:extLst>
              <p:ext uri="{D42A27DB-BD31-4B8C-83A1-F6EECF244321}">
                <p14:modId xmlns:p14="http://schemas.microsoft.com/office/powerpoint/2010/main" val="2540139227"/>
              </p:ext>
            </p:extLst>
          </p:nvPr>
        </p:nvGraphicFramePr>
        <p:xfrm>
          <a:off x="257175" y="1464310"/>
          <a:ext cx="11830048" cy="4643884"/>
        </p:xfrm>
        <a:graphic>
          <a:graphicData uri="http://schemas.openxmlformats.org/drawingml/2006/table">
            <a:tbl>
              <a:tblPr firstRow="1" firstCol="1" bandRow="1">
                <a:tableStyleId>{21E4AEA4-8DFA-4A89-87EB-49C32662AFE0}</a:tableStyleId>
              </a:tblPr>
              <a:tblGrid>
                <a:gridCol w="1958320">
                  <a:extLst>
                    <a:ext uri="{9D8B030D-6E8A-4147-A177-3AD203B41FA5}">
                      <a16:colId xmlns:a16="http://schemas.microsoft.com/office/drawing/2014/main" val="898906031"/>
                    </a:ext>
                  </a:extLst>
                </a:gridCol>
                <a:gridCol w="6428443">
                  <a:extLst>
                    <a:ext uri="{9D8B030D-6E8A-4147-A177-3AD203B41FA5}">
                      <a16:colId xmlns:a16="http://schemas.microsoft.com/office/drawing/2014/main" val="821762406"/>
                    </a:ext>
                  </a:extLst>
                </a:gridCol>
                <a:gridCol w="3443285">
                  <a:extLst>
                    <a:ext uri="{9D8B030D-6E8A-4147-A177-3AD203B41FA5}">
                      <a16:colId xmlns:a16="http://schemas.microsoft.com/office/drawing/2014/main" val="1452634865"/>
                    </a:ext>
                  </a:extLst>
                </a:gridCol>
              </a:tblGrid>
              <a:tr h="399819">
                <a:tc>
                  <a:txBody>
                    <a:bodyPr/>
                    <a:lstStyle/>
                    <a:p>
                      <a:pPr>
                        <a:lnSpc>
                          <a:spcPct val="107000"/>
                        </a:lnSpc>
                        <a:spcAft>
                          <a:spcPts val="0"/>
                        </a:spcAft>
                      </a:pPr>
                      <a:r>
                        <a:rPr lang="en-US" sz="1800" dirty="0">
                          <a:effectLst/>
                        </a:rPr>
                        <a:t>INSTRUMENT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800" dirty="0">
                          <a:effectLst/>
                        </a:rPr>
                        <a:t>Common features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800" dirty="0">
                          <a:effectLst/>
                        </a:rPr>
                        <a:t>Examples of Countries using the instrument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5A7D79"/>
                    </a:solidFill>
                  </a:tcPr>
                </a:tc>
                <a:extLst>
                  <a:ext uri="{0D108BD9-81ED-4DB2-BD59-A6C34878D82A}">
                    <a16:rowId xmlns:a16="http://schemas.microsoft.com/office/drawing/2014/main" val="399892292"/>
                  </a:ext>
                </a:extLst>
              </a:tr>
              <a:tr h="1064809">
                <a:tc>
                  <a:txBody>
                    <a:bodyPr/>
                    <a:lstStyle/>
                    <a:p>
                      <a:pPr>
                        <a:lnSpc>
                          <a:spcPct val="107000"/>
                        </a:lnSpc>
                        <a:spcAft>
                          <a:spcPts val="0"/>
                        </a:spcAft>
                      </a:pPr>
                      <a:r>
                        <a:rPr lang="en-US" sz="1800" dirty="0">
                          <a:effectLst/>
                        </a:rPr>
                        <a:t>Concessions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800" dirty="0">
                          <a:effectLst/>
                        </a:rPr>
                        <a:t>Host government transfers ownership of the resource to the exploiting companies.</a:t>
                      </a:r>
                    </a:p>
                    <a:p>
                      <a:pPr>
                        <a:lnSpc>
                          <a:spcPct val="107000"/>
                        </a:lnSpc>
                        <a:spcAft>
                          <a:spcPts val="0"/>
                        </a:spcAft>
                      </a:pPr>
                      <a:r>
                        <a:rPr lang="en-US" sz="1800" dirty="0">
                          <a:effectLst/>
                        </a:rPr>
                        <a:t>Economic risk is on investor</a:t>
                      </a:r>
                    </a:p>
                    <a:p>
                      <a:pPr>
                        <a:lnSpc>
                          <a:spcPct val="107000"/>
                        </a:lnSpc>
                        <a:spcAft>
                          <a:spcPts val="0"/>
                        </a:spcAft>
                      </a:pPr>
                      <a:r>
                        <a:rPr lang="en-US" sz="1800" dirty="0">
                          <a:effectLst/>
                        </a:rPr>
                        <a:t>Government take is usually through royalty and taxation of the company profits.</a:t>
                      </a:r>
                    </a:p>
                  </a:txBody>
                  <a:tcPr marL="66541" marR="66541" marT="0" marB="0">
                    <a:solidFill>
                      <a:srgbClr val="C2D4D2"/>
                    </a:solidFill>
                  </a:tcPr>
                </a:tc>
                <a:tc>
                  <a:txBody>
                    <a:bodyPr/>
                    <a:lstStyle/>
                    <a:p>
                      <a:pPr>
                        <a:lnSpc>
                          <a:spcPct val="107000"/>
                        </a:lnSpc>
                        <a:spcAft>
                          <a:spcPts val="0"/>
                        </a:spcAft>
                      </a:pPr>
                      <a:r>
                        <a:rPr lang="en-US" sz="1800" dirty="0">
                          <a:effectLst/>
                        </a:rPr>
                        <a:t>Norway, Brazil, Egypt, Tunisia, Colombia, Ghana, Argentina, Canada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C2D4D2"/>
                    </a:solidFill>
                  </a:tcPr>
                </a:tc>
                <a:extLst>
                  <a:ext uri="{0D108BD9-81ED-4DB2-BD59-A6C34878D82A}">
                    <a16:rowId xmlns:a16="http://schemas.microsoft.com/office/drawing/2014/main" val="2954131661"/>
                  </a:ext>
                </a:extLst>
              </a:tr>
              <a:tr h="737847">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Production Sharing Agreement/ Contract (PSA/PSC)</a:t>
                      </a:r>
                    </a:p>
                  </a:txBody>
                  <a:tcPr marL="66541" marR="66541" marT="0" marB="0">
                    <a:solidFill>
                      <a:srgbClr val="5A7D79"/>
                    </a:solidFill>
                  </a:tcPr>
                </a:tc>
                <a:tc>
                  <a:txBody>
                    <a:bodyPr/>
                    <a:lstStyle/>
                    <a:p>
                      <a:pPr>
                        <a:lnSpc>
                          <a:spcPct val="107000"/>
                        </a:lnSpc>
                        <a:spcAft>
                          <a:spcPts val="0"/>
                        </a:spcAft>
                      </a:pPr>
                      <a:r>
                        <a:rPr lang="en-US" sz="1800" dirty="0">
                          <a:effectLst/>
                        </a:rPr>
                        <a:t>Economic risk on Contractor (Petroleum Company) </a:t>
                      </a:r>
                    </a:p>
                    <a:p>
                      <a:pPr>
                        <a:lnSpc>
                          <a:spcPct val="107000"/>
                        </a:lnSpc>
                        <a:spcAft>
                          <a:spcPts val="0"/>
                        </a:spcAft>
                      </a:pPr>
                      <a:r>
                        <a:rPr lang="en-US" sz="1800" dirty="0">
                          <a:effectLst/>
                        </a:rPr>
                        <a:t>Available petroleum is shared between the parties (profit sharing)</a:t>
                      </a:r>
                    </a:p>
                    <a:p>
                      <a:pPr>
                        <a:lnSpc>
                          <a:spcPct val="107000"/>
                        </a:lnSpc>
                        <a:spcAft>
                          <a:spcPts val="0"/>
                        </a:spcAft>
                      </a:pPr>
                      <a:r>
                        <a:rPr lang="en-US" sz="1800" dirty="0">
                          <a:effectLst/>
                        </a:rPr>
                        <a:t>Revenues (IOC petroleum profits) are taxed</a:t>
                      </a:r>
                    </a:p>
                    <a:p>
                      <a:pPr>
                        <a:lnSpc>
                          <a:spcPct val="107000"/>
                        </a:lnSpc>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chemeClr val="accent3">
                        <a:lumMod val="20000"/>
                        <a:lumOff val="80000"/>
                      </a:schemeClr>
                    </a:solidFill>
                  </a:tcPr>
                </a:tc>
                <a:tc>
                  <a:txBody>
                    <a:bodyPr/>
                    <a:lstStyle/>
                    <a:p>
                      <a:pPr>
                        <a:lnSpc>
                          <a:spcPct val="107000"/>
                        </a:lnSpc>
                        <a:spcAft>
                          <a:spcPts val="0"/>
                        </a:spcAft>
                      </a:pPr>
                      <a:r>
                        <a:rPr lang="en-US" sz="1800" dirty="0">
                          <a:effectLst/>
                        </a:rPr>
                        <a:t>Guyana, Afghanistan, Azerbaijan, Libya, Ghana, Indonesia, Libya, </a:t>
                      </a:r>
                    </a:p>
                    <a:p>
                      <a:pPr>
                        <a:lnSpc>
                          <a:spcPct val="107000"/>
                        </a:lnSpc>
                        <a:spcAft>
                          <a:spcPts val="0"/>
                        </a:spcAft>
                      </a:pPr>
                      <a:r>
                        <a:rPr lang="en-US" sz="1800" dirty="0">
                          <a:effectLst/>
                        </a:rPr>
                        <a:t>Timor-Leste, Uganda, Canada</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chemeClr val="accent3">
                        <a:lumMod val="20000"/>
                        <a:lumOff val="80000"/>
                      </a:schemeClr>
                    </a:solidFill>
                  </a:tcPr>
                </a:tc>
                <a:extLst>
                  <a:ext uri="{0D108BD9-81ED-4DB2-BD59-A6C34878D82A}">
                    <a16:rowId xmlns:a16="http://schemas.microsoft.com/office/drawing/2014/main" val="1515643167"/>
                  </a:ext>
                </a:extLst>
              </a:tr>
              <a:tr h="969828">
                <a:tc>
                  <a:txBody>
                    <a:bodyPr/>
                    <a:lstStyle/>
                    <a:p>
                      <a:pPr>
                        <a:lnSpc>
                          <a:spcPct val="107000"/>
                        </a:lnSpc>
                        <a:spcAft>
                          <a:spcPts val="0"/>
                        </a:spcAft>
                      </a:pPr>
                      <a:r>
                        <a:rPr lang="en-US" sz="1800" dirty="0">
                          <a:effectLst/>
                        </a:rPr>
                        <a:t>Technical Service Agreements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5A7D79"/>
                    </a:solidFill>
                  </a:tcPr>
                </a:tc>
                <a:tc>
                  <a:txBody>
                    <a:bodyPr/>
                    <a:lstStyle/>
                    <a:p>
                      <a:pPr>
                        <a:lnSpc>
                          <a:spcPct val="107000"/>
                        </a:lnSpc>
                        <a:spcAft>
                          <a:spcPts val="0"/>
                        </a:spcAft>
                      </a:pPr>
                      <a:r>
                        <a:rPr lang="en-US" sz="1800" dirty="0">
                          <a:effectLst/>
                        </a:rPr>
                        <a:t>Economic risk on Government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low exploration risk</a:t>
                      </a:r>
                      <a:endParaRPr lang="en-US" sz="1800" dirty="0">
                        <a:effectLst/>
                      </a:endParaRPr>
                    </a:p>
                    <a:p>
                      <a:pPr>
                        <a:lnSpc>
                          <a:spcPct val="107000"/>
                        </a:lnSpc>
                        <a:spcAft>
                          <a:spcPts val="0"/>
                        </a:spcAft>
                      </a:pPr>
                      <a:r>
                        <a:rPr lang="en-US" sz="1800" dirty="0">
                          <a:effectLst/>
                        </a:rPr>
                        <a:t>Contractor receives a fee for extracting the resource </a:t>
                      </a:r>
                    </a:p>
                    <a:p>
                      <a:pPr>
                        <a:lnSpc>
                          <a:spcPct val="107000"/>
                        </a:lnSpc>
                        <a:spcAft>
                          <a:spcPts val="0"/>
                        </a:spcAft>
                      </a:pPr>
                      <a:r>
                        <a:rPr lang="en-US" sz="1800" dirty="0">
                          <a:effectLst/>
                        </a:rPr>
                        <a:t>Fees are taxed </a:t>
                      </a:r>
                    </a:p>
                    <a:p>
                      <a:pPr>
                        <a:lnSpc>
                          <a:spcPct val="107000"/>
                        </a:lnSpc>
                        <a:spcAft>
                          <a:spcPts val="0"/>
                        </a:spcAft>
                      </a:pPr>
                      <a:r>
                        <a:rPr lang="en-US" sz="1800" dirty="0">
                          <a:effectLst/>
                        </a:rPr>
                        <a:t>Government owns the resources in the ground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541" marR="66541" marT="0" marB="0">
                    <a:solidFill>
                      <a:srgbClr val="C2D4D2"/>
                    </a:solidFill>
                  </a:tcPr>
                </a:tc>
                <a:tc>
                  <a:txBody>
                    <a:bodyPr/>
                    <a:lstStyle/>
                    <a:p>
                      <a:pPr>
                        <a:lnSpc>
                          <a:spcPct val="107000"/>
                        </a:lnSpc>
                        <a:spcAft>
                          <a:spcPts val="0"/>
                        </a:spcAft>
                      </a:pPr>
                      <a:r>
                        <a:rPr lang="en-US" sz="1800" dirty="0">
                          <a:effectLst/>
                        </a:rPr>
                        <a:t>Iraq, Bolivia, Peru, Ecuador, Mexico, Philippines</a:t>
                      </a:r>
                    </a:p>
                  </a:txBody>
                  <a:tcPr marL="66541" marR="66541" marT="0" marB="0">
                    <a:solidFill>
                      <a:srgbClr val="C2D4D2"/>
                    </a:solidFill>
                  </a:tcPr>
                </a:tc>
                <a:extLst>
                  <a:ext uri="{0D108BD9-81ED-4DB2-BD59-A6C34878D82A}">
                    <a16:rowId xmlns:a16="http://schemas.microsoft.com/office/drawing/2014/main" val="2801220343"/>
                  </a:ext>
                </a:extLst>
              </a:tr>
            </a:tbl>
          </a:graphicData>
        </a:graphic>
      </p:graphicFrame>
    </p:spTree>
    <p:extLst>
      <p:ext uri="{BB962C8B-B14F-4D97-AF65-F5344CB8AC3E}">
        <p14:creationId xmlns:p14="http://schemas.microsoft.com/office/powerpoint/2010/main" val="26031200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7F45-D3E6-C04D-A900-13CC3F11679C}"/>
              </a:ext>
            </a:extLst>
          </p:cNvPr>
          <p:cNvSpPr>
            <a:spLocks noGrp="1"/>
          </p:cNvSpPr>
          <p:nvPr>
            <p:ph type="title"/>
          </p:nvPr>
        </p:nvSpPr>
        <p:spPr/>
        <p:txBody>
          <a:bodyPr/>
          <a:lstStyle/>
          <a:p>
            <a:r>
              <a:rPr lang="en-US" dirty="0"/>
              <a:t>STAGE 3:Award of Contract and Licenses</a:t>
            </a:r>
          </a:p>
        </p:txBody>
      </p:sp>
      <p:sp>
        <p:nvSpPr>
          <p:cNvPr id="4" name="Content Placeholder 3">
            <a:extLst>
              <a:ext uri="{FF2B5EF4-FFF2-40B4-BE49-F238E27FC236}">
                <a16:creationId xmlns:a16="http://schemas.microsoft.com/office/drawing/2014/main" id="{42E4B1E9-4CA3-484A-BFB3-E58DA1121762}"/>
              </a:ext>
            </a:extLst>
          </p:cNvPr>
          <p:cNvSpPr>
            <a:spLocks noGrp="1"/>
          </p:cNvSpPr>
          <p:nvPr>
            <p:ph sz="half" idx="2"/>
          </p:nvPr>
        </p:nvSpPr>
        <p:spPr>
          <a:xfrm>
            <a:off x="875526" y="1690688"/>
            <a:ext cx="10478274" cy="4203617"/>
          </a:xfrm>
        </p:spPr>
        <p:txBody>
          <a:bodyPr>
            <a:normAutofit lnSpcReduction="10000"/>
          </a:bodyPr>
          <a:lstStyle/>
          <a:p>
            <a:pPr marL="0" indent="0">
              <a:buNone/>
            </a:pPr>
            <a:r>
              <a:rPr lang="en-US" sz="2800" dirty="0"/>
              <a:t>An efficient and effective award system is</a:t>
            </a:r>
          </a:p>
          <a:p>
            <a:pPr marL="342900" indent="-342900">
              <a:buFont typeface="Arial" panose="020B0604020202020204" pitchFamily="34" charset="0"/>
              <a:buChar char="•"/>
            </a:pPr>
            <a:r>
              <a:rPr lang="en-US" sz="2800" b="0" dirty="0"/>
              <a:t>Transparent</a:t>
            </a:r>
          </a:p>
          <a:p>
            <a:pPr marL="342900" indent="-342900">
              <a:buFont typeface="Arial" panose="020B0604020202020204" pitchFamily="34" charset="0"/>
              <a:buChar char="•"/>
            </a:pPr>
            <a:r>
              <a:rPr lang="en-US" sz="2800" b="0" dirty="0"/>
              <a:t>Competitive </a:t>
            </a:r>
          </a:p>
          <a:p>
            <a:pPr marL="342900" indent="-342900">
              <a:buFont typeface="Arial" panose="020B0604020202020204" pitchFamily="34" charset="0"/>
              <a:buChar char="•"/>
            </a:pPr>
            <a:r>
              <a:rPr lang="en-US" sz="2800" b="0" dirty="0"/>
              <a:t>With minimal discretionary authority</a:t>
            </a:r>
          </a:p>
          <a:p>
            <a:pPr marL="342900" indent="-342900">
              <a:buFont typeface="Arial" panose="020B0604020202020204" pitchFamily="34" charset="0"/>
              <a:buChar char="•"/>
            </a:pPr>
            <a:r>
              <a:rPr lang="en-US" dirty="0">
                <a:solidFill>
                  <a:schemeClr val="tx1"/>
                </a:solidFill>
              </a:rPr>
              <a:t>Depending on </a:t>
            </a:r>
            <a:r>
              <a:rPr lang="en-US" sz="2800" dirty="0">
                <a:solidFill>
                  <a:schemeClr val="tx1"/>
                </a:solidFill>
              </a:rPr>
              <a:t>complexity of the negotiations – use transactional advisors</a:t>
            </a:r>
          </a:p>
          <a:p>
            <a:r>
              <a:rPr lang="en-US" sz="2800" i="1" dirty="0">
                <a:solidFill>
                  <a:schemeClr val="tx1"/>
                </a:solidFill>
              </a:rPr>
              <a:t>Example: </a:t>
            </a:r>
          </a:p>
          <a:p>
            <a:pPr lvl="1"/>
            <a:r>
              <a:rPr lang="en-US" b="0" i="1" dirty="0">
                <a:solidFill>
                  <a:schemeClr val="tx1"/>
                </a:solidFill>
              </a:rPr>
              <a:t>Uganda:  The Ministry of Energy and Minerals Development carried out the competitive bidding.</a:t>
            </a:r>
          </a:p>
          <a:p>
            <a:pPr lvl="1"/>
            <a:r>
              <a:rPr lang="en-US" i="1" dirty="0">
                <a:solidFill>
                  <a:srgbClr val="FF0000"/>
                </a:solidFill>
              </a:rPr>
              <a:t>Guyana: refer to the ministry website for the recent award</a:t>
            </a:r>
          </a:p>
          <a:p>
            <a:endParaRPr lang="en-US" dirty="0"/>
          </a:p>
        </p:txBody>
      </p:sp>
    </p:spTree>
    <p:extLst>
      <p:ext uri="{BB962C8B-B14F-4D97-AF65-F5344CB8AC3E}">
        <p14:creationId xmlns:p14="http://schemas.microsoft.com/office/powerpoint/2010/main" val="21388369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E230-3C54-8D4F-82D7-1BD9815EEBA3}"/>
              </a:ext>
            </a:extLst>
          </p:cNvPr>
          <p:cNvSpPr>
            <a:spLocks noGrp="1"/>
          </p:cNvSpPr>
          <p:nvPr>
            <p:ph type="title"/>
          </p:nvPr>
        </p:nvSpPr>
        <p:spPr>
          <a:xfrm>
            <a:off x="838199" y="365125"/>
            <a:ext cx="11134725" cy="1325563"/>
          </a:xfrm>
        </p:spPr>
        <p:txBody>
          <a:bodyPr/>
          <a:lstStyle/>
          <a:p>
            <a:r>
              <a:rPr lang="en-US" dirty="0"/>
              <a:t>Product Sharing Agreement/Contract (PSA/PSC)</a:t>
            </a:r>
          </a:p>
        </p:txBody>
      </p:sp>
      <p:sp>
        <p:nvSpPr>
          <p:cNvPr id="11" name="Text Placeholder 10"/>
          <p:cNvSpPr>
            <a:spLocks noGrp="1"/>
          </p:cNvSpPr>
          <p:nvPr>
            <p:ph sz="half" idx="2"/>
          </p:nvPr>
        </p:nvSpPr>
        <p:spPr>
          <a:xfrm>
            <a:off x="838199" y="1724026"/>
            <a:ext cx="10478274" cy="4203617"/>
          </a:xfrm>
        </p:spPr>
        <p:txBody>
          <a:bodyPr>
            <a:normAutofit/>
          </a:bodyPr>
          <a:lstStyle/>
          <a:p>
            <a:pPr marL="457200" indent="-457200">
              <a:buFont typeface="Arial" panose="020B0604020202020204" pitchFamily="34" charset="0"/>
              <a:buChar char="•"/>
            </a:pPr>
            <a:r>
              <a:rPr lang="en-US" sz="3600" dirty="0"/>
              <a:t>This was 1</a:t>
            </a:r>
            <a:r>
              <a:rPr lang="en-US" sz="3600" baseline="30000" dirty="0"/>
              <a:t>st</a:t>
            </a:r>
            <a:r>
              <a:rPr lang="en-US" sz="3600" dirty="0"/>
              <a:t> used in Indonesia (“Indonesian formula”). </a:t>
            </a:r>
          </a:p>
          <a:p>
            <a:pPr marL="457200" indent="-457200">
              <a:buFont typeface="Arial" panose="020B0604020202020204" pitchFamily="34" charset="0"/>
              <a:buChar char="•"/>
            </a:pPr>
            <a:r>
              <a:rPr lang="en-US" sz="3600" dirty="0"/>
              <a:t>The main feature is that the host government retained ownership of the resource and negotiated a profit-sharing scheme with the companies.</a:t>
            </a:r>
          </a:p>
          <a:p>
            <a:pPr marL="457200" indent="-457200">
              <a:buFont typeface="Arial" panose="020B0604020202020204" pitchFamily="34" charset="0"/>
              <a:buChar char="•"/>
            </a:pPr>
            <a:r>
              <a:rPr lang="en-US" sz="3600" dirty="0"/>
              <a:t>Host governments give companies the right to explore and develop oil fields.</a:t>
            </a:r>
          </a:p>
          <a:p>
            <a:endParaRPr lang="en-US" sz="3200" dirty="0"/>
          </a:p>
        </p:txBody>
      </p:sp>
    </p:spTree>
    <p:extLst>
      <p:ext uri="{BB962C8B-B14F-4D97-AF65-F5344CB8AC3E}">
        <p14:creationId xmlns:p14="http://schemas.microsoft.com/office/powerpoint/2010/main" val="27612873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E230-3C54-8D4F-82D7-1BD9815EEBA3}"/>
              </a:ext>
            </a:extLst>
          </p:cNvPr>
          <p:cNvSpPr>
            <a:spLocks noGrp="1"/>
          </p:cNvSpPr>
          <p:nvPr>
            <p:ph type="title"/>
          </p:nvPr>
        </p:nvSpPr>
        <p:spPr>
          <a:xfrm>
            <a:off x="838199" y="365125"/>
            <a:ext cx="11206163" cy="1325563"/>
          </a:xfrm>
        </p:spPr>
        <p:txBody>
          <a:bodyPr/>
          <a:lstStyle/>
          <a:p>
            <a:r>
              <a:rPr lang="en-US" dirty="0"/>
              <a:t>Common Features in PSA/PSCs</a:t>
            </a:r>
          </a:p>
        </p:txBody>
      </p:sp>
      <p:sp>
        <p:nvSpPr>
          <p:cNvPr id="11" name="Text Placeholder 10"/>
          <p:cNvSpPr>
            <a:spLocks noGrp="1"/>
          </p:cNvSpPr>
          <p:nvPr>
            <p:ph sz="half" idx="1"/>
          </p:nvPr>
        </p:nvSpPr>
        <p:spPr>
          <a:ln>
            <a:solidFill>
              <a:srgbClr val="5A7D79"/>
            </a:solidFill>
          </a:ln>
        </p:spPr>
        <p:txBody>
          <a:bodyPr>
            <a:normAutofit/>
          </a:bodyPr>
          <a:lstStyle/>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Exploration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Royalties</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Signature/sign on bonus</a:t>
            </a:r>
          </a:p>
          <a:p>
            <a:pPr marL="342900" indent="-342900" fontAlgn="base">
              <a:lnSpc>
                <a:spcPct val="100000"/>
              </a:lnSpc>
              <a:spcBef>
                <a:spcPct val="20000"/>
              </a:spcBef>
              <a:spcAft>
                <a:spcPct val="0"/>
              </a:spcAft>
              <a:buFont typeface="Arial" charset="0"/>
              <a:buChar char="•"/>
              <a:defRPr/>
            </a:pPr>
            <a:r>
              <a:rPr lang="en-US" sz="2800" b="0" dirty="0">
                <a:solidFill>
                  <a:prstClr val="black"/>
                </a:solidFill>
              </a:rPr>
              <a:t>National Participation(National Oil Companies)</a:t>
            </a:r>
          </a:p>
          <a:p>
            <a:pPr marL="342900" indent="-342900" fontAlgn="base">
              <a:lnSpc>
                <a:spcPct val="100000"/>
              </a:lnSpc>
              <a:spcBef>
                <a:spcPct val="20000"/>
              </a:spcBef>
              <a:spcAft>
                <a:spcPct val="0"/>
              </a:spcAft>
              <a:buFont typeface="Arial" charset="0"/>
              <a:buChar char="•"/>
              <a:defRPr/>
            </a:pPr>
            <a:r>
              <a:rPr lang="en-US" sz="2800" b="0" dirty="0">
                <a:solidFill>
                  <a:prstClr val="black"/>
                </a:solidFill>
              </a:rPr>
              <a:t>Local content</a:t>
            </a:r>
          </a:p>
          <a:p>
            <a:endParaRPr lang="en-US" sz="2400" dirty="0"/>
          </a:p>
        </p:txBody>
      </p:sp>
      <p:sp>
        <p:nvSpPr>
          <p:cNvPr id="3" name="Content Placeholder 2">
            <a:extLst>
              <a:ext uri="{FF2B5EF4-FFF2-40B4-BE49-F238E27FC236}">
                <a16:creationId xmlns:a16="http://schemas.microsoft.com/office/drawing/2014/main" id="{7A191117-7ABE-AB47-9924-23E79FEFAF29}"/>
              </a:ext>
            </a:extLst>
          </p:cNvPr>
          <p:cNvSpPr>
            <a:spLocks noGrp="1"/>
          </p:cNvSpPr>
          <p:nvPr>
            <p:ph sz="half" idx="2"/>
          </p:nvPr>
        </p:nvSpPr>
        <p:spPr>
          <a:ln>
            <a:solidFill>
              <a:srgbClr val="5A7D79"/>
            </a:solidFill>
          </a:ln>
        </p:spPr>
        <p:txBody>
          <a:bodyPr/>
          <a:lstStyle/>
          <a:p>
            <a:pPr marL="342900" indent="-342900" fontAlgn="base">
              <a:lnSpc>
                <a:spcPct val="100000"/>
              </a:lnSpc>
              <a:spcBef>
                <a:spcPct val="20000"/>
              </a:spcBef>
              <a:spcAft>
                <a:spcPct val="0"/>
              </a:spcAft>
              <a:buFont typeface="Arial" charset="0"/>
              <a:buChar char="•"/>
              <a:defRPr/>
            </a:pPr>
            <a:r>
              <a:rPr lang="en-US" sz="2800" b="0" dirty="0">
                <a:solidFill>
                  <a:prstClr val="black"/>
                </a:solidFill>
              </a:rPr>
              <a:t>Cost recovery </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Confidentiality</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Decommissioning</a:t>
            </a:r>
          </a:p>
          <a:p>
            <a:pPr marL="342900" lvl="0" indent="-342900" fontAlgn="base">
              <a:lnSpc>
                <a:spcPct val="100000"/>
              </a:lnSpc>
              <a:spcBef>
                <a:spcPct val="20000"/>
              </a:spcBef>
              <a:spcAft>
                <a:spcPct val="0"/>
              </a:spcAft>
              <a:buFont typeface="Arial" charset="0"/>
              <a:buChar char="•"/>
              <a:defRPr/>
            </a:pPr>
            <a:r>
              <a:rPr lang="en-US" dirty="0">
                <a:solidFill>
                  <a:prstClr val="black"/>
                </a:solidFill>
              </a:rPr>
              <a:t>E</a:t>
            </a:r>
            <a:r>
              <a:rPr lang="en-US" sz="2800" b="0" dirty="0">
                <a:solidFill>
                  <a:prstClr val="black"/>
                </a:solidFill>
              </a:rPr>
              <a:t>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Minimum exploration period</a:t>
            </a:r>
          </a:p>
          <a:p>
            <a:pPr marL="342900" lvl="0" indent="-342900" fontAlgn="base">
              <a:lnSpc>
                <a:spcPct val="100000"/>
              </a:lnSpc>
              <a:spcBef>
                <a:spcPct val="20000"/>
              </a:spcBef>
              <a:spcAft>
                <a:spcPct val="0"/>
              </a:spcAft>
              <a:buFont typeface="Arial" charset="0"/>
              <a:buChar char="•"/>
              <a:defRPr/>
            </a:pPr>
            <a:r>
              <a:rPr lang="en-US" sz="2800" b="0" dirty="0">
                <a:solidFill>
                  <a:prstClr val="black"/>
                </a:solidFill>
              </a:rPr>
              <a:t>Delivery point</a:t>
            </a:r>
          </a:p>
          <a:p>
            <a:endParaRPr lang="en-US" dirty="0"/>
          </a:p>
        </p:txBody>
      </p:sp>
    </p:spTree>
    <p:extLst>
      <p:ext uri="{BB962C8B-B14F-4D97-AF65-F5344CB8AC3E}">
        <p14:creationId xmlns:p14="http://schemas.microsoft.com/office/powerpoint/2010/main" val="1811489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7E260-5ED6-3049-A299-6005DB222FFF}"/>
              </a:ext>
            </a:extLst>
          </p:cNvPr>
          <p:cNvSpPr>
            <a:spLocks noGrp="1"/>
          </p:cNvSpPr>
          <p:nvPr>
            <p:ph type="title"/>
          </p:nvPr>
        </p:nvSpPr>
        <p:spPr/>
        <p:txBody>
          <a:bodyPr/>
          <a:lstStyle/>
          <a:p>
            <a:r>
              <a:rPr lang="en-US" dirty="0"/>
              <a:t>PSAs continued</a:t>
            </a:r>
          </a:p>
        </p:txBody>
      </p:sp>
      <p:sp>
        <p:nvSpPr>
          <p:cNvPr id="3" name="Content Placeholder 2">
            <a:extLst>
              <a:ext uri="{FF2B5EF4-FFF2-40B4-BE49-F238E27FC236}">
                <a16:creationId xmlns:a16="http://schemas.microsoft.com/office/drawing/2014/main" id="{46075481-55FE-C848-8222-DAD7DA4F51E9}"/>
              </a:ext>
            </a:extLst>
          </p:cNvPr>
          <p:cNvSpPr>
            <a:spLocks noGrp="1"/>
          </p:cNvSpPr>
          <p:nvPr>
            <p:ph sz="half" idx="1"/>
          </p:nvPr>
        </p:nvSpPr>
        <p:spPr>
          <a:xfrm>
            <a:off x="528638" y="1468436"/>
            <a:ext cx="5534025" cy="4706585"/>
          </a:xfrm>
          <a:ln>
            <a:solidFill>
              <a:srgbClr val="5A7D79"/>
            </a:solidFill>
          </a:ln>
        </p:spPr>
        <p:txBody>
          <a:bodyPr>
            <a:noAutofit/>
          </a:bodyPr>
          <a:lstStyle/>
          <a:p>
            <a:r>
              <a:rPr lang="en-US" sz="2400" dirty="0"/>
              <a:t>Eligibility of costs to be recovered </a:t>
            </a:r>
          </a:p>
          <a:p>
            <a:pPr lvl="1"/>
            <a:r>
              <a:rPr lang="en-US" sz="2000" dirty="0"/>
              <a:t>usually covered in the agreement, could be in the laws</a:t>
            </a:r>
          </a:p>
          <a:p>
            <a:pPr lvl="1"/>
            <a:r>
              <a:rPr lang="en-US" sz="2000" dirty="0"/>
              <a:t>Uganda: In the agreement</a:t>
            </a:r>
          </a:p>
          <a:p>
            <a:pPr lvl="1"/>
            <a:r>
              <a:rPr lang="en-US" sz="2000" dirty="0"/>
              <a:t>Indonesia: Negative list</a:t>
            </a:r>
          </a:p>
          <a:p>
            <a:pPr lvl="1"/>
            <a:r>
              <a:rPr lang="en-US" sz="2000" dirty="0"/>
              <a:t>Ring Fencing</a:t>
            </a:r>
          </a:p>
          <a:p>
            <a:r>
              <a:rPr lang="en-US" sz="2400" dirty="0"/>
              <a:t>Unrecoverable costs</a:t>
            </a:r>
          </a:p>
          <a:p>
            <a:pPr lvl="1"/>
            <a:r>
              <a:rPr lang="en-US" sz="2000" dirty="0"/>
              <a:t>Costs incurred before the Effective Date</a:t>
            </a:r>
          </a:p>
          <a:p>
            <a:pPr lvl="1"/>
            <a:r>
              <a:rPr lang="en-US" sz="2000" dirty="0"/>
              <a:t>Signature and other Bonuses</a:t>
            </a:r>
          </a:p>
          <a:p>
            <a:pPr lvl="1"/>
            <a:r>
              <a:rPr lang="en-US" sz="2000" dirty="0"/>
              <a:t>Royalty</a:t>
            </a:r>
          </a:p>
          <a:p>
            <a:pPr lvl="1"/>
            <a:r>
              <a:rPr lang="en-US" sz="2000" dirty="0"/>
              <a:t>Income tax</a:t>
            </a:r>
          </a:p>
          <a:p>
            <a:pPr lvl="1"/>
            <a:r>
              <a:rPr lang="en-US" sz="2000" dirty="0"/>
              <a:t>Fines and penalties</a:t>
            </a:r>
          </a:p>
          <a:p>
            <a:pPr lvl="1"/>
            <a:r>
              <a:rPr lang="en-US" sz="2000" dirty="0"/>
              <a:t>Interest incurred on loans to finance exploration activities</a:t>
            </a:r>
          </a:p>
          <a:p>
            <a:endParaRPr lang="en-US" sz="2400" dirty="0"/>
          </a:p>
        </p:txBody>
      </p:sp>
      <p:sp>
        <p:nvSpPr>
          <p:cNvPr id="4" name="Content Placeholder 3">
            <a:extLst>
              <a:ext uri="{FF2B5EF4-FFF2-40B4-BE49-F238E27FC236}">
                <a16:creationId xmlns:a16="http://schemas.microsoft.com/office/drawing/2014/main" id="{73238004-3F50-294C-8130-382D23CF4E82}"/>
              </a:ext>
            </a:extLst>
          </p:cNvPr>
          <p:cNvSpPr>
            <a:spLocks noGrp="1"/>
          </p:cNvSpPr>
          <p:nvPr>
            <p:ph sz="half" idx="2"/>
          </p:nvPr>
        </p:nvSpPr>
        <p:spPr>
          <a:xfrm>
            <a:off x="6372225" y="1468437"/>
            <a:ext cx="5291137" cy="4706584"/>
          </a:xfrm>
          <a:ln>
            <a:solidFill>
              <a:srgbClr val="5A7D79"/>
            </a:solidFill>
          </a:ln>
        </p:spPr>
        <p:txBody>
          <a:bodyPr>
            <a:normAutofit/>
          </a:bodyPr>
          <a:lstStyle/>
          <a:p>
            <a:pPr marL="171450" indent="-171450">
              <a:buFont typeface="Arial" panose="020B0604020202020204" pitchFamily="34" charset="0"/>
              <a:buChar char="•"/>
            </a:pPr>
            <a:r>
              <a:rPr lang="en-US" sz="2400" dirty="0"/>
              <a:t>Unrecoverable Costs (</a:t>
            </a:r>
            <a:r>
              <a:rPr lang="en-US" sz="2400" dirty="0" err="1"/>
              <a:t>ctd</a:t>
            </a:r>
            <a:r>
              <a:rPr lang="en-US" sz="2400" dirty="0"/>
              <a:t>.)</a:t>
            </a:r>
          </a:p>
          <a:p>
            <a:pPr marL="628650" lvl="1" indent="-171450"/>
            <a:r>
              <a:rPr lang="en-US" sz="2000" dirty="0"/>
              <a:t>Donations</a:t>
            </a:r>
          </a:p>
          <a:p>
            <a:pPr marL="628650" lvl="1" indent="-171450"/>
            <a:r>
              <a:rPr lang="en-US" sz="2000" dirty="0"/>
              <a:t>Any other expenses incurred without the approval of the Authority.</a:t>
            </a:r>
          </a:p>
          <a:p>
            <a:pPr marL="171450" indent="-171450">
              <a:buFont typeface="Arial" panose="020B0604020202020204" pitchFamily="34" charset="0"/>
              <a:buChar char="•"/>
            </a:pPr>
            <a:r>
              <a:rPr lang="en-US" sz="2400" dirty="0"/>
              <a:t>Profit Oil</a:t>
            </a:r>
          </a:p>
          <a:p>
            <a:pPr marL="628650" lvl="1" indent="-171450"/>
            <a:r>
              <a:rPr lang="en-US" sz="2000" dirty="0"/>
              <a:t>Remains after the removal of the cost oil. It is shared between the host government and contractor as per the agreement.</a:t>
            </a:r>
          </a:p>
          <a:p>
            <a:pPr marL="628650" lvl="1" indent="-171450"/>
            <a:r>
              <a:rPr lang="en-US" sz="2000" dirty="0"/>
              <a:t>usually stated as percentages </a:t>
            </a:r>
            <a:r>
              <a:rPr lang="en-US" sz="2000" dirty="0" err="1"/>
              <a:t>e.g</a:t>
            </a:r>
            <a:r>
              <a:rPr lang="en-US" sz="2000" dirty="0"/>
              <a:t> 50%-50%</a:t>
            </a:r>
          </a:p>
          <a:p>
            <a:pPr marL="628650" lvl="1" indent="-171450"/>
            <a:r>
              <a:rPr lang="en-US" sz="2000" dirty="0"/>
              <a:t>percentages can be influenced by various aspects; political stability of the host country, commerciality of the reserves, prevailing</a:t>
            </a:r>
          </a:p>
          <a:p>
            <a:endParaRPr lang="en-US" sz="4000" dirty="0"/>
          </a:p>
        </p:txBody>
      </p:sp>
    </p:spTree>
    <p:extLst>
      <p:ext uri="{BB962C8B-B14F-4D97-AF65-F5344CB8AC3E}">
        <p14:creationId xmlns:p14="http://schemas.microsoft.com/office/powerpoint/2010/main" val="18565181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B2A3-A348-2048-BDD2-17EDE6CABAE0}"/>
              </a:ext>
            </a:extLst>
          </p:cNvPr>
          <p:cNvSpPr>
            <a:spLocks noGrp="1"/>
          </p:cNvSpPr>
          <p:nvPr>
            <p:ph type="title"/>
          </p:nvPr>
        </p:nvSpPr>
        <p:spPr/>
        <p:txBody>
          <a:bodyPr/>
          <a:lstStyle/>
          <a:p>
            <a:r>
              <a:rPr lang="en-US" dirty="0"/>
              <a:t>Features of Uganda’s PSA</a:t>
            </a:r>
          </a:p>
        </p:txBody>
      </p:sp>
      <p:sp>
        <p:nvSpPr>
          <p:cNvPr id="3" name="Content Placeholder 2">
            <a:extLst>
              <a:ext uri="{FF2B5EF4-FFF2-40B4-BE49-F238E27FC236}">
                <a16:creationId xmlns:a16="http://schemas.microsoft.com/office/drawing/2014/main" id="{24E196FB-E03A-CF42-ABEA-015E9ACE5A02}"/>
              </a:ext>
            </a:extLst>
          </p:cNvPr>
          <p:cNvSpPr>
            <a:spLocks noGrp="1"/>
          </p:cNvSpPr>
          <p:nvPr>
            <p:ph sz="half" idx="2"/>
          </p:nvPr>
        </p:nvSpPr>
        <p:spPr>
          <a:xfrm>
            <a:off x="593304" y="1725123"/>
            <a:ext cx="5739763" cy="4370877"/>
          </a:xfrm>
          <a:ln>
            <a:solidFill>
              <a:schemeClr val="accent2"/>
            </a:solidFill>
          </a:ln>
        </p:spPr>
        <p:txBody>
          <a:bodyPr>
            <a:normAutofit fontScale="92500" lnSpcReduction="20000"/>
          </a:bodyPr>
          <a:lstStyle/>
          <a:p>
            <a:pPr marL="180000" indent="-342900">
              <a:lnSpc>
                <a:spcPct val="120000"/>
              </a:lnSpc>
              <a:buFont typeface="Arial" panose="020B0604020202020204" pitchFamily="34" charset="0"/>
              <a:buChar char="•"/>
            </a:pPr>
            <a:r>
              <a:rPr lang="en-GB" sz="2400" dirty="0"/>
              <a:t>Bonus </a:t>
            </a:r>
          </a:p>
          <a:p>
            <a:pPr marL="637200" lvl="2" indent="-342900">
              <a:lnSpc>
                <a:spcPct val="120000"/>
              </a:lnSpc>
            </a:pPr>
            <a:r>
              <a:rPr lang="en-GB" sz="1700" dirty="0"/>
              <a:t>Signing Bonus Between 100K-200K</a:t>
            </a:r>
          </a:p>
          <a:p>
            <a:pPr marL="637200" lvl="2" indent="-342900">
              <a:lnSpc>
                <a:spcPct val="120000"/>
              </a:lnSpc>
            </a:pPr>
            <a:r>
              <a:rPr lang="en-GB" sz="1700" dirty="0"/>
              <a:t>Production Bonus 50m BOE $5M @ additional 25m BOE $3M</a:t>
            </a:r>
          </a:p>
          <a:p>
            <a:pPr marL="180000" indent="-342900">
              <a:lnSpc>
                <a:spcPct val="120000"/>
              </a:lnSpc>
              <a:buFont typeface="Arial" panose="020B0604020202020204" pitchFamily="34" charset="0"/>
              <a:buChar char="•"/>
            </a:pPr>
            <a:r>
              <a:rPr lang="en-GB" sz="2400" dirty="0"/>
              <a:t>Royalties – dependent on production volumes – sliding scale</a:t>
            </a:r>
          </a:p>
          <a:p>
            <a:pPr marL="180000" indent="-342900">
              <a:lnSpc>
                <a:spcPct val="120000"/>
              </a:lnSpc>
              <a:buFont typeface="Arial" panose="020B0604020202020204" pitchFamily="34" charset="0"/>
              <a:buChar char="•"/>
            </a:pPr>
            <a:r>
              <a:rPr lang="en-US" sz="2400" dirty="0"/>
              <a:t>Cost Recovery </a:t>
            </a:r>
          </a:p>
          <a:p>
            <a:pPr marL="637200" lvl="2" indent="-342900">
              <a:lnSpc>
                <a:spcPct val="120000"/>
              </a:lnSpc>
            </a:pPr>
            <a:r>
              <a:rPr lang="en-US" sz="1700" dirty="0"/>
              <a:t>Cost oil: Retained by the contractor to reimburse the costs associated with exploration, development and production.</a:t>
            </a:r>
          </a:p>
          <a:p>
            <a:pPr marL="180000" lvl="1">
              <a:lnSpc>
                <a:spcPct val="120000"/>
              </a:lnSpc>
            </a:pPr>
            <a:r>
              <a:rPr lang="en-US" sz="1800" dirty="0"/>
              <a:t>Limit on recovery - to ensure host government always has a share in any given year</a:t>
            </a:r>
          </a:p>
          <a:p>
            <a:pPr marL="637200" lvl="3">
              <a:lnSpc>
                <a:spcPct val="120000"/>
              </a:lnSpc>
            </a:pPr>
            <a:r>
              <a:rPr lang="en-US" sz="1700" dirty="0"/>
              <a:t>Common range of the limit is </a:t>
            </a:r>
            <a:r>
              <a:rPr lang="en-GB" sz="1700" dirty="0"/>
              <a:t>55-70%. </a:t>
            </a:r>
          </a:p>
          <a:p>
            <a:pPr marL="637200" lvl="3">
              <a:lnSpc>
                <a:spcPct val="120000"/>
              </a:lnSpc>
            </a:pPr>
            <a:r>
              <a:rPr lang="en-US" sz="1700" dirty="0"/>
              <a:t>Uganda : limit is 60% - 65%</a:t>
            </a:r>
          </a:p>
          <a:p>
            <a:pPr marL="180000">
              <a:lnSpc>
                <a:spcPct val="120000"/>
              </a:lnSpc>
            </a:pPr>
            <a:endParaRPr lang="en-US" sz="2400" dirty="0"/>
          </a:p>
        </p:txBody>
      </p:sp>
      <p:pic>
        <p:nvPicPr>
          <p:cNvPr id="5" name="Picture 4">
            <a:extLst>
              <a:ext uri="{FF2B5EF4-FFF2-40B4-BE49-F238E27FC236}">
                <a16:creationId xmlns:a16="http://schemas.microsoft.com/office/drawing/2014/main" id="{E1250658-57C8-6844-AD83-AE95A064A36F}"/>
              </a:ext>
            </a:extLst>
          </p:cNvPr>
          <p:cNvPicPr>
            <a:picLocks noChangeAspect="1"/>
          </p:cNvPicPr>
          <p:nvPr/>
        </p:nvPicPr>
        <p:blipFill>
          <a:blip r:embed="rId2"/>
          <a:stretch>
            <a:fillRect/>
          </a:stretch>
        </p:blipFill>
        <p:spPr>
          <a:xfrm>
            <a:off x="6792734" y="3429000"/>
            <a:ext cx="4911373" cy="2001308"/>
          </a:xfrm>
          <a:prstGeom prst="rect">
            <a:avLst/>
          </a:prstGeom>
        </p:spPr>
      </p:pic>
      <p:sp>
        <p:nvSpPr>
          <p:cNvPr id="6" name="Content Placeholder 2">
            <a:extLst>
              <a:ext uri="{FF2B5EF4-FFF2-40B4-BE49-F238E27FC236}">
                <a16:creationId xmlns:a16="http://schemas.microsoft.com/office/drawing/2014/main" id="{E589B1D0-9FEA-8E40-8405-42B8470C6D43}"/>
              </a:ext>
            </a:extLst>
          </p:cNvPr>
          <p:cNvSpPr txBox="1">
            <a:spLocks/>
          </p:cNvSpPr>
          <p:nvPr/>
        </p:nvSpPr>
        <p:spPr>
          <a:xfrm>
            <a:off x="6452237" y="1725124"/>
            <a:ext cx="5409915" cy="4370876"/>
          </a:xfrm>
          <a:prstGeom prst="rect">
            <a:avLst/>
          </a:prstGeom>
          <a:ln>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00"/>
            <a:r>
              <a:rPr lang="en-US" sz="2000" dirty="0"/>
              <a:t>Carryforwards</a:t>
            </a:r>
          </a:p>
          <a:p>
            <a:pPr marL="637200" lvl="2"/>
            <a:r>
              <a:rPr lang="en-US" sz="1600" dirty="0"/>
              <a:t>A contractor incurs exploration costs in years 1, 2 &amp; 3 </a:t>
            </a:r>
          </a:p>
          <a:p>
            <a:pPr marL="637200" lvl="2"/>
            <a:r>
              <a:rPr lang="en-US" sz="1600" dirty="0"/>
              <a:t>When production starts, they recover these costs.</a:t>
            </a:r>
          </a:p>
          <a:p>
            <a:pPr marL="180000"/>
            <a:r>
              <a:rPr lang="en-US" sz="2000" dirty="0"/>
              <a:t>Profit Sharing</a:t>
            </a:r>
          </a:p>
          <a:p>
            <a:pPr marL="180000"/>
            <a:endParaRPr lang="en-US" sz="2400" dirty="0"/>
          </a:p>
        </p:txBody>
      </p:sp>
    </p:spTree>
    <p:extLst>
      <p:ext uri="{BB962C8B-B14F-4D97-AF65-F5344CB8AC3E}">
        <p14:creationId xmlns:p14="http://schemas.microsoft.com/office/powerpoint/2010/main" val="29085511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76D4-F41A-B74C-B328-E0246845E074}"/>
              </a:ext>
            </a:extLst>
          </p:cNvPr>
          <p:cNvSpPr>
            <a:spLocks noGrp="1"/>
          </p:cNvSpPr>
          <p:nvPr>
            <p:ph type="title"/>
          </p:nvPr>
        </p:nvSpPr>
        <p:spPr/>
        <p:txBody>
          <a:bodyPr/>
          <a:lstStyle/>
          <a:p>
            <a:r>
              <a:rPr lang="en-US" dirty="0"/>
              <a:t>Petroleum Agreement with Esso, </a:t>
            </a:r>
            <a:r>
              <a:rPr lang="en-US"/>
              <a:t>Nexen </a:t>
            </a:r>
            <a:r>
              <a:rPr lang="en-US" dirty="0"/>
              <a:t>and Hess – June 2016</a:t>
            </a:r>
          </a:p>
        </p:txBody>
      </p:sp>
      <p:sp>
        <p:nvSpPr>
          <p:cNvPr id="3" name="Content Placeholder 2">
            <a:extLst>
              <a:ext uri="{FF2B5EF4-FFF2-40B4-BE49-F238E27FC236}">
                <a16:creationId xmlns:a16="http://schemas.microsoft.com/office/drawing/2014/main" id="{F2BC8B2C-0A55-5448-9A72-19E9C6B6FF83}"/>
              </a:ext>
            </a:extLst>
          </p:cNvPr>
          <p:cNvSpPr>
            <a:spLocks noGrp="1"/>
          </p:cNvSpPr>
          <p:nvPr>
            <p:ph sz="half" idx="2"/>
          </p:nvPr>
        </p:nvSpPr>
        <p:spPr/>
        <p:txBody>
          <a:bodyPr>
            <a:noAutofit/>
          </a:bodyPr>
          <a:lstStyle/>
          <a:p>
            <a:r>
              <a:rPr lang="en-CA" sz="2000" b="0" i="0" dirty="0">
                <a:solidFill>
                  <a:schemeClr val="tx2"/>
                </a:solidFill>
                <a:effectLst/>
              </a:rPr>
              <a:t>Contract published on EITI -  </a:t>
            </a:r>
            <a:r>
              <a:rPr lang="en-CA" sz="2000" dirty="0">
                <a:solidFill>
                  <a:schemeClr val="tx2"/>
                </a:solidFill>
              </a:rPr>
              <a:t>https://</a:t>
            </a:r>
            <a:r>
              <a:rPr lang="en-CA" sz="2000" dirty="0" err="1">
                <a:solidFill>
                  <a:schemeClr val="tx2"/>
                </a:solidFill>
              </a:rPr>
              <a:t>www.gyeiti.org</a:t>
            </a:r>
            <a:r>
              <a:rPr lang="en-CA" sz="2000" dirty="0">
                <a:solidFill>
                  <a:schemeClr val="tx2"/>
                </a:solidFill>
              </a:rPr>
              <a:t>/reports-blog/mnr-2016-contract-with-exxon</a:t>
            </a:r>
            <a:endParaRPr lang="en-CA" sz="2000" b="0" i="0" dirty="0">
              <a:solidFill>
                <a:schemeClr val="tx2"/>
              </a:solidFill>
              <a:effectLst/>
            </a:endParaRPr>
          </a:p>
          <a:p>
            <a:r>
              <a:rPr lang="en-CA" sz="2000" b="0" i="0" dirty="0">
                <a:solidFill>
                  <a:schemeClr val="tx2"/>
                </a:solidFill>
                <a:effectLst/>
              </a:rPr>
              <a:t>EEPGL - 45 % interest in Liza block (crude oil), Hess Guyana Exploration 30 </a:t>
            </a:r>
            <a:r>
              <a:rPr lang="en-CA" sz="2000" dirty="0">
                <a:solidFill>
                  <a:schemeClr val="tx2"/>
                </a:solidFill>
              </a:rPr>
              <a:t>%</a:t>
            </a:r>
            <a:r>
              <a:rPr lang="en-CA" sz="2000" b="0" i="0" dirty="0">
                <a:solidFill>
                  <a:schemeClr val="tx2"/>
                </a:solidFill>
                <a:effectLst/>
              </a:rPr>
              <a:t> and CNOOC Petroleum Guyana Limited 25 %. </a:t>
            </a:r>
          </a:p>
          <a:p>
            <a:r>
              <a:rPr lang="en-CA" sz="2000" dirty="0">
                <a:solidFill>
                  <a:schemeClr val="tx2"/>
                </a:solidFill>
                <a:effectLst/>
                <a:ea typeface="Times New Roman" panose="02020603050405020304" pitchFamily="18" charset="0"/>
                <a:cs typeface="Times New Roman" panose="02020603050405020304" pitchFamily="18" charset="0"/>
              </a:rPr>
              <a:t>Guyana will take </a:t>
            </a:r>
            <a:r>
              <a:rPr lang="en-CA" sz="2000" b="1" dirty="0">
                <a:solidFill>
                  <a:schemeClr val="tx2"/>
                </a:solidFill>
                <a:effectLst/>
                <a:ea typeface="Times New Roman" panose="02020603050405020304" pitchFamily="18" charset="0"/>
                <a:cs typeface="Times New Roman" panose="02020603050405020304" pitchFamily="18" charset="0"/>
              </a:rPr>
              <a:t>50% of profit and 2% royalties </a:t>
            </a:r>
            <a:r>
              <a:rPr lang="en-CA" sz="2000" dirty="0">
                <a:solidFill>
                  <a:schemeClr val="tx2"/>
                </a:solidFill>
                <a:effectLst/>
                <a:ea typeface="Times New Roman" panose="02020603050405020304" pitchFamily="18" charset="0"/>
                <a:cs typeface="Times New Roman" panose="02020603050405020304" pitchFamily="18" charset="0"/>
              </a:rPr>
              <a:t>from oil lifted from the offshore </a:t>
            </a:r>
            <a:r>
              <a:rPr lang="en-CA" sz="2000" dirty="0" err="1">
                <a:solidFill>
                  <a:schemeClr val="tx2"/>
                </a:solidFill>
                <a:effectLst/>
                <a:ea typeface="Times New Roman" panose="02020603050405020304" pitchFamily="18" charset="0"/>
                <a:cs typeface="Times New Roman" panose="02020603050405020304" pitchFamily="18" charset="0"/>
              </a:rPr>
              <a:t>Stabroek</a:t>
            </a:r>
            <a:r>
              <a:rPr lang="en-CA" sz="2000" dirty="0">
                <a:solidFill>
                  <a:schemeClr val="tx2"/>
                </a:solidFill>
                <a:effectLst/>
                <a:ea typeface="Times New Roman" panose="02020603050405020304" pitchFamily="18" charset="0"/>
                <a:cs typeface="Times New Roman" panose="02020603050405020304" pitchFamily="18" charset="0"/>
              </a:rPr>
              <a:t> block.</a:t>
            </a:r>
            <a:endParaRPr lang="en-CA" sz="2000" dirty="0">
              <a:solidFill>
                <a:schemeClr val="tx2"/>
              </a:solidFill>
              <a:effectLst/>
              <a:ea typeface="Calibri" panose="020F0502020204030204" pitchFamily="34" charset="0"/>
              <a:cs typeface="Times New Roman" panose="02020603050405020304" pitchFamily="18" charset="0"/>
            </a:endParaRPr>
          </a:p>
          <a:p>
            <a:r>
              <a:rPr lang="en-US" sz="2000" dirty="0">
                <a:solidFill>
                  <a:schemeClr val="tx2"/>
                </a:solidFill>
              </a:rPr>
              <a:t>18M USD signing bonus and annual license rental charge of USD 1million</a:t>
            </a:r>
          </a:p>
          <a:p>
            <a:r>
              <a:rPr lang="en-GB" sz="2000" dirty="0">
                <a:solidFill>
                  <a:schemeClr val="tx2"/>
                </a:solidFill>
              </a:rPr>
              <a:t>Cost recovery limit is </a:t>
            </a:r>
            <a:r>
              <a:rPr lang="en-GB" sz="2000" b="1" dirty="0">
                <a:solidFill>
                  <a:schemeClr val="tx2"/>
                </a:solidFill>
              </a:rPr>
              <a:t>75 % carry forward </a:t>
            </a:r>
            <a:r>
              <a:rPr lang="en-GB" sz="2000" dirty="0">
                <a:solidFill>
                  <a:schemeClr val="tx2"/>
                </a:solidFill>
              </a:rPr>
              <a:t>allowed</a:t>
            </a:r>
            <a:endParaRPr lang="en-US" sz="2000" dirty="0">
              <a:solidFill>
                <a:schemeClr val="tx2"/>
              </a:solidFill>
            </a:endParaRPr>
          </a:p>
          <a:p>
            <a:r>
              <a:rPr lang="en-US" sz="2000" dirty="0">
                <a:solidFill>
                  <a:schemeClr val="tx2"/>
                </a:solidFill>
              </a:rPr>
              <a:t>Domestic Preference for goods and services and Domestic Supply Obligation</a:t>
            </a:r>
          </a:p>
          <a:p>
            <a:r>
              <a:rPr lang="en-US" sz="2000" dirty="0">
                <a:solidFill>
                  <a:schemeClr val="tx2"/>
                </a:solidFill>
              </a:rPr>
              <a:t>Annual 300,000 USD to train Guyanese personnel</a:t>
            </a:r>
          </a:p>
          <a:p>
            <a:r>
              <a:rPr lang="en-US" sz="2000" dirty="0">
                <a:solidFill>
                  <a:schemeClr val="tx2"/>
                </a:solidFill>
              </a:rPr>
              <a:t>Environmental </a:t>
            </a:r>
            <a:r>
              <a:rPr lang="en-US" sz="2000" dirty="0" err="1">
                <a:solidFill>
                  <a:schemeClr val="tx2"/>
                </a:solidFill>
              </a:rPr>
              <a:t>Authorisation</a:t>
            </a:r>
            <a:r>
              <a:rPr lang="en-US" sz="2000" dirty="0">
                <a:solidFill>
                  <a:schemeClr val="tx2"/>
                </a:solidFill>
              </a:rPr>
              <a:t> from EPA</a:t>
            </a:r>
          </a:p>
          <a:p>
            <a:r>
              <a:rPr lang="en-US" sz="2000" dirty="0">
                <a:solidFill>
                  <a:schemeClr val="tx2"/>
                </a:solidFill>
              </a:rPr>
              <a:t>Administrative Overhead – Rolling rate, between 1% and 5% of contract costs</a:t>
            </a:r>
          </a:p>
          <a:p>
            <a:endParaRPr lang="en-US" sz="2000" dirty="0"/>
          </a:p>
        </p:txBody>
      </p:sp>
    </p:spTree>
    <p:extLst>
      <p:ext uri="{BB962C8B-B14F-4D97-AF65-F5344CB8AC3E}">
        <p14:creationId xmlns:p14="http://schemas.microsoft.com/office/powerpoint/2010/main" val="28475551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76D4-F41A-B74C-B328-E0246845E074}"/>
              </a:ext>
            </a:extLst>
          </p:cNvPr>
          <p:cNvSpPr>
            <a:spLocks noGrp="1"/>
          </p:cNvSpPr>
          <p:nvPr>
            <p:ph type="title"/>
          </p:nvPr>
        </p:nvSpPr>
        <p:spPr>
          <a:xfrm>
            <a:off x="838200" y="365125"/>
            <a:ext cx="11006138" cy="1325563"/>
          </a:xfrm>
        </p:spPr>
        <p:txBody>
          <a:bodyPr/>
          <a:lstStyle/>
          <a:p>
            <a:r>
              <a:rPr lang="en-US" dirty="0"/>
              <a:t>Petroleum Agreement with Esso, </a:t>
            </a:r>
            <a:r>
              <a:rPr lang="en-US" dirty="0" err="1"/>
              <a:t>Nexen</a:t>
            </a:r>
            <a:r>
              <a:rPr lang="en-US" dirty="0"/>
              <a:t> and Hess – June 2016</a:t>
            </a:r>
          </a:p>
        </p:txBody>
      </p:sp>
      <p:sp>
        <p:nvSpPr>
          <p:cNvPr id="3" name="Content Placeholder 2">
            <a:extLst>
              <a:ext uri="{FF2B5EF4-FFF2-40B4-BE49-F238E27FC236}">
                <a16:creationId xmlns:a16="http://schemas.microsoft.com/office/drawing/2014/main" id="{F2BC8B2C-0A55-5448-9A72-19E9C6B6FF83}"/>
              </a:ext>
            </a:extLst>
          </p:cNvPr>
          <p:cNvSpPr>
            <a:spLocks noGrp="1"/>
          </p:cNvSpPr>
          <p:nvPr>
            <p:ph sz="half" idx="2"/>
          </p:nvPr>
        </p:nvSpPr>
        <p:spPr>
          <a:xfrm>
            <a:off x="875526" y="1690688"/>
            <a:ext cx="10478274" cy="4203617"/>
          </a:xfrm>
        </p:spPr>
        <p:txBody>
          <a:bodyPr>
            <a:noAutofit/>
          </a:bodyPr>
          <a:lstStyle/>
          <a:p>
            <a:r>
              <a:rPr lang="en-US" sz="2400" dirty="0"/>
              <a:t>Right to audit within 2 years </a:t>
            </a:r>
          </a:p>
          <a:p>
            <a:r>
              <a:rPr lang="en-US" sz="2400" dirty="0"/>
              <a:t>Accounting Requirements</a:t>
            </a:r>
          </a:p>
          <a:p>
            <a:pPr lvl="1"/>
            <a:r>
              <a:rPr lang="en-US" sz="2000" dirty="0"/>
              <a:t>Classification of expenditure - exploration, development and production</a:t>
            </a:r>
          </a:p>
          <a:p>
            <a:pPr lvl="1"/>
            <a:r>
              <a:rPr lang="en-US" sz="2000" dirty="0"/>
              <a:t>Monthly Production Statement (reconciliation of opening and closing qty)</a:t>
            </a:r>
          </a:p>
          <a:p>
            <a:pPr lvl="1"/>
            <a:r>
              <a:rPr lang="en-US" sz="2000" dirty="0"/>
              <a:t>Quarterly value of production and pricing  - quantity, prices, receipts of each quality of crude oil and natural gas – 3</a:t>
            </a:r>
            <a:r>
              <a:rPr lang="en-US" sz="2000" baseline="30000" dirty="0"/>
              <a:t>rd</a:t>
            </a:r>
            <a:r>
              <a:rPr lang="en-US" sz="2000" dirty="0"/>
              <a:t> part sales separately</a:t>
            </a:r>
          </a:p>
          <a:p>
            <a:pPr lvl="1"/>
            <a:r>
              <a:rPr lang="en-US" sz="2000" dirty="0"/>
              <a:t>Quarterly Statement of Expenditure and Receipts – actual, cumulative, forecasts, variations with budget </a:t>
            </a:r>
          </a:p>
          <a:p>
            <a:pPr lvl="1"/>
            <a:r>
              <a:rPr lang="en-US" sz="2000" dirty="0"/>
              <a:t>Quarterly Cost Recovery Statement</a:t>
            </a:r>
          </a:p>
          <a:p>
            <a:pPr lvl="1"/>
            <a:r>
              <a:rPr lang="en-US" sz="2000" dirty="0"/>
              <a:t>End of Year Statement within 120 days </a:t>
            </a:r>
          </a:p>
          <a:p>
            <a:pPr lvl="1"/>
            <a:r>
              <a:rPr lang="en-US" sz="2000" dirty="0"/>
              <a:t>Annual Budget Statement – exploration, development and operating costs – one year forecast and cumulative to date – entitlement and provision of crude oil and natural gas</a:t>
            </a:r>
          </a:p>
        </p:txBody>
      </p:sp>
    </p:spTree>
    <p:extLst>
      <p:ext uri="{BB962C8B-B14F-4D97-AF65-F5344CB8AC3E}">
        <p14:creationId xmlns:p14="http://schemas.microsoft.com/office/powerpoint/2010/main" val="18506938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950C04-58E3-2B42-B439-9E69AA402FD0}"/>
              </a:ext>
            </a:extLst>
          </p:cNvPr>
          <p:cNvSpPr>
            <a:spLocks noGrp="1"/>
          </p:cNvSpPr>
          <p:nvPr>
            <p:ph sz="half" idx="2"/>
          </p:nvPr>
        </p:nvSpPr>
        <p:spPr>
          <a:xfrm>
            <a:off x="406800" y="1882244"/>
            <a:ext cx="7924400" cy="4146998"/>
          </a:xfrm>
        </p:spPr>
        <p:txBody>
          <a:bodyPr/>
          <a:lstStyle/>
          <a:p>
            <a:r>
              <a:rPr lang="en-US" dirty="0"/>
              <a:t>High Level Audit Considerations in Awarding Contracts – Hand out # 1</a:t>
            </a:r>
          </a:p>
          <a:p>
            <a:r>
              <a:rPr lang="en-US" dirty="0"/>
              <a:t>5 minutes to review for Stage 3</a:t>
            </a:r>
          </a:p>
        </p:txBody>
      </p:sp>
      <p:sp>
        <p:nvSpPr>
          <p:cNvPr id="4" name="Title 3">
            <a:extLst>
              <a:ext uri="{FF2B5EF4-FFF2-40B4-BE49-F238E27FC236}">
                <a16:creationId xmlns:a16="http://schemas.microsoft.com/office/drawing/2014/main" id="{A85B0650-45DF-4447-9260-20314AFAB5EE}"/>
              </a:ext>
            </a:extLst>
          </p:cNvPr>
          <p:cNvSpPr>
            <a:spLocks noGrp="1"/>
          </p:cNvSpPr>
          <p:nvPr>
            <p:ph type="title"/>
          </p:nvPr>
        </p:nvSpPr>
        <p:spPr/>
        <p:txBody>
          <a:bodyPr/>
          <a:lstStyle/>
          <a:p>
            <a:r>
              <a:rPr lang="en-US" dirty="0"/>
              <a:t>Toolkit</a:t>
            </a:r>
          </a:p>
        </p:txBody>
      </p:sp>
      <p:sp>
        <p:nvSpPr>
          <p:cNvPr id="2" name="TextBox 1">
            <a:extLst>
              <a:ext uri="{FF2B5EF4-FFF2-40B4-BE49-F238E27FC236}">
                <a16:creationId xmlns:a16="http://schemas.microsoft.com/office/drawing/2014/main" id="{75C9D1CA-7F59-AB48-A51E-4F8A463B02D1}"/>
              </a:ext>
            </a:extLst>
          </p:cNvPr>
          <p:cNvSpPr txBox="1"/>
          <p:nvPr/>
        </p:nvSpPr>
        <p:spPr>
          <a:xfrm>
            <a:off x="9505245" y="4899378"/>
            <a:ext cx="1883849" cy="461665"/>
          </a:xfrm>
          <a:prstGeom prst="rect">
            <a:avLst/>
          </a:prstGeom>
          <a:noFill/>
        </p:spPr>
        <p:txBody>
          <a:bodyPr wrap="none" rtlCol="0">
            <a:spAutoFit/>
          </a:bodyPr>
          <a:lstStyle/>
          <a:p>
            <a:r>
              <a:rPr lang="en-US" sz="2400" b="1" dirty="0">
                <a:solidFill>
                  <a:schemeClr val="bg1"/>
                </a:solidFill>
              </a:rPr>
              <a:t>Hand out # 1 </a:t>
            </a:r>
          </a:p>
        </p:txBody>
      </p:sp>
    </p:spTree>
    <p:extLst>
      <p:ext uri="{BB962C8B-B14F-4D97-AF65-F5344CB8AC3E}">
        <p14:creationId xmlns:p14="http://schemas.microsoft.com/office/powerpoint/2010/main" val="3083865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3F5E6-EC46-E94A-846F-79F37BE94FCF}"/>
              </a:ext>
            </a:extLst>
          </p:cNvPr>
          <p:cNvSpPr>
            <a:spLocks noGrp="1"/>
          </p:cNvSpPr>
          <p:nvPr>
            <p:ph type="title"/>
          </p:nvPr>
        </p:nvSpPr>
        <p:spPr/>
        <p:txBody>
          <a:bodyPr/>
          <a:lstStyle/>
          <a:p>
            <a:r>
              <a:rPr lang="en-US" dirty="0"/>
              <a:t>Facilitator: Juliet </a:t>
            </a:r>
            <a:r>
              <a:rPr lang="en-US" dirty="0" err="1"/>
              <a:t>Mutesi</a:t>
            </a:r>
            <a:endParaRPr lang="en-US" dirty="0"/>
          </a:p>
        </p:txBody>
      </p:sp>
      <p:sp>
        <p:nvSpPr>
          <p:cNvPr id="3" name="Content Placeholder 2">
            <a:extLst>
              <a:ext uri="{FF2B5EF4-FFF2-40B4-BE49-F238E27FC236}">
                <a16:creationId xmlns:a16="http://schemas.microsoft.com/office/drawing/2014/main" id="{2ACDBCCB-1C42-1744-B3AF-3F44A1FB9AE8}"/>
              </a:ext>
            </a:extLst>
          </p:cNvPr>
          <p:cNvSpPr>
            <a:spLocks noGrp="1"/>
          </p:cNvSpPr>
          <p:nvPr>
            <p:ph sz="half" idx="2"/>
          </p:nvPr>
        </p:nvSpPr>
        <p:spPr>
          <a:xfrm>
            <a:off x="875526" y="1456841"/>
            <a:ext cx="9151877" cy="4572401"/>
          </a:xfrm>
        </p:spPr>
        <p:txBody>
          <a:bodyPr>
            <a:normAutofit lnSpcReduction="10000"/>
          </a:bodyPr>
          <a:lstStyle/>
          <a:p>
            <a:pPr marL="342900" lvl="0" indent="-342900">
              <a:lnSpc>
                <a:spcPct val="107000"/>
              </a:lnSpc>
              <a:spcAft>
                <a:spcPts val="8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Professional Chartered Accountant (CPA Uganda, ACCA)</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Masters in Petroleum, Energy Economics and Finance.</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9 years with SAI Uganda in financial, compliance audits and Quality assurance.</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Participated in the development of the SAI -Uganda Cost recovery audit  manual and Energy sector strategic plan</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4 years in the audit of cost recovery/expenditure statements of the International Oil Companies in Uganda.</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2400" dirty="0">
                <a:effectLst/>
                <a:latin typeface="Calibri" panose="020F0502020204030204" pitchFamily="34" charset="0"/>
                <a:ea typeface="Calibri" panose="020F0502020204030204" pitchFamily="34" charset="0"/>
                <a:cs typeface="Calibri" panose="020F0502020204030204" pitchFamily="34" charset="0"/>
              </a:rPr>
              <a:t>Facilitated workshops on extractive industries under WGEI</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A person smiling for the camera&#10;&#10;Description automatically generated with medium confidence">
            <a:extLst>
              <a:ext uri="{FF2B5EF4-FFF2-40B4-BE49-F238E27FC236}">
                <a16:creationId xmlns:a16="http://schemas.microsoft.com/office/drawing/2014/main" id="{2495BA49-DF71-7A40-8DEB-1C09740DA7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03159" y="334129"/>
            <a:ext cx="2213839" cy="3175030"/>
          </a:xfrm>
          <a:prstGeom prst="ellipse">
            <a:avLst/>
          </a:prstGeom>
          <a:ln w="28575">
            <a:solidFill>
              <a:schemeClr val="accent2"/>
            </a:solidFill>
          </a:ln>
        </p:spPr>
      </p:pic>
    </p:spTree>
    <p:extLst>
      <p:ext uri="{BB962C8B-B14F-4D97-AF65-F5344CB8AC3E}">
        <p14:creationId xmlns:p14="http://schemas.microsoft.com/office/powerpoint/2010/main" val="38343367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AB669-36B0-0C49-BD75-69B9F1451801}"/>
              </a:ext>
            </a:extLst>
          </p:cNvPr>
          <p:cNvSpPr>
            <a:spLocks noGrp="1"/>
          </p:cNvSpPr>
          <p:nvPr>
            <p:ph type="title"/>
          </p:nvPr>
        </p:nvSpPr>
        <p:spPr/>
        <p:txBody>
          <a:bodyPr/>
          <a:lstStyle/>
          <a:p>
            <a:r>
              <a:rPr lang="en-US" dirty="0" err="1"/>
              <a:t>Energiser</a:t>
            </a:r>
            <a:r>
              <a:rPr lang="en-US" dirty="0"/>
              <a:t> – Brain Break!</a:t>
            </a:r>
          </a:p>
        </p:txBody>
      </p:sp>
      <p:sp>
        <p:nvSpPr>
          <p:cNvPr id="3" name="Content Placeholder 2">
            <a:extLst>
              <a:ext uri="{FF2B5EF4-FFF2-40B4-BE49-F238E27FC236}">
                <a16:creationId xmlns:a16="http://schemas.microsoft.com/office/drawing/2014/main" id="{5793C5B2-496F-6649-8ADC-6525E9112762}"/>
              </a:ext>
            </a:extLst>
          </p:cNvPr>
          <p:cNvSpPr>
            <a:spLocks noGrp="1"/>
          </p:cNvSpPr>
          <p:nvPr>
            <p:ph sz="half" idx="2"/>
          </p:nvPr>
        </p:nvSpPr>
        <p:spPr/>
        <p:txBody>
          <a:bodyPr/>
          <a:lstStyle/>
          <a:p>
            <a:r>
              <a:rPr lang="en-US" dirty="0"/>
              <a:t>https://</a:t>
            </a:r>
            <a:r>
              <a:rPr lang="en-US" dirty="0" err="1"/>
              <a:t>www.youtube.com</a:t>
            </a:r>
            <a:r>
              <a:rPr lang="en-US" dirty="0"/>
              <a:t>/</a:t>
            </a:r>
            <a:r>
              <a:rPr lang="en-US" dirty="0" err="1"/>
              <a:t>watch?v</a:t>
            </a:r>
            <a:r>
              <a:rPr lang="en-US" dirty="0"/>
              <a:t>=</a:t>
            </a:r>
            <a:r>
              <a:rPr lang="en-US" dirty="0" err="1"/>
              <a:t>FOgcrNrtfpo</a:t>
            </a:r>
            <a:endParaRPr lang="en-US" dirty="0"/>
          </a:p>
        </p:txBody>
      </p:sp>
    </p:spTree>
    <p:extLst>
      <p:ext uri="{BB962C8B-B14F-4D97-AF65-F5344CB8AC3E}">
        <p14:creationId xmlns:p14="http://schemas.microsoft.com/office/powerpoint/2010/main" val="28132507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3E1711-583F-9E49-AA67-3C63D1217972}"/>
              </a:ext>
            </a:extLst>
          </p:cNvPr>
          <p:cNvSpPr>
            <a:spLocks noGrp="1"/>
          </p:cNvSpPr>
          <p:nvPr>
            <p:ph idx="1"/>
          </p:nvPr>
        </p:nvSpPr>
        <p:spPr>
          <a:xfrm>
            <a:off x="5600700" y="1672787"/>
            <a:ext cx="6399711" cy="3613588"/>
          </a:xfrm>
        </p:spPr>
        <p:txBody>
          <a:bodyPr>
            <a:normAutofit fontScale="92500"/>
          </a:bodyPr>
          <a:lstStyle/>
          <a:p>
            <a:pPr marL="457200" indent="-457200">
              <a:buFont typeface="Arial" panose="020B0604020202020204" pitchFamily="34" charset="0"/>
              <a:buChar char="•"/>
            </a:pPr>
            <a:r>
              <a:rPr lang="en-US" dirty="0"/>
              <a:t>Effective monitoring practices involve clear definition of duties by different role-players</a:t>
            </a:r>
          </a:p>
          <a:p>
            <a:pPr marL="1143000" lvl="1" indent="-457200"/>
            <a:r>
              <a:rPr lang="nb-NO" dirty="0" err="1"/>
              <a:t>Avoid</a:t>
            </a:r>
            <a:r>
              <a:rPr lang="nb-NO" dirty="0"/>
              <a:t> overlapping or </a:t>
            </a:r>
            <a:r>
              <a:rPr lang="nb-NO" dirty="0" err="1"/>
              <a:t>conflicting</a:t>
            </a:r>
            <a:r>
              <a:rPr lang="nb-NO" dirty="0"/>
              <a:t> </a:t>
            </a:r>
            <a:r>
              <a:rPr lang="nb-NO" dirty="0" err="1"/>
              <a:t>competencies</a:t>
            </a:r>
            <a:r>
              <a:rPr lang="nb-NO" dirty="0"/>
              <a:t> and </a:t>
            </a:r>
            <a:r>
              <a:rPr lang="nb-NO" dirty="0" err="1"/>
              <a:t>roles</a:t>
            </a:r>
            <a:r>
              <a:rPr lang="nb-NO" dirty="0"/>
              <a:t> in </a:t>
            </a:r>
            <a:r>
              <a:rPr lang="nb-NO" dirty="0" err="1"/>
              <a:t>monitoring</a:t>
            </a:r>
            <a:endParaRPr lang="nb-NO" dirty="0"/>
          </a:p>
          <a:p>
            <a:pPr marL="1143000" lvl="1" indent="-457200"/>
            <a:r>
              <a:rPr lang="nb-NO" dirty="0" err="1"/>
              <a:t>Prevents</a:t>
            </a:r>
            <a:r>
              <a:rPr lang="nb-NO" dirty="0"/>
              <a:t> gaps in </a:t>
            </a:r>
            <a:r>
              <a:rPr lang="nb-NO" dirty="0" err="1"/>
              <a:t>regulatory</a:t>
            </a:r>
            <a:r>
              <a:rPr lang="nb-NO" dirty="0"/>
              <a:t> </a:t>
            </a:r>
            <a:r>
              <a:rPr lang="nb-NO" dirty="0" err="1"/>
              <a:t>responsibility</a:t>
            </a:r>
            <a:endParaRPr lang="en-US" dirty="0"/>
          </a:p>
          <a:p>
            <a:pPr marL="457200" indent="-457200">
              <a:buFont typeface="Arial" panose="020B0604020202020204" pitchFamily="34" charset="0"/>
              <a:buChar char="•"/>
            </a:pPr>
            <a:r>
              <a:rPr lang="en-US" dirty="0"/>
              <a:t>Roles defined in the regulatory framework</a:t>
            </a:r>
          </a:p>
          <a:p>
            <a:pPr marL="457200" indent="-457200">
              <a:buFont typeface="Arial" panose="020B0604020202020204" pitchFamily="34" charset="0"/>
              <a:buChar char="•"/>
            </a:pPr>
            <a:r>
              <a:rPr lang="en-US" dirty="0"/>
              <a:t>Implementation of provisions in place for monitoring operations</a:t>
            </a:r>
            <a:endParaRPr lang="en-GB" dirty="0"/>
          </a:p>
        </p:txBody>
      </p:sp>
      <p:sp>
        <p:nvSpPr>
          <p:cNvPr id="5" name="Text Placeholder 4"/>
          <p:cNvSpPr>
            <a:spLocks noGrp="1"/>
          </p:cNvSpPr>
          <p:nvPr>
            <p:ph type="body" sz="quarter" idx="14"/>
          </p:nvPr>
        </p:nvSpPr>
        <p:spPr/>
        <p:txBody>
          <a:bodyPr>
            <a:normAutofit/>
          </a:bodyPr>
          <a:lstStyle/>
          <a:p>
            <a:r>
              <a:rPr lang="en-GB" dirty="0"/>
              <a:t>STAGE 4:</a:t>
            </a:r>
            <a:endParaRPr lang="en-US" dirty="0"/>
          </a:p>
        </p:txBody>
      </p:sp>
      <p:sp>
        <p:nvSpPr>
          <p:cNvPr id="3" name="Text Placeholder 2">
            <a:extLst>
              <a:ext uri="{FF2B5EF4-FFF2-40B4-BE49-F238E27FC236}">
                <a16:creationId xmlns:a16="http://schemas.microsoft.com/office/drawing/2014/main" id="{4CDD979F-4623-3D48-BA93-6AB69E1A9620}"/>
              </a:ext>
            </a:extLst>
          </p:cNvPr>
          <p:cNvSpPr>
            <a:spLocks noGrp="1"/>
          </p:cNvSpPr>
          <p:nvPr>
            <p:ph type="body" sz="quarter" idx="15"/>
          </p:nvPr>
        </p:nvSpPr>
        <p:spPr>
          <a:xfrm>
            <a:off x="479626" y="2428340"/>
            <a:ext cx="3420382" cy="1457860"/>
          </a:xfrm>
        </p:spPr>
        <p:txBody>
          <a:bodyPr>
            <a:normAutofit/>
          </a:bodyPr>
          <a:lstStyle/>
          <a:p>
            <a:r>
              <a:rPr lang="en-US" dirty="0"/>
              <a:t>Monitoring Operations</a:t>
            </a:r>
          </a:p>
        </p:txBody>
      </p:sp>
      <p:pic>
        <p:nvPicPr>
          <p:cNvPr id="6" name="Content Placeholder 3">
            <a:extLst>
              <a:ext uri="{FF2B5EF4-FFF2-40B4-BE49-F238E27FC236}">
                <a16:creationId xmlns:a16="http://schemas.microsoft.com/office/drawing/2014/main" id="{6CFDF33F-B417-B24F-A568-753D1DAA49AD}"/>
              </a:ext>
            </a:extLst>
          </p:cNvPr>
          <p:cNvPicPr>
            <a:picLocks noChangeAspect="1"/>
          </p:cNvPicPr>
          <p:nvPr/>
        </p:nvPicPr>
        <p:blipFill rotWithShape="1">
          <a:blip r:embed="rId2"/>
          <a:srcRect l="16320"/>
          <a:stretch/>
        </p:blipFill>
        <p:spPr>
          <a:xfrm>
            <a:off x="688209" y="3886200"/>
            <a:ext cx="2708097" cy="1421082"/>
          </a:xfrm>
          <a:prstGeom prst="rect">
            <a:avLst/>
          </a:prstGeom>
        </p:spPr>
      </p:pic>
    </p:spTree>
    <p:extLst>
      <p:ext uri="{BB962C8B-B14F-4D97-AF65-F5344CB8AC3E}">
        <p14:creationId xmlns:p14="http://schemas.microsoft.com/office/powerpoint/2010/main" val="5530583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11"/>
          <p:cNvSpPr/>
          <p:nvPr/>
        </p:nvSpPr>
        <p:spPr>
          <a:xfrm>
            <a:off x="453174" y="4911047"/>
            <a:ext cx="4587875" cy="1138988"/>
          </a:xfrm>
          <a:prstGeom prst="rect">
            <a:avLst/>
          </a:prstGeom>
          <a:solidFill>
            <a:srgbClr val="C1CA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17" name="Text Placeholder 16"/>
          <p:cNvSpPr>
            <a:spLocks noGrp="1"/>
          </p:cNvSpPr>
          <p:nvPr>
            <p:ph type="body" sz="quarter" idx="4294967295"/>
          </p:nvPr>
        </p:nvSpPr>
        <p:spPr>
          <a:xfrm>
            <a:off x="559735" y="1845093"/>
            <a:ext cx="2427288" cy="2835275"/>
          </a:xfrm>
        </p:spPr>
        <p:txBody>
          <a:bodyPr/>
          <a:lstStyle/>
          <a:p>
            <a:pPr marL="171450" indent="-171450">
              <a:buFont typeface="Arial" panose="020B0604020202020204" pitchFamily="34" charset="0"/>
              <a:buChar char="•"/>
            </a:pPr>
            <a:r>
              <a:rPr lang="nb-NO" sz="1800" dirty="0"/>
              <a:t>Executive bodies</a:t>
            </a:r>
          </a:p>
          <a:p>
            <a:pPr marL="171450" indent="-171450">
              <a:buFont typeface="Arial" panose="020B0604020202020204" pitchFamily="34" charset="0"/>
              <a:buChar char="•"/>
            </a:pPr>
            <a:r>
              <a:rPr lang="nb-NO" sz="1800" dirty="0"/>
              <a:t> Legislative bodies</a:t>
            </a:r>
          </a:p>
          <a:p>
            <a:pPr marL="171450" indent="-171450">
              <a:buFont typeface="Arial" panose="020B0604020202020204" pitchFamily="34" charset="0"/>
              <a:buChar char="•"/>
            </a:pPr>
            <a:r>
              <a:rPr lang="nb-NO" sz="1800" dirty="0"/>
              <a:t>Sector ministries</a:t>
            </a:r>
          </a:p>
          <a:p>
            <a:pPr marL="171450" indent="-171450">
              <a:buFont typeface="Arial" panose="020B0604020202020204" pitchFamily="34" charset="0"/>
              <a:buChar char="•"/>
            </a:pPr>
            <a:r>
              <a:rPr lang="nb-NO" sz="1800" dirty="0"/>
              <a:t>Regulatory agencies</a:t>
            </a:r>
          </a:p>
          <a:p>
            <a:pPr marL="171450" indent="-171450">
              <a:buFont typeface="Arial" panose="020B0604020202020204" pitchFamily="34" charset="0"/>
              <a:buChar char="•"/>
            </a:pPr>
            <a:r>
              <a:rPr lang="nb-NO" sz="1800" dirty="0"/>
              <a:t>National resource companies</a:t>
            </a:r>
          </a:p>
        </p:txBody>
      </p:sp>
      <p:sp>
        <p:nvSpPr>
          <p:cNvPr id="18" name="Text Placeholder 17"/>
          <p:cNvSpPr>
            <a:spLocks noGrp="1"/>
          </p:cNvSpPr>
          <p:nvPr>
            <p:ph type="body" sz="quarter" idx="4294967295"/>
          </p:nvPr>
        </p:nvSpPr>
        <p:spPr>
          <a:xfrm>
            <a:off x="453174" y="4930406"/>
            <a:ext cx="4767263" cy="1138238"/>
          </a:xfrm>
        </p:spPr>
        <p:txBody>
          <a:bodyPr/>
          <a:lstStyle/>
          <a:p>
            <a:pPr marL="0" indent="0">
              <a:buNone/>
            </a:pPr>
            <a:r>
              <a:rPr lang="nb-NO" sz="2400" dirty="0"/>
              <a:t>Close coordination among these institutions is essential</a:t>
            </a:r>
            <a:endParaRPr lang="en-US" sz="2400" dirty="0"/>
          </a:p>
        </p:txBody>
      </p:sp>
      <p:pic>
        <p:nvPicPr>
          <p:cNvPr id="2" name="Picture 1">
            <a:extLst>
              <a:ext uri="{FF2B5EF4-FFF2-40B4-BE49-F238E27FC236}">
                <a16:creationId xmlns:a16="http://schemas.microsoft.com/office/drawing/2014/main" id="{5DA1BDB5-A1C7-4888-AA96-9BB9FF09CB14}"/>
              </a:ext>
            </a:extLst>
          </p:cNvPr>
          <p:cNvPicPr>
            <a:picLocks noChangeAspect="1"/>
          </p:cNvPicPr>
          <p:nvPr/>
        </p:nvPicPr>
        <p:blipFill>
          <a:blip r:embed="rId3"/>
          <a:stretch>
            <a:fillRect/>
          </a:stretch>
        </p:blipFill>
        <p:spPr>
          <a:xfrm>
            <a:off x="6544637" y="154112"/>
            <a:ext cx="5647363" cy="2794571"/>
          </a:xfrm>
          <a:prstGeom prst="rect">
            <a:avLst/>
          </a:prstGeom>
        </p:spPr>
      </p:pic>
      <p:pic>
        <p:nvPicPr>
          <p:cNvPr id="3" name="Picture 2">
            <a:extLst>
              <a:ext uri="{FF2B5EF4-FFF2-40B4-BE49-F238E27FC236}">
                <a16:creationId xmlns:a16="http://schemas.microsoft.com/office/drawing/2014/main" id="{23713318-94D1-45FF-9D44-24F26D57CBBE}"/>
              </a:ext>
            </a:extLst>
          </p:cNvPr>
          <p:cNvPicPr>
            <a:picLocks noChangeAspect="1"/>
          </p:cNvPicPr>
          <p:nvPr/>
        </p:nvPicPr>
        <p:blipFill>
          <a:blip r:embed="rId4"/>
          <a:stretch>
            <a:fillRect/>
          </a:stretch>
        </p:blipFill>
        <p:spPr>
          <a:xfrm>
            <a:off x="6544637" y="2970591"/>
            <a:ext cx="5647363" cy="3215897"/>
          </a:xfrm>
          <a:prstGeom prst="rect">
            <a:avLst/>
          </a:prstGeom>
        </p:spPr>
      </p:pic>
      <p:sp>
        <p:nvSpPr>
          <p:cNvPr id="11" name="Text Placeholder 16">
            <a:extLst>
              <a:ext uri="{FF2B5EF4-FFF2-40B4-BE49-F238E27FC236}">
                <a16:creationId xmlns:a16="http://schemas.microsoft.com/office/drawing/2014/main" id="{68E0D8D0-9532-48BC-927B-85B9A4CFC566}"/>
              </a:ext>
            </a:extLst>
          </p:cNvPr>
          <p:cNvSpPr txBox="1">
            <a:spLocks/>
          </p:cNvSpPr>
          <p:nvPr/>
        </p:nvSpPr>
        <p:spPr>
          <a:xfrm>
            <a:off x="3738817" y="1768527"/>
            <a:ext cx="2604465" cy="2988408"/>
          </a:xfrm>
          <a:prstGeom prst="rect">
            <a:avLst/>
          </a:prstGeom>
        </p:spPr>
        <p:txBody>
          <a:bodyPr vert="horz" lIns="91440" tIns="45720" rIns="91440" bIns="45720" rtlCol="0">
            <a:noAutofit/>
          </a:bodyPr>
          <a:lstStyle>
            <a:lvl1pPr marL="0" indent="0" algn="l" defTabSz="914400" rtl="0" eaLnBrk="1" fontAlgn="auto" latinLnBrk="0" hangingPunct="1">
              <a:lnSpc>
                <a:spcPct val="150000"/>
              </a:lnSpc>
              <a:spcBef>
                <a:spcPts val="0"/>
              </a:spcBef>
              <a:spcAft>
                <a:spcPts val="0"/>
              </a:spcAft>
              <a:buFont typeface="Arial" panose="020B0604020202020204" pitchFamily="34" charset="0"/>
              <a:buNone/>
              <a:defRPr sz="1100" b="0" kern="1200">
                <a:solidFill>
                  <a:srgbClr val="4C4C4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nb-NO" sz="1800" dirty="0"/>
              <a:t>Finance ministry</a:t>
            </a:r>
          </a:p>
          <a:p>
            <a:pPr marL="171450" indent="-171450">
              <a:buFont typeface="Arial" panose="020B0604020202020204" pitchFamily="34" charset="0"/>
              <a:buChar char="•"/>
            </a:pPr>
            <a:r>
              <a:rPr lang="nb-NO" sz="1800" dirty="0"/>
              <a:t>Taxation authority</a:t>
            </a:r>
          </a:p>
          <a:p>
            <a:pPr marL="171450" indent="-171450">
              <a:buFont typeface="Arial" panose="020B0604020202020204" pitchFamily="34" charset="0"/>
              <a:buChar char="•"/>
            </a:pPr>
            <a:r>
              <a:rPr lang="nb-NO" sz="1800" dirty="0"/>
              <a:t>Central bank</a:t>
            </a:r>
          </a:p>
          <a:p>
            <a:pPr marL="171450" indent="-171450">
              <a:buFont typeface="Arial" panose="020B0604020202020204" pitchFamily="34" charset="0"/>
              <a:buChar char="•"/>
            </a:pPr>
            <a:r>
              <a:rPr lang="nb-NO" sz="1800" dirty="0"/>
              <a:t>Economic planning ministry</a:t>
            </a:r>
          </a:p>
          <a:p>
            <a:pPr marL="171450" indent="-171450">
              <a:buFont typeface="Arial" panose="020B0604020202020204" pitchFamily="34" charset="0"/>
              <a:buChar char="•"/>
            </a:pPr>
            <a:r>
              <a:rPr lang="nb-NO" sz="1800" dirty="0"/>
              <a:t> Environment minist</a:t>
            </a:r>
            <a:r>
              <a:rPr lang="nb-NO" sz="1600" dirty="0"/>
              <a:t>ry</a:t>
            </a:r>
            <a:endParaRPr lang="en-US" sz="1600" dirty="0"/>
          </a:p>
        </p:txBody>
      </p:sp>
      <p:sp>
        <p:nvSpPr>
          <p:cNvPr id="12" name="Title 1">
            <a:extLst>
              <a:ext uri="{FF2B5EF4-FFF2-40B4-BE49-F238E27FC236}">
                <a16:creationId xmlns:a16="http://schemas.microsoft.com/office/drawing/2014/main" id="{6195F181-6994-1B4C-BE04-29D76584ED8D}"/>
              </a:ext>
            </a:extLst>
          </p:cNvPr>
          <p:cNvSpPr txBox="1">
            <a:spLocks/>
          </p:cNvSpPr>
          <p:nvPr/>
        </p:nvSpPr>
        <p:spPr>
          <a:xfrm>
            <a:off x="453174" y="421056"/>
            <a:ext cx="6400342" cy="1325563"/>
          </a:xfrm>
          <a:prstGeom prst="rect">
            <a:avLst/>
          </a:prstGeom>
        </p:spPr>
        <p:txBody>
          <a:bodyPr/>
          <a:lst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a:lstStyle>
          <a:p>
            <a:r>
              <a:rPr lang="en-US" sz="5400" dirty="0"/>
              <a:t>Key Players</a:t>
            </a:r>
          </a:p>
        </p:txBody>
      </p:sp>
    </p:spTree>
    <p:extLst>
      <p:ext uri="{BB962C8B-B14F-4D97-AF65-F5344CB8AC3E}">
        <p14:creationId xmlns:p14="http://schemas.microsoft.com/office/powerpoint/2010/main" val="16290688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E0380-B948-B049-B86B-D52850268EB3}"/>
              </a:ext>
            </a:extLst>
          </p:cNvPr>
          <p:cNvSpPr>
            <a:spLocks noGrp="1"/>
          </p:cNvSpPr>
          <p:nvPr>
            <p:ph type="title"/>
          </p:nvPr>
        </p:nvSpPr>
        <p:spPr>
          <a:xfrm>
            <a:off x="995860" y="365125"/>
            <a:ext cx="10515600" cy="1325563"/>
          </a:xfrm>
        </p:spPr>
        <p:txBody>
          <a:bodyPr anchor="ctr">
            <a:normAutofit/>
          </a:bodyPr>
          <a:lstStyle/>
          <a:p>
            <a:r>
              <a:rPr lang="en-US" dirty="0"/>
              <a:t>Regulatory Authorities</a:t>
            </a:r>
          </a:p>
        </p:txBody>
      </p:sp>
      <p:sp>
        <p:nvSpPr>
          <p:cNvPr id="3" name="Content Placeholder 2">
            <a:extLst>
              <a:ext uri="{FF2B5EF4-FFF2-40B4-BE49-F238E27FC236}">
                <a16:creationId xmlns:a16="http://schemas.microsoft.com/office/drawing/2014/main" id="{90C6469A-2201-D744-B88F-6A1FB9C79D29}"/>
              </a:ext>
            </a:extLst>
          </p:cNvPr>
          <p:cNvSpPr>
            <a:spLocks noGrp="1"/>
          </p:cNvSpPr>
          <p:nvPr>
            <p:ph sz="half" idx="1"/>
          </p:nvPr>
        </p:nvSpPr>
        <p:spPr>
          <a:xfrm>
            <a:off x="995860" y="1396807"/>
            <a:ext cx="10905628" cy="427231"/>
          </a:xfrm>
        </p:spPr>
        <p:txBody>
          <a:bodyPr>
            <a:normAutofit/>
          </a:bodyPr>
          <a:lstStyle/>
          <a:p>
            <a:pPr fontAlgn="base"/>
            <a:r>
              <a:rPr lang="en-CA" sz="2000" b="0" i="0" dirty="0">
                <a:effectLst/>
              </a:rPr>
              <a:t>The sector is mainly regulated and administered by :  </a:t>
            </a:r>
          </a:p>
          <a:p>
            <a:endParaRPr lang="en-US" sz="2000" dirty="0"/>
          </a:p>
        </p:txBody>
      </p:sp>
      <p:graphicFrame>
        <p:nvGraphicFramePr>
          <p:cNvPr id="4" name="Table 5">
            <a:extLst>
              <a:ext uri="{FF2B5EF4-FFF2-40B4-BE49-F238E27FC236}">
                <a16:creationId xmlns:a16="http://schemas.microsoft.com/office/drawing/2014/main" id="{FB916BA7-9821-B042-9C09-EE078C2B3748}"/>
              </a:ext>
            </a:extLst>
          </p:cNvPr>
          <p:cNvGraphicFramePr>
            <a:graphicFrameLocks noGrp="1"/>
          </p:cNvGraphicFramePr>
          <p:nvPr/>
        </p:nvGraphicFramePr>
        <p:xfrm>
          <a:off x="1122150" y="1824038"/>
          <a:ext cx="10263019" cy="4323080"/>
        </p:xfrm>
        <a:graphic>
          <a:graphicData uri="http://schemas.openxmlformats.org/drawingml/2006/table">
            <a:tbl>
              <a:tblPr firstRow="1" bandRow="1">
                <a:tableStyleId>{21E4AEA4-8DFA-4A89-87EB-49C32662AFE0}</a:tableStyleId>
              </a:tblPr>
              <a:tblGrid>
                <a:gridCol w="5256880">
                  <a:extLst>
                    <a:ext uri="{9D8B030D-6E8A-4147-A177-3AD203B41FA5}">
                      <a16:colId xmlns:a16="http://schemas.microsoft.com/office/drawing/2014/main" val="3729024403"/>
                    </a:ext>
                  </a:extLst>
                </a:gridCol>
                <a:gridCol w="5006139">
                  <a:extLst>
                    <a:ext uri="{9D8B030D-6E8A-4147-A177-3AD203B41FA5}">
                      <a16:colId xmlns:a16="http://schemas.microsoft.com/office/drawing/2014/main" val="2747434037"/>
                    </a:ext>
                  </a:extLst>
                </a:gridCol>
              </a:tblGrid>
              <a:tr h="370840">
                <a:tc>
                  <a:txBody>
                    <a:bodyPr/>
                    <a:lstStyle/>
                    <a:p>
                      <a:r>
                        <a:rPr lang="en-US" dirty="0"/>
                        <a:t>Institution</a:t>
                      </a:r>
                    </a:p>
                  </a:txBody>
                  <a:tcPr/>
                </a:tc>
                <a:tc>
                  <a:txBody>
                    <a:bodyPr/>
                    <a:lstStyle/>
                    <a:p>
                      <a:r>
                        <a:rPr lang="en-US" dirty="0"/>
                        <a:t>Description</a:t>
                      </a:r>
                    </a:p>
                  </a:txBody>
                  <a:tcPr/>
                </a:tc>
                <a:extLst>
                  <a:ext uri="{0D108BD9-81ED-4DB2-BD59-A6C34878D82A}">
                    <a16:rowId xmlns:a16="http://schemas.microsoft.com/office/drawing/2014/main" val="409703091"/>
                  </a:ext>
                </a:extLst>
              </a:tr>
              <a:tr h="370840">
                <a:tc>
                  <a:txBody>
                    <a:bodyPr/>
                    <a:lstStyle/>
                    <a:p>
                      <a:r>
                        <a:rPr lang="en-US" dirty="0"/>
                        <a:t>Ministry of Natural Resources</a:t>
                      </a:r>
                    </a:p>
                  </a:txBody>
                  <a:tcPr/>
                </a:tc>
                <a:tc rowSpan="2">
                  <a:txBody>
                    <a:bodyPr/>
                    <a:lstStyle/>
                    <a:p>
                      <a:r>
                        <a:rPr lang="en-CA" sz="1800" kern="1200" dirty="0">
                          <a:solidFill>
                            <a:schemeClr val="dk1"/>
                          </a:solidFill>
                          <a:effectLst/>
                        </a:rPr>
                        <a:t>Oversee policies for the responsible exploration, development and use of natural resources whilst ensuring the protection and conservation of the environment </a:t>
                      </a:r>
                      <a:endParaRPr lang="en-CA" dirty="0"/>
                    </a:p>
                  </a:txBody>
                  <a:tcPr/>
                </a:tc>
                <a:extLst>
                  <a:ext uri="{0D108BD9-81ED-4DB2-BD59-A6C34878D82A}">
                    <a16:rowId xmlns:a16="http://schemas.microsoft.com/office/drawing/2014/main" val="3670663939"/>
                  </a:ext>
                </a:extLst>
              </a:tr>
              <a:tr h="370840">
                <a:tc>
                  <a:txBody>
                    <a:bodyPr/>
                    <a:lstStyle/>
                    <a:p>
                      <a:r>
                        <a:rPr lang="en-US" dirty="0"/>
                        <a:t>Department of Energy – Established August 2018 under Ministry of Presidency, now under MNR</a:t>
                      </a:r>
                    </a:p>
                  </a:txBody>
                  <a:tcPr/>
                </a:tc>
                <a:tc vMerge="1">
                  <a:txBody>
                    <a:bodyPr/>
                    <a:lstStyle/>
                    <a:p>
                      <a:endParaRPr lang="en-US" dirty="0"/>
                    </a:p>
                  </a:txBody>
                  <a:tcPr/>
                </a:tc>
                <a:extLst>
                  <a:ext uri="{0D108BD9-81ED-4DB2-BD59-A6C34878D82A}">
                    <a16:rowId xmlns:a16="http://schemas.microsoft.com/office/drawing/2014/main" val="552939024"/>
                  </a:ext>
                </a:extLst>
              </a:tr>
              <a:tr h="370840">
                <a:tc>
                  <a:txBody>
                    <a:bodyPr/>
                    <a:lstStyle/>
                    <a:p>
                      <a:r>
                        <a:rPr lang="en-US" dirty="0"/>
                        <a:t>Guyana Geology and Mines Commission</a:t>
                      </a:r>
                    </a:p>
                  </a:txBody>
                  <a:tcPr/>
                </a:tc>
                <a:tc>
                  <a:txBody>
                    <a:bodyPr/>
                    <a:lstStyle/>
                    <a:p>
                      <a:r>
                        <a:rPr lang="en-US" dirty="0"/>
                        <a:t>Grants and keeps records of licenses</a:t>
                      </a:r>
                    </a:p>
                  </a:txBody>
                  <a:tcPr/>
                </a:tc>
                <a:extLst>
                  <a:ext uri="{0D108BD9-81ED-4DB2-BD59-A6C34878D82A}">
                    <a16:rowId xmlns:a16="http://schemas.microsoft.com/office/drawing/2014/main" val="2157929045"/>
                  </a:ext>
                </a:extLst>
              </a:tr>
              <a:tr h="370840">
                <a:tc>
                  <a:txBody>
                    <a:bodyPr/>
                    <a:lstStyle/>
                    <a:p>
                      <a:r>
                        <a:rPr lang="en-US" dirty="0"/>
                        <a:t>Guyana Revenue Authority</a:t>
                      </a:r>
                    </a:p>
                  </a:txBody>
                  <a:tcPr/>
                </a:tc>
                <a:tc>
                  <a:txBody>
                    <a:bodyPr/>
                    <a:lstStyle/>
                    <a:p>
                      <a:r>
                        <a:rPr lang="en-US" dirty="0"/>
                        <a:t>Collects taxes and royalties</a:t>
                      </a:r>
                    </a:p>
                  </a:txBody>
                  <a:tcPr/>
                </a:tc>
                <a:extLst>
                  <a:ext uri="{0D108BD9-81ED-4DB2-BD59-A6C34878D82A}">
                    <a16:rowId xmlns:a16="http://schemas.microsoft.com/office/drawing/2014/main" val="2929399259"/>
                  </a:ext>
                </a:extLst>
              </a:tr>
              <a:tr h="370840">
                <a:tc>
                  <a:txBody>
                    <a:bodyPr/>
                    <a:lstStyle/>
                    <a:p>
                      <a:r>
                        <a:rPr lang="en-US" dirty="0"/>
                        <a:t>Petroleum Commission (to be established)</a:t>
                      </a:r>
                    </a:p>
                  </a:txBody>
                  <a:tcPr/>
                </a:tc>
                <a:tc>
                  <a:txBody>
                    <a:bodyPr/>
                    <a:lstStyle/>
                    <a:p>
                      <a:r>
                        <a:rPr lang="en-CA" sz="1800" dirty="0">
                          <a:effectLst/>
                        </a:rPr>
                        <a:t>collection of fees, fines, and other charges within the oil and gas industry</a:t>
                      </a:r>
                      <a:endParaRPr lang="en-US" dirty="0"/>
                    </a:p>
                  </a:txBody>
                  <a:tcPr/>
                </a:tc>
                <a:extLst>
                  <a:ext uri="{0D108BD9-81ED-4DB2-BD59-A6C34878D82A}">
                    <a16:rowId xmlns:a16="http://schemas.microsoft.com/office/drawing/2014/main" val="3081684719"/>
                  </a:ext>
                </a:extLst>
              </a:tr>
              <a:tr h="370840">
                <a:tc>
                  <a:txBody>
                    <a:bodyPr/>
                    <a:lstStyle/>
                    <a:p>
                      <a:r>
                        <a:rPr lang="en-US" dirty="0"/>
                        <a:t>Environmental Protection Agency </a:t>
                      </a:r>
                    </a:p>
                  </a:txBody>
                  <a:tcPr/>
                </a:tc>
                <a:tc>
                  <a:txBody>
                    <a:bodyPr/>
                    <a:lstStyle/>
                    <a:p>
                      <a:r>
                        <a:rPr lang="en-US" dirty="0"/>
                        <a:t>Environment protection</a:t>
                      </a:r>
                    </a:p>
                  </a:txBody>
                  <a:tcPr/>
                </a:tc>
                <a:extLst>
                  <a:ext uri="{0D108BD9-81ED-4DB2-BD59-A6C34878D82A}">
                    <a16:rowId xmlns:a16="http://schemas.microsoft.com/office/drawing/2014/main" val="2857026666"/>
                  </a:ext>
                </a:extLst>
              </a:tr>
              <a:tr h="370840">
                <a:tc>
                  <a:txBody>
                    <a:bodyPr/>
                    <a:lstStyle/>
                    <a:p>
                      <a:r>
                        <a:rPr lang="en-US" dirty="0"/>
                        <a:t>Ministry of Finance</a:t>
                      </a:r>
                    </a:p>
                  </a:txBody>
                  <a:tcPr/>
                </a:tc>
                <a:tc>
                  <a:txBody>
                    <a:bodyPr/>
                    <a:lstStyle/>
                    <a:p>
                      <a:r>
                        <a:rPr lang="en-US" dirty="0"/>
                        <a:t>Managing Natural Resource Fund</a:t>
                      </a:r>
                    </a:p>
                  </a:txBody>
                  <a:tcPr/>
                </a:tc>
                <a:extLst>
                  <a:ext uri="{0D108BD9-81ED-4DB2-BD59-A6C34878D82A}">
                    <a16:rowId xmlns:a16="http://schemas.microsoft.com/office/drawing/2014/main" val="2877933997"/>
                  </a:ext>
                </a:extLst>
              </a:tr>
              <a:tr h="370840">
                <a:tc>
                  <a:txBody>
                    <a:bodyPr/>
                    <a:lstStyle/>
                    <a:p>
                      <a:r>
                        <a:rPr lang="en-US" dirty="0"/>
                        <a:t>Other agencies</a:t>
                      </a:r>
                    </a:p>
                  </a:txBody>
                  <a:tcPr/>
                </a:tc>
                <a:tc>
                  <a:txBody>
                    <a:bodyPr/>
                    <a:lstStyle/>
                    <a:p>
                      <a:r>
                        <a:rPr lang="en-US" dirty="0"/>
                        <a:t>National Insurance Scheme, Financial Intelligence Unit, </a:t>
                      </a:r>
                    </a:p>
                  </a:txBody>
                  <a:tcPr/>
                </a:tc>
                <a:extLst>
                  <a:ext uri="{0D108BD9-81ED-4DB2-BD59-A6C34878D82A}">
                    <a16:rowId xmlns:a16="http://schemas.microsoft.com/office/drawing/2014/main" val="1999822147"/>
                  </a:ext>
                </a:extLst>
              </a:tr>
            </a:tbl>
          </a:graphicData>
        </a:graphic>
      </p:graphicFrame>
    </p:spTree>
    <p:extLst>
      <p:ext uri="{BB962C8B-B14F-4D97-AF65-F5344CB8AC3E}">
        <p14:creationId xmlns:p14="http://schemas.microsoft.com/office/powerpoint/2010/main" val="325039859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04D72-A992-054C-8FAF-9725A1E0E56E}"/>
              </a:ext>
            </a:extLst>
          </p:cNvPr>
          <p:cNvSpPr>
            <a:spLocks noGrp="1"/>
          </p:cNvSpPr>
          <p:nvPr>
            <p:ph type="title"/>
          </p:nvPr>
        </p:nvSpPr>
        <p:spPr/>
        <p:txBody>
          <a:bodyPr/>
          <a:lstStyle/>
          <a:p>
            <a:r>
              <a:rPr lang="en-US" dirty="0"/>
              <a:t>Auditors Role</a:t>
            </a:r>
          </a:p>
        </p:txBody>
      </p:sp>
      <p:sp>
        <p:nvSpPr>
          <p:cNvPr id="10" name="Freeform 9">
            <a:extLst>
              <a:ext uri="{FF2B5EF4-FFF2-40B4-BE49-F238E27FC236}">
                <a16:creationId xmlns:a16="http://schemas.microsoft.com/office/drawing/2014/main" id="{A4566C04-5024-A64B-82C1-60E329CA877A}"/>
              </a:ext>
            </a:extLst>
          </p:cNvPr>
          <p:cNvSpPr/>
          <p:nvPr/>
        </p:nvSpPr>
        <p:spPr>
          <a:xfrm>
            <a:off x="883406" y="1824305"/>
            <a:ext cx="2501574" cy="3719245"/>
          </a:xfrm>
          <a:custGeom>
            <a:avLst/>
            <a:gdLst>
              <a:gd name="connsiteX0" fmla="*/ 0 w 2368867"/>
              <a:gd name="connsiteY0" fmla="*/ 0 h 936965"/>
              <a:gd name="connsiteX1" fmla="*/ 2368867 w 2368867"/>
              <a:gd name="connsiteY1" fmla="*/ 0 h 936965"/>
              <a:gd name="connsiteX2" fmla="*/ 2368867 w 2368867"/>
              <a:gd name="connsiteY2" fmla="*/ 936965 h 936965"/>
              <a:gd name="connsiteX3" fmla="*/ 0 w 2368867"/>
              <a:gd name="connsiteY3" fmla="*/ 936965 h 936965"/>
              <a:gd name="connsiteX4" fmla="*/ 0 w 2368867"/>
              <a:gd name="connsiteY4" fmla="*/ 0 h 93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8867" h="936965">
                <a:moveTo>
                  <a:pt x="0" y="0"/>
                </a:moveTo>
                <a:lnTo>
                  <a:pt x="2368867" y="0"/>
                </a:lnTo>
                <a:lnTo>
                  <a:pt x="2368867" y="936965"/>
                </a:lnTo>
                <a:lnTo>
                  <a:pt x="0" y="936965"/>
                </a:lnTo>
                <a:lnTo>
                  <a:pt x="0" y="0"/>
                </a:lnTo>
                <a:close/>
              </a:path>
            </a:pathLst>
          </a:custGeom>
          <a:solidFill>
            <a:srgbClr val="5A7D79"/>
          </a:solidFill>
          <a:ln>
            <a:solidFill>
              <a:srgbClr val="5A7D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GB" sz="2000" kern="1200" dirty="0"/>
              <a:t>Ensure that the monitoring role of  various government entities are clearly defined within the legislation</a:t>
            </a:r>
            <a:endParaRPr lang="en-CA" sz="2000" kern="1200" dirty="0"/>
          </a:p>
        </p:txBody>
      </p:sp>
      <p:sp>
        <p:nvSpPr>
          <p:cNvPr id="12" name="Freeform 11">
            <a:extLst>
              <a:ext uri="{FF2B5EF4-FFF2-40B4-BE49-F238E27FC236}">
                <a16:creationId xmlns:a16="http://schemas.microsoft.com/office/drawing/2014/main" id="{BF043C37-6369-574A-8417-9729F2467937}"/>
              </a:ext>
            </a:extLst>
          </p:cNvPr>
          <p:cNvSpPr/>
          <p:nvPr/>
        </p:nvSpPr>
        <p:spPr>
          <a:xfrm>
            <a:off x="3583915" y="1824305"/>
            <a:ext cx="2501574" cy="3719245"/>
          </a:xfrm>
          <a:custGeom>
            <a:avLst/>
            <a:gdLst>
              <a:gd name="connsiteX0" fmla="*/ 0 w 2368867"/>
              <a:gd name="connsiteY0" fmla="*/ 0 h 936965"/>
              <a:gd name="connsiteX1" fmla="*/ 2368867 w 2368867"/>
              <a:gd name="connsiteY1" fmla="*/ 0 h 936965"/>
              <a:gd name="connsiteX2" fmla="*/ 2368867 w 2368867"/>
              <a:gd name="connsiteY2" fmla="*/ 936965 h 936965"/>
              <a:gd name="connsiteX3" fmla="*/ 0 w 2368867"/>
              <a:gd name="connsiteY3" fmla="*/ 936965 h 936965"/>
              <a:gd name="connsiteX4" fmla="*/ 0 w 2368867"/>
              <a:gd name="connsiteY4" fmla="*/ 0 h 93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8867" h="936965">
                <a:moveTo>
                  <a:pt x="0" y="0"/>
                </a:moveTo>
                <a:lnTo>
                  <a:pt x="2368867" y="0"/>
                </a:lnTo>
                <a:lnTo>
                  <a:pt x="2368867" y="936965"/>
                </a:lnTo>
                <a:lnTo>
                  <a:pt x="0" y="936965"/>
                </a:lnTo>
                <a:lnTo>
                  <a:pt x="0" y="0"/>
                </a:lnTo>
                <a:close/>
              </a:path>
            </a:pathLst>
          </a:custGeom>
          <a:solidFill>
            <a:srgbClr val="5A7D79"/>
          </a:solidFill>
          <a:ln>
            <a:solidFill>
              <a:srgbClr val="5A7D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GB" sz="2000" kern="1200" dirty="0"/>
              <a:t>Key stakeholders’ authority, and available resources are adequate compared with their responsibilities</a:t>
            </a:r>
            <a:endParaRPr lang="en-CA" sz="2000" kern="1200" dirty="0"/>
          </a:p>
        </p:txBody>
      </p:sp>
      <p:sp>
        <p:nvSpPr>
          <p:cNvPr id="14" name="Freeform 13">
            <a:extLst>
              <a:ext uri="{FF2B5EF4-FFF2-40B4-BE49-F238E27FC236}">
                <a16:creationId xmlns:a16="http://schemas.microsoft.com/office/drawing/2014/main" id="{59989C32-AD51-724A-84E4-03270537DB29}"/>
              </a:ext>
            </a:extLst>
          </p:cNvPr>
          <p:cNvSpPr/>
          <p:nvPr/>
        </p:nvSpPr>
        <p:spPr>
          <a:xfrm>
            <a:off x="6284424" y="1824305"/>
            <a:ext cx="2501574" cy="3719245"/>
          </a:xfrm>
          <a:custGeom>
            <a:avLst/>
            <a:gdLst>
              <a:gd name="connsiteX0" fmla="*/ 0 w 2368867"/>
              <a:gd name="connsiteY0" fmla="*/ 0 h 936965"/>
              <a:gd name="connsiteX1" fmla="*/ 2368867 w 2368867"/>
              <a:gd name="connsiteY1" fmla="*/ 0 h 936965"/>
              <a:gd name="connsiteX2" fmla="*/ 2368867 w 2368867"/>
              <a:gd name="connsiteY2" fmla="*/ 936965 h 936965"/>
              <a:gd name="connsiteX3" fmla="*/ 0 w 2368867"/>
              <a:gd name="connsiteY3" fmla="*/ 936965 h 936965"/>
              <a:gd name="connsiteX4" fmla="*/ 0 w 2368867"/>
              <a:gd name="connsiteY4" fmla="*/ 0 h 93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8867" h="936965">
                <a:moveTo>
                  <a:pt x="0" y="0"/>
                </a:moveTo>
                <a:lnTo>
                  <a:pt x="2368867" y="0"/>
                </a:lnTo>
                <a:lnTo>
                  <a:pt x="2368867" y="936965"/>
                </a:lnTo>
                <a:lnTo>
                  <a:pt x="0" y="936965"/>
                </a:lnTo>
                <a:lnTo>
                  <a:pt x="0" y="0"/>
                </a:lnTo>
                <a:close/>
              </a:path>
            </a:pathLst>
          </a:custGeom>
          <a:solidFill>
            <a:srgbClr val="5A7D79"/>
          </a:solidFill>
          <a:ln>
            <a:solidFill>
              <a:srgbClr val="5A7D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GB" sz="2000" kern="1200" dirty="0"/>
              <a:t>Ensure sufficient technical capacity –staff with understanding of the </a:t>
            </a:r>
            <a:r>
              <a:rPr lang="nb-NO" sz="2000" kern="1200" dirty="0" err="1"/>
              <a:t>technical</a:t>
            </a:r>
            <a:r>
              <a:rPr lang="nb-NO" sz="2000" kern="1200" dirty="0"/>
              <a:t> </a:t>
            </a:r>
            <a:r>
              <a:rPr lang="nb-NO" sz="2000" kern="1200" dirty="0" err="1"/>
              <a:t>complexities</a:t>
            </a:r>
            <a:r>
              <a:rPr lang="nb-NO" sz="2000" kern="1200" dirty="0"/>
              <a:t> </a:t>
            </a:r>
            <a:r>
              <a:rPr lang="nb-NO" sz="2000" kern="1200" dirty="0" err="1"/>
              <a:t>of</a:t>
            </a:r>
            <a:r>
              <a:rPr lang="nb-NO" sz="2000" kern="1200" dirty="0"/>
              <a:t> </a:t>
            </a:r>
            <a:r>
              <a:rPr lang="nb-NO" sz="2000" kern="1200" dirty="0" err="1"/>
              <a:t>the</a:t>
            </a:r>
            <a:r>
              <a:rPr lang="nb-NO" sz="2000" kern="1200" dirty="0"/>
              <a:t> </a:t>
            </a:r>
            <a:r>
              <a:rPr lang="nb-NO" sz="2000" kern="1200" dirty="0" err="1"/>
              <a:t>oil</a:t>
            </a:r>
            <a:r>
              <a:rPr lang="nb-NO" sz="2000" kern="1200" dirty="0"/>
              <a:t> </a:t>
            </a:r>
            <a:r>
              <a:rPr lang="nb-NO" sz="2000" kern="1200" dirty="0" err="1"/>
              <a:t>sector</a:t>
            </a:r>
            <a:endParaRPr lang="en-CA" sz="2000" kern="1200" dirty="0"/>
          </a:p>
        </p:txBody>
      </p:sp>
      <p:sp>
        <p:nvSpPr>
          <p:cNvPr id="16" name="Freeform 15">
            <a:extLst>
              <a:ext uri="{FF2B5EF4-FFF2-40B4-BE49-F238E27FC236}">
                <a16:creationId xmlns:a16="http://schemas.microsoft.com/office/drawing/2014/main" id="{E0768F7E-230F-A44F-B9E9-8ADBE1410E81}"/>
              </a:ext>
            </a:extLst>
          </p:cNvPr>
          <p:cNvSpPr/>
          <p:nvPr/>
        </p:nvSpPr>
        <p:spPr>
          <a:xfrm>
            <a:off x="8984933" y="1824305"/>
            <a:ext cx="2501574" cy="3719245"/>
          </a:xfrm>
          <a:custGeom>
            <a:avLst/>
            <a:gdLst>
              <a:gd name="connsiteX0" fmla="*/ 0 w 2368867"/>
              <a:gd name="connsiteY0" fmla="*/ 0 h 936965"/>
              <a:gd name="connsiteX1" fmla="*/ 2368867 w 2368867"/>
              <a:gd name="connsiteY1" fmla="*/ 0 h 936965"/>
              <a:gd name="connsiteX2" fmla="*/ 2368867 w 2368867"/>
              <a:gd name="connsiteY2" fmla="*/ 936965 h 936965"/>
              <a:gd name="connsiteX3" fmla="*/ 0 w 2368867"/>
              <a:gd name="connsiteY3" fmla="*/ 936965 h 936965"/>
              <a:gd name="connsiteX4" fmla="*/ 0 w 2368867"/>
              <a:gd name="connsiteY4" fmla="*/ 0 h 93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8867" h="936965">
                <a:moveTo>
                  <a:pt x="0" y="0"/>
                </a:moveTo>
                <a:lnTo>
                  <a:pt x="2368867" y="0"/>
                </a:lnTo>
                <a:lnTo>
                  <a:pt x="2368867" y="936965"/>
                </a:lnTo>
                <a:lnTo>
                  <a:pt x="0" y="936965"/>
                </a:lnTo>
                <a:lnTo>
                  <a:pt x="0" y="0"/>
                </a:lnTo>
                <a:close/>
              </a:path>
            </a:pathLst>
          </a:custGeom>
          <a:solidFill>
            <a:srgbClr val="5A7D79"/>
          </a:solidFill>
          <a:ln>
            <a:solidFill>
              <a:srgbClr val="5A7D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nb-NO" sz="2000" dirty="0" err="1"/>
              <a:t>A</a:t>
            </a:r>
            <a:r>
              <a:rPr lang="nb-NO" sz="2000" kern="1200" dirty="0" err="1"/>
              <a:t>llocation</a:t>
            </a:r>
            <a:r>
              <a:rPr lang="nb-NO" sz="2000" kern="1200" dirty="0"/>
              <a:t> </a:t>
            </a:r>
            <a:r>
              <a:rPr lang="nb-NO" sz="2000" kern="1200" dirty="0" err="1"/>
              <a:t>of</a:t>
            </a:r>
            <a:r>
              <a:rPr lang="nb-NO" sz="2000" kern="1200" dirty="0"/>
              <a:t> </a:t>
            </a:r>
            <a:r>
              <a:rPr lang="nb-NO" sz="2000" kern="1200" dirty="0" err="1"/>
              <a:t>monitoring</a:t>
            </a:r>
            <a:r>
              <a:rPr lang="nb-NO" sz="2000" kern="1200" dirty="0"/>
              <a:t> </a:t>
            </a:r>
            <a:r>
              <a:rPr lang="nb-NO" sz="2000" kern="1200" dirty="0" err="1"/>
              <a:t>roles</a:t>
            </a:r>
            <a:r>
              <a:rPr lang="nb-NO" sz="2000" kern="1200" dirty="0"/>
              <a:t> and </a:t>
            </a:r>
            <a:r>
              <a:rPr lang="nb-NO" sz="2000" kern="1200" dirty="0" err="1"/>
              <a:t>responsibilities</a:t>
            </a:r>
            <a:r>
              <a:rPr lang="nb-NO" sz="2000" kern="1200" dirty="0"/>
              <a:t> to </a:t>
            </a:r>
            <a:r>
              <a:rPr lang="nb-NO" sz="2000" kern="1200" dirty="0" err="1"/>
              <a:t>agencies</a:t>
            </a:r>
            <a:r>
              <a:rPr lang="nb-NO" sz="2000" kern="1200" dirty="0"/>
              <a:t> in </a:t>
            </a:r>
            <a:r>
              <a:rPr lang="nb-NO" sz="2000" kern="1200" dirty="0" err="1"/>
              <a:t>the</a:t>
            </a:r>
            <a:r>
              <a:rPr lang="nb-NO" sz="2000" kern="1200" dirty="0"/>
              <a:t> </a:t>
            </a:r>
            <a:r>
              <a:rPr lang="nb-NO" sz="2000" kern="1200" dirty="0" err="1"/>
              <a:t>regulatory</a:t>
            </a:r>
            <a:r>
              <a:rPr lang="nb-NO" sz="2000" kern="1200" dirty="0"/>
              <a:t> </a:t>
            </a:r>
            <a:r>
              <a:rPr lang="nb-NO" sz="2000" kern="1200" dirty="0" err="1"/>
              <a:t>framework</a:t>
            </a:r>
            <a:r>
              <a:rPr lang="nb-NO" sz="2000" kern="1200" dirty="0"/>
              <a:t> </a:t>
            </a:r>
            <a:r>
              <a:rPr lang="nb-NO" sz="2000" kern="1200" dirty="0" err="1"/>
              <a:t>should</a:t>
            </a:r>
            <a:r>
              <a:rPr lang="nb-NO" sz="2000" kern="1200" dirty="0"/>
              <a:t> </a:t>
            </a:r>
            <a:r>
              <a:rPr lang="nb-NO" sz="2000" kern="1200" dirty="0" err="1"/>
              <a:t>take</a:t>
            </a:r>
            <a:r>
              <a:rPr lang="nb-NO" sz="2000" kern="1200" dirty="0"/>
              <a:t> full </a:t>
            </a:r>
            <a:r>
              <a:rPr lang="nb-NO" sz="2000" kern="1200" dirty="0" err="1"/>
              <a:t>account</a:t>
            </a:r>
            <a:r>
              <a:rPr lang="nb-NO" sz="2000" kern="1200" dirty="0"/>
              <a:t> </a:t>
            </a:r>
            <a:r>
              <a:rPr lang="nb-NO" sz="2000" kern="1200" dirty="0" err="1"/>
              <a:t>of</a:t>
            </a:r>
            <a:r>
              <a:rPr lang="nb-NO" sz="2000" kern="1200" dirty="0"/>
              <a:t> </a:t>
            </a:r>
            <a:r>
              <a:rPr lang="nb-NO" sz="2000" kern="1200" dirty="0" err="1"/>
              <a:t>environmental</a:t>
            </a:r>
            <a:r>
              <a:rPr lang="nb-NO" sz="2000" kern="1200" dirty="0"/>
              <a:t> and </a:t>
            </a:r>
            <a:r>
              <a:rPr lang="nb-NO" sz="2000" kern="1200" dirty="0" err="1"/>
              <a:t>social</a:t>
            </a:r>
            <a:r>
              <a:rPr lang="nb-NO" sz="2000" kern="1200" dirty="0"/>
              <a:t> </a:t>
            </a:r>
            <a:r>
              <a:rPr lang="nb-NO" sz="2000" kern="1200" dirty="0" err="1"/>
              <a:t>protection</a:t>
            </a:r>
            <a:r>
              <a:rPr lang="nb-NO" sz="2000" kern="1200" dirty="0"/>
              <a:t> in </a:t>
            </a:r>
            <a:r>
              <a:rPr lang="nb-NO" sz="2000" kern="1200" dirty="0" err="1"/>
              <a:t>the</a:t>
            </a:r>
            <a:r>
              <a:rPr lang="nb-NO" sz="2000" kern="1200" dirty="0"/>
              <a:t> </a:t>
            </a:r>
            <a:r>
              <a:rPr lang="nb-NO" sz="2000" kern="1200" dirty="0" err="1"/>
              <a:t>sector</a:t>
            </a:r>
            <a:r>
              <a:rPr lang="nb-NO" sz="2000" kern="1200" dirty="0"/>
              <a:t>. </a:t>
            </a:r>
            <a:endParaRPr lang="en-CA" sz="2000" kern="1200" dirty="0"/>
          </a:p>
        </p:txBody>
      </p:sp>
      <p:sp>
        <p:nvSpPr>
          <p:cNvPr id="4" name="Text Placeholder 52">
            <a:extLst>
              <a:ext uri="{FF2B5EF4-FFF2-40B4-BE49-F238E27FC236}">
                <a16:creationId xmlns:a16="http://schemas.microsoft.com/office/drawing/2014/main" id="{492CA655-B34C-9248-919D-4FE081E5B352}"/>
              </a:ext>
            </a:extLst>
          </p:cNvPr>
          <p:cNvSpPr txBox="1">
            <a:spLocks/>
          </p:cNvSpPr>
          <p:nvPr/>
        </p:nvSpPr>
        <p:spPr>
          <a:xfrm>
            <a:off x="1388001" y="2157573"/>
            <a:ext cx="1989470" cy="37192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5" name="Text Placeholder 53">
            <a:extLst>
              <a:ext uri="{FF2B5EF4-FFF2-40B4-BE49-F238E27FC236}">
                <a16:creationId xmlns:a16="http://schemas.microsoft.com/office/drawing/2014/main" id="{CBEC2120-53CD-AC41-8839-6623C163530E}"/>
              </a:ext>
            </a:extLst>
          </p:cNvPr>
          <p:cNvSpPr txBox="1">
            <a:spLocks/>
          </p:cNvSpPr>
          <p:nvPr/>
        </p:nvSpPr>
        <p:spPr>
          <a:xfrm>
            <a:off x="3866507" y="2153057"/>
            <a:ext cx="1989470" cy="38778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6" name="Text Placeholder 54">
            <a:extLst>
              <a:ext uri="{FF2B5EF4-FFF2-40B4-BE49-F238E27FC236}">
                <a16:creationId xmlns:a16="http://schemas.microsoft.com/office/drawing/2014/main" id="{3B18C282-1907-C242-AA19-879B63D2C108}"/>
              </a:ext>
            </a:extLst>
          </p:cNvPr>
          <p:cNvSpPr txBox="1">
            <a:spLocks/>
          </p:cNvSpPr>
          <p:nvPr/>
        </p:nvSpPr>
        <p:spPr>
          <a:xfrm>
            <a:off x="6345013" y="2148120"/>
            <a:ext cx="2072792" cy="36135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dirty="0"/>
          </a:p>
        </p:txBody>
      </p:sp>
      <p:sp>
        <p:nvSpPr>
          <p:cNvPr id="7" name="Text Placeholder 55">
            <a:extLst>
              <a:ext uri="{FF2B5EF4-FFF2-40B4-BE49-F238E27FC236}">
                <a16:creationId xmlns:a16="http://schemas.microsoft.com/office/drawing/2014/main" id="{2E0AA6F2-9985-914D-8709-2D79FD8075E3}"/>
              </a:ext>
            </a:extLst>
          </p:cNvPr>
          <p:cNvSpPr txBox="1">
            <a:spLocks/>
          </p:cNvSpPr>
          <p:nvPr/>
        </p:nvSpPr>
        <p:spPr>
          <a:xfrm>
            <a:off x="8823518" y="2153057"/>
            <a:ext cx="2662989" cy="38778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dirty="0"/>
          </a:p>
        </p:txBody>
      </p:sp>
    </p:spTree>
    <p:extLst>
      <p:ext uri="{BB962C8B-B14F-4D97-AF65-F5344CB8AC3E}">
        <p14:creationId xmlns:p14="http://schemas.microsoft.com/office/powerpoint/2010/main" val="39147021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5620396" y="1689879"/>
            <a:ext cx="6277998" cy="3430436"/>
          </a:xfrm>
        </p:spPr>
        <p:txBody>
          <a:bodyPr>
            <a:normAutofit/>
          </a:bodyPr>
          <a:lstStyle/>
          <a:p>
            <a:pPr marL="457200" indent="-457200">
              <a:buFont typeface="Arial" panose="020B0604020202020204" pitchFamily="34" charset="0"/>
              <a:buChar char="•"/>
            </a:pPr>
            <a:r>
              <a:rPr lang="en-GB" sz="4000" b="1" dirty="0"/>
              <a:t>Production</a:t>
            </a:r>
          </a:p>
          <a:p>
            <a:pPr marL="457200" indent="-457200">
              <a:buFont typeface="Arial" panose="020B0604020202020204" pitchFamily="34" charset="0"/>
              <a:buChar char="•"/>
            </a:pPr>
            <a:r>
              <a:rPr lang="en-GB" sz="4000" b="1" dirty="0"/>
              <a:t>Environmental and Social Impacts</a:t>
            </a:r>
          </a:p>
          <a:p>
            <a:endParaRPr lang="nb-NO" sz="2600" b="1" i="1" dirty="0"/>
          </a:p>
          <a:p>
            <a:r>
              <a:rPr lang="nb-NO" sz="2600" b="1" i="1" dirty="0" err="1"/>
              <a:t>Refer</a:t>
            </a:r>
            <a:r>
              <a:rPr lang="nb-NO" sz="2600" b="1" i="1" dirty="0"/>
              <a:t> to document on audits conducted.</a:t>
            </a:r>
          </a:p>
          <a:p>
            <a:pPr marL="457200" indent="-457200">
              <a:buFont typeface="Arial" panose="020B0604020202020204" pitchFamily="34" charset="0"/>
              <a:buChar char="•"/>
            </a:pPr>
            <a:endParaRPr lang="en-US" sz="4000" dirty="0"/>
          </a:p>
          <a:p>
            <a:endParaRPr lang="en-US" dirty="0"/>
          </a:p>
        </p:txBody>
      </p:sp>
      <p:sp>
        <p:nvSpPr>
          <p:cNvPr id="15" name="Text Placeholder 14"/>
          <p:cNvSpPr>
            <a:spLocks noGrp="1"/>
          </p:cNvSpPr>
          <p:nvPr>
            <p:ph type="body" sz="quarter" idx="14"/>
          </p:nvPr>
        </p:nvSpPr>
        <p:spPr>
          <a:xfrm>
            <a:off x="479625" y="1689878"/>
            <a:ext cx="4082101" cy="1454013"/>
          </a:xfrm>
        </p:spPr>
        <p:txBody>
          <a:bodyPr>
            <a:noAutofit/>
          </a:bodyPr>
          <a:lstStyle/>
          <a:p>
            <a:r>
              <a:rPr lang="en-GB" sz="4400" dirty="0"/>
              <a:t>Key Monitoring</a:t>
            </a:r>
          </a:p>
          <a:p>
            <a:r>
              <a:rPr lang="en-GB" sz="4400" dirty="0"/>
              <a:t>Considerations    </a:t>
            </a:r>
            <a:endParaRPr lang="en-US" sz="4400" dirty="0"/>
          </a:p>
        </p:txBody>
      </p:sp>
      <p:sp>
        <p:nvSpPr>
          <p:cNvPr id="4" name="Text Placeholder 3">
            <a:extLst>
              <a:ext uri="{FF2B5EF4-FFF2-40B4-BE49-F238E27FC236}">
                <a16:creationId xmlns:a16="http://schemas.microsoft.com/office/drawing/2014/main" id="{89C64FB4-CEBD-B049-A88D-EFFDA77000AD}"/>
              </a:ext>
            </a:extLst>
          </p:cNvPr>
          <p:cNvSpPr>
            <a:spLocks noGrp="1"/>
          </p:cNvSpPr>
          <p:nvPr>
            <p:ph type="body" sz="quarter" idx="15"/>
          </p:nvPr>
        </p:nvSpPr>
        <p:spPr>
          <a:xfrm>
            <a:off x="479625" y="3429000"/>
            <a:ext cx="3420382" cy="879475"/>
          </a:xfrm>
        </p:spPr>
        <p:txBody>
          <a:bodyPr>
            <a:normAutofit fontScale="70000" lnSpcReduction="20000"/>
          </a:bodyPr>
          <a:lstStyle/>
          <a:p>
            <a:r>
              <a:rPr lang="en-US" dirty="0"/>
              <a:t>Stage 4 (continued)</a:t>
            </a:r>
          </a:p>
        </p:txBody>
      </p:sp>
    </p:spTree>
    <p:extLst>
      <p:ext uri="{BB962C8B-B14F-4D97-AF65-F5344CB8AC3E}">
        <p14:creationId xmlns:p14="http://schemas.microsoft.com/office/powerpoint/2010/main" val="31265164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4FA83-1F7F-844D-A2B6-E4872C663AAC}"/>
              </a:ext>
            </a:extLst>
          </p:cNvPr>
          <p:cNvSpPr>
            <a:spLocks noGrp="1"/>
          </p:cNvSpPr>
          <p:nvPr>
            <p:ph type="title"/>
          </p:nvPr>
        </p:nvSpPr>
        <p:spPr/>
        <p:txBody>
          <a:bodyPr/>
          <a:lstStyle/>
          <a:p>
            <a:r>
              <a:rPr lang="en-US" dirty="0"/>
              <a:t>Monitoring considerations - production</a:t>
            </a:r>
          </a:p>
        </p:txBody>
      </p:sp>
      <p:sp>
        <p:nvSpPr>
          <p:cNvPr id="3" name="Content Placeholder 2">
            <a:extLst>
              <a:ext uri="{FF2B5EF4-FFF2-40B4-BE49-F238E27FC236}">
                <a16:creationId xmlns:a16="http://schemas.microsoft.com/office/drawing/2014/main" id="{27B56EB7-428C-E342-92E0-38A179512791}"/>
              </a:ext>
            </a:extLst>
          </p:cNvPr>
          <p:cNvSpPr>
            <a:spLocks noGrp="1"/>
          </p:cNvSpPr>
          <p:nvPr>
            <p:ph sz="half" idx="2"/>
          </p:nvPr>
        </p:nvSpPr>
        <p:spPr/>
        <p:txBody>
          <a:bodyPr>
            <a:normAutofit/>
          </a:bodyPr>
          <a:lstStyle/>
          <a:p>
            <a:r>
              <a:rPr lang="en-US" sz="3600" dirty="0"/>
              <a:t>Production Volumes</a:t>
            </a:r>
          </a:p>
          <a:p>
            <a:pPr lvl="1"/>
            <a:r>
              <a:rPr lang="en-US" sz="3200" dirty="0"/>
              <a:t>Critical basis for calculating revenue</a:t>
            </a:r>
          </a:p>
          <a:p>
            <a:r>
              <a:rPr lang="en-US" sz="3600" dirty="0"/>
              <a:t>Reconcile quantity and quality at various points</a:t>
            </a:r>
          </a:p>
          <a:p>
            <a:pPr lvl="1"/>
            <a:r>
              <a:rPr lang="en-US" sz="3200" dirty="0"/>
              <a:t>Metering Equipment - Early and at several points to discover leaks</a:t>
            </a:r>
          </a:p>
          <a:p>
            <a:r>
              <a:rPr lang="en-US" sz="3600" dirty="0"/>
              <a:t>Transportation</a:t>
            </a:r>
          </a:p>
          <a:p>
            <a:pPr lvl="1"/>
            <a:r>
              <a:rPr lang="en-US" sz="3200" dirty="0"/>
              <a:t>Determine costs </a:t>
            </a:r>
          </a:p>
        </p:txBody>
      </p:sp>
    </p:spTree>
    <p:extLst>
      <p:ext uri="{BB962C8B-B14F-4D97-AF65-F5344CB8AC3E}">
        <p14:creationId xmlns:p14="http://schemas.microsoft.com/office/powerpoint/2010/main" val="323517914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88B15-90F7-C646-AE23-1DCC7EB82EA9}"/>
              </a:ext>
            </a:extLst>
          </p:cNvPr>
          <p:cNvSpPr>
            <a:spLocks noGrp="1"/>
          </p:cNvSpPr>
          <p:nvPr>
            <p:ph type="title"/>
          </p:nvPr>
        </p:nvSpPr>
        <p:spPr/>
        <p:txBody>
          <a:bodyPr/>
          <a:lstStyle/>
          <a:p>
            <a:r>
              <a:rPr lang="en-US" dirty="0"/>
              <a:t>Monitoring Considerations – Social and Environmental</a:t>
            </a:r>
          </a:p>
        </p:txBody>
      </p:sp>
      <p:sp>
        <p:nvSpPr>
          <p:cNvPr id="3" name="Content Placeholder 2">
            <a:extLst>
              <a:ext uri="{FF2B5EF4-FFF2-40B4-BE49-F238E27FC236}">
                <a16:creationId xmlns:a16="http://schemas.microsoft.com/office/drawing/2014/main" id="{7532CD39-BF1F-244C-B099-7C9C26DEB932}"/>
              </a:ext>
            </a:extLst>
          </p:cNvPr>
          <p:cNvSpPr>
            <a:spLocks noGrp="1"/>
          </p:cNvSpPr>
          <p:nvPr>
            <p:ph sz="half" idx="2"/>
          </p:nvPr>
        </p:nvSpPr>
        <p:spPr/>
        <p:txBody>
          <a:bodyPr/>
          <a:lstStyle/>
          <a:p>
            <a:r>
              <a:rPr lang="en-US" dirty="0"/>
              <a:t>Environmental and Social Impact Assessments (ESIAs)</a:t>
            </a:r>
          </a:p>
          <a:p>
            <a:pPr lvl="1"/>
            <a:r>
              <a:rPr lang="en-US" dirty="0"/>
              <a:t>IOCs analyze short- and long-term impacts of the project and identify potential mitigation measures and monitoring methods.</a:t>
            </a:r>
          </a:p>
          <a:p>
            <a:r>
              <a:rPr lang="en-US" dirty="0"/>
              <a:t>Environmental and Social Management Plans (ESMPs)</a:t>
            </a:r>
          </a:p>
          <a:p>
            <a:pPr lvl="1"/>
            <a:r>
              <a:rPr lang="en-US" dirty="0"/>
              <a:t>Based on the ESIA</a:t>
            </a:r>
          </a:p>
          <a:p>
            <a:pPr lvl="1"/>
            <a:r>
              <a:rPr lang="en-US" dirty="0"/>
              <a:t>Provide more detailed procedures and practices on how the company will comply with relevant requirements and manage negative impacts</a:t>
            </a:r>
          </a:p>
          <a:p>
            <a:r>
              <a:rPr lang="en-US" dirty="0"/>
              <a:t>Auditors may use these tools to monitor IOC performance</a:t>
            </a:r>
          </a:p>
          <a:p>
            <a:pPr marL="0" indent="0">
              <a:buNone/>
            </a:pPr>
            <a:endParaRPr lang="en-US" dirty="0"/>
          </a:p>
        </p:txBody>
      </p:sp>
    </p:spTree>
    <p:extLst>
      <p:ext uri="{BB962C8B-B14F-4D97-AF65-F5344CB8AC3E}">
        <p14:creationId xmlns:p14="http://schemas.microsoft.com/office/powerpoint/2010/main" val="41958980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29534-C392-4D4B-A09B-1F880BBB1335}"/>
              </a:ext>
            </a:extLst>
          </p:cNvPr>
          <p:cNvSpPr>
            <a:spLocks noGrp="1"/>
          </p:cNvSpPr>
          <p:nvPr>
            <p:ph type="title"/>
          </p:nvPr>
        </p:nvSpPr>
        <p:spPr/>
        <p:txBody>
          <a:bodyPr/>
          <a:lstStyle/>
          <a:p>
            <a:r>
              <a:rPr lang="en-US" dirty="0"/>
              <a:t>Energizer</a:t>
            </a:r>
          </a:p>
        </p:txBody>
      </p:sp>
      <p:sp>
        <p:nvSpPr>
          <p:cNvPr id="3" name="Content Placeholder 2">
            <a:extLst>
              <a:ext uri="{FF2B5EF4-FFF2-40B4-BE49-F238E27FC236}">
                <a16:creationId xmlns:a16="http://schemas.microsoft.com/office/drawing/2014/main" id="{F576053A-791B-5E47-8CAB-1FF1BEB6F92D}"/>
              </a:ext>
            </a:extLst>
          </p:cNvPr>
          <p:cNvSpPr>
            <a:spLocks noGrp="1"/>
          </p:cNvSpPr>
          <p:nvPr>
            <p:ph sz="half" idx="2"/>
          </p:nvPr>
        </p:nvSpPr>
        <p:spPr>
          <a:xfrm>
            <a:off x="875526" y="1825625"/>
            <a:ext cx="5778492" cy="4203617"/>
          </a:xfrm>
        </p:spPr>
        <p:txBody>
          <a:bodyPr/>
          <a:lstStyle/>
          <a:p>
            <a:r>
              <a:rPr lang="en-US" dirty="0"/>
              <a:t>Everyone stand up</a:t>
            </a:r>
          </a:p>
          <a:p>
            <a:r>
              <a:rPr lang="en-US" dirty="0"/>
              <a:t>Each person talks about one thing they have learnt</a:t>
            </a:r>
          </a:p>
          <a:p>
            <a:r>
              <a:rPr lang="en-US" dirty="0"/>
              <a:t>After speaking, you can sit down</a:t>
            </a:r>
          </a:p>
        </p:txBody>
      </p:sp>
      <p:sp>
        <p:nvSpPr>
          <p:cNvPr id="8" name="Rectangle 7">
            <a:extLst>
              <a:ext uri="{FF2B5EF4-FFF2-40B4-BE49-F238E27FC236}">
                <a16:creationId xmlns:a16="http://schemas.microsoft.com/office/drawing/2014/main" id="{05F72E75-949F-454F-9C68-0A5C9FCD0E89}"/>
              </a:ext>
            </a:extLst>
          </p:cNvPr>
          <p:cNvSpPr/>
          <p:nvPr/>
        </p:nvSpPr>
        <p:spPr>
          <a:xfrm>
            <a:off x="7723163" y="1"/>
            <a:ext cx="4468837"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F1C1744-6DF8-BD42-A84F-A4CCB78154EB}"/>
              </a:ext>
            </a:extLst>
          </p:cNvPr>
          <p:cNvSpPr txBox="1"/>
          <p:nvPr/>
        </p:nvSpPr>
        <p:spPr>
          <a:xfrm>
            <a:off x="8992348" y="4264423"/>
            <a:ext cx="1930465" cy="646331"/>
          </a:xfrm>
          <a:prstGeom prst="rect">
            <a:avLst/>
          </a:prstGeom>
          <a:noFill/>
        </p:spPr>
        <p:txBody>
          <a:bodyPr wrap="none" rtlCol="0">
            <a:spAutoFit/>
          </a:bodyPr>
          <a:lstStyle/>
          <a:p>
            <a:r>
              <a:rPr lang="en-US" sz="3600" dirty="0" err="1">
                <a:solidFill>
                  <a:schemeClr val="bg1"/>
                </a:solidFill>
              </a:rPr>
              <a:t>Energiser</a:t>
            </a:r>
            <a:endParaRPr lang="en-US" sz="3600" dirty="0">
              <a:solidFill>
                <a:schemeClr val="bg1"/>
              </a:solidFill>
            </a:endParaRPr>
          </a:p>
        </p:txBody>
      </p:sp>
      <p:grpSp>
        <p:nvGrpSpPr>
          <p:cNvPr id="15" name="Graphic 12" descr="Battery charging outline">
            <a:extLst>
              <a:ext uri="{FF2B5EF4-FFF2-40B4-BE49-F238E27FC236}">
                <a16:creationId xmlns:a16="http://schemas.microsoft.com/office/drawing/2014/main" id="{BEA84FED-1BF8-0845-8DA7-419D1827B538}"/>
              </a:ext>
            </a:extLst>
          </p:cNvPr>
          <p:cNvGrpSpPr/>
          <p:nvPr/>
        </p:nvGrpSpPr>
        <p:grpSpPr>
          <a:xfrm>
            <a:off x="8828909" y="1490848"/>
            <a:ext cx="2029956" cy="1483331"/>
            <a:chOff x="9363482" y="2038155"/>
            <a:chExt cx="2029956" cy="1483331"/>
          </a:xfrm>
          <a:solidFill>
            <a:schemeClr val="bg1"/>
          </a:solidFill>
        </p:grpSpPr>
        <p:sp>
          <p:nvSpPr>
            <p:cNvPr id="17" name="Freeform 16">
              <a:extLst>
                <a:ext uri="{FF2B5EF4-FFF2-40B4-BE49-F238E27FC236}">
                  <a16:creationId xmlns:a16="http://schemas.microsoft.com/office/drawing/2014/main" id="{13D71792-D624-6344-844A-A7E38DB20386}"/>
                </a:ext>
              </a:extLst>
            </p:cNvPr>
            <p:cNvSpPr/>
            <p:nvPr/>
          </p:nvSpPr>
          <p:spPr>
            <a:xfrm>
              <a:off x="9363482" y="2202676"/>
              <a:ext cx="849749" cy="1038582"/>
            </a:xfrm>
            <a:custGeom>
              <a:avLst/>
              <a:gdLst>
                <a:gd name="connsiteX0" fmla="*/ 70812 w 849749"/>
                <a:gd name="connsiteY0" fmla="*/ 1038582 h 1038582"/>
                <a:gd name="connsiteX1" fmla="*/ 849749 w 849749"/>
                <a:gd name="connsiteY1" fmla="*/ 1038582 h 1038582"/>
                <a:gd name="connsiteX2" fmla="*/ 849749 w 849749"/>
                <a:gd name="connsiteY2" fmla="*/ 991374 h 1038582"/>
                <a:gd name="connsiteX3" fmla="*/ 70812 w 849749"/>
                <a:gd name="connsiteY3" fmla="*/ 991374 h 1038582"/>
                <a:gd name="connsiteX4" fmla="*/ 47208 w 849749"/>
                <a:gd name="connsiteY4" fmla="*/ 967770 h 1038582"/>
                <a:gd name="connsiteX5" fmla="*/ 47208 w 849749"/>
                <a:gd name="connsiteY5" fmla="*/ 70812 h 1038582"/>
                <a:gd name="connsiteX6" fmla="*/ 70812 w 849749"/>
                <a:gd name="connsiteY6" fmla="*/ 47208 h 1038582"/>
                <a:gd name="connsiteX7" fmla="*/ 802541 w 849749"/>
                <a:gd name="connsiteY7" fmla="*/ 47208 h 1038582"/>
                <a:gd name="connsiteX8" fmla="*/ 802541 w 849749"/>
                <a:gd name="connsiteY8" fmla="*/ 0 h 1038582"/>
                <a:gd name="connsiteX9" fmla="*/ 70812 w 849749"/>
                <a:gd name="connsiteY9" fmla="*/ 0 h 1038582"/>
                <a:gd name="connsiteX10" fmla="*/ 0 w 849749"/>
                <a:gd name="connsiteY10" fmla="*/ 70812 h 1038582"/>
                <a:gd name="connsiteX11" fmla="*/ 0 w 849749"/>
                <a:gd name="connsiteY11" fmla="*/ 967770 h 1038582"/>
                <a:gd name="connsiteX12" fmla="*/ 70812 w 849749"/>
                <a:gd name="connsiteY12" fmla="*/ 1038582 h 103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9749" h="1038582">
                  <a:moveTo>
                    <a:pt x="70812" y="1038582"/>
                  </a:moveTo>
                  <a:lnTo>
                    <a:pt x="849749" y="1038582"/>
                  </a:lnTo>
                  <a:lnTo>
                    <a:pt x="849749" y="991374"/>
                  </a:lnTo>
                  <a:lnTo>
                    <a:pt x="70812" y="991374"/>
                  </a:lnTo>
                  <a:cubicBezTo>
                    <a:pt x="57776" y="991374"/>
                    <a:pt x="47208" y="980807"/>
                    <a:pt x="47208" y="967770"/>
                  </a:cubicBezTo>
                  <a:lnTo>
                    <a:pt x="47208" y="70812"/>
                  </a:lnTo>
                  <a:cubicBezTo>
                    <a:pt x="47208" y="57776"/>
                    <a:pt x="57776" y="47208"/>
                    <a:pt x="70812" y="47208"/>
                  </a:cubicBezTo>
                  <a:lnTo>
                    <a:pt x="802541" y="47208"/>
                  </a:lnTo>
                  <a:lnTo>
                    <a:pt x="802541" y="0"/>
                  </a:lnTo>
                  <a:lnTo>
                    <a:pt x="70812" y="0"/>
                  </a:lnTo>
                  <a:cubicBezTo>
                    <a:pt x="31704" y="0"/>
                    <a:pt x="0" y="31703"/>
                    <a:pt x="0" y="70812"/>
                  </a:cubicBezTo>
                  <a:lnTo>
                    <a:pt x="0" y="967770"/>
                  </a:lnTo>
                  <a:cubicBezTo>
                    <a:pt x="0" y="1006880"/>
                    <a:pt x="31704" y="1038582"/>
                    <a:pt x="70812" y="1038582"/>
                  </a:cubicBezTo>
                  <a:close/>
                </a:path>
              </a:pathLst>
            </a:custGeom>
            <a:solidFill>
              <a:schemeClr val="bg1"/>
            </a:solidFill>
            <a:ln w="94059" cap="flat">
              <a:solidFill>
                <a:schemeClr val="bg1"/>
              </a:solid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A8932111-38EB-1F4F-99FE-1E6CD935F663}"/>
                </a:ext>
              </a:extLst>
            </p:cNvPr>
            <p:cNvSpPr/>
            <p:nvPr/>
          </p:nvSpPr>
          <p:spPr>
            <a:xfrm>
              <a:off x="10449273" y="2202676"/>
              <a:ext cx="944165" cy="1038582"/>
            </a:xfrm>
            <a:custGeom>
              <a:avLst/>
              <a:gdLst>
                <a:gd name="connsiteX0" fmla="*/ 873353 w 944165"/>
                <a:gd name="connsiteY0" fmla="*/ 330458 h 1038582"/>
                <a:gd name="connsiteX1" fmla="*/ 731729 w 944165"/>
                <a:gd name="connsiteY1" fmla="*/ 330458 h 1038582"/>
                <a:gd name="connsiteX2" fmla="*/ 731729 w 944165"/>
                <a:gd name="connsiteY2" fmla="*/ 70812 h 1038582"/>
                <a:gd name="connsiteX3" fmla="*/ 660916 w 944165"/>
                <a:gd name="connsiteY3" fmla="*/ 0 h 1038582"/>
                <a:gd name="connsiteX4" fmla="*/ 0 w 944165"/>
                <a:gd name="connsiteY4" fmla="*/ 0 h 1038582"/>
                <a:gd name="connsiteX5" fmla="*/ 0 w 944165"/>
                <a:gd name="connsiteY5" fmla="*/ 47208 h 1038582"/>
                <a:gd name="connsiteX6" fmla="*/ 660916 w 944165"/>
                <a:gd name="connsiteY6" fmla="*/ 47208 h 1038582"/>
                <a:gd name="connsiteX7" fmla="*/ 684520 w 944165"/>
                <a:gd name="connsiteY7" fmla="*/ 70812 h 1038582"/>
                <a:gd name="connsiteX8" fmla="*/ 684520 w 944165"/>
                <a:gd name="connsiteY8" fmla="*/ 967770 h 1038582"/>
                <a:gd name="connsiteX9" fmla="*/ 660916 w 944165"/>
                <a:gd name="connsiteY9" fmla="*/ 991374 h 1038582"/>
                <a:gd name="connsiteX10" fmla="*/ 94417 w 944165"/>
                <a:gd name="connsiteY10" fmla="*/ 991374 h 1038582"/>
                <a:gd name="connsiteX11" fmla="*/ 94417 w 944165"/>
                <a:gd name="connsiteY11" fmla="*/ 1038582 h 1038582"/>
                <a:gd name="connsiteX12" fmla="*/ 660916 w 944165"/>
                <a:gd name="connsiteY12" fmla="*/ 1038582 h 1038582"/>
                <a:gd name="connsiteX13" fmla="*/ 731729 w 944165"/>
                <a:gd name="connsiteY13" fmla="*/ 967770 h 1038582"/>
                <a:gd name="connsiteX14" fmla="*/ 731729 w 944165"/>
                <a:gd name="connsiteY14" fmla="*/ 708124 h 1038582"/>
                <a:gd name="connsiteX15" fmla="*/ 873353 w 944165"/>
                <a:gd name="connsiteY15" fmla="*/ 708124 h 1038582"/>
                <a:gd name="connsiteX16" fmla="*/ 944166 w 944165"/>
                <a:gd name="connsiteY16" fmla="*/ 637312 h 1038582"/>
                <a:gd name="connsiteX17" fmla="*/ 944166 w 944165"/>
                <a:gd name="connsiteY17" fmla="*/ 401270 h 1038582"/>
                <a:gd name="connsiteX18" fmla="*/ 873353 w 944165"/>
                <a:gd name="connsiteY18" fmla="*/ 330458 h 1038582"/>
                <a:gd name="connsiteX19" fmla="*/ 896958 w 944165"/>
                <a:gd name="connsiteY19" fmla="*/ 637312 h 1038582"/>
                <a:gd name="connsiteX20" fmla="*/ 873353 w 944165"/>
                <a:gd name="connsiteY20" fmla="*/ 660916 h 1038582"/>
                <a:gd name="connsiteX21" fmla="*/ 731729 w 944165"/>
                <a:gd name="connsiteY21" fmla="*/ 660916 h 1038582"/>
                <a:gd name="connsiteX22" fmla="*/ 731729 w 944165"/>
                <a:gd name="connsiteY22" fmla="*/ 377666 h 1038582"/>
                <a:gd name="connsiteX23" fmla="*/ 873353 w 944165"/>
                <a:gd name="connsiteY23" fmla="*/ 377666 h 1038582"/>
                <a:gd name="connsiteX24" fmla="*/ 896958 w 944165"/>
                <a:gd name="connsiteY24" fmla="*/ 401270 h 103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4165" h="1038582">
                  <a:moveTo>
                    <a:pt x="873353" y="330458"/>
                  </a:moveTo>
                  <a:lnTo>
                    <a:pt x="731729" y="330458"/>
                  </a:lnTo>
                  <a:lnTo>
                    <a:pt x="731729" y="70812"/>
                  </a:lnTo>
                  <a:cubicBezTo>
                    <a:pt x="731729" y="31703"/>
                    <a:pt x="700026" y="0"/>
                    <a:pt x="660916" y="0"/>
                  </a:cubicBezTo>
                  <a:lnTo>
                    <a:pt x="0" y="0"/>
                  </a:lnTo>
                  <a:lnTo>
                    <a:pt x="0" y="47208"/>
                  </a:lnTo>
                  <a:lnTo>
                    <a:pt x="660916" y="47208"/>
                  </a:lnTo>
                  <a:cubicBezTo>
                    <a:pt x="673953" y="47208"/>
                    <a:pt x="684520" y="57776"/>
                    <a:pt x="684520" y="70812"/>
                  </a:cubicBezTo>
                  <a:lnTo>
                    <a:pt x="684520" y="967770"/>
                  </a:lnTo>
                  <a:cubicBezTo>
                    <a:pt x="684520" y="980807"/>
                    <a:pt x="673953" y="991374"/>
                    <a:pt x="660916" y="991374"/>
                  </a:cubicBezTo>
                  <a:lnTo>
                    <a:pt x="94417" y="991374"/>
                  </a:lnTo>
                  <a:lnTo>
                    <a:pt x="94417" y="1038582"/>
                  </a:lnTo>
                  <a:lnTo>
                    <a:pt x="660916" y="1038582"/>
                  </a:lnTo>
                  <a:cubicBezTo>
                    <a:pt x="700026" y="1038582"/>
                    <a:pt x="731729" y="1006880"/>
                    <a:pt x="731729" y="967770"/>
                  </a:cubicBezTo>
                  <a:lnTo>
                    <a:pt x="731729" y="708124"/>
                  </a:lnTo>
                  <a:lnTo>
                    <a:pt x="873353" y="708124"/>
                  </a:lnTo>
                  <a:cubicBezTo>
                    <a:pt x="912463" y="708124"/>
                    <a:pt x="944166" y="676422"/>
                    <a:pt x="944166" y="637312"/>
                  </a:cubicBezTo>
                  <a:lnTo>
                    <a:pt x="944166" y="401270"/>
                  </a:lnTo>
                  <a:cubicBezTo>
                    <a:pt x="944166" y="362161"/>
                    <a:pt x="912463" y="330458"/>
                    <a:pt x="873353" y="330458"/>
                  </a:cubicBezTo>
                  <a:close/>
                  <a:moveTo>
                    <a:pt x="896958" y="637312"/>
                  </a:moveTo>
                  <a:cubicBezTo>
                    <a:pt x="896958" y="650349"/>
                    <a:pt x="886390" y="660916"/>
                    <a:pt x="873353" y="660916"/>
                  </a:cubicBezTo>
                  <a:lnTo>
                    <a:pt x="731729" y="660916"/>
                  </a:lnTo>
                  <a:lnTo>
                    <a:pt x="731729" y="377666"/>
                  </a:lnTo>
                  <a:lnTo>
                    <a:pt x="873353" y="377666"/>
                  </a:lnTo>
                  <a:cubicBezTo>
                    <a:pt x="886390" y="377666"/>
                    <a:pt x="896958" y="388234"/>
                    <a:pt x="896958" y="401270"/>
                  </a:cubicBezTo>
                  <a:close/>
                </a:path>
              </a:pathLst>
            </a:custGeom>
            <a:solidFill>
              <a:schemeClr val="bg1"/>
            </a:solidFill>
            <a:ln w="94059" cap="flat">
              <a:solidFill>
                <a:schemeClr val="bg1"/>
              </a:solid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77F9E92-7582-C540-A02D-A519366513D4}"/>
                </a:ext>
              </a:extLst>
            </p:cNvPr>
            <p:cNvSpPr/>
            <p:nvPr/>
          </p:nvSpPr>
          <p:spPr>
            <a:xfrm>
              <a:off x="9988992" y="2038155"/>
              <a:ext cx="661317" cy="1483331"/>
            </a:xfrm>
            <a:custGeom>
              <a:avLst/>
              <a:gdLst>
                <a:gd name="connsiteX0" fmla="*/ 0 w 661317"/>
                <a:gd name="connsiteY0" fmla="*/ 872645 h 1483331"/>
                <a:gd name="connsiteX1" fmla="*/ 318656 w 661317"/>
                <a:gd name="connsiteY1" fmla="*/ 872645 h 1483331"/>
                <a:gd name="connsiteX2" fmla="*/ 318656 w 661317"/>
                <a:gd name="connsiteY2" fmla="*/ 1483332 h 1483331"/>
                <a:gd name="connsiteX3" fmla="*/ 661317 w 661317"/>
                <a:gd name="connsiteY3" fmla="*/ 683812 h 1483331"/>
                <a:gd name="connsiteX4" fmla="*/ 365864 w 661317"/>
                <a:gd name="connsiteY4" fmla="*/ 683812 h 1483331"/>
                <a:gd name="connsiteX5" fmla="*/ 365864 w 661317"/>
                <a:gd name="connsiteY5" fmla="*/ 0 h 1483331"/>
                <a:gd name="connsiteX6" fmla="*/ 589797 w 661317"/>
                <a:gd name="connsiteY6" fmla="*/ 731020 h 1483331"/>
                <a:gd name="connsiteX7" fmla="*/ 365864 w 661317"/>
                <a:gd name="connsiteY7" fmla="*/ 1253333 h 1483331"/>
                <a:gd name="connsiteX8" fmla="*/ 365864 w 661317"/>
                <a:gd name="connsiteY8" fmla="*/ 825437 h 1483331"/>
                <a:gd name="connsiteX9" fmla="*/ 70812 w 661317"/>
                <a:gd name="connsiteY9" fmla="*/ 825437 h 1483331"/>
                <a:gd name="connsiteX10" fmla="*/ 318656 w 661317"/>
                <a:gd name="connsiteY10" fmla="*/ 234625 h 1483331"/>
                <a:gd name="connsiteX11" fmla="*/ 318656 w 661317"/>
                <a:gd name="connsiteY11" fmla="*/ 731020 h 148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1317" h="1483331">
                  <a:moveTo>
                    <a:pt x="0" y="872645"/>
                  </a:moveTo>
                  <a:lnTo>
                    <a:pt x="318656" y="872645"/>
                  </a:lnTo>
                  <a:lnTo>
                    <a:pt x="318656" y="1483332"/>
                  </a:lnTo>
                  <a:lnTo>
                    <a:pt x="661317" y="683812"/>
                  </a:lnTo>
                  <a:lnTo>
                    <a:pt x="365864" y="683812"/>
                  </a:lnTo>
                  <a:lnTo>
                    <a:pt x="365864" y="0"/>
                  </a:lnTo>
                  <a:close/>
                  <a:moveTo>
                    <a:pt x="589797" y="731020"/>
                  </a:moveTo>
                  <a:lnTo>
                    <a:pt x="365864" y="1253333"/>
                  </a:lnTo>
                  <a:lnTo>
                    <a:pt x="365864" y="825437"/>
                  </a:lnTo>
                  <a:lnTo>
                    <a:pt x="70812" y="825437"/>
                  </a:lnTo>
                  <a:lnTo>
                    <a:pt x="318656" y="234625"/>
                  </a:lnTo>
                  <a:lnTo>
                    <a:pt x="318656" y="731020"/>
                  </a:lnTo>
                  <a:close/>
                </a:path>
              </a:pathLst>
            </a:custGeom>
            <a:solidFill>
              <a:schemeClr val="bg1"/>
            </a:solidFill>
            <a:ln w="94059" cap="flat">
              <a:solidFill>
                <a:schemeClr val="bg1"/>
              </a:solid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25661876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04F56-650C-FF47-94AD-A21EB7B9727D}"/>
              </a:ext>
            </a:extLst>
          </p:cNvPr>
          <p:cNvSpPr>
            <a:spLocks noGrp="1"/>
          </p:cNvSpPr>
          <p:nvPr>
            <p:ph type="title"/>
          </p:nvPr>
        </p:nvSpPr>
        <p:spPr/>
        <p:txBody>
          <a:bodyPr/>
          <a:lstStyle/>
          <a:p>
            <a:r>
              <a:rPr lang="en-IT"/>
              <a:t>What worked, what didn’t?</a:t>
            </a:r>
            <a:endParaRPr lang="en-US" dirty="0"/>
          </a:p>
        </p:txBody>
      </p:sp>
      <p:sp>
        <p:nvSpPr>
          <p:cNvPr id="4" name="Slide Number Placeholder 3">
            <a:extLst>
              <a:ext uri="{FF2B5EF4-FFF2-40B4-BE49-F238E27FC236}">
                <a16:creationId xmlns:a16="http://schemas.microsoft.com/office/drawing/2014/main" id="{A451DFA8-4B01-FB47-AE70-07B677F75D27}"/>
              </a:ext>
            </a:extLst>
          </p:cNvPr>
          <p:cNvSpPr>
            <a:spLocks noGrp="1"/>
          </p:cNvSpPr>
          <p:nvPr>
            <p:ph type="sldNum" sz="quarter" idx="4294967295"/>
          </p:nvPr>
        </p:nvSpPr>
        <p:spPr>
          <a:xfrm>
            <a:off x="0" y="6448425"/>
            <a:ext cx="466725" cy="365125"/>
          </a:xfrm>
          <a:prstGeom prst="rect">
            <a:avLst/>
          </a:prstGeom>
        </p:spPr>
        <p:txBody>
          <a:bodyPr vert="horz" lIns="91440" tIns="45720" rIns="91440" bIns="45720" rtlCol="0" anchor="ctr"/>
          <a:lstStyle>
            <a:defPPr>
              <a:defRPr lang="en-US"/>
            </a:defPPr>
            <a:lvl1pPr algn="r" rtl="0" eaLnBrk="1" fontAlgn="auto" hangingPunct="1">
              <a:spcBef>
                <a:spcPct val="0"/>
              </a:spcBef>
              <a:spcAft>
                <a:spcPct val="0"/>
              </a:spcAft>
              <a:defRPr sz="1200" b="0" i="0" kern="1200">
                <a:solidFill>
                  <a:schemeClr val="tx1">
                    <a:tint val="75000"/>
                  </a:schemeClr>
                </a:solidFill>
                <a:latin typeface="Signika-Light" panose="02010003020600000004" pitchFamily="2"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defRPr/>
            </a:pPr>
            <a:fld id="{E6A2A66C-8781-CA40-B972-D6F352C160D7}" type="slidenum">
              <a:rPr lang="en-US" smtClean="0"/>
              <a:pPr>
                <a:defRPr/>
              </a:pPr>
              <a:t>89</a:t>
            </a:fld>
            <a:endParaRPr lang="en-US" dirty="0"/>
          </a:p>
        </p:txBody>
      </p:sp>
      <p:pic>
        <p:nvPicPr>
          <p:cNvPr id="11" name="Picture 10" descr="A picture containing traffic light&#10;&#10;Description automatically generated">
            <a:extLst>
              <a:ext uri="{FF2B5EF4-FFF2-40B4-BE49-F238E27FC236}">
                <a16:creationId xmlns:a16="http://schemas.microsoft.com/office/drawing/2014/main" id="{670C6347-2BD2-6A4C-9E7C-B385D503A16A}"/>
              </a:ext>
            </a:extLst>
          </p:cNvPr>
          <p:cNvPicPr>
            <a:picLocks noChangeAspect="1"/>
          </p:cNvPicPr>
          <p:nvPr/>
        </p:nvPicPr>
        <p:blipFill rotWithShape="1">
          <a:blip r:embed="rId3">
            <a:extLst>
              <a:ext uri="{837473B0-CC2E-450A-ABE3-18F120FF3D39}">
                <a1611:picAttrSrcUrl xmlns:a1611="http://schemas.microsoft.com/office/drawing/2016/11/main" xmlns="" r:id="rId4"/>
              </a:ext>
            </a:extLst>
          </a:blip>
          <a:srcRect l="-1" r="-1017" b="4418"/>
          <a:stretch/>
        </p:blipFill>
        <p:spPr>
          <a:xfrm>
            <a:off x="2425014" y="1716059"/>
            <a:ext cx="3670986" cy="3607060"/>
          </a:xfrm>
          <a:prstGeom prst="rect">
            <a:avLst/>
          </a:prstGeom>
        </p:spPr>
      </p:pic>
      <p:sp>
        <p:nvSpPr>
          <p:cNvPr id="3" name="TextBox 2">
            <a:extLst>
              <a:ext uri="{FF2B5EF4-FFF2-40B4-BE49-F238E27FC236}">
                <a16:creationId xmlns:a16="http://schemas.microsoft.com/office/drawing/2014/main" id="{E552929D-9193-0F4A-8B76-EB277B8E0020}"/>
              </a:ext>
            </a:extLst>
          </p:cNvPr>
          <p:cNvSpPr txBox="1"/>
          <p:nvPr/>
        </p:nvSpPr>
        <p:spPr>
          <a:xfrm>
            <a:off x="3889611" y="2047164"/>
            <a:ext cx="1246752" cy="769441"/>
          </a:xfrm>
          <a:prstGeom prst="rect">
            <a:avLst/>
          </a:prstGeom>
          <a:solidFill>
            <a:schemeClr val="bg1"/>
          </a:solidFill>
        </p:spPr>
        <p:txBody>
          <a:bodyPr wrap="none" rtlCol="0">
            <a:spAutoFit/>
          </a:bodyPr>
          <a:lstStyle/>
          <a:p>
            <a:r>
              <a:rPr lang="en-US" sz="4400" b="1" dirty="0">
                <a:solidFill>
                  <a:schemeClr val="accent4"/>
                </a:solidFill>
              </a:rPr>
              <a:t>Stop</a:t>
            </a:r>
          </a:p>
        </p:txBody>
      </p:sp>
      <p:sp>
        <p:nvSpPr>
          <p:cNvPr id="6" name="TextBox 5">
            <a:extLst>
              <a:ext uri="{FF2B5EF4-FFF2-40B4-BE49-F238E27FC236}">
                <a16:creationId xmlns:a16="http://schemas.microsoft.com/office/drawing/2014/main" id="{79C4E9D3-357C-354A-A712-F5F44C54E3E9}"/>
              </a:ext>
            </a:extLst>
          </p:cNvPr>
          <p:cNvSpPr txBox="1"/>
          <p:nvPr/>
        </p:nvSpPr>
        <p:spPr>
          <a:xfrm>
            <a:off x="3941926" y="3134868"/>
            <a:ext cx="2445225" cy="769441"/>
          </a:xfrm>
          <a:prstGeom prst="rect">
            <a:avLst/>
          </a:prstGeom>
          <a:solidFill>
            <a:schemeClr val="bg1"/>
          </a:solidFill>
        </p:spPr>
        <p:txBody>
          <a:bodyPr wrap="square" rtlCol="0">
            <a:spAutoFit/>
          </a:bodyPr>
          <a:lstStyle/>
          <a:p>
            <a:r>
              <a:rPr lang="en-US" sz="4400" b="1" dirty="0">
                <a:solidFill>
                  <a:schemeClr val="accent3"/>
                </a:solidFill>
              </a:rPr>
              <a:t>Continue</a:t>
            </a:r>
          </a:p>
        </p:txBody>
      </p:sp>
      <p:sp>
        <p:nvSpPr>
          <p:cNvPr id="7" name="TextBox 6">
            <a:extLst>
              <a:ext uri="{FF2B5EF4-FFF2-40B4-BE49-F238E27FC236}">
                <a16:creationId xmlns:a16="http://schemas.microsoft.com/office/drawing/2014/main" id="{27AC2C76-D62F-994C-A23E-523BF60F7A53}"/>
              </a:ext>
            </a:extLst>
          </p:cNvPr>
          <p:cNvSpPr txBox="1"/>
          <p:nvPr/>
        </p:nvSpPr>
        <p:spPr>
          <a:xfrm>
            <a:off x="3889611" y="4328089"/>
            <a:ext cx="2445225" cy="769441"/>
          </a:xfrm>
          <a:prstGeom prst="rect">
            <a:avLst/>
          </a:prstGeom>
          <a:solidFill>
            <a:schemeClr val="bg1"/>
          </a:solidFill>
        </p:spPr>
        <p:txBody>
          <a:bodyPr wrap="square" rtlCol="0">
            <a:spAutoFit/>
          </a:bodyPr>
          <a:lstStyle/>
          <a:p>
            <a:r>
              <a:rPr lang="en-US" sz="4400" b="1" dirty="0">
                <a:solidFill>
                  <a:srgbClr val="00B050"/>
                </a:solidFill>
              </a:rPr>
              <a:t>Start</a:t>
            </a:r>
          </a:p>
        </p:txBody>
      </p:sp>
    </p:spTree>
    <p:extLst>
      <p:ext uri="{BB962C8B-B14F-4D97-AF65-F5344CB8AC3E}">
        <p14:creationId xmlns:p14="http://schemas.microsoft.com/office/powerpoint/2010/main" val="4063376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66DBC-6783-6D49-903E-D9A5B5678863}"/>
              </a:ext>
            </a:extLst>
          </p:cNvPr>
          <p:cNvSpPr>
            <a:spLocks noGrp="1"/>
          </p:cNvSpPr>
          <p:nvPr>
            <p:ph type="title"/>
          </p:nvPr>
        </p:nvSpPr>
        <p:spPr/>
        <p:txBody>
          <a:bodyPr/>
          <a:lstStyle/>
          <a:p>
            <a:r>
              <a:rPr lang="en-US" dirty="0"/>
              <a:t>Facilitator: Scott Loder</a:t>
            </a:r>
          </a:p>
        </p:txBody>
      </p:sp>
      <p:sp>
        <p:nvSpPr>
          <p:cNvPr id="3" name="Content Placeholder 2">
            <a:extLst>
              <a:ext uri="{FF2B5EF4-FFF2-40B4-BE49-F238E27FC236}">
                <a16:creationId xmlns:a16="http://schemas.microsoft.com/office/drawing/2014/main" id="{07FD5296-5A62-6442-81F2-0F91343B5E7C}"/>
              </a:ext>
            </a:extLst>
          </p:cNvPr>
          <p:cNvSpPr>
            <a:spLocks noGrp="1"/>
          </p:cNvSpPr>
          <p:nvPr>
            <p:ph sz="half" idx="2"/>
          </p:nvPr>
        </p:nvSpPr>
        <p:spPr>
          <a:xfrm>
            <a:off x="838200" y="1690689"/>
            <a:ext cx="10854128" cy="1097482"/>
          </a:xfrm>
        </p:spPr>
        <p:txBody>
          <a:bodyPr>
            <a:noAutofit/>
          </a:bodyPr>
          <a:lstStyle/>
          <a:p>
            <a:r>
              <a:rPr lang="en-CA" b="0" i="0" dirty="0">
                <a:effectLst/>
                <a:latin typeface="-apple-system"/>
              </a:rPr>
              <a:t>CPA , Chartered Accountant (CPA Canada)</a:t>
            </a:r>
          </a:p>
          <a:p>
            <a:r>
              <a:rPr lang="en-CA" b="0" i="0" dirty="0">
                <a:effectLst/>
                <a:latin typeface="-apple-system"/>
              </a:rPr>
              <a:t>BCom in Accounting, BA in Economics </a:t>
            </a:r>
          </a:p>
          <a:p>
            <a:endParaRPr lang="en-US" dirty="0"/>
          </a:p>
        </p:txBody>
      </p:sp>
      <p:sp>
        <p:nvSpPr>
          <p:cNvPr id="7" name="Content Placeholder 2">
            <a:extLst>
              <a:ext uri="{FF2B5EF4-FFF2-40B4-BE49-F238E27FC236}">
                <a16:creationId xmlns:a16="http://schemas.microsoft.com/office/drawing/2014/main" id="{D2B2A4B1-838B-9941-B729-BEC17609C03B}"/>
              </a:ext>
            </a:extLst>
          </p:cNvPr>
          <p:cNvSpPr txBox="1">
            <a:spLocks/>
          </p:cNvSpPr>
          <p:nvPr/>
        </p:nvSpPr>
        <p:spPr>
          <a:xfrm>
            <a:off x="838200" y="2695058"/>
            <a:ext cx="10854128" cy="42036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a:latin typeface="-apple-system"/>
              </a:rPr>
              <a:t>7 years with OAG Alberta in financial and performance audits </a:t>
            </a:r>
          </a:p>
          <a:p>
            <a:r>
              <a:rPr lang="en-CA" dirty="0">
                <a:latin typeface="-apple-system"/>
              </a:rPr>
              <a:t>3 years with OAG Bermuda in financial statement audits and public interest reporting </a:t>
            </a:r>
          </a:p>
          <a:p>
            <a:pPr lvl="1"/>
            <a:r>
              <a:rPr lang="en-CA" dirty="0">
                <a:latin typeface="-apple-system"/>
              </a:rPr>
              <a:t>In conjunction with OAG Cayman Islands, assisted OAG Bermuda with developing CSAE 3001 performance audit methodology </a:t>
            </a:r>
          </a:p>
          <a:p>
            <a:r>
              <a:rPr lang="en-CA" dirty="0">
                <a:latin typeface="-apple-system"/>
              </a:rPr>
              <a:t>Experience in Alberta focused mainly on Energy and Health sectors  </a:t>
            </a:r>
          </a:p>
          <a:p>
            <a:r>
              <a:rPr lang="en-CA" dirty="0">
                <a:latin typeface="-apple-system"/>
              </a:rPr>
              <a:t>Facilitated training through OAG Alberta and OAG Bermuda</a:t>
            </a:r>
          </a:p>
          <a:p>
            <a:endParaRPr lang="en-US" dirty="0"/>
          </a:p>
        </p:txBody>
      </p:sp>
      <p:pic>
        <p:nvPicPr>
          <p:cNvPr id="8" name="Picture 7">
            <a:extLst>
              <a:ext uri="{FF2B5EF4-FFF2-40B4-BE49-F238E27FC236}">
                <a16:creationId xmlns:a16="http://schemas.microsoft.com/office/drawing/2014/main" id="{86ED1E78-E47D-5B43-9932-ADBC7B366E6F}"/>
              </a:ext>
            </a:extLst>
          </p:cNvPr>
          <p:cNvPicPr>
            <a:picLocks noChangeAspect="1"/>
          </p:cNvPicPr>
          <p:nvPr/>
        </p:nvPicPr>
        <p:blipFill>
          <a:blip r:embed="rId3"/>
          <a:stretch>
            <a:fillRect/>
          </a:stretch>
        </p:blipFill>
        <p:spPr>
          <a:xfrm>
            <a:off x="9462587" y="338241"/>
            <a:ext cx="2552743" cy="2704893"/>
          </a:xfrm>
          <a:prstGeom prst="ellipse">
            <a:avLst/>
          </a:prstGeom>
          <a:ln w="28575" cap="rnd">
            <a:solidFill>
              <a:srgbClr val="EE7F34"/>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6748075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Congratulations! You have completed Day 1!</a:t>
            </a:r>
          </a:p>
        </p:txBody>
      </p:sp>
    </p:spTree>
    <p:extLst>
      <p:ext uri="{BB962C8B-B14F-4D97-AF65-F5344CB8AC3E}">
        <p14:creationId xmlns:p14="http://schemas.microsoft.com/office/powerpoint/2010/main" val="18371454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807392-D851-8178-1E5A-7970F394D46A}"/>
              </a:ext>
            </a:extLst>
          </p:cNvPr>
          <p:cNvSpPr>
            <a:spLocks noGrp="1"/>
          </p:cNvSpPr>
          <p:nvPr>
            <p:ph type="dt" sz="half" idx="10"/>
          </p:nvPr>
        </p:nvSpPr>
        <p:spPr/>
        <p:txBody>
          <a:bodyPr/>
          <a:lstStyle/>
          <a:p>
            <a:fld id="{AD1131DC-F72D-3E4C-A905-7557A04DF741}" type="datetime1">
              <a:rPr lang="en-CA" smtClean="0"/>
              <a:pPr/>
              <a:t>2023-05-15</a:t>
            </a:fld>
            <a:endParaRPr lang="en-GB" dirty="0"/>
          </a:p>
        </p:txBody>
      </p:sp>
      <p:sp>
        <p:nvSpPr>
          <p:cNvPr id="4" name="Content Placeholder 2">
            <a:extLst>
              <a:ext uri="{FF2B5EF4-FFF2-40B4-BE49-F238E27FC236}">
                <a16:creationId xmlns:a16="http://schemas.microsoft.com/office/drawing/2014/main" id="{1D835AB8-899E-A240-931C-68D49F2F873C}"/>
              </a:ext>
            </a:extLst>
          </p:cNvPr>
          <p:cNvSpPr txBox="1">
            <a:spLocks/>
          </p:cNvSpPr>
          <p:nvPr/>
        </p:nvSpPr>
        <p:spPr>
          <a:xfrm>
            <a:off x="1676400" y="500063"/>
            <a:ext cx="10515600" cy="9102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b="0" i="0" kern="1200">
                <a:solidFill>
                  <a:schemeClr val="tx1">
                    <a:lumMod val="75000"/>
                    <a:lumOff val="25000"/>
                  </a:schemeClr>
                </a:solidFill>
                <a:latin typeface="Signika-Light" panose="02010003020600000004" pitchFamily="2"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lumMod val="75000"/>
                    <a:lumOff val="25000"/>
                  </a:schemeClr>
                </a:solidFill>
                <a:latin typeface="Signika-Light" panose="02010003020600000004" pitchFamily="2"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75000"/>
                    <a:lumOff val="25000"/>
                  </a:schemeClr>
                </a:solidFill>
                <a:latin typeface="Signika-Light" panose="02010003020600000004" pitchFamily="2"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75000"/>
                    <a:lumOff val="25000"/>
                  </a:schemeClr>
                </a:solidFill>
                <a:latin typeface="Signika-Light" panose="02010003020600000004" pitchFamily="2"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bg1"/>
                </a:solidFill>
              </a:rPr>
              <a:t>Welcome to Day 2</a:t>
            </a:r>
          </a:p>
        </p:txBody>
      </p:sp>
    </p:spTree>
    <p:extLst>
      <p:ext uri="{BB962C8B-B14F-4D97-AF65-F5344CB8AC3E}">
        <p14:creationId xmlns:p14="http://schemas.microsoft.com/office/powerpoint/2010/main" val="143274344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8E19-5E43-8A4A-AC9C-44BC56E0C37E}"/>
              </a:ext>
            </a:extLst>
          </p:cNvPr>
          <p:cNvSpPr>
            <a:spLocks noGrp="1"/>
          </p:cNvSpPr>
          <p:nvPr>
            <p:ph type="title"/>
          </p:nvPr>
        </p:nvSpPr>
        <p:spPr>
          <a:xfrm>
            <a:off x="105508" y="-113899"/>
            <a:ext cx="10515600" cy="1325563"/>
          </a:xfrm>
        </p:spPr>
        <p:txBody>
          <a:bodyPr/>
          <a:lstStyle/>
          <a:p>
            <a:r>
              <a:rPr lang="en-US" dirty="0"/>
              <a:t>Agenda Recap</a:t>
            </a:r>
          </a:p>
        </p:txBody>
      </p:sp>
      <p:grpSp>
        <p:nvGrpSpPr>
          <p:cNvPr id="4" name="Group 3">
            <a:extLst>
              <a:ext uri="{FF2B5EF4-FFF2-40B4-BE49-F238E27FC236}">
                <a16:creationId xmlns:a16="http://schemas.microsoft.com/office/drawing/2014/main" id="{671A60CB-344D-C243-A10F-FBD5018B4275}"/>
              </a:ext>
            </a:extLst>
          </p:cNvPr>
          <p:cNvGrpSpPr/>
          <p:nvPr/>
        </p:nvGrpSpPr>
        <p:grpSpPr>
          <a:xfrm>
            <a:off x="1297954" y="745663"/>
            <a:ext cx="10571865" cy="4157404"/>
            <a:chOff x="1140337" y="1154605"/>
            <a:chExt cx="10686308" cy="4974687"/>
          </a:xfrm>
        </p:grpSpPr>
        <p:sp>
          <p:nvSpPr>
            <p:cNvPr id="5" name="Freeform 4">
              <a:extLst>
                <a:ext uri="{FF2B5EF4-FFF2-40B4-BE49-F238E27FC236}">
                  <a16:creationId xmlns:a16="http://schemas.microsoft.com/office/drawing/2014/main" id="{B2619006-9E0F-CA47-985F-F3B4516067CC}"/>
                </a:ext>
              </a:extLst>
            </p:cNvPr>
            <p:cNvSpPr/>
            <p:nvPr/>
          </p:nvSpPr>
          <p:spPr>
            <a:xfrm>
              <a:off x="1197212" y="1378006"/>
              <a:ext cx="10629433" cy="1418205"/>
            </a:xfrm>
            <a:custGeom>
              <a:avLst/>
              <a:gdLst>
                <a:gd name="connsiteX0" fmla="*/ 0 w 9777413"/>
                <a:gd name="connsiteY0" fmla="*/ 0 h 1152900"/>
                <a:gd name="connsiteX1" fmla="*/ 9777413 w 9777413"/>
                <a:gd name="connsiteY1" fmla="*/ 0 h 1152900"/>
                <a:gd name="connsiteX2" fmla="*/ 9777413 w 9777413"/>
                <a:gd name="connsiteY2" fmla="*/ 1152900 h 1152900"/>
                <a:gd name="connsiteX3" fmla="*/ 0 w 9777413"/>
                <a:gd name="connsiteY3" fmla="*/ 1152900 h 1152900"/>
                <a:gd name="connsiteX4" fmla="*/ 0 w 9777413"/>
                <a:gd name="connsiteY4" fmla="*/ 0 h 115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152900">
                  <a:moveTo>
                    <a:pt x="0" y="0"/>
                  </a:moveTo>
                  <a:lnTo>
                    <a:pt x="9777413" y="0"/>
                  </a:lnTo>
                  <a:lnTo>
                    <a:pt x="9777413" y="1152900"/>
                  </a:lnTo>
                  <a:lnTo>
                    <a:pt x="0" y="11529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Aft>
                  <a:spcPts val="0"/>
                </a:spcAft>
                <a:buFont typeface="Arial" panose="020B0604020202020204" pitchFamily="34" charset="0"/>
                <a:buChar char="•"/>
              </a:pPr>
              <a:r>
                <a:rPr lang="en-US" dirty="0">
                  <a:latin typeface="+mj-lt"/>
                </a:rPr>
                <a:t>Module 1 – Course Introduction                             </a:t>
              </a:r>
            </a:p>
            <a:p>
              <a:pPr marL="171450" lvl="1" indent="-171450" algn="l" defTabSz="755650">
                <a:spcBef>
                  <a:spcPct val="0"/>
                </a:spcBef>
                <a:spcAft>
                  <a:spcPts val="0"/>
                </a:spcAft>
                <a:buChar char="•"/>
              </a:pPr>
              <a:r>
                <a:rPr lang="en-US" kern="1200" dirty="0">
                  <a:latin typeface="+mj-lt"/>
                </a:rPr>
                <a:t>Module 2 – Introduction to Extractive Industries</a:t>
              </a:r>
            </a:p>
            <a:p>
              <a:pPr marL="171450" lvl="1" indent="-171450" algn="l" defTabSz="755650">
                <a:spcBef>
                  <a:spcPct val="0"/>
                </a:spcBef>
                <a:spcAft>
                  <a:spcPts val="0"/>
                </a:spcAft>
                <a:buChar char="•"/>
              </a:pPr>
              <a:r>
                <a:rPr lang="en-US" kern="1200" dirty="0">
                  <a:latin typeface="+mj-lt"/>
                </a:rPr>
                <a:t>Module 3 – Value Chain and Key Players</a:t>
              </a:r>
            </a:p>
          </p:txBody>
        </p:sp>
        <p:sp>
          <p:nvSpPr>
            <p:cNvPr id="6" name="Freeform 5">
              <a:extLst>
                <a:ext uri="{FF2B5EF4-FFF2-40B4-BE49-F238E27FC236}">
                  <a16:creationId xmlns:a16="http://schemas.microsoft.com/office/drawing/2014/main" id="{CDD27448-4AD9-0C4C-BBE3-9BFE73F8AC4F}"/>
                </a:ext>
              </a:extLst>
            </p:cNvPr>
            <p:cNvSpPr/>
            <p:nvPr/>
          </p:nvSpPr>
          <p:spPr>
            <a:xfrm>
              <a:off x="1705040" y="1154605"/>
              <a:ext cx="8469485" cy="601645"/>
            </a:xfrm>
            <a:custGeom>
              <a:avLst/>
              <a:gdLst>
                <a:gd name="connsiteX0" fmla="*/ 0 w 7576996"/>
                <a:gd name="connsiteY0" fmla="*/ 118082 h 708480"/>
                <a:gd name="connsiteX1" fmla="*/ 118082 w 7576996"/>
                <a:gd name="connsiteY1" fmla="*/ 0 h 708480"/>
                <a:gd name="connsiteX2" fmla="*/ 7458914 w 7576996"/>
                <a:gd name="connsiteY2" fmla="*/ 0 h 708480"/>
                <a:gd name="connsiteX3" fmla="*/ 7576996 w 7576996"/>
                <a:gd name="connsiteY3" fmla="*/ 118082 h 708480"/>
                <a:gd name="connsiteX4" fmla="*/ 7576996 w 7576996"/>
                <a:gd name="connsiteY4" fmla="*/ 590398 h 708480"/>
                <a:gd name="connsiteX5" fmla="*/ 7458914 w 7576996"/>
                <a:gd name="connsiteY5" fmla="*/ 708480 h 708480"/>
                <a:gd name="connsiteX6" fmla="*/ 118082 w 7576996"/>
                <a:gd name="connsiteY6" fmla="*/ 708480 h 708480"/>
                <a:gd name="connsiteX7" fmla="*/ 0 w 7576996"/>
                <a:gd name="connsiteY7" fmla="*/ 590398 h 708480"/>
                <a:gd name="connsiteX8" fmla="*/ 0 w 7576996"/>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76996" h="708480">
                  <a:moveTo>
                    <a:pt x="0" y="118082"/>
                  </a:moveTo>
                  <a:cubicBezTo>
                    <a:pt x="0" y="52867"/>
                    <a:pt x="52867" y="0"/>
                    <a:pt x="118082" y="0"/>
                  </a:cubicBezTo>
                  <a:lnTo>
                    <a:pt x="7458914" y="0"/>
                  </a:lnTo>
                  <a:cubicBezTo>
                    <a:pt x="7524129" y="0"/>
                    <a:pt x="7576996" y="52867"/>
                    <a:pt x="7576996" y="118082"/>
                  </a:cubicBezTo>
                  <a:lnTo>
                    <a:pt x="7576996" y="590398"/>
                  </a:lnTo>
                  <a:cubicBezTo>
                    <a:pt x="7576996" y="655613"/>
                    <a:pt x="7524129" y="708480"/>
                    <a:pt x="7458914"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marL="0" lvl="0" indent="0" algn="l" defTabSz="1066800">
                <a:lnSpc>
                  <a:spcPct val="90000"/>
                </a:lnSpc>
                <a:spcBef>
                  <a:spcPct val="0"/>
                </a:spcBef>
                <a:spcAft>
                  <a:spcPct val="35000"/>
                </a:spcAft>
                <a:buNone/>
              </a:pPr>
              <a:r>
                <a:rPr lang="en-US" sz="2000" b="1" kern="1200" dirty="0">
                  <a:latin typeface="+mj-lt"/>
                </a:rPr>
                <a:t>Day 1 – </a:t>
              </a:r>
              <a:r>
                <a:rPr lang="en-US" sz="2000" b="1" dirty="0">
                  <a:latin typeface="+mj-lt"/>
                </a:rPr>
                <a:t>April 17, 2023 </a:t>
              </a:r>
              <a:r>
                <a:rPr lang="en-CA" sz="2000" b="1" kern="1200" dirty="0">
                  <a:latin typeface="+mj-lt"/>
                </a:rPr>
                <a:t>| </a:t>
              </a:r>
              <a:r>
                <a:rPr lang="en-US" sz="2000" b="1" dirty="0">
                  <a:latin typeface="+mj-lt"/>
                </a:rPr>
                <a:t>9:0</a:t>
              </a:r>
              <a:r>
                <a:rPr lang="en-US" sz="2000" b="1" kern="1200" dirty="0">
                  <a:latin typeface="+mj-lt"/>
                </a:rPr>
                <a:t>0 </a:t>
              </a:r>
              <a:r>
                <a:rPr lang="en-US" sz="2000" b="1" dirty="0">
                  <a:latin typeface="+mj-lt"/>
                </a:rPr>
                <a:t>a</a:t>
              </a:r>
              <a:r>
                <a:rPr lang="en-US" sz="2000" b="1" kern="1200" dirty="0">
                  <a:latin typeface="+mj-lt"/>
                </a:rPr>
                <a:t>.m. – 4:30  p.m. </a:t>
              </a:r>
              <a:r>
                <a:rPr lang="en-US" sz="2000" b="1" dirty="0">
                  <a:latin typeface="+mj-lt"/>
                </a:rPr>
                <a:t>Guyana Time</a:t>
              </a:r>
              <a:endParaRPr lang="en-US" sz="2000" b="1" kern="1200" dirty="0">
                <a:latin typeface="+mj-lt"/>
              </a:endParaRPr>
            </a:p>
          </p:txBody>
        </p:sp>
        <p:sp>
          <p:nvSpPr>
            <p:cNvPr id="7" name="Freeform 6">
              <a:extLst>
                <a:ext uri="{FF2B5EF4-FFF2-40B4-BE49-F238E27FC236}">
                  <a16:creationId xmlns:a16="http://schemas.microsoft.com/office/drawing/2014/main" id="{6DB7E5DD-ABE7-474F-88F9-ED0249E52914}"/>
                </a:ext>
              </a:extLst>
            </p:cNvPr>
            <p:cNvSpPr/>
            <p:nvPr/>
          </p:nvSpPr>
          <p:spPr>
            <a:xfrm>
              <a:off x="1178254" y="2934996"/>
              <a:ext cx="10629433" cy="962954"/>
            </a:xfrm>
            <a:custGeom>
              <a:avLst/>
              <a:gdLst>
                <a:gd name="connsiteX0" fmla="*/ 0 w 9777413"/>
                <a:gd name="connsiteY0" fmla="*/ 0 h 1436400"/>
                <a:gd name="connsiteX1" fmla="*/ 9777413 w 9777413"/>
                <a:gd name="connsiteY1" fmla="*/ 0 h 1436400"/>
                <a:gd name="connsiteX2" fmla="*/ 9777413 w 9777413"/>
                <a:gd name="connsiteY2" fmla="*/ 1436400 h 1436400"/>
                <a:gd name="connsiteX3" fmla="*/ 0 w 9777413"/>
                <a:gd name="connsiteY3" fmla="*/ 1436400 h 1436400"/>
                <a:gd name="connsiteX4" fmla="*/ 0 w 9777413"/>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1436400">
                  <a:moveTo>
                    <a:pt x="0" y="0"/>
                  </a:moveTo>
                  <a:lnTo>
                    <a:pt x="9777413" y="0"/>
                  </a:lnTo>
                  <a:lnTo>
                    <a:pt x="9777413" y="1436400"/>
                  </a:lnTo>
                  <a:lnTo>
                    <a:pt x="0" y="1436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algn="l" defTabSz="755650">
                <a:spcBef>
                  <a:spcPct val="0"/>
                </a:spcBef>
                <a:spcAft>
                  <a:spcPts val="0"/>
                </a:spcAft>
                <a:buChar char="•"/>
              </a:pPr>
              <a:r>
                <a:rPr lang="en-US" dirty="0">
                  <a:latin typeface="+mj-lt"/>
                </a:rPr>
                <a:t>Module 3 – Value Chain and Key Players (continued)</a:t>
              </a:r>
              <a:endParaRPr lang="en-US" kern="1200" dirty="0">
                <a:latin typeface="+mj-lt"/>
              </a:endParaRPr>
            </a:p>
          </p:txBody>
        </p:sp>
        <p:sp>
          <p:nvSpPr>
            <p:cNvPr id="8" name="Freeform 7">
              <a:extLst>
                <a:ext uri="{FF2B5EF4-FFF2-40B4-BE49-F238E27FC236}">
                  <a16:creationId xmlns:a16="http://schemas.microsoft.com/office/drawing/2014/main" id="{5792AE44-01A7-8047-A871-AC635F5CBDB2}"/>
                </a:ext>
              </a:extLst>
            </p:cNvPr>
            <p:cNvSpPr/>
            <p:nvPr/>
          </p:nvSpPr>
          <p:spPr>
            <a:xfrm>
              <a:off x="1711011" y="2720985"/>
              <a:ext cx="8853406" cy="601645"/>
            </a:xfrm>
            <a:custGeom>
              <a:avLst/>
              <a:gdLst>
                <a:gd name="connsiteX0" fmla="*/ 0 w 7530045"/>
                <a:gd name="connsiteY0" fmla="*/ 118082 h 708480"/>
                <a:gd name="connsiteX1" fmla="*/ 118082 w 7530045"/>
                <a:gd name="connsiteY1" fmla="*/ 0 h 708480"/>
                <a:gd name="connsiteX2" fmla="*/ 7411963 w 7530045"/>
                <a:gd name="connsiteY2" fmla="*/ 0 h 708480"/>
                <a:gd name="connsiteX3" fmla="*/ 7530045 w 7530045"/>
                <a:gd name="connsiteY3" fmla="*/ 118082 h 708480"/>
                <a:gd name="connsiteX4" fmla="*/ 7530045 w 7530045"/>
                <a:gd name="connsiteY4" fmla="*/ 590398 h 708480"/>
                <a:gd name="connsiteX5" fmla="*/ 7411963 w 7530045"/>
                <a:gd name="connsiteY5" fmla="*/ 708480 h 708480"/>
                <a:gd name="connsiteX6" fmla="*/ 118082 w 7530045"/>
                <a:gd name="connsiteY6" fmla="*/ 708480 h 708480"/>
                <a:gd name="connsiteX7" fmla="*/ 0 w 7530045"/>
                <a:gd name="connsiteY7" fmla="*/ 590398 h 708480"/>
                <a:gd name="connsiteX8" fmla="*/ 0 w 7530045"/>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045" h="708480">
                  <a:moveTo>
                    <a:pt x="0" y="118082"/>
                  </a:moveTo>
                  <a:cubicBezTo>
                    <a:pt x="0" y="52867"/>
                    <a:pt x="52867" y="0"/>
                    <a:pt x="118082" y="0"/>
                  </a:cubicBezTo>
                  <a:lnTo>
                    <a:pt x="7411963" y="0"/>
                  </a:lnTo>
                  <a:cubicBezTo>
                    <a:pt x="7477178" y="0"/>
                    <a:pt x="7530045" y="52867"/>
                    <a:pt x="7530045" y="118082"/>
                  </a:cubicBezTo>
                  <a:lnTo>
                    <a:pt x="7530045" y="590398"/>
                  </a:lnTo>
                  <a:cubicBezTo>
                    <a:pt x="7530045" y="655613"/>
                    <a:pt x="7477178" y="708480"/>
                    <a:pt x="7411963"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2 – </a:t>
              </a:r>
              <a:r>
                <a:rPr lang="en-US" sz="2000" b="1" dirty="0">
                  <a:latin typeface="+mj-lt"/>
                </a:rPr>
                <a:t>April 18, 2023, </a:t>
              </a:r>
              <a:r>
                <a:rPr lang="en-CA" sz="2000" b="1" kern="1200" dirty="0">
                  <a:latin typeface="+mj-lt"/>
                </a:rPr>
                <a:t>| </a:t>
              </a:r>
              <a:r>
                <a:rPr lang="en-US" sz="2000" b="1" dirty="0">
                  <a:latin typeface="+mj-lt"/>
                </a:rPr>
                <a:t>1</a:t>
              </a:r>
              <a:r>
                <a:rPr lang="en-US" sz="2000" b="1" kern="1200" dirty="0">
                  <a:latin typeface="+mj-lt"/>
                </a:rPr>
                <a:t>:30 </a:t>
              </a:r>
              <a:r>
                <a:rPr lang="en-US" sz="2000" b="1" dirty="0">
                  <a:latin typeface="+mj-lt"/>
                </a:rPr>
                <a:t>a</a:t>
              </a:r>
              <a:r>
                <a:rPr lang="en-US" sz="2000" b="1" kern="1200" dirty="0">
                  <a:latin typeface="+mj-lt"/>
                </a:rPr>
                <a:t>.m. – 4:30  p.m. Guyana Time (afternoon only)</a:t>
              </a:r>
            </a:p>
          </p:txBody>
        </p:sp>
        <p:sp>
          <p:nvSpPr>
            <p:cNvPr id="9" name="Freeform 8">
              <a:extLst>
                <a:ext uri="{FF2B5EF4-FFF2-40B4-BE49-F238E27FC236}">
                  <a16:creationId xmlns:a16="http://schemas.microsoft.com/office/drawing/2014/main" id="{4F39A5BC-DB1F-A946-95C8-5B8821F6BAF4}"/>
                </a:ext>
              </a:extLst>
            </p:cNvPr>
            <p:cNvSpPr/>
            <p:nvPr/>
          </p:nvSpPr>
          <p:spPr>
            <a:xfrm>
              <a:off x="1178254" y="4115889"/>
              <a:ext cx="10629433" cy="96295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24000" rIns="758836" bIns="120904" numCol="1" spcCol="1270" anchor="ctr" anchorCtr="0">
              <a:noAutofit/>
            </a:bodyPr>
            <a:lstStyle/>
            <a:p>
              <a:pPr marL="171450" lvl="1" indent="-171450" defTabSz="755650">
                <a:spcBef>
                  <a:spcPct val="0"/>
                </a:spcBef>
                <a:buFontTx/>
                <a:buChar char="•"/>
              </a:pPr>
              <a:r>
                <a:rPr lang="en-US" dirty="0">
                  <a:latin typeface="+mj-lt"/>
                </a:rPr>
                <a:t>Module 3 – Value Chain and Key Players (continued)</a:t>
              </a:r>
              <a:endParaRPr lang="en-US" kern="1200" dirty="0">
                <a:latin typeface="+mj-lt"/>
              </a:endParaRPr>
            </a:p>
            <a:p>
              <a:pPr marL="171450" lvl="1" indent="-171450" defTabSz="755650">
                <a:spcBef>
                  <a:spcPct val="0"/>
                </a:spcBef>
                <a:buFontTx/>
                <a:buChar char="•"/>
              </a:pPr>
              <a:r>
                <a:rPr lang="en-US" dirty="0">
                  <a:latin typeface="+mj-lt"/>
                </a:rPr>
                <a:t>Module 4 – Risk Assessment along the EI Value Chain</a:t>
              </a:r>
            </a:p>
          </p:txBody>
        </p:sp>
        <p:sp>
          <p:nvSpPr>
            <p:cNvPr id="10" name="Freeform 9">
              <a:extLst>
                <a:ext uri="{FF2B5EF4-FFF2-40B4-BE49-F238E27FC236}">
                  <a16:creationId xmlns:a16="http://schemas.microsoft.com/office/drawing/2014/main" id="{3CF72897-F22C-7A4F-BF0F-EDBEBDA9FCB5}"/>
                </a:ext>
              </a:extLst>
            </p:cNvPr>
            <p:cNvSpPr/>
            <p:nvPr/>
          </p:nvSpPr>
          <p:spPr>
            <a:xfrm>
              <a:off x="1742956" y="3768462"/>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defTabSz="1066800">
                <a:lnSpc>
                  <a:spcPct val="90000"/>
                </a:lnSpc>
                <a:spcAft>
                  <a:spcPct val="35000"/>
                </a:spcAft>
              </a:pPr>
              <a:r>
                <a:rPr lang="en-US" sz="2000" b="1" dirty="0">
                  <a:latin typeface="+mj-lt"/>
                </a:rPr>
                <a:t>Day 3 – April 19, 2023</a:t>
              </a:r>
              <a:r>
                <a:rPr lang="en-CA" sz="2000" b="1" dirty="0">
                  <a:latin typeface="+mj-lt"/>
                </a:rPr>
                <a:t>| </a:t>
              </a:r>
              <a:r>
                <a:rPr lang="en-US" sz="2000" b="1" dirty="0">
                  <a:latin typeface="+mj-lt"/>
                </a:rPr>
                <a:t>9:00 a.m. – 4:30  p.m. Guyana Time</a:t>
              </a:r>
            </a:p>
          </p:txBody>
        </p:sp>
        <p:sp>
          <p:nvSpPr>
            <p:cNvPr id="11" name="Freeform 10">
              <a:extLst>
                <a:ext uri="{FF2B5EF4-FFF2-40B4-BE49-F238E27FC236}">
                  <a16:creationId xmlns:a16="http://schemas.microsoft.com/office/drawing/2014/main" id="{C40D5423-14FE-4146-916E-AFE2DA94A4D6}"/>
                </a:ext>
              </a:extLst>
            </p:cNvPr>
            <p:cNvSpPr/>
            <p:nvPr/>
          </p:nvSpPr>
          <p:spPr>
            <a:xfrm>
              <a:off x="1140337" y="5321751"/>
              <a:ext cx="10667350" cy="807541"/>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Risk Assessment along the value chain</a:t>
              </a:r>
            </a:p>
          </p:txBody>
        </p:sp>
        <p:sp>
          <p:nvSpPr>
            <p:cNvPr id="12" name="Freeform 11">
              <a:extLst>
                <a:ext uri="{FF2B5EF4-FFF2-40B4-BE49-F238E27FC236}">
                  <a16:creationId xmlns:a16="http://schemas.microsoft.com/office/drawing/2014/main" id="{0FCAD008-D940-AA47-95C5-D55AA98F0ECE}"/>
                </a:ext>
              </a:extLst>
            </p:cNvPr>
            <p:cNvSpPr/>
            <p:nvPr/>
          </p:nvSpPr>
          <p:spPr>
            <a:xfrm>
              <a:off x="1723999" y="5096508"/>
              <a:ext cx="8469484" cy="601645"/>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a:ln>
              <a:solidFill>
                <a:srgbClr val="5A7D7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4 – </a:t>
              </a:r>
              <a:r>
                <a:rPr lang="en-US" sz="2000" b="1" dirty="0">
                  <a:latin typeface="+mj-lt"/>
                </a:rPr>
                <a:t>April 20,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a:t>
              </a:r>
              <a:r>
                <a:rPr lang="en-US" sz="2000" b="1" dirty="0">
                  <a:latin typeface="+mj-lt"/>
                </a:rPr>
                <a:t>3</a:t>
              </a:r>
              <a:r>
                <a:rPr lang="en-US" sz="2000" b="1" kern="1200" dirty="0">
                  <a:latin typeface="+mj-lt"/>
                </a:rPr>
                <a:t>:30  p.m. Guyana Time</a:t>
              </a:r>
            </a:p>
          </p:txBody>
        </p:sp>
      </p:grpSp>
      <p:sp>
        <p:nvSpPr>
          <p:cNvPr id="13" name="Freeform 12">
            <a:extLst>
              <a:ext uri="{FF2B5EF4-FFF2-40B4-BE49-F238E27FC236}">
                <a16:creationId xmlns:a16="http://schemas.microsoft.com/office/drawing/2014/main" id="{0ABEBE6A-0E9C-1B46-8B46-504BF24FC994}"/>
              </a:ext>
            </a:extLst>
          </p:cNvPr>
          <p:cNvSpPr/>
          <p:nvPr/>
        </p:nvSpPr>
        <p:spPr>
          <a:xfrm>
            <a:off x="1297954" y="5091313"/>
            <a:ext cx="10553110" cy="1021024"/>
          </a:xfrm>
          <a:custGeom>
            <a:avLst/>
            <a:gdLst>
              <a:gd name="connsiteX0" fmla="*/ 0 w 9777413"/>
              <a:gd name="connsiteY0" fmla="*/ 0 h 869400"/>
              <a:gd name="connsiteX1" fmla="*/ 9777413 w 9777413"/>
              <a:gd name="connsiteY1" fmla="*/ 0 h 869400"/>
              <a:gd name="connsiteX2" fmla="*/ 9777413 w 9777413"/>
              <a:gd name="connsiteY2" fmla="*/ 869400 h 869400"/>
              <a:gd name="connsiteX3" fmla="*/ 0 w 9777413"/>
              <a:gd name="connsiteY3" fmla="*/ 869400 h 869400"/>
              <a:gd name="connsiteX4" fmla="*/ 0 w 9777413"/>
              <a:gd name="connsiteY4" fmla="*/ 0 h 86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3" h="869400">
                <a:moveTo>
                  <a:pt x="0" y="0"/>
                </a:moveTo>
                <a:lnTo>
                  <a:pt x="9777413" y="0"/>
                </a:lnTo>
                <a:lnTo>
                  <a:pt x="9777413" y="869400"/>
                </a:lnTo>
                <a:lnTo>
                  <a:pt x="0" y="869400"/>
                </a:lnTo>
                <a:lnTo>
                  <a:pt x="0" y="0"/>
                </a:lnTo>
                <a:close/>
              </a:path>
            </a:pathLst>
          </a:custGeom>
          <a:ln>
            <a:solidFill>
              <a:srgbClr val="5A7D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8836" tIns="396000" rIns="758836" bIns="120904" numCol="1" spcCol="1270" anchor="ctr" anchorCtr="0">
            <a:noAutofit/>
          </a:bodyPr>
          <a:lstStyle/>
          <a:p>
            <a:pPr marL="171450" lvl="1" indent="-171450" defTabSz="755650">
              <a:spcAft>
                <a:spcPts val="0"/>
              </a:spcAft>
              <a:buFontTx/>
              <a:buChar char="•"/>
            </a:pPr>
            <a:r>
              <a:rPr lang="en-US" dirty="0">
                <a:latin typeface="+mj-lt"/>
              </a:rPr>
              <a:t>Module 4 – Group Presentations (continued)</a:t>
            </a:r>
          </a:p>
          <a:p>
            <a:pPr marL="171450" lvl="1" indent="-171450" defTabSz="755650">
              <a:spcAft>
                <a:spcPts val="0"/>
              </a:spcAft>
              <a:buFontTx/>
              <a:buChar char="•"/>
            </a:pPr>
            <a:r>
              <a:rPr lang="en-US" dirty="0">
                <a:latin typeface="+mj-lt"/>
              </a:rPr>
              <a:t>Module 5 – Illustrative Audits</a:t>
            </a:r>
          </a:p>
          <a:p>
            <a:pPr marL="171450" lvl="1" indent="-171450" defTabSz="755650">
              <a:spcAft>
                <a:spcPts val="0"/>
              </a:spcAft>
              <a:buFontTx/>
              <a:buChar char="•"/>
            </a:pPr>
            <a:r>
              <a:rPr lang="en-US" dirty="0">
                <a:latin typeface="+mj-lt"/>
              </a:rPr>
              <a:t>Module 6 -  Closing</a:t>
            </a:r>
          </a:p>
        </p:txBody>
      </p:sp>
      <p:sp>
        <p:nvSpPr>
          <p:cNvPr id="14" name="Freeform 13">
            <a:extLst>
              <a:ext uri="{FF2B5EF4-FFF2-40B4-BE49-F238E27FC236}">
                <a16:creationId xmlns:a16="http://schemas.microsoft.com/office/drawing/2014/main" id="{C59E9DF7-D1CC-E94B-AE9A-570207759C76}"/>
              </a:ext>
            </a:extLst>
          </p:cNvPr>
          <p:cNvSpPr/>
          <p:nvPr/>
        </p:nvSpPr>
        <p:spPr>
          <a:xfrm>
            <a:off x="1837853" y="4869821"/>
            <a:ext cx="8378781" cy="494873"/>
          </a:xfrm>
          <a:custGeom>
            <a:avLst/>
            <a:gdLst>
              <a:gd name="connsiteX0" fmla="*/ 0 w 7538874"/>
              <a:gd name="connsiteY0" fmla="*/ 118082 h 708480"/>
              <a:gd name="connsiteX1" fmla="*/ 118082 w 7538874"/>
              <a:gd name="connsiteY1" fmla="*/ 0 h 708480"/>
              <a:gd name="connsiteX2" fmla="*/ 7420792 w 7538874"/>
              <a:gd name="connsiteY2" fmla="*/ 0 h 708480"/>
              <a:gd name="connsiteX3" fmla="*/ 7538874 w 7538874"/>
              <a:gd name="connsiteY3" fmla="*/ 118082 h 708480"/>
              <a:gd name="connsiteX4" fmla="*/ 7538874 w 7538874"/>
              <a:gd name="connsiteY4" fmla="*/ 590398 h 708480"/>
              <a:gd name="connsiteX5" fmla="*/ 7420792 w 7538874"/>
              <a:gd name="connsiteY5" fmla="*/ 708480 h 708480"/>
              <a:gd name="connsiteX6" fmla="*/ 118082 w 7538874"/>
              <a:gd name="connsiteY6" fmla="*/ 708480 h 708480"/>
              <a:gd name="connsiteX7" fmla="*/ 0 w 7538874"/>
              <a:gd name="connsiteY7" fmla="*/ 590398 h 708480"/>
              <a:gd name="connsiteX8" fmla="*/ 0 w 7538874"/>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8874" h="708480">
                <a:moveTo>
                  <a:pt x="0" y="118082"/>
                </a:moveTo>
                <a:cubicBezTo>
                  <a:pt x="0" y="52867"/>
                  <a:pt x="52867" y="0"/>
                  <a:pt x="118082" y="0"/>
                </a:cubicBezTo>
                <a:lnTo>
                  <a:pt x="7420792" y="0"/>
                </a:lnTo>
                <a:cubicBezTo>
                  <a:pt x="7486007" y="0"/>
                  <a:pt x="7538874" y="52867"/>
                  <a:pt x="7538874" y="118082"/>
                </a:cubicBezTo>
                <a:lnTo>
                  <a:pt x="7538874" y="590398"/>
                </a:lnTo>
                <a:cubicBezTo>
                  <a:pt x="7538874" y="655613"/>
                  <a:pt x="7486007" y="708480"/>
                  <a:pt x="7420792" y="708480"/>
                </a:cubicBezTo>
                <a:lnTo>
                  <a:pt x="118082" y="708480"/>
                </a:lnTo>
                <a:cubicBezTo>
                  <a:pt x="52867" y="708480"/>
                  <a:pt x="0" y="655613"/>
                  <a:pt x="0" y="590398"/>
                </a:cubicBezTo>
                <a:lnTo>
                  <a:pt x="0" y="118082"/>
                </a:lnTo>
                <a:close/>
              </a:path>
            </a:pathLst>
          </a:custGeom>
          <a:solidFill>
            <a:srgbClr val="5A7D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3279" tIns="34585" rIns="293279" bIns="34585" numCol="1" spcCol="1270" anchor="ctr" anchorCtr="0">
            <a:noAutofit/>
          </a:bodyPr>
          <a:lstStyle/>
          <a:p>
            <a:pPr lvl="0" defTabSz="1066800">
              <a:lnSpc>
                <a:spcPct val="90000"/>
              </a:lnSpc>
              <a:spcAft>
                <a:spcPct val="35000"/>
              </a:spcAft>
            </a:pPr>
            <a:r>
              <a:rPr lang="en-US" sz="2000" b="1" kern="1200" dirty="0">
                <a:latin typeface="+mj-lt"/>
              </a:rPr>
              <a:t>Day 5 – </a:t>
            </a:r>
            <a:r>
              <a:rPr lang="en-US" sz="2000" b="1" dirty="0">
                <a:latin typeface="+mj-lt"/>
              </a:rPr>
              <a:t>April 21, 2023</a:t>
            </a:r>
            <a:r>
              <a:rPr lang="en-CA" sz="2000" b="1" kern="1200" dirty="0">
                <a:latin typeface="+mj-lt"/>
              </a:rPr>
              <a:t>| </a:t>
            </a:r>
            <a:r>
              <a:rPr lang="en-US" sz="2000" b="1" kern="1200" dirty="0">
                <a:latin typeface="+mj-lt"/>
              </a:rPr>
              <a:t>9:00 </a:t>
            </a:r>
            <a:r>
              <a:rPr lang="en-US" sz="2000" b="1" dirty="0">
                <a:latin typeface="+mj-lt"/>
              </a:rPr>
              <a:t>a</a:t>
            </a:r>
            <a:r>
              <a:rPr lang="en-US" sz="2000" b="1" kern="1200" dirty="0">
                <a:latin typeface="+mj-lt"/>
              </a:rPr>
              <a:t>.m. – 12:30  p.m. Guyana Time</a:t>
            </a:r>
          </a:p>
        </p:txBody>
      </p:sp>
    </p:spTree>
    <p:extLst>
      <p:ext uri="{BB962C8B-B14F-4D97-AF65-F5344CB8AC3E}">
        <p14:creationId xmlns:p14="http://schemas.microsoft.com/office/powerpoint/2010/main" val="2526757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b="0" dirty="0">
                <a:latin typeface="+mn-lt"/>
              </a:rPr>
              <a:t>Module 3 – Seven Key Stages in the Value Chain (continued)</a:t>
            </a:r>
          </a:p>
        </p:txBody>
      </p:sp>
      <p:sp>
        <p:nvSpPr>
          <p:cNvPr id="4" name="Subtitle 3"/>
          <p:cNvSpPr>
            <a:spLocks noGrp="1"/>
          </p:cNvSpPr>
          <p:nvPr>
            <p:ph type="body" idx="1"/>
          </p:nvPr>
        </p:nvSpPr>
        <p:spPr/>
        <p:txBody>
          <a:bodyPr>
            <a:normAutofit/>
          </a:bodyPr>
          <a:lstStyle/>
          <a:p>
            <a:r>
              <a:rPr lang="en-GB" dirty="0"/>
              <a:t>Juliet </a:t>
            </a:r>
            <a:r>
              <a:rPr lang="en-GB" dirty="0" err="1"/>
              <a:t>Mutesi</a:t>
            </a:r>
            <a:r>
              <a:rPr lang="en-GB" dirty="0"/>
              <a:t> &amp; Pauline Nyaga</a:t>
            </a:r>
          </a:p>
        </p:txBody>
      </p:sp>
    </p:spTree>
    <p:extLst>
      <p:ext uri="{BB962C8B-B14F-4D97-AF65-F5344CB8AC3E}">
        <p14:creationId xmlns:p14="http://schemas.microsoft.com/office/powerpoint/2010/main" val="11050109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51F4EC-713A-4B40-80BD-295BFE80E360}"/>
              </a:ext>
            </a:extLst>
          </p:cNvPr>
          <p:cNvSpPr>
            <a:spLocks noGrp="1"/>
          </p:cNvSpPr>
          <p:nvPr>
            <p:ph type="body" sz="quarter" idx="10"/>
          </p:nvPr>
        </p:nvSpPr>
        <p:spPr/>
        <p:txBody>
          <a:bodyPr>
            <a:normAutofit fontScale="92500" lnSpcReduction="20000"/>
          </a:bodyPr>
          <a:lstStyle/>
          <a:p>
            <a:r>
              <a:rPr lang="en-US" dirty="0"/>
              <a:t>Poll</a:t>
            </a:r>
          </a:p>
          <a:p>
            <a:r>
              <a:rPr lang="en-US" dirty="0"/>
              <a:t>Use red/yellow/green cards</a:t>
            </a:r>
          </a:p>
        </p:txBody>
      </p:sp>
      <p:sp>
        <p:nvSpPr>
          <p:cNvPr id="3" name="Content Placeholder 2">
            <a:extLst>
              <a:ext uri="{FF2B5EF4-FFF2-40B4-BE49-F238E27FC236}">
                <a16:creationId xmlns:a16="http://schemas.microsoft.com/office/drawing/2014/main" id="{05F423FA-7CF8-EA44-A319-FE1FC9BAD36F}"/>
              </a:ext>
            </a:extLst>
          </p:cNvPr>
          <p:cNvSpPr>
            <a:spLocks noGrp="1"/>
          </p:cNvSpPr>
          <p:nvPr>
            <p:ph sz="half" idx="2"/>
          </p:nvPr>
        </p:nvSpPr>
        <p:spPr/>
        <p:txBody>
          <a:bodyPr>
            <a:normAutofit lnSpcReduction="10000"/>
          </a:bodyPr>
          <a:lstStyle/>
          <a:p>
            <a:r>
              <a:rPr lang="en-US" dirty="0"/>
              <a:t>What is the first stage of the value chain?</a:t>
            </a:r>
          </a:p>
          <a:p>
            <a:pPr lvl="1"/>
            <a:r>
              <a:rPr lang="en-US" dirty="0">
                <a:solidFill>
                  <a:srgbClr val="FF0000"/>
                </a:solidFill>
              </a:rPr>
              <a:t>Environmental Assessments</a:t>
            </a:r>
          </a:p>
          <a:p>
            <a:pPr lvl="1"/>
            <a:r>
              <a:rPr lang="en-US" dirty="0">
                <a:solidFill>
                  <a:srgbClr val="ED7D31"/>
                </a:solidFill>
              </a:rPr>
              <a:t>Policies and Legal Framework</a:t>
            </a:r>
          </a:p>
          <a:p>
            <a:pPr lvl="1"/>
            <a:r>
              <a:rPr lang="en-US" dirty="0">
                <a:solidFill>
                  <a:srgbClr val="00B050"/>
                </a:solidFill>
              </a:rPr>
              <a:t>Seismic Data</a:t>
            </a:r>
          </a:p>
          <a:p>
            <a:r>
              <a:rPr lang="en-US" dirty="0"/>
              <a:t>What are the two key areas to monitor?</a:t>
            </a:r>
          </a:p>
          <a:p>
            <a:pPr lvl="1"/>
            <a:r>
              <a:rPr lang="en-US" dirty="0">
                <a:solidFill>
                  <a:srgbClr val="FF0000"/>
                </a:solidFill>
              </a:rPr>
              <a:t>Production Volumes and Seismic Data</a:t>
            </a:r>
          </a:p>
          <a:p>
            <a:pPr lvl="1"/>
            <a:r>
              <a:rPr lang="en-US" dirty="0">
                <a:solidFill>
                  <a:srgbClr val="F47920"/>
                </a:solidFill>
              </a:rPr>
              <a:t>Environmental and Contractual Issues</a:t>
            </a:r>
          </a:p>
          <a:p>
            <a:pPr lvl="1"/>
            <a:r>
              <a:rPr lang="en-US" dirty="0">
                <a:solidFill>
                  <a:srgbClr val="00B050"/>
                </a:solidFill>
              </a:rPr>
              <a:t>Production and Social/Environmental Issues</a:t>
            </a:r>
          </a:p>
        </p:txBody>
      </p:sp>
      <p:sp>
        <p:nvSpPr>
          <p:cNvPr id="2" name="Title 1">
            <a:extLst>
              <a:ext uri="{FF2B5EF4-FFF2-40B4-BE49-F238E27FC236}">
                <a16:creationId xmlns:a16="http://schemas.microsoft.com/office/drawing/2014/main" id="{A830B63A-AC13-D142-BAE0-02819ABA8DF3}"/>
              </a:ext>
            </a:extLst>
          </p:cNvPr>
          <p:cNvSpPr>
            <a:spLocks noGrp="1"/>
          </p:cNvSpPr>
          <p:nvPr>
            <p:ph type="title"/>
          </p:nvPr>
        </p:nvSpPr>
        <p:spPr/>
        <p:txBody>
          <a:bodyPr/>
          <a:lstStyle/>
          <a:p>
            <a:r>
              <a:rPr lang="en-US" dirty="0"/>
              <a:t>Recap</a:t>
            </a:r>
          </a:p>
        </p:txBody>
      </p:sp>
    </p:spTree>
    <p:extLst>
      <p:ext uri="{BB962C8B-B14F-4D97-AF65-F5344CB8AC3E}">
        <p14:creationId xmlns:p14="http://schemas.microsoft.com/office/powerpoint/2010/main" val="27815808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7771D8-B963-6244-ADD1-70A2DDAB1596}"/>
              </a:ext>
            </a:extLst>
          </p:cNvPr>
          <p:cNvSpPr>
            <a:spLocks noGrp="1"/>
          </p:cNvSpPr>
          <p:nvPr>
            <p:ph idx="1"/>
          </p:nvPr>
        </p:nvSpPr>
        <p:spPr/>
        <p:txBody>
          <a:bodyPr/>
          <a:lstStyle/>
          <a:p>
            <a:r>
              <a:rPr lang="en-ZA" dirty="0"/>
              <a:t>The ability of a government to assess and collect taxes, royalties, duties and other revenues depends on the choice and quality of fiscal regime and fiscal instruments, and on the administrative and audit capacity and competence in the relevant institutions. </a:t>
            </a:r>
            <a:endParaRPr lang="en-US" dirty="0"/>
          </a:p>
          <a:p>
            <a:endParaRPr lang="en-US" dirty="0"/>
          </a:p>
        </p:txBody>
      </p:sp>
      <p:sp>
        <p:nvSpPr>
          <p:cNvPr id="3" name="Text Placeholder 2">
            <a:extLst>
              <a:ext uri="{FF2B5EF4-FFF2-40B4-BE49-F238E27FC236}">
                <a16:creationId xmlns:a16="http://schemas.microsoft.com/office/drawing/2014/main" id="{FFA4C4AB-F5D0-644E-BAB0-9C4FA91C8FCD}"/>
              </a:ext>
            </a:extLst>
          </p:cNvPr>
          <p:cNvSpPr>
            <a:spLocks noGrp="1"/>
          </p:cNvSpPr>
          <p:nvPr>
            <p:ph type="body" sz="quarter" idx="14"/>
          </p:nvPr>
        </p:nvSpPr>
        <p:spPr/>
        <p:txBody>
          <a:bodyPr/>
          <a:lstStyle/>
          <a:p>
            <a:r>
              <a:rPr lang="en-US" dirty="0"/>
              <a:t>Stage 5</a:t>
            </a:r>
          </a:p>
        </p:txBody>
      </p:sp>
      <p:sp>
        <p:nvSpPr>
          <p:cNvPr id="4" name="Text Placeholder 3">
            <a:extLst>
              <a:ext uri="{FF2B5EF4-FFF2-40B4-BE49-F238E27FC236}">
                <a16:creationId xmlns:a16="http://schemas.microsoft.com/office/drawing/2014/main" id="{B60AA902-E2C7-BF4B-AC39-39A29129D590}"/>
              </a:ext>
            </a:extLst>
          </p:cNvPr>
          <p:cNvSpPr>
            <a:spLocks noGrp="1"/>
          </p:cNvSpPr>
          <p:nvPr>
            <p:ph type="body" sz="quarter" idx="15"/>
          </p:nvPr>
        </p:nvSpPr>
        <p:spPr>
          <a:xfrm>
            <a:off x="479626" y="2628365"/>
            <a:ext cx="3420382" cy="1472148"/>
          </a:xfrm>
        </p:spPr>
        <p:txBody>
          <a:bodyPr>
            <a:normAutofit fontScale="85000" lnSpcReduction="20000"/>
          </a:bodyPr>
          <a:lstStyle/>
          <a:p>
            <a:r>
              <a:rPr lang="en-US" dirty="0"/>
              <a:t>Assessment and Collection of Revenue</a:t>
            </a:r>
          </a:p>
        </p:txBody>
      </p:sp>
      <p:pic>
        <p:nvPicPr>
          <p:cNvPr id="5" name="Content Placeholder 3">
            <a:extLst>
              <a:ext uri="{FF2B5EF4-FFF2-40B4-BE49-F238E27FC236}">
                <a16:creationId xmlns:a16="http://schemas.microsoft.com/office/drawing/2014/main" id="{129DE551-3715-0243-96A0-31A0350B758C}"/>
              </a:ext>
            </a:extLst>
          </p:cNvPr>
          <p:cNvPicPr>
            <a:picLocks noChangeAspect="1"/>
          </p:cNvPicPr>
          <p:nvPr/>
        </p:nvPicPr>
        <p:blipFill rotWithShape="1">
          <a:blip r:embed="rId3"/>
          <a:srcRect l="16320"/>
          <a:stretch/>
        </p:blipFill>
        <p:spPr>
          <a:xfrm>
            <a:off x="997698" y="3970606"/>
            <a:ext cx="2708097" cy="1421082"/>
          </a:xfrm>
          <a:prstGeom prst="rect">
            <a:avLst/>
          </a:prstGeom>
        </p:spPr>
      </p:pic>
    </p:spTree>
    <p:extLst>
      <p:ext uri="{BB962C8B-B14F-4D97-AF65-F5344CB8AC3E}">
        <p14:creationId xmlns:p14="http://schemas.microsoft.com/office/powerpoint/2010/main" val="15451361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F97F01-E4C0-93F3-8DF3-DA2CD899FD8F}"/>
              </a:ext>
            </a:extLst>
          </p:cNvPr>
          <p:cNvSpPr>
            <a:spLocks noGrp="1"/>
          </p:cNvSpPr>
          <p:nvPr>
            <p:ph type="title"/>
          </p:nvPr>
        </p:nvSpPr>
        <p:spPr/>
        <p:txBody>
          <a:bodyPr/>
          <a:lstStyle/>
          <a:p>
            <a:r>
              <a:rPr lang="en-US" dirty="0"/>
              <a:t>What are the different kinds of revenue the government earns?</a:t>
            </a:r>
          </a:p>
        </p:txBody>
      </p:sp>
      <p:sp>
        <p:nvSpPr>
          <p:cNvPr id="5" name="Text Placeholder 4">
            <a:extLst>
              <a:ext uri="{FF2B5EF4-FFF2-40B4-BE49-F238E27FC236}">
                <a16:creationId xmlns:a16="http://schemas.microsoft.com/office/drawing/2014/main" id="{8D9EFE84-739F-72A5-2D46-D7AA07EBE66D}"/>
              </a:ext>
            </a:extLst>
          </p:cNvPr>
          <p:cNvSpPr>
            <a:spLocks noGrp="1"/>
          </p:cNvSpPr>
          <p:nvPr>
            <p:ph type="body" sz="quarter" idx="11"/>
          </p:nvPr>
        </p:nvSpPr>
        <p:spPr/>
        <p:txBody>
          <a:bodyPr/>
          <a:lstStyle/>
          <a:p>
            <a:r>
              <a:rPr lang="en-US" dirty="0"/>
              <a:t>5 minutes</a:t>
            </a:r>
          </a:p>
        </p:txBody>
      </p:sp>
    </p:spTree>
    <p:extLst>
      <p:ext uri="{BB962C8B-B14F-4D97-AF65-F5344CB8AC3E}">
        <p14:creationId xmlns:p14="http://schemas.microsoft.com/office/powerpoint/2010/main" val="90170047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1156C-B00D-0E4B-8ABA-DC93839B2CAD}"/>
              </a:ext>
            </a:extLst>
          </p:cNvPr>
          <p:cNvSpPr>
            <a:spLocks noGrp="1"/>
          </p:cNvSpPr>
          <p:nvPr>
            <p:ph type="title"/>
          </p:nvPr>
        </p:nvSpPr>
        <p:spPr>
          <a:xfrm>
            <a:off x="2293" y="2423946"/>
            <a:ext cx="2120019" cy="1325563"/>
          </a:xfrm>
        </p:spPr>
        <p:txBody>
          <a:bodyPr>
            <a:normAutofit fontScale="90000"/>
          </a:bodyPr>
          <a:lstStyle/>
          <a:p>
            <a:r>
              <a:rPr lang="en-US" dirty="0"/>
              <a:t>Types of Revenue from Oil Sector</a:t>
            </a:r>
          </a:p>
        </p:txBody>
      </p:sp>
      <p:sp>
        <p:nvSpPr>
          <p:cNvPr id="7" name="Text Placeholder 25">
            <a:extLst>
              <a:ext uri="{FF2B5EF4-FFF2-40B4-BE49-F238E27FC236}">
                <a16:creationId xmlns:a16="http://schemas.microsoft.com/office/drawing/2014/main" id="{4661ED69-EC4D-470A-9AA3-83A64A192718}"/>
              </a:ext>
            </a:extLst>
          </p:cNvPr>
          <p:cNvSpPr txBox="1">
            <a:spLocks/>
          </p:cNvSpPr>
          <p:nvPr/>
        </p:nvSpPr>
        <p:spPr>
          <a:xfrm>
            <a:off x="0" y="1561672"/>
            <a:ext cx="12192000" cy="4647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graphicFrame>
        <p:nvGraphicFramePr>
          <p:cNvPr id="9" name="Tabell 3">
            <a:extLst>
              <a:ext uri="{FF2B5EF4-FFF2-40B4-BE49-F238E27FC236}">
                <a16:creationId xmlns:a16="http://schemas.microsoft.com/office/drawing/2014/main" id="{A84B65DA-C12E-4BE6-9A6A-5030D858B27D}"/>
              </a:ext>
            </a:extLst>
          </p:cNvPr>
          <p:cNvGraphicFramePr>
            <a:graphicFrameLocks noGrp="1"/>
          </p:cNvGraphicFramePr>
          <p:nvPr>
            <p:extLst>
              <p:ext uri="{D42A27DB-BD31-4B8C-83A1-F6EECF244321}">
                <p14:modId xmlns:p14="http://schemas.microsoft.com/office/powerpoint/2010/main" val="2774756376"/>
              </p:ext>
            </p:extLst>
          </p:nvPr>
        </p:nvGraphicFramePr>
        <p:xfrm>
          <a:off x="2116666" y="233518"/>
          <a:ext cx="9979378" cy="5893681"/>
        </p:xfrm>
        <a:graphic>
          <a:graphicData uri="http://schemas.openxmlformats.org/drawingml/2006/table">
            <a:tbl>
              <a:tblPr firstRow="1" firstCol="1" bandRow="1">
                <a:tableStyleId>{F5AB1C69-6EDB-4FF4-983F-18BD219EF322}</a:tableStyleId>
              </a:tblPr>
              <a:tblGrid>
                <a:gridCol w="2551289">
                  <a:extLst>
                    <a:ext uri="{9D8B030D-6E8A-4147-A177-3AD203B41FA5}">
                      <a16:colId xmlns:a16="http://schemas.microsoft.com/office/drawing/2014/main" val="3611889007"/>
                    </a:ext>
                  </a:extLst>
                </a:gridCol>
                <a:gridCol w="7428089">
                  <a:extLst>
                    <a:ext uri="{9D8B030D-6E8A-4147-A177-3AD203B41FA5}">
                      <a16:colId xmlns:a16="http://schemas.microsoft.com/office/drawing/2014/main" val="1480877577"/>
                    </a:ext>
                  </a:extLst>
                </a:gridCol>
              </a:tblGrid>
              <a:tr h="413405">
                <a:tc>
                  <a:txBody>
                    <a:bodyPr/>
                    <a:lstStyle/>
                    <a:p>
                      <a:pPr marL="6985" marR="120015" indent="-6985" algn="l">
                        <a:lnSpc>
                          <a:spcPct val="130000"/>
                        </a:lnSpc>
                        <a:spcAft>
                          <a:spcPts val="0"/>
                        </a:spcAft>
                      </a:pPr>
                      <a:r>
                        <a:rPr lang="en-ZA" sz="1800" dirty="0">
                          <a:effectLst/>
                        </a:rPr>
                        <a:t>TYPE OF REVENUE</a:t>
                      </a:r>
                      <a:endParaRPr lang="nb-NO" sz="1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30000"/>
                        </a:lnSpc>
                        <a:spcAft>
                          <a:spcPts val="0"/>
                        </a:spcAft>
                      </a:pPr>
                      <a:r>
                        <a:rPr lang="en-ZA" sz="1400" dirty="0">
                          <a:effectLst/>
                        </a:rPr>
                        <a:t>EXAMPLES OF REVENUE</a:t>
                      </a:r>
                      <a:endParaRPr lang="nb-NO"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extLst>
                  <a:ext uri="{0D108BD9-81ED-4DB2-BD59-A6C34878D82A}">
                    <a16:rowId xmlns:a16="http://schemas.microsoft.com/office/drawing/2014/main" val="1315091462"/>
                  </a:ext>
                </a:extLst>
              </a:tr>
              <a:tr h="752160">
                <a:tc>
                  <a:txBody>
                    <a:bodyPr/>
                    <a:lstStyle/>
                    <a:p>
                      <a:pPr marL="6985" marR="12700" indent="-6985" algn="l">
                        <a:lnSpc>
                          <a:spcPct val="100000"/>
                        </a:lnSpc>
                        <a:spcAft>
                          <a:spcPts val="0"/>
                        </a:spcAft>
                      </a:pPr>
                      <a:r>
                        <a:rPr lang="en-ZA" sz="1800" b="0" dirty="0">
                          <a:effectLst/>
                        </a:rPr>
                        <a:t>Upfront</a:t>
                      </a:r>
                      <a:endParaRPr lang="nb-NO" sz="18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30000"/>
                        </a:lnSpc>
                        <a:spcAft>
                          <a:spcPts val="0"/>
                        </a:spcAft>
                      </a:pPr>
                      <a:r>
                        <a:rPr lang="en-ZA" sz="2000" dirty="0">
                          <a:effectLst/>
                        </a:rPr>
                        <a:t>Auction of exploration rights, licence fees, area fees, signature bonus and transportation fees</a:t>
                      </a:r>
                      <a:endParaRPr lang="nb-N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tc>
                <a:extLst>
                  <a:ext uri="{0D108BD9-81ED-4DB2-BD59-A6C34878D82A}">
                    <a16:rowId xmlns:a16="http://schemas.microsoft.com/office/drawing/2014/main" val="295480635"/>
                  </a:ext>
                </a:extLst>
              </a:tr>
              <a:tr h="1358379">
                <a:tc>
                  <a:txBody>
                    <a:bodyPr/>
                    <a:lstStyle/>
                    <a:p>
                      <a:pPr marL="6985" marR="12700" indent="-6985" algn="l">
                        <a:lnSpc>
                          <a:spcPct val="100000"/>
                        </a:lnSpc>
                        <a:spcAft>
                          <a:spcPts val="0"/>
                        </a:spcAft>
                      </a:pPr>
                      <a:r>
                        <a:rPr lang="en-ZA" sz="1800" b="0" dirty="0">
                          <a:effectLst/>
                        </a:rPr>
                        <a:t>Gross taxes</a:t>
                      </a:r>
                      <a:endParaRPr lang="nb-NO" sz="18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00000"/>
                        </a:lnSpc>
                        <a:spcAft>
                          <a:spcPts val="0"/>
                        </a:spcAft>
                      </a:pPr>
                      <a:r>
                        <a:rPr lang="en-ZA" sz="2000" dirty="0">
                          <a:effectLst/>
                        </a:rPr>
                        <a:t>Royalties</a:t>
                      </a:r>
                      <a:endParaRPr lang="nb-NO" sz="2000" dirty="0">
                        <a:effectLst/>
                      </a:endParaRPr>
                    </a:p>
                    <a:p>
                      <a:pPr marL="6985" marR="12700" indent="-6985" algn="l">
                        <a:lnSpc>
                          <a:spcPct val="100000"/>
                        </a:lnSpc>
                        <a:spcAft>
                          <a:spcPts val="0"/>
                        </a:spcAft>
                      </a:pPr>
                      <a:r>
                        <a:rPr lang="en-ZA" sz="2000" dirty="0">
                          <a:effectLst/>
                        </a:rPr>
                        <a:t>Domestic market obligations (an effective royalty)</a:t>
                      </a:r>
                      <a:endParaRPr lang="nb-NO" sz="2000" dirty="0">
                        <a:effectLst/>
                      </a:endParaRPr>
                    </a:p>
                    <a:p>
                      <a:pPr marL="6985" marR="12700" indent="-6985" algn="l">
                        <a:lnSpc>
                          <a:spcPct val="100000"/>
                        </a:lnSpc>
                        <a:spcAft>
                          <a:spcPts val="0"/>
                        </a:spcAft>
                      </a:pPr>
                      <a:r>
                        <a:rPr lang="en-ZA" sz="2000" dirty="0">
                          <a:effectLst/>
                        </a:rPr>
                        <a:t>Certain types of windfall tax</a:t>
                      </a:r>
                      <a:endParaRPr lang="nb-NO" sz="2000" dirty="0">
                        <a:effectLst/>
                      </a:endParaRPr>
                    </a:p>
                    <a:p>
                      <a:pPr marL="6985" marR="12700" indent="-6985" algn="l">
                        <a:lnSpc>
                          <a:spcPct val="100000"/>
                        </a:lnSpc>
                        <a:spcAft>
                          <a:spcPts val="0"/>
                        </a:spcAft>
                      </a:pPr>
                      <a:r>
                        <a:rPr lang="en-ZA" sz="2000" dirty="0">
                          <a:effectLst/>
                        </a:rPr>
                        <a:t>Ground rent tax (typically on hydro-electric and nuclear power)</a:t>
                      </a:r>
                      <a:endParaRPr lang="nb-N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tc>
                <a:extLst>
                  <a:ext uri="{0D108BD9-81ED-4DB2-BD59-A6C34878D82A}">
                    <a16:rowId xmlns:a16="http://schemas.microsoft.com/office/drawing/2014/main" val="4210331726"/>
                  </a:ext>
                </a:extLst>
              </a:tr>
              <a:tr h="542641">
                <a:tc>
                  <a:txBody>
                    <a:bodyPr/>
                    <a:lstStyle/>
                    <a:p>
                      <a:pPr marL="6985" marR="12700" indent="-6985" algn="l">
                        <a:lnSpc>
                          <a:spcPct val="100000"/>
                        </a:lnSpc>
                        <a:spcAft>
                          <a:spcPts val="0"/>
                        </a:spcAft>
                      </a:pPr>
                      <a:r>
                        <a:rPr lang="en-ZA" sz="1800" b="0" dirty="0">
                          <a:effectLst/>
                        </a:rPr>
                        <a:t>Field taxation (most relevance for petroleum)</a:t>
                      </a:r>
                      <a:endParaRPr lang="nb-NO" sz="18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30000"/>
                        </a:lnSpc>
                        <a:spcAft>
                          <a:spcPts val="0"/>
                        </a:spcAft>
                      </a:pPr>
                      <a:r>
                        <a:rPr lang="en-ZA" sz="2000" dirty="0">
                          <a:effectLst/>
                        </a:rPr>
                        <a:t>Production sharing agreements/ contracts</a:t>
                      </a:r>
                      <a:endParaRPr lang="nb-N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tc>
                <a:extLst>
                  <a:ext uri="{0D108BD9-81ED-4DB2-BD59-A6C34878D82A}">
                    <a16:rowId xmlns:a16="http://schemas.microsoft.com/office/drawing/2014/main" val="1719107570"/>
                  </a:ext>
                </a:extLst>
              </a:tr>
              <a:tr h="2436701">
                <a:tc>
                  <a:txBody>
                    <a:bodyPr/>
                    <a:lstStyle/>
                    <a:p>
                      <a:pPr marL="6985" marR="12700" indent="-6985" algn="l">
                        <a:lnSpc>
                          <a:spcPct val="100000"/>
                        </a:lnSpc>
                        <a:spcAft>
                          <a:spcPts val="0"/>
                        </a:spcAft>
                      </a:pPr>
                      <a:r>
                        <a:rPr lang="en-ZA" sz="1800" b="0" dirty="0">
                          <a:effectLst/>
                        </a:rPr>
                        <a:t>Corporate net income tax</a:t>
                      </a:r>
                      <a:endParaRPr lang="nb-NO" sz="18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30000"/>
                        </a:lnSpc>
                        <a:spcAft>
                          <a:spcPts val="0"/>
                        </a:spcAft>
                      </a:pPr>
                      <a:r>
                        <a:rPr lang="en-ZA" sz="2000" dirty="0">
                          <a:effectLst/>
                        </a:rPr>
                        <a:t>Profit income tax </a:t>
                      </a:r>
                      <a:endParaRPr lang="nb-NO" sz="2000" dirty="0">
                        <a:effectLst/>
                      </a:endParaRPr>
                    </a:p>
                    <a:p>
                      <a:pPr marL="6985" marR="12700" indent="-6985" algn="l">
                        <a:lnSpc>
                          <a:spcPct val="130000"/>
                        </a:lnSpc>
                        <a:spcAft>
                          <a:spcPts val="0"/>
                        </a:spcAft>
                      </a:pPr>
                      <a:r>
                        <a:rPr lang="en-ZA" sz="2000" dirty="0">
                          <a:effectLst/>
                        </a:rPr>
                        <a:t>Other taxes include: </a:t>
                      </a:r>
                      <a:endParaRPr lang="nb-NO" sz="2000" dirty="0">
                        <a:effectLst/>
                      </a:endParaRPr>
                    </a:p>
                    <a:p>
                      <a:pPr marL="342900" lvl="0" indent="-342900">
                        <a:lnSpc>
                          <a:spcPct val="100000"/>
                        </a:lnSpc>
                        <a:spcAft>
                          <a:spcPts val="0"/>
                        </a:spcAft>
                        <a:buFont typeface="Symbol" panose="05050102010706020507" pitchFamily="18" charset="2"/>
                        <a:buChar char=""/>
                      </a:pPr>
                      <a:r>
                        <a:rPr lang="en-ZA" sz="2000" dirty="0">
                          <a:effectLst/>
                        </a:rPr>
                        <a:t>Commercial tax</a:t>
                      </a:r>
                      <a:endParaRPr lang="nb-NO" sz="2000" dirty="0">
                        <a:effectLst/>
                      </a:endParaRPr>
                    </a:p>
                    <a:p>
                      <a:pPr marL="342900" lvl="0" indent="-342900">
                        <a:lnSpc>
                          <a:spcPct val="100000"/>
                        </a:lnSpc>
                        <a:spcAft>
                          <a:spcPts val="0"/>
                        </a:spcAft>
                        <a:buFont typeface="Symbol" panose="05050102010706020507" pitchFamily="18" charset="2"/>
                        <a:buChar char=""/>
                      </a:pPr>
                      <a:r>
                        <a:rPr lang="en-ZA" sz="2000" dirty="0">
                          <a:effectLst/>
                        </a:rPr>
                        <a:t>Corporation/Company income tax </a:t>
                      </a:r>
                      <a:endParaRPr lang="nb-NO" sz="2000" dirty="0">
                        <a:effectLst/>
                      </a:endParaRPr>
                    </a:p>
                    <a:p>
                      <a:pPr marL="342900" lvl="0" indent="-342900">
                        <a:lnSpc>
                          <a:spcPct val="100000"/>
                        </a:lnSpc>
                        <a:spcAft>
                          <a:spcPts val="0"/>
                        </a:spcAft>
                        <a:buFont typeface="Symbol" panose="05050102010706020507" pitchFamily="18" charset="2"/>
                        <a:buChar char=""/>
                      </a:pPr>
                      <a:r>
                        <a:rPr lang="en-ZA" sz="2000" dirty="0">
                          <a:effectLst/>
                        </a:rPr>
                        <a:t>Capital gains tax</a:t>
                      </a:r>
                      <a:endParaRPr lang="nb-NO" sz="2000" dirty="0">
                        <a:effectLst/>
                      </a:endParaRPr>
                    </a:p>
                    <a:p>
                      <a:pPr marL="342900" lvl="0" indent="-342900">
                        <a:lnSpc>
                          <a:spcPct val="100000"/>
                        </a:lnSpc>
                        <a:spcAft>
                          <a:spcPts val="0"/>
                        </a:spcAft>
                        <a:buFont typeface="Symbol" panose="05050102010706020507" pitchFamily="18" charset="2"/>
                        <a:buChar char=""/>
                      </a:pPr>
                      <a:r>
                        <a:rPr lang="en-ZA" sz="2000" dirty="0">
                          <a:effectLst/>
                        </a:rPr>
                        <a:t>Withholding tax</a:t>
                      </a:r>
                      <a:endParaRPr lang="nb-NO" sz="2000" dirty="0">
                        <a:effectLst/>
                      </a:endParaRPr>
                    </a:p>
                    <a:p>
                      <a:pPr marL="342900" lvl="0" indent="-342900">
                        <a:lnSpc>
                          <a:spcPct val="100000"/>
                        </a:lnSpc>
                        <a:spcAft>
                          <a:spcPts val="0"/>
                        </a:spcAft>
                        <a:buFont typeface="Symbol" panose="05050102010706020507" pitchFamily="18" charset="2"/>
                        <a:buChar char=""/>
                      </a:pPr>
                      <a:r>
                        <a:rPr lang="en-ZA" sz="2000" dirty="0">
                          <a:effectLst/>
                        </a:rPr>
                        <a:t>Pay-as-you-earn tax (deductible)</a:t>
                      </a:r>
                      <a:endParaRPr lang="nb-NO" sz="2000" dirty="0">
                        <a:effectLst/>
                      </a:endParaRPr>
                    </a:p>
                  </a:txBody>
                  <a:tcPr marL="45643" marR="45643" marT="0" marB="0"/>
                </a:tc>
                <a:extLst>
                  <a:ext uri="{0D108BD9-81ED-4DB2-BD59-A6C34878D82A}">
                    <a16:rowId xmlns:a16="http://schemas.microsoft.com/office/drawing/2014/main" val="1986022874"/>
                  </a:ext>
                </a:extLst>
              </a:tr>
              <a:tr h="376080">
                <a:tc>
                  <a:txBody>
                    <a:bodyPr/>
                    <a:lstStyle/>
                    <a:p>
                      <a:pPr marL="6985" marR="12700" indent="-6985" algn="l">
                        <a:lnSpc>
                          <a:spcPct val="100000"/>
                        </a:lnSpc>
                        <a:spcAft>
                          <a:spcPts val="0"/>
                        </a:spcAft>
                      </a:pPr>
                      <a:r>
                        <a:rPr lang="en-ZA" sz="1800" b="0" dirty="0">
                          <a:effectLst/>
                        </a:rPr>
                        <a:t>Government participation</a:t>
                      </a:r>
                      <a:endParaRPr lang="nb-NO" sz="18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solidFill>
                      <a:srgbClr val="5A7D79"/>
                    </a:solidFill>
                  </a:tcPr>
                </a:tc>
                <a:tc>
                  <a:txBody>
                    <a:bodyPr/>
                    <a:lstStyle/>
                    <a:p>
                      <a:pPr marL="6985" marR="12700" indent="-6985" algn="l">
                        <a:lnSpc>
                          <a:spcPct val="130000"/>
                        </a:lnSpc>
                        <a:spcAft>
                          <a:spcPts val="0"/>
                        </a:spcAft>
                      </a:pPr>
                      <a:r>
                        <a:rPr lang="en-ZA" sz="2000" dirty="0">
                          <a:effectLst/>
                        </a:rPr>
                        <a:t>Government share in projects, state-owned companies</a:t>
                      </a:r>
                      <a:endParaRPr lang="nb-N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5643" marR="45643" marT="0" marB="0"/>
                </a:tc>
                <a:extLst>
                  <a:ext uri="{0D108BD9-81ED-4DB2-BD59-A6C34878D82A}">
                    <a16:rowId xmlns:a16="http://schemas.microsoft.com/office/drawing/2014/main" val="2079263986"/>
                  </a:ext>
                </a:extLst>
              </a:tr>
            </a:tbl>
          </a:graphicData>
        </a:graphic>
      </p:graphicFrame>
    </p:spTree>
    <p:extLst>
      <p:ext uri="{BB962C8B-B14F-4D97-AF65-F5344CB8AC3E}">
        <p14:creationId xmlns:p14="http://schemas.microsoft.com/office/powerpoint/2010/main" val="41722376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E02AE-87C2-9B4B-8956-C4AC28ED0663}"/>
              </a:ext>
            </a:extLst>
          </p:cNvPr>
          <p:cNvSpPr>
            <a:spLocks noGrp="1"/>
          </p:cNvSpPr>
          <p:nvPr>
            <p:ph type="title"/>
          </p:nvPr>
        </p:nvSpPr>
        <p:spPr>
          <a:xfrm>
            <a:off x="909638" y="2279650"/>
            <a:ext cx="3905250" cy="1325563"/>
          </a:xfrm>
        </p:spPr>
        <p:txBody>
          <a:bodyPr>
            <a:normAutofit fontScale="90000"/>
          </a:bodyPr>
          <a:lstStyle/>
          <a:p>
            <a:r>
              <a:rPr lang="en-US" dirty="0"/>
              <a:t>Illustration of petroleum revenue sharing in a PSA</a:t>
            </a:r>
          </a:p>
        </p:txBody>
      </p:sp>
      <p:pic>
        <p:nvPicPr>
          <p:cNvPr id="4" name="Content Placeholder 3">
            <a:extLst>
              <a:ext uri="{FF2B5EF4-FFF2-40B4-BE49-F238E27FC236}">
                <a16:creationId xmlns:a16="http://schemas.microsoft.com/office/drawing/2014/main" id="{659EB8F7-C4B8-1E41-BA9D-3CFBA917CBF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43502" y="365125"/>
            <a:ext cx="6670544" cy="5709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77969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39A57C-78CE-CD4E-B4E8-545E3FB00185}"/>
              </a:ext>
            </a:extLst>
          </p:cNvPr>
          <p:cNvSpPr>
            <a:spLocks noGrp="1"/>
          </p:cNvSpPr>
          <p:nvPr>
            <p:ph type="body" sz="quarter" idx="10"/>
          </p:nvPr>
        </p:nvSpPr>
        <p:spPr/>
        <p:txBody>
          <a:bodyPr/>
          <a:lstStyle/>
          <a:p>
            <a:r>
              <a:rPr lang="en-US" dirty="0"/>
              <a:t>Individual Exercise</a:t>
            </a:r>
          </a:p>
        </p:txBody>
      </p:sp>
      <p:sp>
        <p:nvSpPr>
          <p:cNvPr id="3" name="Content Placeholder 2">
            <a:extLst>
              <a:ext uri="{FF2B5EF4-FFF2-40B4-BE49-F238E27FC236}">
                <a16:creationId xmlns:a16="http://schemas.microsoft.com/office/drawing/2014/main" id="{CB6967DE-46FA-6A4E-9C4A-5F3895E09FED}"/>
              </a:ext>
            </a:extLst>
          </p:cNvPr>
          <p:cNvSpPr>
            <a:spLocks noGrp="1"/>
          </p:cNvSpPr>
          <p:nvPr>
            <p:ph sz="half" idx="2"/>
          </p:nvPr>
        </p:nvSpPr>
        <p:spPr/>
        <p:txBody>
          <a:bodyPr>
            <a:normAutofit lnSpcReduction="10000"/>
          </a:bodyPr>
          <a:lstStyle/>
          <a:p>
            <a:r>
              <a:rPr lang="en-US" dirty="0"/>
              <a:t>Scenario:</a:t>
            </a:r>
          </a:p>
          <a:p>
            <a:pPr lvl="1"/>
            <a:r>
              <a:rPr lang="en-US" dirty="0"/>
              <a:t>Total production: 1 million barrels</a:t>
            </a:r>
          </a:p>
          <a:p>
            <a:pPr lvl="1"/>
            <a:r>
              <a:rPr lang="en-US" dirty="0"/>
              <a:t>Average price per barrel: $100</a:t>
            </a:r>
          </a:p>
          <a:p>
            <a:pPr lvl="1"/>
            <a:r>
              <a:rPr lang="en-US" dirty="0"/>
              <a:t>Royalty rate : 2%</a:t>
            </a:r>
          </a:p>
          <a:p>
            <a:pPr lvl="1"/>
            <a:r>
              <a:rPr lang="en-US" dirty="0"/>
              <a:t>Limit on Cost Recovery : 75%</a:t>
            </a:r>
          </a:p>
          <a:p>
            <a:pPr lvl="1"/>
            <a:r>
              <a:rPr lang="en-US" dirty="0"/>
              <a:t>Profit Split : 60:40%</a:t>
            </a:r>
          </a:p>
          <a:p>
            <a:pPr lvl="1"/>
            <a:r>
              <a:rPr lang="en-US" dirty="0"/>
              <a:t>Tax Rate is 30%</a:t>
            </a:r>
          </a:p>
          <a:p>
            <a:pPr lvl="1"/>
            <a:r>
              <a:rPr lang="en-US" dirty="0"/>
              <a:t>Brought forward balance of cost oil : 500M$</a:t>
            </a:r>
          </a:p>
          <a:p>
            <a:r>
              <a:rPr lang="en-US" dirty="0"/>
              <a:t>Work out the total revenue that the government will receive</a:t>
            </a:r>
          </a:p>
        </p:txBody>
      </p:sp>
      <p:sp>
        <p:nvSpPr>
          <p:cNvPr id="4" name="Title 3">
            <a:extLst>
              <a:ext uri="{FF2B5EF4-FFF2-40B4-BE49-F238E27FC236}">
                <a16:creationId xmlns:a16="http://schemas.microsoft.com/office/drawing/2014/main" id="{6DC36C18-E36B-5A46-B834-277455ABE6EA}"/>
              </a:ext>
            </a:extLst>
          </p:cNvPr>
          <p:cNvSpPr>
            <a:spLocks noGrp="1"/>
          </p:cNvSpPr>
          <p:nvPr>
            <p:ph type="title"/>
          </p:nvPr>
        </p:nvSpPr>
        <p:spPr/>
        <p:txBody>
          <a:bodyPr/>
          <a:lstStyle/>
          <a:p>
            <a:r>
              <a:rPr lang="en-US" dirty="0"/>
              <a:t>Revenue Sharing Example</a:t>
            </a:r>
          </a:p>
        </p:txBody>
      </p:sp>
    </p:spTree>
    <p:extLst>
      <p:ext uri="{BB962C8B-B14F-4D97-AF65-F5344CB8AC3E}">
        <p14:creationId xmlns:p14="http://schemas.microsoft.com/office/powerpoint/2010/main" val="8489609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7cf815da-a25b-4b92-9da8-e415c23ce831}&quot; /&gt;&lt;isInvalidForFieldText val=&quot;0&quot; /&gt;&lt;Image&gt;&lt;filename val=&quot;E:\breeze\content\1508479789\1541139991-1\input\breezo\data\asimages\{7cf815da-a25b-4b92-9da8-e415c23ce831}.jpg&quot; /&gt;&lt;left val=&quot;1054&quot; /&gt;&lt;top val=&quot;490&quot; /&gt;&lt;width val=&quot;194&quot; /&gt;&lt;height val=&quot;229&quot; /&gt;&lt;hasText val=&quot;1&quot; /&gt;&lt;/Image&gt;&lt;/ThreeDShapeInfo&gt;"/>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7cf815da-a25b-4b92-9da8-e415c23ce831}&quot; /&gt;&lt;isInvalidForFieldText val=&quot;0&quot; /&gt;&lt;Image&gt;&lt;filename val=&quot;E:\breeze\content\1508479789\1541139991-1\input\breezo\data\asimages\{7cf815da-a25b-4b92-9da8-e415c23ce831}.jpg&quot; /&gt;&lt;left val=&quot;1054&quot; /&gt;&lt;top val=&quot;490&quot; /&gt;&lt;width val=&quot;194&quot; /&gt;&lt;height val=&quot;229&quot; /&gt;&lt;hasText val=&quot;1&quot; /&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HTML_SHAPEINFO" val="&lt;SlideThumbPath val=&quot;SlideTemp.PNG&quot;/&gt;"/>
</p:tagLst>
</file>

<file path=ppt/tags/tag16.xml><?xml version="1.0" encoding="utf-8"?>
<p:tagLst xmlns:a="http://schemas.openxmlformats.org/drawingml/2006/main" xmlns:r="http://schemas.openxmlformats.org/officeDocument/2006/relationships" xmlns:p="http://schemas.openxmlformats.org/presentationml/2006/main">
  <p:tag name="PRESENTER_SHAPEINFO" val="&lt;ThreeDShapeInfo&gt;&lt;uuid val=&quot;{2aab70b0-c832-42dc-961a-0093edaf2b0a}&quot; /&gt;&lt;isInvalidForFieldText val=&quot;0&quot; /&gt;&lt;Image&gt;&lt;filename val=&quot;E:\breeze\content\1508479789\1577101026-1\input\breezo\data\asimages\{2aab70b0-c832-42dc-961a-0093edaf2b0a}.png&quot; /&gt;&lt;left val=&quot;99&quot; /&gt;&lt;top val=&quot;21&quot; /&gt;&lt;width val=&quot;1020&quot; /&gt;&lt;height val=&quot;172&quot; /&gt;&lt;hasText val=&quot;1&quot; /&gt;&lt;/Image&gt;&lt;/ThreeDShapeInfo&gt;"/>
  <p:tag name="PRESENTER_SHAPETEXTINFO" val="&lt;ShapeTextInfo&gt;&lt;TableIndex row=&quot;-1&quot; col=&quot;-1&quot;&gt;&lt;linesCount val=&quot;1&quot; /&gt;&lt;lineCharCount val=&quot;83&quot; /&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INFO" val="&lt;ThreeDShapeInfo&gt;&lt;uuid val=&quot;{e1dd8031-d181-4466-95ef-53626e4f100a}&quot; /&gt;&lt;isInvalidForFieldText val=&quot;0&quot; /&gt;&lt;Image&gt;&lt;filename val=&quot;E:\breeze\content\1508479789\1577101026-1\input\breezo\data\asimages\{e1dd8031-d181-4466-95ef-53626e4f100a}.png&quot; /&gt;&lt;left val=&quot;96&quot; /&gt;&lt;top val=&quot;257&quot; /&gt;&lt;width val=&quot;644&quot; /&gt;&lt;height val=&quot;409&quot; /&gt;&lt;hasText val=&quot;1&quot; /&gt;&lt;/Image&gt;&lt;/ThreeDShapeInfo&gt;"/>
  <p:tag name="PRESENTER_SHAPETEXTINFO" val="&lt;ShapeTextInfo&gt;&lt;TableIndex row=&quot;-1&quot; col=&quot;-1&quot;&gt;&lt;linesCount val=&quot;9&quot; /&gt;&lt;lineCharCount val=&quot;1&quot; /&gt;&lt;lineCharCount val=&quot;13&quot; /&gt;&lt;lineCharCount val=&quot;8&quot; /&gt;&lt;lineCharCount val=&quot;17&quot; /&gt;&lt;lineCharCount val=&quot;6&quot; /&gt;&lt;lineCharCount val=&quot;9&quot; /&gt;&lt;lineCharCount val=&quot;46&quot; /&gt;&lt;lineCharCount val=&quot;12&quot; /&gt;&lt;lineCharCount val=&quot;10&quot; /&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3d030a0-51af-455d-8178-05598a0273ae}&quot; /&gt;&lt;isInvalidForFieldText val=&quot;0&quot; /&gt;&lt;Image&gt;&lt;filename val=&quot;E:\breeze\content\1508479789\1577101026-1\input\breezo\data\asimages\{13d030a0-51af-455d-8178-05598a0273ae}.png&quot; /&gt;&lt;left val=&quot;870&quot; /&gt;&lt;top val=&quot;506&quot; /&gt;&lt;width val=&quot;317&quot; /&gt;&lt;height val=&quot;38&quot; /&gt;&lt;hasText val=&quot;1&quot; /&gt;&lt;/Image&gt;&lt;/ThreeDShapeInfo&gt;"/>
  <p:tag name="PRESENTER_SHAPETEXTINFO" val="&lt;ShapeTextInfo&gt;&lt;TableIndex row=&quot;-1&quot; col=&quot;-1&quot;&gt;&lt;linesCount val=&quot;1&quot; /&gt;&lt;lineCharCount val=&quot;24&quot; /&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7cf815da-a25b-4b92-9da8-e415c23ce831}&quot; /&gt;&lt;isInvalidForFieldText val=&quot;0&quot; /&gt;&lt;Image&gt;&lt;filename val=&quot;E:\breeze\content\1508479789\1541139991-1\input\breezo\data\asimages\{7cf815da-a25b-4b92-9da8-e415c23ce831}.jpg&quot; /&gt;&lt;left val=&quot;1054&quot; /&gt;&lt;top val=&quot;490&quot; /&gt;&lt;width val=&quot;194&quot; /&gt;&lt;height val=&quot;229&quot; /&gt;&lt;hasText val=&quot;1&quot; /&gt;&lt;/Image&gt;&lt;/ThreeDShapeInfo&gt;"/>
</p:tagLst>
</file>

<file path=ppt/tags/tag20.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26.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e521741-7003-480a-9a17-0c6bf0d2dbe0}&quot; /&gt;&lt;isInvalidForFieldText val=&quot;0&quot; /&gt;&lt;Image&gt;&lt;filename val=&quot;E:\breeze\content\1508479789\1577101026-1\input\breezo\data\asimages\{ee521741-7003-480a-9a17-0c6bf0d2dbe0}.png&quot; /&gt;&lt;left val=&quot;897&quot; /&gt;&lt;top val=&quot;173&quot; /&gt;&lt;width val=&quot;261&quot; /&gt;&lt;height val=&quot;251&quot; /&gt;&lt;hasText val=&quot;1&quot; /&gt;&lt;/Image&gt;&lt;/ThreeDShapeInfo&gt;"/>
</p:tagLst>
</file>

<file path=ppt/tags/tag30.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HTML_SHAPEINFO" val="&lt;SlideThumbPath val=&quot;SlideTemp.PNG&quot;/&gt;"/>
</p:tagLst>
</file>

<file path=ppt/tags/tag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35.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42.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46.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51.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55.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5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59.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HTML_SHAPEINFO" val="&lt;SlideThumbPath val=&quot;SlideTemp.PNG&quot;/&gt;"/>
</p:tagLst>
</file>

<file path=ppt/tags/tag61.xml><?xml version="1.0" encoding="utf-8"?>
<p:tagLst xmlns:a="http://schemas.openxmlformats.org/drawingml/2006/main" xmlns:r="http://schemas.openxmlformats.org/officeDocument/2006/relationships" xmlns:p="http://schemas.openxmlformats.org/presentationml/2006/main">
  <p:tag name="PRESENTER_SHAPEINFO" val="&lt;ThreeDShapeInfo&gt;&lt;uuid val=&quot;{2e475a70-9ef5-48c7-81f1-295164734604}&quot; /&gt;&lt;isInvalidForFieldText val=&quot;0&quot; /&gt;&lt;Image&gt;&lt;filename val=&quot;E:\breeze\content\1508479789\1541139991-1\input\breezo\data\asimages\{2e475a70-9ef5-48c7-81f1-295164734604}.png&quot; /&gt;&lt;left val=&quot;0&quot; /&gt;&lt;top val=&quot;277&quot; /&gt;&lt;width val=&quot;1280&quot; /&gt;&lt;height val=&quot;181&quot; /&gt;&lt;hasText val=&quot;1&quot; /&gt;&lt;/Image&gt;&lt;/ThreeDShapeInfo&gt;"/>
  <p:tag name="PRESENTER_SHAPETEXTINFO" val="&lt;ShapeTextInfo&gt;&lt;TableIndex row=&quot;-1&quot; col=&quot;-1&quot;&gt;&lt;linesCount val=&quot;0&quot; /&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a2faea-d7aa-4a50-b5db-600b314ba5bf}&quot; /&gt;&lt;isInvalidForFieldText val=&quot;0&quot; /&gt;&lt;Image&gt;&lt;filename val=&quot;E:\breeze\content\1508479789\1541139991-1\input\breezo\data\asimages\{efa2faea-d7aa-4a50-b5db-600b314ba5bf}.png&quot; /&gt;&lt;left val=&quot;1010&quot; /&gt;&lt;top val=&quot;152&quot; /&gt;&lt;width val=&quot;181&quot; /&gt;&lt;height val=&quot;239&quot; /&gt;&lt;hasText val=&quot;1&quot; /&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INFO" val="&lt;ThreeDShapeInfo&gt;&lt;uuid val=&quot;{19fad12e-0cfb-4f4b-8f34-5669549554dc}&quot; /&gt;&lt;isInvalidForFieldText val=&quot;0&quot; /&gt;&lt;Image&gt;&lt;filename val=&quot;E:\breeze\content\1508479789\1541139991-1\input\breezo\data\asimages\{19fad12e-0cfb-4f4b-8f34-5669549554dc}.png&quot; /&gt;&lt;left val=&quot;860&quot; /&gt;&lt;top val=&quot;296&quot; /&gt;&lt;width val=&quot;113&quot; /&gt;&lt;height val=&quot;143&quot; /&gt;&lt;hasText val=&quot;1&quot; /&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2185da-ca1e-498b-be43-193593eef0c6}&quot; /&gt;&lt;isInvalidForFieldText val=&quot;0&quot; /&gt;&lt;Image&gt;&lt;filename val=&quot;E:\breeze\content\1508479789\1541139991-1\input\breezo\data\asimages\{012185da-ca1e-498b-be43-193593eef0c6}.png&quot; /&gt;&lt;left val=&quot;71&quot; /&gt;&lt;top val=&quot;328&quot; /&gt;&lt;width val=&quot;545&quot; /&gt;&lt;height val=&quot;77&quot; /&gt;&lt;hasText val=&quot;1&quot; /&gt;&lt;/Image&gt;&lt;/ThreeDShapeInfo&gt;"/>
  <p:tag name="PRESENTER_SHAPETEXTINFO" val="&lt;ShapeTextInfo&gt;&lt;TableIndex row=&quot;-1&quot; col=&quot;-1&quot;&gt;&lt;linesCount val=&quot;1&quot; /&gt;&lt;lineCharCount val=&quot;12&quot; /&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c8fc7d-dc7e-4e54-92d8-9dc2d8cb680f}&quot; /&gt;&lt;isInvalidForFieldText val=&quot;0&quot; /&gt;&lt;Image&gt;&lt;filename val=&quot;E:\breeze\content\1508479789\1541139991-1\input\breezo\data\asimages\{dbc8fc7d-dc7e-4e54-92d8-9dc2d8cb680f}.png&quot; /&gt;&lt;left val=&quot;852&quot; /&gt;&lt;top val=&quot;591&quot; /&gt;&lt;width val=&quot;197&quot; /&gt;&lt;height val=&quot;20&quot; /&gt;&lt;hasText val=&quot;1&quot; /&gt;&lt;/Image&gt;&lt;/ThreeDShapeInfo&gt;"/>
  <p:tag name="PRESENTER_SHAPETEXTINFO" val="&lt;ShapeTextInfo&gt;&lt;TableIndex row=&quot;-1&quot; col=&quot;-1&quot;&gt;&lt;linesCount val=&quot;1&quot; /&gt;&lt;lineCharCount val=&quot;21&quot; /&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INFO" val="&lt;ThreeDShapeInfo&gt;&lt;uuid val=&quot;{deb64b26-362b-45b2-9135-dfcb594ac91a}&quot; /&gt;&lt;isInvalidForFieldText val=&quot;0&quot; /&gt;&lt;Image&gt;&lt;filename val=&quot;E:\breeze\content\1508479789\1541139991-1\input\breezo\data\asimages\{deb64b26-362b-45b2-9135-dfcb594ac91a}.png&quot; /&gt;&lt;left val=&quot;856&quot; /&gt;&lt;top val=&quot;540&quot; /&gt;&lt;width val=&quot;189&quot; /&gt;&lt;height val=&quot;27&quot; /&gt;&lt;hasText val=&quot;1&quot; /&gt;&lt;/Image&gt;&lt;/ThreeDShapeInfo&gt;"/>
  <p:tag name="PRESENTER_SHAPETEXTINFO" val="&lt;ShapeTextInfo&gt;&lt;TableIndex row=&quot;-1&quot; col=&quot;-1&quot;&gt;&lt;linesCount val=&quot;1&quot; /&gt;&lt;lineCharCount val=&quot;12&quot; /&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GEI PRESENTATION 1 DEC.potx [Autosaved]" id="{A806DD31-81C3-4C6B-BEDA-41C284F6C30B}" vid="{81178C08-5E8C-410D-B701-32EF2BEF7461}"/>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5166</TotalTime>
  <Words>21175</Words>
  <Application>Microsoft Office PowerPoint</Application>
  <PresentationFormat>Widescreen</PresentationFormat>
  <Paragraphs>2006</Paragraphs>
  <Slides>209</Slides>
  <Notes>142</Notes>
  <HiddenSlides>11</HiddenSlides>
  <MMClips>0</MMClips>
  <ScaleCrop>false</ScaleCrop>
  <HeadingPairs>
    <vt:vector size="6" baseType="variant">
      <vt:variant>
        <vt:lpstr>Fonts Used</vt:lpstr>
      </vt:variant>
      <vt:variant>
        <vt:i4>33</vt:i4>
      </vt:variant>
      <vt:variant>
        <vt:lpstr>Theme</vt:lpstr>
      </vt:variant>
      <vt:variant>
        <vt:i4>4</vt:i4>
      </vt:variant>
      <vt:variant>
        <vt:lpstr>Slide Titles</vt:lpstr>
      </vt:variant>
      <vt:variant>
        <vt:i4>209</vt:i4>
      </vt:variant>
    </vt:vector>
  </HeadingPairs>
  <TitlesOfParts>
    <vt:vector size="246" baseType="lpstr">
      <vt:lpstr>MS PGothic</vt:lpstr>
      <vt:lpstr>MS PGothic</vt:lpstr>
      <vt:lpstr>-apple-system</vt:lpstr>
      <vt:lpstr>Arial</vt:lpstr>
      <vt:lpstr>Arial</vt:lpstr>
      <vt:lpstr>Arial  </vt:lpstr>
      <vt:lpstr>Arial Black</vt:lpstr>
      <vt:lpstr>ArialMT</vt:lpstr>
      <vt:lpstr>Calibri</vt:lpstr>
      <vt:lpstr>Calibri Light</vt:lpstr>
      <vt:lpstr>Cambria</vt:lpstr>
      <vt:lpstr>Courier New</vt:lpstr>
      <vt:lpstr>EMprint</vt:lpstr>
      <vt:lpstr>EMprint-Regular</vt:lpstr>
      <vt:lpstr>Frutiger LT Std 47 Light Cn</vt:lpstr>
      <vt:lpstr>Helvetica</vt:lpstr>
      <vt:lpstr>inherit</vt:lpstr>
      <vt:lpstr>Karla</vt:lpstr>
      <vt:lpstr>lato</vt:lpstr>
      <vt:lpstr>merriweather</vt:lpstr>
      <vt:lpstr>Open Sans</vt:lpstr>
      <vt:lpstr>Pe-icon-7-stroke</vt:lpstr>
      <vt:lpstr>Poppins</vt:lpstr>
      <vt:lpstr>PT Sans</vt:lpstr>
      <vt:lpstr>PwC Helvetica Neue</vt:lpstr>
      <vt:lpstr>Raleway ExtraBold</vt:lpstr>
      <vt:lpstr>Roboto</vt:lpstr>
      <vt:lpstr>Signika-Light</vt:lpstr>
      <vt:lpstr>Söhne</vt:lpstr>
      <vt:lpstr>Symbol</vt:lpstr>
      <vt:lpstr>Tahoma</vt:lpstr>
      <vt:lpstr>Times New Roman</vt:lpstr>
      <vt:lpstr>Wingdings</vt:lpstr>
      <vt:lpstr>Office Theme</vt:lpstr>
      <vt:lpstr>1_Custom Design</vt:lpstr>
      <vt:lpstr>2_Custom Design</vt:lpstr>
      <vt:lpstr>1_Office Theme</vt:lpstr>
      <vt:lpstr>PowerPoint Presentation</vt:lpstr>
      <vt:lpstr>Sponsors</vt:lpstr>
      <vt:lpstr>Workshop on Auditing the Extractive Industries – Oil And Gas  Welcome and Introduction</vt:lpstr>
      <vt:lpstr>Key Module Objectives</vt:lpstr>
      <vt:lpstr>Working Group on Extractive Industries (WGEI)</vt:lpstr>
      <vt:lpstr>Facilitation Team</vt:lpstr>
      <vt:lpstr>Facilitator: Pauline Ngaya</vt:lpstr>
      <vt:lpstr>Facilitator: Juliet Mutesi</vt:lpstr>
      <vt:lpstr>Facilitator: Scott Loder</vt:lpstr>
      <vt:lpstr>Facilitator: Sherazade Shafiq</vt:lpstr>
      <vt:lpstr>Guest Speaker Day 1 &amp; 2 : Roy Cullen</vt:lpstr>
      <vt:lpstr>Welcome Note – Auditor General Guyana</vt:lpstr>
      <vt:lpstr>Participant Introductions</vt:lpstr>
      <vt:lpstr>Overall Program Objectives</vt:lpstr>
      <vt:lpstr>Agenda</vt:lpstr>
      <vt:lpstr>Ground Rules</vt:lpstr>
      <vt:lpstr>Effective Learning Principles and Tools</vt:lpstr>
      <vt:lpstr>Brain Break - Triangle Square Challenge!</vt:lpstr>
      <vt:lpstr>Module 2 - Introduction to the Extractive Industries </vt:lpstr>
      <vt:lpstr>PowerPoint Presentation</vt:lpstr>
      <vt:lpstr>Opening Review – Recap of e-learn</vt:lpstr>
      <vt:lpstr>Quiz – Do you remember these acronyms from the e-learn?</vt:lpstr>
      <vt:lpstr>Multiple Choice Question</vt:lpstr>
      <vt:lpstr>Time for  a Break!</vt:lpstr>
      <vt:lpstr>Definition and Characteristics</vt:lpstr>
      <vt:lpstr>Definition and Scope of Extractive Industries</vt:lpstr>
      <vt:lpstr>Characteristics of Extractive Industries</vt:lpstr>
      <vt:lpstr>What are the potential positive and negative implications for oil extraction in a developing country?</vt:lpstr>
      <vt:lpstr>Impact of EI On Economic, Environment and Social development</vt:lpstr>
      <vt:lpstr>Impact of Extracting Oil</vt:lpstr>
      <vt:lpstr>How can developing countries balance out the positive and negative implications of oil extraction? </vt:lpstr>
      <vt:lpstr>Audit Perspective</vt:lpstr>
      <vt:lpstr>Possible Mitigating Measures</vt:lpstr>
      <vt:lpstr>Life Cycle in the Oil Industry</vt:lpstr>
      <vt:lpstr>Life Cycle – Matching Activity to the Stage</vt:lpstr>
      <vt:lpstr>Oil and Gas Lifecycle</vt:lpstr>
      <vt:lpstr>Offshore Drilling Guyana</vt:lpstr>
      <vt:lpstr>Offshore Drilling in Guyana</vt:lpstr>
      <vt:lpstr>Auditors Role in Extractive Industries</vt:lpstr>
      <vt:lpstr>Auditors Role in Extractive Industries</vt:lpstr>
      <vt:lpstr>Role of Audit Office Guyana</vt:lpstr>
      <vt:lpstr>Role of Audit Office Guyana in Oil Industry</vt:lpstr>
      <vt:lpstr>Key challenges facing SAIs in auditing EIs</vt:lpstr>
      <vt:lpstr>Enablers/solutions to the challenges</vt:lpstr>
      <vt:lpstr>Time for  a Break!</vt:lpstr>
      <vt:lpstr>Module 3 – Seven Key Stages in the Value Chain</vt:lpstr>
      <vt:lpstr>PowerPoint Presentation</vt:lpstr>
      <vt:lpstr>Importance of  EI Value Chain to Auditors </vt:lpstr>
      <vt:lpstr>7 Key Stages in the value chain  </vt:lpstr>
      <vt:lpstr>PowerPoint Presentation</vt:lpstr>
      <vt:lpstr>STAGE 1:POLICIES &amp; LEGAL FRAMEWORK</vt:lpstr>
      <vt:lpstr>Matching Exercise –E-learn Refresher</vt:lpstr>
      <vt:lpstr>Other Relevant Regulations</vt:lpstr>
      <vt:lpstr>Relevant Laws and Regulations </vt:lpstr>
      <vt:lpstr>Toolkit</vt:lpstr>
      <vt:lpstr>Audit Considerations</vt:lpstr>
      <vt:lpstr>PowerPoint Presentation</vt:lpstr>
      <vt:lpstr>Stage 2:Government activities/decision to explore/extract</vt:lpstr>
      <vt:lpstr>Seismic and Aeromagnetic Data Acquisition (Surveys)</vt:lpstr>
      <vt:lpstr>Access to good quality natural resource data</vt:lpstr>
      <vt:lpstr>Data Management</vt:lpstr>
      <vt:lpstr>Data management - national depositories</vt:lpstr>
      <vt:lpstr>Audit Considerations?</vt:lpstr>
      <vt:lpstr>Audit Considerations for Stage 2</vt:lpstr>
      <vt:lpstr>Toolkit</vt:lpstr>
      <vt:lpstr>Time for  a Break!</vt:lpstr>
      <vt:lpstr>PowerPoint Presentation</vt:lpstr>
      <vt:lpstr>STAGE 3:Award of Contract and Licences</vt:lpstr>
      <vt:lpstr>Fiscal Regimes</vt:lpstr>
      <vt:lpstr>Fiscal Regimes</vt:lpstr>
      <vt:lpstr>Fiscal Regimes/ Instruments</vt:lpstr>
      <vt:lpstr>STAGE 3:Award of Contract and Licenses</vt:lpstr>
      <vt:lpstr>Product Sharing Agreement/Contract (PSA/PSC)</vt:lpstr>
      <vt:lpstr>Common Features in PSA/PSCs</vt:lpstr>
      <vt:lpstr>PSAs continued</vt:lpstr>
      <vt:lpstr>Features of Uganda’s PSA</vt:lpstr>
      <vt:lpstr>Petroleum Agreement with Esso, Nexen and Hess – June 2016</vt:lpstr>
      <vt:lpstr>Petroleum Agreement with Esso, Nexen and Hess – June 2016</vt:lpstr>
      <vt:lpstr>Toolkit</vt:lpstr>
      <vt:lpstr>Energiser – Brain Break!</vt:lpstr>
      <vt:lpstr>PowerPoint Presentation</vt:lpstr>
      <vt:lpstr>PowerPoint Presentation</vt:lpstr>
      <vt:lpstr>Regulatory Authorities</vt:lpstr>
      <vt:lpstr>Auditors Role</vt:lpstr>
      <vt:lpstr>PowerPoint Presentation</vt:lpstr>
      <vt:lpstr>Monitoring considerations - production</vt:lpstr>
      <vt:lpstr>Monitoring Considerations – Social and Environmental</vt:lpstr>
      <vt:lpstr>Energizer</vt:lpstr>
      <vt:lpstr>What worked, what didn’t?</vt:lpstr>
      <vt:lpstr>PowerPoint Presentation</vt:lpstr>
      <vt:lpstr>PowerPoint Presentation</vt:lpstr>
      <vt:lpstr>Agenda Recap</vt:lpstr>
      <vt:lpstr>Module 3 – Seven Key Stages in the Value Chain (continued)</vt:lpstr>
      <vt:lpstr>Recap</vt:lpstr>
      <vt:lpstr>PowerPoint Presentation</vt:lpstr>
      <vt:lpstr>What are the different kinds of revenue the government earns?</vt:lpstr>
      <vt:lpstr>Types of Revenue from Oil Sector</vt:lpstr>
      <vt:lpstr>Illustration of petroleum revenue sharing in a PSA</vt:lpstr>
      <vt:lpstr>Revenue Sharing Example</vt:lpstr>
      <vt:lpstr>Solution</vt:lpstr>
      <vt:lpstr>Transfer Pricing</vt:lpstr>
      <vt:lpstr>Transfer pricing</vt:lpstr>
      <vt:lpstr>Transfer Pricing</vt:lpstr>
      <vt:lpstr>Transfer Pricing considerations for auditors</vt:lpstr>
      <vt:lpstr>Audit Considerations</vt:lpstr>
      <vt:lpstr>Transfer Pricing audit finding examples</vt:lpstr>
      <vt:lpstr>Time for  a Break!</vt:lpstr>
      <vt:lpstr>PowerPoint Presentation</vt:lpstr>
      <vt:lpstr>Overview</vt:lpstr>
      <vt:lpstr>Why an effective value chain is critical</vt:lpstr>
      <vt:lpstr>Why the Need to Manage EI Revenues</vt:lpstr>
      <vt:lpstr>Possible causes of the Resource Curse /Paradox of Plenty</vt:lpstr>
      <vt:lpstr>How to prevent resource curse</vt:lpstr>
      <vt:lpstr>Transparency - Extractive Industries Transparency Initiative</vt:lpstr>
      <vt:lpstr>Natural Resource Fund</vt:lpstr>
      <vt:lpstr>Guyana Natural Resources Fund Act 2019</vt:lpstr>
      <vt:lpstr>Guyana Natural Resources Fund Act 2019</vt:lpstr>
      <vt:lpstr>Illustration: Ghana Revenue Management Model</vt:lpstr>
      <vt:lpstr>Calculation of Fiscally Sustainable Amount</vt:lpstr>
      <vt:lpstr>Auditors Role in the Fund</vt:lpstr>
      <vt:lpstr>Auditors Role in the Fund</vt:lpstr>
      <vt:lpstr>Reflection – Review Module 3</vt:lpstr>
      <vt:lpstr>PowerPoint Presentation</vt:lpstr>
      <vt:lpstr>PowerPoint Presentation</vt:lpstr>
      <vt:lpstr>Agenda</vt:lpstr>
      <vt:lpstr>Opening Review </vt:lpstr>
      <vt:lpstr>PowerPoint Presentation</vt:lpstr>
      <vt:lpstr>EI Value Chain and Sustainable Policies</vt:lpstr>
      <vt:lpstr>PowerPoint Presentation</vt:lpstr>
      <vt:lpstr>Health, Safety and Environmental Concerns in Guyana</vt:lpstr>
      <vt:lpstr>Health, safety and environmental concerns raised in Guyana</vt:lpstr>
      <vt:lpstr>Gas Flaring</vt:lpstr>
      <vt:lpstr>Local content</vt:lpstr>
      <vt:lpstr>SAIs Role </vt:lpstr>
      <vt:lpstr>EI and SDGs</vt:lpstr>
      <vt:lpstr>EI’s and SDGs</vt:lpstr>
      <vt:lpstr>Time for  a Break!</vt:lpstr>
      <vt:lpstr>Module 4 - Risk Assessment Along the EI Value Chain</vt:lpstr>
      <vt:lpstr>PowerPoint Presentation</vt:lpstr>
      <vt:lpstr>Risk and Risk Assessment</vt:lpstr>
      <vt:lpstr>What are some of the key risks in this sector?</vt:lpstr>
      <vt:lpstr>Security and IT Risks</vt:lpstr>
      <vt:lpstr>Some cyber  security risks</vt:lpstr>
      <vt:lpstr>Corruption Risk</vt:lpstr>
      <vt:lpstr>Areas prone to corruption</vt:lpstr>
      <vt:lpstr>Fraud Triangle </vt:lpstr>
      <vt:lpstr>Corruption  – 12 Red Flags</vt:lpstr>
      <vt:lpstr>Who can use this list</vt:lpstr>
      <vt:lpstr>Fraud Red Flags</vt:lpstr>
      <vt:lpstr>Time for a Break!</vt:lpstr>
      <vt:lpstr>Risk Assessment Template</vt:lpstr>
      <vt:lpstr>PowerPoint Presentation</vt:lpstr>
      <vt:lpstr>PowerPoint Presentation</vt:lpstr>
      <vt:lpstr>Risk Assessment Activity</vt:lpstr>
      <vt:lpstr>Stage 1- Key Players</vt:lpstr>
      <vt:lpstr>PowerPoint Presentation</vt:lpstr>
      <vt:lpstr>Risk Assessment Activity</vt:lpstr>
      <vt:lpstr>Any questions?</vt:lpstr>
      <vt:lpstr>PowerPoint Presentation</vt:lpstr>
      <vt:lpstr>PowerPoint Presentation</vt:lpstr>
      <vt:lpstr>Agenda</vt:lpstr>
      <vt:lpstr>Risk Assessment Activity</vt:lpstr>
      <vt:lpstr>Module 4 - Risk Assessment Along the EI Value Chain (ctd.)</vt:lpstr>
      <vt:lpstr>PowerPoint Presentation</vt:lpstr>
      <vt:lpstr>Risk Mapping Tool</vt:lpstr>
      <vt:lpstr>Time for  a Break!</vt:lpstr>
      <vt:lpstr>Risk Mapping</vt:lpstr>
      <vt:lpstr>Time for  a Break!</vt:lpstr>
      <vt:lpstr>Risk Mapping</vt:lpstr>
      <vt:lpstr>Time for  a Break!</vt:lpstr>
      <vt:lpstr>PowerPoint Presentation</vt:lpstr>
      <vt:lpstr>PowerPoint Presentation</vt:lpstr>
      <vt:lpstr>Agenda</vt:lpstr>
      <vt:lpstr>Risk Assessment Activity</vt:lpstr>
      <vt:lpstr>Time for  a Break!</vt:lpstr>
      <vt:lpstr>Module 5 –</vt:lpstr>
      <vt:lpstr> Alberta  - Site Rehabilitation Program  (March 2022) </vt:lpstr>
      <vt:lpstr>Alberta  - Site Rehabilitation Program – (March 2022)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1minute stretch – Chair Yoga</vt:lpstr>
      <vt:lpstr>Website Demo – Audit Reports</vt:lpstr>
      <vt:lpstr>PowerPoint Presentation</vt:lpstr>
      <vt:lpstr>Way Forward</vt:lpstr>
      <vt:lpstr>Uganda Example</vt:lpstr>
      <vt:lpstr>Kenya Action Plan</vt:lpstr>
      <vt:lpstr>Resources</vt:lpstr>
      <vt:lpstr>Final Review - Kahoot</vt:lpstr>
      <vt:lpstr>Post Course Evaluation</vt:lpstr>
      <vt:lpstr>PowerPoint Presentation</vt:lpstr>
      <vt:lpstr>PowerPoint Presentation</vt:lpstr>
      <vt:lpstr>PowerPoint Presentation</vt:lpstr>
      <vt:lpstr>Extra slides – to be reviewed and inserted , if relevant</vt:lpstr>
      <vt:lpstr>Legislative Audit of Oil Revenue in accordance with PSA</vt:lpstr>
      <vt:lpstr>Audit Areas of Focus Oil Industry</vt:lpstr>
      <vt:lpstr>Detailed Audit Program for Revenue </vt:lpstr>
      <vt:lpstr>Detailed Audit Program for Production</vt:lpstr>
      <vt:lpstr>Audit Tools / Sources of Criteria</vt:lpstr>
      <vt:lpstr>Quiz – What do you recall from the e-learn?</vt:lpstr>
      <vt:lpstr>Characteristics of different revenue types</vt:lpstr>
      <vt:lpstr>Time for  a Break!</vt:lpstr>
      <vt:lpstr>Afternoon Energiser – Eye Yoga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Sheilla Ngira</cp:lastModifiedBy>
  <cp:revision>290</cp:revision>
  <dcterms:created xsi:type="dcterms:W3CDTF">2021-03-12T10:37:58Z</dcterms:created>
  <dcterms:modified xsi:type="dcterms:W3CDTF">2023-05-15T12:52:20Z</dcterms:modified>
</cp:coreProperties>
</file>